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0" autoAdjust="0"/>
    <p:restoredTop sz="93623" autoAdjust="0"/>
  </p:normalViewPr>
  <p:slideViewPr>
    <p:cSldViewPr>
      <p:cViewPr varScale="1">
        <p:scale>
          <a:sx n="92" d="100"/>
          <a:sy n="92" d="100"/>
        </p:scale>
        <p:origin x="27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363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802.11-24/0419r3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Excel____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xmlns="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802.11bf completed one comment collection and 3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Draft 1.0 achieved 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2155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334080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95.86%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xmlns="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66431"/>
              </p:ext>
            </p:extLst>
          </p:nvPr>
        </p:nvGraphicFramePr>
        <p:xfrm>
          <a:off x="1447800" y="1189136"/>
          <a:ext cx="8915401" cy="46725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283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 281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Mahmoud Kamel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164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Rui Cao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88110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8377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20576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97640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8920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118561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92442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13114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61509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2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20143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49539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95400"/>
            <a:ext cx="10896600" cy="4745738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Mahmoud </a:t>
            </a: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Kamel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2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Rui Cao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200" b="0" i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</a:t>
            </a:r>
            <a:endParaRPr lang="en-US" altLang="zh-CN" sz="1200" b="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2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2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Niranjan</a:t>
            </a:r>
            <a:r>
              <a:rPr lang="en-US" altLang="zh-CN" sz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0F321C7C-3EF8-42F3-AA5F-9F62439E5B04}"/>
              </a:ext>
            </a:extLst>
          </p:cNvPr>
          <p:cNvSpPr/>
          <p:nvPr/>
        </p:nvSpPr>
        <p:spPr>
          <a:xfrm>
            <a:off x="9296400" y="5886504"/>
            <a:ext cx="2693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Did 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not receive </a:t>
            </a:r>
            <a:r>
              <a:rPr lang="en-US" altLang="zh-CN" b="1" dirty="0" err="1" smtClean="0">
                <a:solidFill>
                  <a:srgbClr val="0000FF"/>
                </a:solidFill>
                <a:cs typeface="Times New Roman" panose="02020603050405020304" pitchFamily="18" charset="0"/>
              </a:rPr>
              <a:t>Emial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response 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xmlns="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692274"/>
              </p:ext>
            </p:extLst>
          </p:nvPr>
        </p:nvGraphicFramePr>
        <p:xfrm>
          <a:off x="8229600" y="2590800"/>
          <a:ext cx="123141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工作表" showAsIcon="1" r:id="rId4" imgW="914400" imgH="792360" progId="Excel.Sheet.12">
                  <p:embed/>
                </p:oleObj>
              </mc:Choice>
              <mc:Fallback>
                <p:oleObj name="工作表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29600" y="2590800"/>
                        <a:ext cx="1231416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97270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151549</TotalTime>
  <Words>736</Words>
  <Application>Microsoft Office PowerPoint</Application>
  <PresentationFormat>宽屏</PresentationFormat>
  <Paragraphs>202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Microsoft Excel 工作表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85</cp:revision>
  <cp:lastPrinted>2014-11-04T15:04:57Z</cp:lastPrinted>
  <dcterms:created xsi:type="dcterms:W3CDTF">2007-04-17T18:10:23Z</dcterms:created>
  <dcterms:modified xsi:type="dcterms:W3CDTF">2024-03-14T18:24:44Z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(3)uubYQFPLCeZXMYREUAHLiIF3b/5UetNCtwV1iwF8qiBMzB1e4Wcuw4RhWI4zM0K1OF6Vkjng
2HpKfMQflcjLacM2yP7TVHyatY0dFC/9DSwwnbXqBIN9rHKjRyslkNvSTdZREf/RtrLd0BZm
cTkWjvJnG3JtcC7xRL8DQaDeZVAau3TYebtvRtSw9HRaKzAC31AzMy11rxJbutqeLTRjDJCb
63UjNXYfFSEa0dvsMT</vt:lpwstr>
  </property>
  <property fmtid="{D5CDD505-2E9C-101B-9397-08002B2CF9AE}" pid="27" name="_2015_ms_pID_7253431">
    <vt:lpwstr>5BNIRRcGAnvYP1mEMb9Oqfxgvcwpwb0qkQX12GpbiNnsiU33cQNf0U
YwU/QgwGj2wQalhakjeetCjKGdVlUHCB20FyOwFey3fpE9I0UEzszQg5dEvIRRbC06USq8FE
zV2KEc3EBwvB9fZCCHaSvKQHW3BxRKVu2mwOV2rgXKPhcFGDdGR5uVqn3C6gbJnRXGAX4TmH
L5RFJXbO2CemVXuRauhSKvNIFseL5uEltX3N</vt:lpwstr>
  </property>
  <property fmtid="{D5CDD505-2E9C-101B-9397-08002B2CF9AE}" pid="28" name="_2015_ms_pID_7253432">
    <vt:lpwstr>Cw==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1710347249</vt:lpwstr>
  </property>
</Properties>
</file>