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27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0" autoAdjust="0"/>
    <p:restoredTop sz="96523" autoAdjust="0"/>
  </p:normalViewPr>
  <p:slideViewPr>
    <p:cSldViewPr>
      <p:cViewPr varScale="1">
        <p:scale>
          <a:sx n="79" d="100"/>
          <a:sy n="79" d="100"/>
        </p:scale>
        <p:origin x="86" y="4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1456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4517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802.11-24/0419r0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2024-03-05</a:t>
            </a:r>
            <a:endParaRPr lang="en-US" altLang="en-US" sz="2000" b="0" dirty="0"/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="" xmlns:a16="http://schemas.microsoft.com/office/drawing/2014/main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13612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="" xmlns:a16="http://schemas.microsoft.com/office/drawing/2014/main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802.11bf </a:t>
            </a:r>
            <a:r>
              <a:rPr lang="en-US" altLang="zh-CN" dirty="0"/>
              <a:t>completed one comment collection and 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en-US" altLang="zh-CN" dirty="0"/>
              <a:t>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Draft 1.0 achieved </a:t>
            </a:r>
            <a:r>
              <a:rPr lang="en-US" dirty="0"/>
              <a:t>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2155</a:t>
            </a:r>
            <a:r>
              <a:rPr lang="en-US" dirty="0"/>
              <a:t> comments received on drafts 1.0 to 3.0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="" xmlns:a16="http://schemas.microsoft.com/office/drawing/2014/main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172464"/>
              </p:ext>
            </p:extLst>
          </p:nvPr>
        </p:nvGraphicFramePr>
        <p:xfrm>
          <a:off x="335360" y="1477536"/>
          <a:ext cx="11521281" cy="3396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281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XX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="" xmlns:a16="http://schemas.microsoft.com/office/drawing/2014/main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="" xmlns:a16="http://schemas.microsoft.com/office/drawing/2014/main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2292"/>
              </p:ext>
            </p:extLst>
          </p:nvPr>
        </p:nvGraphicFramePr>
        <p:xfrm>
          <a:off x="457200" y="1751014"/>
          <a:ext cx="11277599" cy="28096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="" xmlns:a16="http://schemas.microsoft.com/office/drawing/2014/main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28584"/>
              </p:ext>
            </p:extLst>
          </p:nvPr>
        </p:nvGraphicFramePr>
        <p:xfrm>
          <a:off x="457201" y="1623758"/>
          <a:ext cx="11277601" cy="259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59201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175352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489176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410798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1254042">
                  <a:extLst>
                    <a:ext uri="{9D8B030D-6E8A-4147-A177-3AD203B41FA5}">
                      <a16:colId xmlns="" xmlns:a16="http://schemas.microsoft.com/office/drawing/2014/main" val="2234034023"/>
                    </a:ext>
                  </a:extLst>
                </a:gridCol>
                <a:gridCol w="2189032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 281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 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XXX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15357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4164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9033"/>
            <a:ext cx="11277600" cy="654967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br>
              <a:rPr lang="en-GB" dirty="0">
                <a:ea typeface="ＭＳ Ｐゴシック" pitchFamily="34" charset="-128"/>
              </a:rPr>
            </a:br>
            <a:r>
              <a:rPr lang="en-GB" altLang="zh-CN" sz="1800" dirty="0">
                <a:solidFill>
                  <a:srgbClr val="000000"/>
                </a:solidFill>
                <a:ea typeface="ＭＳ Ｐゴシック" pitchFamily="34" charset="-128"/>
                <a:cs typeface="+mj-cs"/>
              </a:rPr>
              <a:t>(No must-be-satisfied comments received in LB</a:t>
            </a:r>
            <a:r>
              <a:rPr lang="en-GB" altLang="zh-CN" sz="1800" dirty="0">
                <a:solidFill>
                  <a:srgbClr val="C00000"/>
                </a:solidFill>
                <a:ea typeface="ＭＳ Ｐゴシック" pitchFamily="34" charset="-128"/>
                <a:cs typeface="+mj-cs"/>
              </a:rPr>
              <a:t>XXX</a:t>
            </a:r>
            <a:r>
              <a:rPr lang="en-GB" altLang="zh-CN" sz="1800" dirty="0">
                <a:solidFill>
                  <a:srgbClr val="000000"/>
                </a:solidFill>
                <a:ea typeface="ＭＳ Ｐゴシック" pitchFamily="34" charset="-128"/>
                <a:cs typeface="+mj-cs"/>
              </a:rPr>
              <a:t>)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8986"/>
            <a:ext cx="11277600" cy="4465614"/>
          </a:xfrm>
        </p:spPr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XXXX 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(Affiliation) – reporting……….. </a:t>
            </a: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(3 emails sent the commenter failed to respond with which comments are unsatisfied)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.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XXXX </a:t>
            </a:r>
            <a:r>
              <a:rPr lang="en-US" altLang="zh-CN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(Affiliation) 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– negotiation……. </a:t>
            </a: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(no valid email address, tried contacting through social media with no response)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.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XXXX </a:t>
            </a:r>
            <a:r>
              <a:rPr lang="en-US" altLang="zh-CN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(Affiliation) 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– establishment 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(1 unsatisfied/under clarification)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.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XXXX </a:t>
            </a:r>
            <a:r>
              <a:rPr lang="en-US" altLang="zh-CN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(Affiliation) 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– incorrect subclause name 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(1 under clarification)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.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XXXX </a:t>
            </a:r>
            <a:r>
              <a:rPr lang="en-US" altLang="zh-CN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(Affiliation)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– 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various topics; (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3 emails sent; no response received)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.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6760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="" xmlns:a16="http://schemas.microsoft.com/office/drawing/2014/main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="" xmlns:a16="http://schemas.microsoft.com/office/drawing/2014/main" id="{A651381F-E0CD-4ED4-AEDC-15B968F3D109}"/>
              </a:ext>
            </a:extLst>
          </p:cNvPr>
          <p:cNvSpPr txBox="1"/>
          <p:nvPr/>
        </p:nvSpPr>
        <p:spPr>
          <a:xfrm>
            <a:off x="7620000" y="1981200"/>
            <a:ext cx="3066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for LB272 through LB</a:t>
            </a:r>
            <a:r>
              <a:rPr lang="en-US" sz="1400" dirty="0">
                <a:solidFill>
                  <a:srgbClr val="C00000"/>
                </a:solidFill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="" xmlns:a16="http://schemas.microsoft.com/office/drawing/2014/main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97270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2024 (30 days)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146776</TotalTime>
  <Words>551</Words>
  <Application>Microsoft Office PowerPoint</Application>
  <PresentationFormat>宽屏</PresentationFormat>
  <Paragraphs>126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Gothic</vt:lpstr>
      <vt:lpstr>MS PGothic</vt:lpstr>
      <vt:lpstr>MS PGothic</vt:lpstr>
      <vt:lpstr>宋体</vt:lpstr>
      <vt:lpstr>微软雅黑</vt:lpstr>
      <vt:lpstr>Arial</vt:lpstr>
      <vt:lpstr>Calibri</vt:lpstr>
      <vt:lpstr>Times New Roman</vt:lpstr>
      <vt:lpstr>802-11-Submission</vt:lpstr>
      <vt:lpstr>P802.11bf report to EC on Conditional Approval to go to SA Ballot</vt:lpstr>
      <vt:lpstr>Introduction</vt:lpstr>
      <vt:lpstr>Status Summary</vt:lpstr>
      <vt:lpstr>PowerPoint 演示文稿</vt:lpstr>
      <vt:lpstr>802.11 WG Letter Ballot Comments – P802.11bf</vt:lpstr>
      <vt:lpstr>Unsatisfied Technical comments by commenter</vt:lpstr>
      <vt:lpstr>Unsatisfied Technical Comments – Topics (No must-be-satisfied comments received in LBXXX)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23</cp:revision>
  <cp:lastPrinted>2014-11-04T15:04:57Z</cp:lastPrinted>
  <dcterms:created xsi:type="dcterms:W3CDTF">2007-04-17T18:10:23Z</dcterms:created>
  <dcterms:modified xsi:type="dcterms:W3CDTF">2024-03-05T13:54:57Z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(3)GSg+b4Dzn+EriD6BTkBssH1ifFKgGvLDKts77fHsn27TVe9ppQARcTn7CQL+iNQqQc2KLDcv
Lk72T9PLvYT50B7sZ72hRuCMHZDbmeYAaE+vUVvrNNHFy4QN26uBYH28eb3rjaLJ/ADUYfkk
DuSkXM63wZkH2dOf4O6t1X18P9RRquxY7998MEW0srS5a4WgScgCE6GsHmHk2IfQNIoUmnip
hcj/EA/UNBMdZS25O1</vt:lpwstr>
  </property>
  <property fmtid="{D5CDD505-2E9C-101B-9397-08002B2CF9AE}" pid="27" name="_2015_ms_pID_7253431">
    <vt:lpwstr>MnfvHd1O7ygRFEcqCD/MPx/5UusGCr6zyt5+ubIDC/Aat0WnMbqo36
mDkMbSY0tkZYUW6No5f934vUFr/Hmte4NHynj59t32Hj0XT/78somZ6jq2ia+jhWDkCTY4qJ
NGWiiLPrnjYcbGNCuFJWVwjkDJ5lQWzPbkrSzzuk7/dvu5znYvr9VVzhBckBtFJ8kZpvcnwK
FXJycjPSfYBcY3aH8I590itaWw4DCdT4ed9k</vt:lpwstr>
  </property>
  <property fmtid="{D5CDD505-2E9C-101B-9397-08002B2CF9AE}" pid="28" name="_2015_ms_pID_7253432">
    <vt:lpwstr>k6bqGktrZBayL5dnG37Jr/o=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1709283732</vt:lpwstr>
  </property>
</Properties>
</file>