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813" r:id="rId3"/>
    <p:sldId id="1025" r:id="rId4"/>
    <p:sldId id="1026" r:id="rId5"/>
    <p:sldId id="1028" r:id="rId6"/>
    <p:sldId id="1029" r:id="rId7"/>
    <p:sldId id="1027" r:id="rId8"/>
    <p:sldId id="1030" r:id="rId9"/>
    <p:sldId id="103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tephen McCann" initials="SM" lastIdx="5" clrIdx="1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0" autoAdjust="0"/>
    <p:restoredTop sz="96523" autoAdjust="0"/>
  </p:normalViewPr>
  <p:slideViewPr>
    <p:cSldViewPr>
      <p:cViewPr varScale="1">
        <p:scale>
          <a:sx n="79" d="100"/>
          <a:sy n="79" d="100"/>
        </p:scale>
        <p:origin x="86" y="4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37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57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3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1456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69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08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4517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802.11-24/0419r0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57200" y="609600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200" dirty="0"/>
              <a:t>Submission</a:t>
            </a:r>
            <a:endParaRPr lang="en-US" alt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</a:t>
            </a:r>
            <a:r>
              <a:rPr lang="en-US" altLang="zh-CN" sz="1800" b="1" baseline="0" dirty="0"/>
              <a:t> </a:t>
            </a:r>
            <a:r>
              <a:rPr lang="en-US" altLang="zh-CN" sz="1800" b="1" dirty="0"/>
              <a:t>2024</a:t>
            </a:r>
            <a:endParaRPr lang="en-US" altLang="en-US" sz="1800" b="1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6475413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8064500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Tony Xiao Han (Huawei)</a:t>
            </a:r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5828299" y="6474897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11277600" cy="1066800"/>
          </a:xfrm>
        </p:spPr>
        <p:txBody>
          <a:bodyPr/>
          <a:lstStyle/>
          <a:p>
            <a:r>
              <a:rPr lang="en-US" altLang="zh-CN" sz="3600" dirty="0"/>
              <a:t>P802.11bf report to EC on Conditional Approval to go to SA Ballot</a:t>
            </a:r>
            <a:endParaRPr lang="en-US" altLang="en-US" sz="3600" dirty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2024-03-05</a:t>
            </a:r>
            <a:endParaRPr lang="en-US" altLang="en-US" sz="2000" b="0" dirty="0"/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7C6546AC-53A4-47E1-ADA2-76C24BBC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0807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="" xmlns:a16="http://schemas.microsoft.com/office/drawing/2014/main" id="{A0783D48-DFEB-4C68-A7F2-251A7678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40545"/>
              </p:ext>
            </p:extLst>
          </p:nvPr>
        </p:nvGraphicFramePr>
        <p:xfrm>
          <a:off x="1199455" y="3749822"/>
          <a:ext cx="9876531" cy="1584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996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9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2931132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3612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="" xmlns:a16="http://schemas.microsoft.com/office/drawing/2014/main" id="{650370FF-BF19-44DE-9573-8F88CF1C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6351104A-87DE-4FE5-9E04-E08D20893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1"/>
            <a:ext cx="11277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</a:t>
            </a:r>
            <a:r>
              <a:rPr lang="en-US" dirty="0">
                <a:ea typeface="ＭＳ Ｐゴシック" pitchFamily="34" charset="-128"/>
              </a:rPr>
              <a:t>.</a:t>
            </a:r>
            <a:r>
              <a:rPr lang="en-GB" dirty="0">
                <a:ea typeface="ＭＳ Ｐゴシック" pitchFamily="34" charset="-128"/>
              </a:rPr>
              <a:t>11bf to SA Ballot.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plenary</a:t>
            </a:r>
            <a:r>
              <a:rPr lang="en-GB" dirty="0">
                <a:ea typeface="ＭＳ Ｐゴシック" pitchFamily="34" charset="-128"/>
              </a:rPr>
              <a:t> session of the 802.11 working group on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 </a:t>
            </a:r>
            <a:r>
              <a:rPr lang="en-US" altLang="zh-CN" dirty="0">
                <a:solidFill>
                  <a:srgbClr val="C00000"/>
                </a:solidFill>
                <a:ea typeface="ＭＳ Ｐゴシック" pitchFamily="34" charset="-128"/>
              </a:rPr>
              <a:t>March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 2024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</p:spTree>
    <p:extLst>
      <p:ext uri="{BB962C8B-B14F-4D97-AF65-F5344CB8AC3E}">
        <p14:creationId xmlns:p14="http://schemas.microsoft.com/office/powerpoint/2010/main" val="19842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EAA7F7-B03F-4856-9EB9-2BCA7B36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F76776-FE1A-402D-9239-8F9D1609F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353800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802.11bf </a:t>
            </a:r>
            <a:r>
              <a:rPr lang="en-US" altLang="zh-CN" dirty="0"/>
              <a:t>completed one comment collection and </a:t>
            </a:r>
            <a:r>
              <a:rPr lang="en-US" altLang="zh-CN" dirty="0">
                <a:solidFill>
                  <a:srgbClr val="C00000"/>
                </a:solidFill>
              </a:rPr>
              <a:t>3</a:t>
            </a:r>
            <a:r>
              <a:rPr lang="en-US" altLang="zh-CN" dirty="0"/>
              <a:t> WG Letter Ballots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Draft 1.0 achieved </a:t>
            </a:r>
            <a:r>
              <a:rPr lang="en-US" dirty="0"/>
              <a:t>&gt; 75% needed for an approved draft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2155</a:t>
            </a:r>
            <a:r>
              <a:rPr lang="en-US" dirty="0"/>
              <a:t> comments received on drafts 1.0 to 3.0</a:t>
            </a:r>
          </a:p>
        </p:txBody>
      </p:sp>
    </p:spTree>
    <p:extLst>
      <p:ext uri="{BB962C8B-B14F-4D97-AF65-F5344CB8AC3E}">
        <p14:creationId xmlns:p14="http://schemas.microsoft.com/office/powerpoint/2010/main" val="25171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35A3CC-7310-4317-869E-72ACDF314D38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1"/>
            <a:ext cx="11277600" cy="5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802.11 WG Letter Ballot Results – P802.11bf</a:t>
            </a:r>
            <a:endParaRPr lang="en-US" kern="0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="" xmlns:a16="http://schemas.microsoft.com/office/drawing/2014/main" id="{3A39515B-A8EC-4E9E-8D14-622150895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172464"/>
              </p:ext>
            </p:extLst>
          </p:nvPr>
        </p:nvGraphicFramePr>
        <p:xfrm>
          <a:off x="335360" y="1477536"/>
          <a:ext cx="11521281" cy="33962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10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8384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77.71%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81.67%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281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XX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changed from disapprove to approve)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="" xmlns:a16="http://schemas.microsoft.com/office/drawing/2014/main" id="{F49BA4A1-9030-4684-ABE0-BC9498EE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P802.11bf</a:t>
            </a:r>
            <a:endParaRPr lang="en-US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="" xmlns:a16="http://schemas.microsoft.com/office/drawing/2014/main" id="{D08CD617-1F20-453E-874B-1001945D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82292"/>
              </p:ext>
            </p:extLst>
          </p:nvPr>
        </p:nvGraphicFramePr>
        <p:xfrm>
          <a:off x="457200" y="1751014"/>
          <a:ext cx="11277599" cy="28096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79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50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49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684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1302 (815 T, 459 E, 28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545 (257 T, 269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308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(153 T, 140 E, 15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6B0C02-3E87-410F-8D57-3687952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2"/>
            <a:ext cx="11277600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="" xmlns:a16="http://schemas.microsoft.com/office/drawing/2014/main" id="{17701541-AE50-461A-8485-69E0085A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28584"/>
              </p:ext>
            </p:extLst>
          </p:nvPr>
        </p:nvGraphicFramePr>
        <p:xfrm>
          <a:off x="457201" y="1623758"/>
          <a:ext cx="11277601" cy="259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59201">
                  <a:extLst>
                    <a:ext uri="{9D8B030D-6E8A-4147-A177-3AD203B41FA5}">
                      <a16:colId xmlns="" xmlns:a16="http://schemas.microsoft.com/office/drawing/2014/main" val="310604816"/>
                    </a:ext>
                  </a:extLst>
                </a:gridCol>
                <a:gridCol w="1175352">
                  <a:extLst>
                    <a:ext uri="{9D8B030D-6E8A-4147-A177-3AD203B41FA5}">
                      <a16:colId xmlns="" xmlns:a16="http://schemas.microsoft.com/office/drawing/2014/main" val="2765377680"/>
                    </a:ext>
                  </a:extLst>
                </a:gridCol>
                <a:gridCol w="1489176">
                  <a:extLst>
                    <a:ext uri="{9D8B030D-6E8A-4147-A177-3AD203B41FA5}">
                      <a16:colId xmlns="" xmlns:a16="http://schemas.microsoft.com/office/drawing/2014/main" val="838966622"/>
                    </a:ext>
                  </a:extLst>
                </a:gridCol>
                <a:gridCol w="1410798">
                  <a:extLst>
                    <a:ext uri="{9D8B030D-6E8A-4147-A177-3AD203B41FA5}">
                      <a16:colId xmlns="" xmlns:a16="http://schemas.microsoft.com/office/drawing/2014/main" val="3731898696"/>
                    </a:ext>
                  </a:extLst>
                </a:gridCol>
                <a:gridCol w="1254042">
                  <a:extLst>
                    <a:ext uri="{9D8B030D-6E8A-4147-A177-3AD203B41FA5}">
                      <a16:colId xmlns="" xmlns:a16="http://schemas.microsoft.com/office/drawing/2014/main" val="2234034023"/>
                    </a:ext>
                  </a:extLst>
                </a:gridCol>
                <a:gridCol w="2189032">
                  <a:extLst>
                    <a:ext uri="{9D8B030D-6E8A-4147-A177-3AD203B41FA5}">
                      <a16:colId xmlns=""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 281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 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XXX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260405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4164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B443AC-35AB-44A1-ACC2-C4CA8E82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9033"/>
            <a:ext cx="11277600" cy="654967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br>
              <a:rPr lang="en-GB" dirty="0">
                <a:ea typeface="ＭＳ Ｐゴシック" pitchFamily="34" charset="-128"/>
              </a:rPr>
            </a:br>
            <a:r>
              <a:rPr lang="en-GB" altLang="zh-CN" sz="1800" dirty="0">
                <a:solidFill>
                  <a:srgbClr val="000000"/>
                </a:solidFill>
                <a:ea typeface="ＭＳ Ｐゴシック" pitchFamily="34" charset="-128"/>
                <a:cs typeface="+mj-cs"/>
              </a:rPr>
              <a:t>(No must-be-satisfied comments received in LB</a:t>
            </a:r>
            <a:r>
              <a:rPr lang="en-GB" altLang="zh-CN" sz="1800" dirty="0">
                <a:solidFill>
                  <a:srgbClr val="C00000"/>
                </a:solidFill>
                <a:ea typeface="ＭＳ Ｐゴシック" pitchFamily="34" charset="-128"/>
                <a:cs typeface="+mj-cs"/>
              </a:rPr>
              <a:t>XXX</a:t>
            </a:r>
            <a:r>
              <a:rPr lang="en-GB" altLang="zh-CN" sz="1800" dirty="0">
                <a:solidFill>
                  <a:srgbClr val="000000"/>
                </a:solidFill>
                <a:ea typeface="ＭＳ Ｐゴシック" pitchFamily="34" charset="-128"/>
                <a:cs typeface="+mj-cs"/>
              </a:rPr>
              <a:t>)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934116-C794-49CF-A3BD-7ABF6018D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8986"/>
            <a:ext cx="11277600" cy="4465614"/>
          </a:xfrm>
        </p:spPr>
        <p:txBody>
          <a:bodyPr/>
          <a:lstStyle/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XXXX 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(Affiliation) – reporting……….. </a:t>
            </a: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(3 emails sent the commenter failed to respond with which comments are unsatisfied)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.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altLang="zh-CN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XXXX </a:t>
            </a:r>
            <a:r>
              <a:rPr lang="en-US" altLang="zh-CN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(Affiliation) 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– negotiation……. </a:t>
            </a: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(no valid email address, tried contacting through social media with no response)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.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XXXX </a:t>
            </a:r>
            <a:r>
              <a:rPr lang="en-US" altLang="zh-CN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(Affiliation) </a:t>
            </a: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– establishment 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(1 unsatisfied/under clarification)</a:t>
            </a: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.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XXXX </a:t>
            </a:r>
            <a:r>
              <a:rPr lang="en-US" altLang="zh-CN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(Affiliation) </a:t>
            </a: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– incorrect subclause name 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(1 under clarification)</a:t>
            </a: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.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XXXX </a:t>
            </a:r>
            <a:r>
              <a:rPr lang="en-US" altLang="zh-CN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(Affiliation)</a:t>
            </a: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– 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various topics; (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3 emails sent; no response received)</a:t>
            </a: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.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6760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4CD84BD5-44BC-4350-88EC-7B277AD3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="" xmlns:a16="http://schemas.microsoft.com/office/drawing/2014/main" id="{1152019C-6403-41D5-8687-6EE284A4D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5791200" cy="22860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="" xmlns:a16="http://schemas.microsoft.com/office/drawing/2014/main" id="{A651381F-E0CD-4ED4-AEDC-15B968F3D109}"/>
              </a:ext>
            </a:extLst>
          </p:cNvPr>
          <p:cNvSpPr txBox="1"/>
          <p:nvPr/>
        </p:nvSpPr>
        <p:spPr>
          <a:xfrm>
            <a:off x="7620000" y="1981200"/>
            <a:ext cx="3066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for LB272 through LB</a:t>
            </a:r>
            <a:r>
              <a:rPr lang="en-US" sz="1400" dirty="0">
                <a:solidFill>
                  <a:srgbClr val="C00000"/>
                </a:solidFill>
              </a:rPr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7113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ACC498-55F8-4F1D-BDF4-63508AB9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US" dirty="0" err="1"/>
              <a:t>TGbf</a:t>
            </a:r>
            <a:r>
              <a:rPr lang="en-US" dirty="0"/>
              <a:t> Projected Timeline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="" xmlns:a16="http://schemas.microsoft.com/office/drawing/2014/main" id="{341FF4CC-9C2A-4A79-9244-AC6AE86BA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497270"/>
              </p:ext>
            </p:extLst>
          </p:nvPr>
        </p:nvGraphicFramePr>
        <p:xfrm>
          <a:off x="1631505" y="2002497"/>
          <a:ext cx="8527437" cy="2773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=""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=""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=""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May, 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Jun, 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2024 (30 days)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Sep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Oct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Jan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Feb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Fourth SA ballot (unchanged draft)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494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  <a:p>
                      <a:r>
                        <a:rPr lang="en-US" sz="1200" dirty="0"/>
                        <a:t>(</a:t>
                      </a:r>
                      <a:r>
                        <a:rPr lang="en-US" sz="1200" dirty="0" err="1"/>
                        <a:t>RevCom</a:t>
                      </a:r>
                      <a:r>
                        <a:rPr lang="en-US" sz="1200" dirty="0"/>
                        <a:t> submittal deadline: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XXX XX</a:t>
                      </a:r>
                      <a:r>
                        <a:rPr lang="en-US" sz="1200" dirty="0"/>
                        <a:t>,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Mar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altLang="zh-CN" dirty="0" err="1"/>
                        <a:t>ev</a:t>
                      </a:r>
                      <a:r>
                        <a:rPr lang="en-US" dirty="0" err="1"/>
                        <a:t>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June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146776</TotalTime>
  <Words>551</Words>
  <Application>Microsoft Office PowerPoint</Application>
  <PresentationFormat>宽屏</PresentationFormat>
  <Paragraphs>126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MS Gothic</vt:lpstr>
      <vt:lpstr>MS PGothic</vt:lpstr>
      <vt:lpstr>MS PGothic</vt:lpstr>
      <vt:lpstr>宋体</vt:lpstr>
      <vt:lpstr>微软雅黑</vt:lpstr>
      <vt:lpstr>Arial</vt:lpstr>
      <vt:lpstr>Calibri</vt:lpstr>
      <vt:lpstr>Times New Roman</vt:lpstr>
      <vt:lpstr>802-11-Submission</vt:lpstr>
      <vt:lpstr>P802.11bf report to EC on Conditional Approval to go to SA Ballot</vt:lpstr>
      <vt:lpstr>Introduction</vt:lpstr>
      <vt:lpstr>Status Summary</vt:lpstr>
      <vt:lpstr>PowerPoint 演示文稿</vt:lpstr>
      <vt:lpstr>802.11 WG Letter Ballot Comments – P802.11bf</vt:lpstr>
      <vt:lpstr>Unsatisfied Technical comments by commenter</vt:lpstr>
      <vt:lpstr>Unsatisfied Technical Comments – Topics (No must-be-satisfied comments received in LBXXX)</vt:lpstr>
      <vt:lpstr>Unsatisfied comments</vt:lpstr>
      <vt:lpstr>TGbf Projected Timeline</vt:lpstr>
    </vt:vector>
  </TitlesOfParts>
  <Manager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P802.11bf report to EC on Conditional Approval to go to SA Ballot</dc:title>
  <dc:creator>Hanxiao (Tony, WT Lab)</dc:creator>
  <dc:description/>
  <cp:lastModifiedBy>Hanxiao (Tony, WT Lab)</cp:lastModifiedBy>
  <cp:revision>23</cp:revision>
  <cp:lastPrinted>2014-11-04T15:04:57Z</cp:lastPrinted>
  <dcterms:created xsi:type="dcterms:W3CDTF">2007-04-17T18:10:23Z</dcterms:created>
  <dcterms:modified xsi:type="dcterms:W3CDTF">2024-03-05T13:54:57Z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(3)GSg+b4Dzn+EriD6BTkBssH1ifFKgGvLDKts77fHsn27TVe9ppQARcTn7CQL+iNQqQc2KLDcv
Lk72T9PLvYT50B7sZ72hRuCMHZDbmeYAaE+vUVvrNNHFy4QN26uBYH28eb3rjaLJ/ADUYfkk
DuSkXM63wZkH2dOf4O6t1X18P9RRquxY7998MEW0srS5a4WgScgCE6GsHmHk2IfQNIoUmnip
hcj/EA/UNBMdZS25O1</vt:lpwstr>
  </property>
  <property fmtid="{D5CDD505-2E9C-101B-9397-08002B2CF9AE}" pid="27" name="_2015_ms_pID_7253431">
    <vt:lpwstr>MnfvHd1O7ygRFEcqCD/MPx/5UusGCr6zyt5+ubIDC/Aat0WnMbqo36
mDkMbSY0tkZYUW6No5f934vUFr/Hmte4NHynj59t32Hj0XT/78somZ6jq2ia+jhWDkCTY4qJ
NGWiiLPrnjYcbGNCuFJWVwjkDJ5lQWzPbkrSzzuk7/dvu5znYvr9VVzhBckBtFJ8kZpvcnwK
FXJycjPSfYBcY3aH8I590itaWw4DCdT4ed9k</vt:lpwstr>
  </property>
  <property fmtid="{D5CDD505-2E9C-101B-9397-08002B2CF9AE}" pid="28" name="_2015_ms_pID_7253432">
    <vt:lpwstr>k6bqGktrZBayL5dnG37Jr/o=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1709283732</vt:lpwstr>
  </property>
</Properties>
</file>