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777" r:id="rId3"/>
    <p:sldId id="765" r:id="rId4"/>
    <p:sldId id="776" r:id="rId5"/>
    <p:sldId id="774" r:id="rId6"/>
    <p:sldId id="775" r:id="rId7"/>
    <p:sldId id="753" r:id="rId8"/>
    <p:sldId id="771" r:id="rId9"/>
    <p:sldId id="77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DC097-BB37-431B-9978-01764E3E1956}" v="7" dt="2025-04-10T01:43:32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185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S::aasterja@qti.qualcomm.com::39de57b9-85c0-4fd1-aaac-8ca2b6560ad0" providerId="AD" clId="Web-{35D8CA28-6CD1-9546-DD71-5AE1C6054E4E}"/>
    <pc:docChg chg="modSld">
      <pc:chgData name="Alfred Asterjadhi" userId="S::aasterja@qti.qualcomm.com::39de57b9-85c0-4fd1-aaac-8ca2b6560ad0" providerId="AD" clId="Web-{35D8CA28-6CD1-9546-DD71-5AE1C6054E4E}" dt="2025-04-07T22:46:16.845" v="42" actId="20577"/>
      <pc:docMkLst>
        <pc:docMk/>
      </pc:docMkLst>
      <pc:sldChg chg="modSp">
        <pc:chgData name="Alfred Asterjadhi" userId="S::aasterja@qti.qualcomm.com::39de57b9-85c0-4fd1-aaac-8ca2b6560ad0" providerId="AD" clId="Web-{35D8CA28-6CD1-9546-DD71-5AE1C6054E4E}" dt="2025-04-07T22:46:16.845" v="42" actId="20577"/>
        <pc:sldMkLst>
          <pc:docMk/>
          <pc:sldMk cId="319144331" sldId="776"/>
        </pc:sldMkLst>
        <pc:spChg chg="mod">
          <ac:chgData name="Alfred Asterjadhi" userId="S::aasterja@qti.qualcomm.com::39de57b9-85c0-4fd1-aaac-8ca2b6560ad0" providerId="AD" clId="Web-{35D8CA28-6CD1-9546-DD71-5AE1C6054E4E}" dt="2025-04-07T22:46:16.845" v="42" actId="20577"/>
          <ac:spMkLst>
            <pc:docMk/>
            <pc:sldMk cId="319144331" sldId="776"/>
            <ac:spMk id="3" creationId="{3D6CDEF6-7E97-72A1-93F7-7CC983990270}"/>
          </ac:spMkLst>
        </pc:spChg>
      </pc:sldChg>
      <pc:sldChg chg="modSp">
        <pc:chgData name="Alfred Asterjadhi" userId="S::aasterja@qti.qualcomm.com::39de57b9-85c0-4fd1-aaac-8ca2b6560ad0" providerId="AD" clId="Web-{35D8CA28-6CD1-9546-DD71-5AE1C6054E4E}" dt="2025-04-07T22:45:38.109" v="37" actId="20577"/>
        <pc:sldMkLst>
          <pc:docMk/>
          <pc:sldMk cId="753583520" sldId="777"/>
        </pc:sldMkLst>
        <pc:spChg chg="mod">
          <ac:chgData name="Alfred Asterjadhi" userId="S::aasterja@qti.qualcomm.com::39de57b9-85c0-4fd1-aaac-8ca2b6560ad0" providerId="AD" clId="Web-{35D8CA28-6CD1-9546-DD71-5AE1C6054E4E}" dt="2025-04-07T22:45:38.109" v="37" actId="20577"/>
          <ac:spMkLst>
            <pc:docMk/>
            <pc:sldMk cId="753583520" sldId="777"/>
            <ac:spMk id="3" creationId="{778E6B66-47BA-4484-1D8F-BD3A3552B31E}"/>
          </ac:spMkLst>
        </pc:spChg>
      </pc:sldChg>
    </pc:docChg>
  </pc:docChgLst>
  <pc:docChgLst>
    <pc:chgData name="Sherief Helwa" userId="c6299973-2e88-4f67-9e93-bade1b850725" providerId="ADAL" clId="{EC7DC097-BB37-431B-9978-01764E3E1956}"/>
    <pc:docChg chg="undo redo custSel addSld delSld modSld sldOrd modMainMaster">
      <pc:chgData name="Sherief Helwa" userId="c6299973-2e88-4f67-9e93-bade1b850725" providerId="ADAL" clId="{EC7DC097-BB37-431B-9978-01764E3E1956}" dt="2025-04-10T02:06:15.282" v="1725" actId="20577"/>
      <pc:docMkLst>
        <pc:docMk/>
      </pc:docMkLst>
      <pc:sldChg chg="del">
        <pc:chgData name="Sherief Helwa" userId="c6299973-2e88-4f67-9e93-bade1b850725" providerId="ADAL" clId="{EC7DC097-BB37-431B-9978-01764E3E1956}" dt="2025-04-07T20:25:06.787" v="1485" actId="47"/>
        <pc:sldMkLst>
          <pc:docMk/>
          <pc:sldMk cId="4268763619" sldId="715"/>
        </pc:sldMkLst>
      </pc:sldChg>
      <pc:sldChg chg="modSp mod">
        <pc:chgData name="Sherief Helwa" userId="c6299973-2e88-4f67-9e93-bade1b850725" providerId="ADAL" clId="{EC7DC097-BB37-431B-9978-01764E3E1956}" dt="2025-04-10T01:49:46.393" v="1708" actId="20577"/>
        <pc:sldMkLst>
          <pc:docMk/>
          <pc:sldMk cId="3906726398" sldId="753"/>
        </pc:sldMkLst>
        <pc:spChg chg="mod">
          <ac:chgData name="Sherief Helwa" userId="c6299973-2e88-4f67-9e93-bade1b850725" providerId="ADAL" clId="{EC7DC097-BB37-431B-9978-01764E3E1956}" dt="2025-04-10T01:49:46.393" v="1708" actId="20577"/>
          <ac:spMkLst>
            <pc:docMk/>
            <pc:sldMk cId="3906726398" sldId="753"/>
            <ac:spMk id="3" creationId="{DDD6C619-39A5-C1B9-7176-B90278073D47}"/>
          </ac:spMkLst>
        </pc:spChg>
      </pc:sldChg>
      <pc:sldChg chg="addSp delSp modSp mod">
        <pc:chgData name="Sherief Helwa" userId="c6299973-2e88-4f67-9e93-bade1b850725" providerId="ADAL" clId="{EC7DC097-BB37-431B-9978-01764E3E1956}" dt="2025-04-10T01:43:32.205" v="1664"/>
        <pc:sldMkLst>
          <pc:docMk/>
          <pc:sldMk cId="2425732180" sldId="765"/>
        </pc:sldMkLst>
        <pc:picChg chg="del">
          <ac:chgData name="Sherief Helwa" userId="c6299973-2e88-4f67-9e93-bade1b850725" providerId="ADAL" clId="{EC7DC097-BB37-431B-9978-01764E3E1956}" dt="2025-04-10T01:43:31.916" v="1663" actId="478"/>
          <ac:picMkLst>
            <pc:docMk/>
            <pc:sldMk cId="2425732180" sldId="765"/>
            <ac:picMk id="8" creationId="{CC6D533C-68BF-BA18-7B19-86710DCCC209}"/>
          </ac:picMkLst>
        </pc:picChg>
        <pc:picChg chg="del">
          <ac:chgData name="Sherief Helwa" userId="c6299973-2e88-4f67-9e93-bade1b850725" providerId="ADAL" clId="{EC7DC097-BB37-431B-9978-01764E3E1956}" dt="2025-04-10T01:41:56.041" v="1591" actId="478"/>
          <ac:picMkLst>
            <pc:docMk/>
            <pc:sldMk cId="2425732180" sldId="765"/>
            <ac:picMk id="10" creationId="{058729A7-C191-0A33-CC1C-446436045F70}"/>
          </ac:picMkLst>
        </pc:picChg>
        <pc:picChg chg="add del mod">
          <ac:chgData name="Sherief Helwa" userId="c6299973-2e88-4f67-9e93-bade1b850725" providerId="ADAL" clId="{EC7DC097-BB37-431B-9978-01764E3E1956}" dt="2025-04-10T01:41:54.817" v="1590" actId="21"/>
          <ac:picMkLst>
            <pc:docMk/>
            <pc:sldMk cId="2425732180" sldId="765"/>
            <ac:picMk id="11" creationId="{34609C44-00DA-4D62-DF89-38568D85944E}"/>
          </ac:picMkLst>
        </pc:picChg>
        <pc:picChg chg="add mod">
          <ac:chgData name="Sherief Helwa" userId="c6299973-2e88-4f67-9e93-bade1b850725" providerId="ADAL" clId="{EC7DC097-BB37-431B-9978-01764E3E1956}" dt="2025-04-10T01:41:56.338" v="1592"/>
          <ac:picMkLst>
            <pc:docMk/>
            <pc:sldMk cId="2425732180" sldId="765"/>
            <ac:picMk id="12" creationId="{34609C44-00DA-4D62-DF89-38568D85944E}"/>
          </ac:picMkLst>
        </pc:picChg>
        <pc:picChg chg="add del mod">
          <ac:chgData name="Sherief Helwa" userId="c6299973-2e88-4f67-9e93-bade1b850725" providerId="ADAL" clId="{EC7DC097-BB37-431B-9978-01764E3E1956}" dt="2025-04-10T01:42:28.536" v="1635" actId="478"/>
          <ac:picMkLst>
            <pc:docMk/>
            <pc:sldMk cId="2425732180" sldId="765"/>
            <ac:picMk id="14" creationId="{AAE779BB-CC53-0A6F-2EB2-15C5B9F21083}"/>
          </ac:picMkLst>
        </pc:picChg>
        <pc:picChg chg="add del mod">
          <ac:chgData name="Sherief Helwa" userId="c6299973-2e88-4f67-9e93-bade1b850725" providerId="ADAL" clId="{EC7DC097-BB37-431B-9978-01764E3E1956}" dt="2025-04-10T01:42:57.115" v="1638" actId="478"/>
          <ac:picMkLst>
            <pc:docMk/>
            <pc:sldMk cId="2425732180" sldId="765"/>
            <ac:picMk id="16" creationId="{4DD445AB-9718-627E-3C10-DD9A4E44E806}"/>
          </ac:picMkLst>
        </pc:picChg>
        <pc:picChg chg="add del mod">
          <ac:chgData name="Sherief Helwa" userId="c6299973-2e88-4f67-9e93-bade1b850725" providerId="ADAL" clId="{EC7DC097-BB37-431B-9978-01764E3E1956}" dt="2025-04-10T01:43:30.831" v="1662" actId="21"/>
          <ac:picMkLst>
            <pc:docMk/>
            <pc:sldMk cId="2425732180" sldId="765"/>
            <ac:picMk id="18" creationId="{D14D60AB-5FB6-4C18-332B-5491FB0424D2}"/>
          </ac:picMkLst>
        </pc:picChg>
        <pc:picChg chg="add mod">
          <ac:chgData name="Sherief Helwa" userId="c6299973-2e88-4f67-9e93-bade1b850725" providerId="ADAL" clId="{EC7DC097-BB37-431B-9978-01764E3E1956}" dt="2025-04-10T01:43:32.205" v="1664"/>
          <ac:picMkLst>
            <pc:docMk/>
            <pc:sldMk cId="2425732180" sldId="765"/>
            <ac:picMk id="19" creationId="{D14D60AB-5FB6-4C18-332B-5491FB0424D2}"/>
          </ac:picMkLst>
        </pc:picChg>
      </pc:sldChg>
      <pc:sldChg chg="modSp del mod">
        <pc:chgData name="Sherief Helwa" userId="c6299973-2e88-4f67-9e93-bade1b850725" providerId="ADAL" clId="{EC7DC097-BB37-431B-9978-01764E3E1956}" dt="2025-04-07T20:27:26.086" v="1569" actId="47"/>
        <pc:sldMkLst>
          <pc:docMk/>
          <pc:sldMk cId="3696635511" sldId="769"/>
        </pc:sldMkLst>
      </pc:sldChg>
      <pc:sldChg chg="modSp mod ord">
        <pc:chgData name="Sherief Helwa" userId="c6299973-2e88-4f67-9e93-bade1b850725" providerId="ADAL" clId="{EC7DC097-BB37-431B-9978-01764E3E1956}" dt="2025-04-10T02:06:15.282" v="1725" actId="20577"/>
        <pc:sldMkLst>
          <pc:docMk/>
          <pc:sldMk cId="599957192" sldId="770"/>
        </pc:sldMkLst>
        <pc:spChg chg="mod">
          <ac:chgData name="Sherief Helwa" userId="c6299973-2e88-4f67-9e93-bade1b850725" providerId="ADAL" clId="{EC7DC097-BB37-431B-9978-01764E3E1956}" dt="2025-04-10T02:06:15.282" v="1725" actId="20577"/>
          <ac:spMkLst>
            <pc:docMk/>
            <pc:sldMk cId="599957192" sldId="770"/>
            <ac:spMk id="3" creationId="{DDD6C619-39A5-C1B9-7176-B90278073D47}"/>
          </ac:spMkLst>
        </pc:spChg>
      </pc:sldChg>
      <pc:sldChg chg="modSp mod ord">
        <pc:chgData name="Sherief Helwa" userId="c6299973-2e88-4f67-9e93-bade1b850725" providerId="ADAL" clId="{EC7DC097-BB37-431B-9978-01764E3E1956}" dt="2025-04-07T20:27:39.402" v="1570" actId="403"/>
        <pc:sldMkLst>
          <pc:docMk/>
          <pc:sldMk cId="2884060492" sldId="771"/>
        </pc:sldMkLst>
        <pc:spChg chg="mod">
          <ac:chgData name="Sherief Helwa" userId="c6299973-2e88-4f67-9e93-bade1b850725" providerId="ADAL" clId="{EC7DC097-BB37-431B-9978-01764E3E1956}" dt="2025-04-07T20:24:57.668" v="1483" actId="20577"/>
          <ac:spMkLst>
            <pc:docMk/>
            <pc:sldMk cId="2884060492" sldId="771"/>
            <ac:spMk id="2" creationId="{4C85BBF6-5FFF-CF3D-00DE-F29332F1F98C}"/>
          </ac:spMkLst>
        </pc:spChg>
        <pc:spChg chg="mod">
          <ac:chgData name="Sherief Helwa" userId="c6299973-2e88-4f67-9e93-bade1b850725" providerId="ADAL" clId="{EC7DC097-BB37-431B-9978-01764E3E1956}" dt="2025-04-07T20:27:39.402" v="1570" actId="403"/>
          <ac:spMkLst>
            <pc:docMk/>
            <pc:sldMk cId="2884060492" sldId="771"/>
            <ac:spMk id="3" creationId="{DDD6C619-39A5-C1B9-7176-B90278073D47}"/>
          </ac:spMkLst>
        </pc:spChg>
      </pc:sldChg>
      <pc:sldChg chg="addSp delSp modSp mod">
        <pc:chgData name="Sherief Helwa" userId="c6299973-2e88-4f67-9e93-bade1b850725" providerId="ADAL" clId="{EC7DC097-BB37-431B-9978-01764E3E1956}" dt="2025-04-07T23:22:29.579" v="1583" actId="403"/>
        <pc:sldMkLst>
          <pc:docMk/>
          <pc:sldMk cId="3526936348" sldId="774"/>
        </pc:sldMkLst>
        <pc:spChg chg="mod">
          <ac:chgData name="Sherief Helwa" userId="c6299973-2e88-4f67-9e93-bade1b850725" providerId="ADAL" clId="{EC7DC097-BB37-431B-9978-01764E3E1956}" dt="2025-04-07T23:22:29.579" v="1583" actId="403"/>
          <ac:spMkLst>
            <pc:docMk/>
            <pc:sldMk cId="3526936348" sldId="774"/>
            <ac:spMk id="3" creationId="{CFB68236-286A-F4B5-85CB-7EC7C5E06E8D}"/>
          </ac:spMkLst>
        </pc:spChg>
        <pc:picChg chg="add mod ord">
          <ac:chgData name="Sherief Helwa" userId="c6299973-2e88-4f67-9e93-bade1b850725" providerId="ADAL" clId="{EC7DC097-BB37-431B-9978-01764E3E1956}" dt="2025-04-07T23:22:04.501" v="1577" actId="167"/>
          <ac:picMkLst>
            <pc:docMk/>
            <pc:sldMk cId="3526936348" sldId="774"/>
            <ac:picMk id="10" creationId="{F47B2D11-868B-73F6-C397-1A4218104611}"/>
          </ac:picMkLst>
        </pc:picChg>
        <pc:cxnChg chg="mod">
          <ac:chgData name="Sherief Helwa" userId="c6299973-2e88-4f67-9e93-bade1b850725" providerId="ADAL" clId="{EC7DC097-BB37-431B-9978-01764E3E1956}" dt="2025-04-07T23:22:12.983" v="1580" actId="14100"/>
          <ac:cxnSpMkLst>
            <pc:docMk/>
            <pc:sldMk cId="3526936348" sldId="774"/>
            <ac:cxnSpMk id="16" creationId="{A80376DD-C662-6D96-3DF1-B0841E9210D8}"/>
          </ac:cxnSpMkLst>
        </pc:cxnChg>
        <pc:cxnChg chg="mod">
          <ac:chgData name="Sherief Helwa" userId="c6299973-2e88-4f67-9e93-bade1b850725" providerId="ADAL" clId="{EC7DC097-BB37-431B-9978-01764E3E1956}" dt="2025-04-07T23:22:19.982" v="1581" actId="14100"/>
          <ac:cxnSpMkLst>
            <pc:docMk/>
            <pc:sldMk cId="3526936348" sldId="774"/>
            <ac:cxnSpMk id="19" creationId="{7C004AC1-1C64-E1A3-8EA3-2A586740BA30}"/>
          </ac:cxnSpMkLst>
        </pc:cxnChg>
      </pc:sldChg>
      <pc:sldChg chg="modSp mod">
        <pc:chgData name="Sherief Helwa" userId="c6299973-2e88-4f67-9e93-bade1b850725" providerId="ADAL" clId="{EC7DC097-BB37-431B-9978-01764E3E1956}" dt="2025-04-10T01:48:14.006" v="1701" actId="20577"/>
        <pc:sldMkLst>
          <pc:docMk/>
          <pc:sldMk cId="240192796" sldId="775"/>
        </pc:sldMkLst>
        <pc:spChg chg="mod">
          <ac:chgData name="Sherief Helwa" userId="c6299973-2e88-4f67-9e93-bade1b850725" providerId="ADAL" clId="{EC7DC097-BB37-431B-9978-01764E3E1956}" dt="2025-04-10T01:48:14.006" v="1701" actId="20577"/>
          <ac:spMkLst>
            <pc:docMk/>
            <pc:sldMk cId="240192796" sldId="775"/>
            <ac:spMk id="3" creationId="{2F08422C-8464-B574-AD86-E060EFE090EE}"/>
          </ac:spMkLst>
        </pc:spChg>
      </pc:sldChg>
      <pc:sldChg chg="modSp mod ord">
        <pc:chgData name="Sherief Helwa" userId="c6299973-2e88-4f67-9e93-bade1b850725" providerId="ADAL" clId="{EC7DC097-BB37-431B-9978-01764E3E1956}" dt="2025-04-10T01:44:29.466" v="1678" actId="20577"/>
        <pc:sldMkLst>
          <pc:docMk/>
          <pc:sldMk cId="319144331" sldId="776"/>
        </pc:sldMkLst>
        <pc:spChg chg="mod">
          <ac:chgData name="Sherief Helwa" userId="c6299973-2e88-4f67-9e93-bade1b850725" providerId="ADAL" clId="{EC7DC097-BB37-431B-9978-01764E3E1956}" dt="2025-04-10T01:44:29.466" v="1678" actId="20577"/>
          <ac:spMkLst>
            <pc:docMk/>
            <pc:sldMk cId="319144331" sldId="776"/>
            <ac:spMk id="3" creationId="{3D6CDEF6-7E97-72A1-93F7-7CC983990270}"/>
          </ac:spMkLst>
        </pc:spChg>
      </pc:sldChg>
      <pc:sldChg chg="modSp add mod">
        <pc:chgData name="Sherief Helwa" userId="c6299973-2e88-4f67-9e93-bade1b850725" providerId="ADAL" clId="{EC7DC097-BB37-431B-9978-01764E3E1956}" dt="2025-04-07T20:26:47.270" v="1568" actId="20577"/>
        <pc:sldMkLst>
          <pc:docMk/>
          <pc:sldMk cId="753583520" sldId="777"/>
        </pc:sldMkLst>
        <pc:spChg chg="mod">
          <ac:chgData name="Sherief Helwa" userId="c6299973-2e88-4f67-9e93-bade1b850725" providerId="ADAL" clId="{EC7DC097-BB37-431B-9978-01764E3E1956}" dt="2025-04-07T20:26:47.270" v="1568" actId="20577"/>
          <ac:spMkLst>
            <pc:docMk/>
            <pc:sldMk cId="753583520" sldId="777"/>
            <ac:spMk id="3" creationId="{778E6B66-47BA-4484-1D8F-BD3A3552B31E}"/>
          </ac:spMkLst>
        </pc:spChg>
      </pc:sldChg>
      <pc:sldMasterChg chg="modSp mod">
        <pc:chgData name="Sherief Helwa" userId="c6299973-2e88-4f67-9e93-bade1b850725" providerId="ADAL" clId="{EC7DC097-BB37-431B-9978-01764E3E1956}" dt="2025-03-13T13:49:05.463" v="18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EC7DC097-BB37-431B-9978-01764E3E1956}" dt="2025-03-13T13:49:05.463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802.11-24/0414r1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Improving Acknowledgment Mechanisms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311B7-AF03-7803-7A94-7AE26A792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DEF7-6E86-F265-C84B-0E9656E53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E6B66-47BA-4484-1D8F-BD3A3552B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Certain 11bn features benefit from improving the ack mechanisms.</a:t>
            </a:r>
          </a:p>
          <a:p>
            <a:r>
              <a:rPr lang="en-US" sz="1800" dirty="0"/>
              <a:t>One such example is Dynamic Unavailability Operation (DUO) scheme where acknowledgment information may require more context to be correctly interpreted by the AP.</a:t>
            </a:r>
          </a:p>
          <a:p>
            <a:r>
              <a:rPr lang="en-US" sz="1800" dirty="0"/>
              <a:t>For a non-AP STAs operating in DUO mode:</a:t>
            </a:r>
          </a:p>
          <a:p>
            <a:pPr lvl="1"/>
            <a:r>
              <a:rPr lang="en-US" sz="1600" dirty="0"/>
              <a:t>Errors in received PPDUs can be caused by external reasons such as bad channel quality or internal reasons such as internal interference.</a:t>
            </a:r>
          </a:p>
          <a:p>
            <a:pPr lvl="1"/>
            <a:r>
              <a:rPr lang="en-US" sz="1600" dirty="0"/>
              <a:t>Internal interference takes place when a received PPDU overlaps with a </a:t>
            </a:r>
            <a:r>
              <a:rPr lang="en-US" sz="1600" dirty="0" err="1"/>
              <a:t>CoEx</a:t>
            </a:r>
            <a:r>
              <a:rPr lang="en-US" sz="1600" dirty="0"/>
              <a:t> event going on the background.</a:t>
            </a:r>
          </a:p>
          <a:p>
            <a:r>
              <a:rPr lang="en-US" sz="1800" dirty="0"/>
              <a:t>In this contribution we propose a simple mechanism to provide error context to the AP to understand the source of error and react accordingly.</a:t>
            </a:r>
          </a:p>
          <a:p>
            <a:r>
              <a:rPr lang="en-US" sz="1800" dirty="0"/>
              <a:t>Additionally, we cover some other details regarding the formatting of feedback info a DUO STA provides to its associated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1B04A-F932-F8A3-E8DC-CF955490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2715F-F660-9CAE-F726-6BF74DF69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6276B9-3746-7950-AF52-AE0A4DE9B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88BAB92-8D8F-2169-F6B6-2426BE2CA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8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Dynamic Unavailability Operation (DUO)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Before a DUO STA becomes unavailable due to IDC transmission, its peer STA needs to be made aware of its unavailability.</a:t>
            </a:r>
          </a:p>
          <a:p>
            <a:r>
              <a:rPr lang="en-US" sz="1600" dirty="0"/>
              <a:t>Two mechanisms can be used to achieve that goal:</a:t>
            </a:r>
          </a:p>
          <a:p>
            <a:pPr lvl="1"/>
            <a:r>
              <a:rPr lang="en-US" sz="1400" dirty="0"/>
              <a:t>Solicited unavailability reporting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Unsolicited unavailability reporting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4609C44-00DA-4D62-DF89-38568D859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347" y="2618091"/>
            <a:ext cx="4115891" cy="162395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4D60AB-5FB6-4C18-332B-5491FB042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237" y="4896105"/>
            <a:ext cx="3627879" cy="151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3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BBBD8-2AD3-04DF-B333-22CE460C8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21663-F1C4-4537-5A3A-DBB18BEF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Internal Interference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CDEF6-7E97-72A1-93F7-7CC983990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In some scenarios, a STA’s unavailability period may overlap with some data PPDUs causing errors.</a:t>
            </a:r>
          </a:p>
          <a:p>
            <a:r>
              <a:rPr lang="en-US" sz="1800" dirty="0"/>
              <a:t>In that case, it will be useful if the STA indicates to the AP that those errors are due to internal interference.</a:t>
            </a:r>
          </a:p>
          <a:p>
            <a:r>
              <a:rPr lang="en-US" sz="1800" dirty="0"/>
              <a:t>We propose to have a 1-bit indication sent back by the STA conveying this information.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BBBF3-4660-55CB-A904-18E64CD7F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AF1BD-0C4E-C408-45E8-EA8CAA014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B5EA9D-24DA-0EA0-41D7-68B7E2DA5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D09B52-3D95-B18B-8A20-0EF711907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535273-2C6F-62C0-23D8-207A9984A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299" y="3580402"/>
            <a:ext cx="5235601" cy="181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577B1-EACA-5214-D998-57D372826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47B2D11-868B-73F6-C397-1A4218104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052" y="3937831"/>
            <a:ext cx="5858278" cy="25940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EED9B1-809C-DED7-9CBD-89755DE9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Multi-STA BA Frame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68236-286A-F4B5-85CB-7EC7C5E0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Multi-STA BA was agreed to be used as a carrier for control feedback information where the control info is included instead of the </a:t>
            </a:r>
            <a:r>
              <a:rPr lang="en-US" sz="1600" dirty="0" err="1"/>
              <a:t>BlockAck</a:t>
            </a:r>
            <a:r>
              <a:rPr lang="en-US" sz="1600" dirty="0"/>
              <a:t> Bitmap in Per AID TID Info field.</a:t>
            </a:r>
          </a:p>
          <a:p>
            <a:r>
              <a:rPr lang="en-US" sz="1600" dirty="0"/>
              <a:t>Since there are different types of possible feedback info to report. Therefore, there is a need to include a “Feedback Type” field in the Per AID TID Info field to indicate the type of control info included in this field.</a:t>
            </a:r>
          </a:p>
          <a:p>
            <a:r>
              <a:rPr lang="en-US" sz="1600" dirty="0"/>
              <a:t>We propose to set the length of the “Feedback Type” field to 4 bits and include it in the last 4 bits of the “Block Ack Starting Sequence Control” field, i.e., B12 to B15.</a:t>
            </a:r>
          </a:p>
          <a:p>
            <a:pPr lvl="1"/>
            <a:r>
              <a:rPr lang="en-US" sz="1400" dirty="0"/>
              <a:t>The rest of the “Starting Sequence Number” field will be reserved.</a:t>
            </a:r>
          </a:p>
          <a:p>
            <a:pPr lvl="1"/>
            <a:r>
              <a:rPr lang="en-US" sz="1400" dirty="0"/>
              <a:t>For example, the “Feedback Type” field will be set to 0 to indicate DUO unavailability info.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D9D8B-78F2-8547-7192-B7889384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CF0D9-CB60-2DC3-B2CD-85034F512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D0FD60-522F-D8C5-18AA-F6EE005D3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FDFCCD5-C667-2238-0562-E6901EDD7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4FE605-38C1-7EB2-35C8-14C7EAE2EBB6}"/>
              </a:ext>
            </a:extLst>
          </p:cNvPr>
          <p:cNvCxnSpPr>
            <a:cxnSpLocks/>
          </p:cNvCxnSpPr>
          <p:nvPr/>
        </p:nvCxnSpPr>
        <p:spPr bwMode="auto">
          <a:xfrm>
            <a:off x="3795963" y="5805237"/>
            <a:ext cx="246648" cy="358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621EC25-6B22-F761-DE66-096FAEA6E4A4}"/>
              </a:ext>
            </a:extLst>
          </p:cNvPr>
          <p:cNvSpPr txBox="1"/>
          <p:nvPr/>
        </p:nvSpPr>
        <p:spPr>
          <a:xfrm>
            <a:off x="3695476" y="6185402"/>
            <a:ext cx="2536272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</a:rPr>
              <a:t>Set to 0 to indicate DUO unavailability info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376DD-C662-6D96-3DF1-B0841E9210D8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2210" y="5818899"/>
            <a:ext cx="229790" cy="363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C004AC1-1C64-E1A3-8EA3-2A586740BA30}"/>
              </a:ext>
            </a:extLst>
          </p:cNvPr>
          <p:cNvCxnSpPr>
            <a:cxnSpLocks/>
          </p:cNvCxnSpPr>
          <p:nvPr/>
        </p:nvCxnSpPr>
        <p:spPr bwMode="auto">
          <a:xfrm flipV="1">
            <a:off x="4320073" y="5865395"/>
            <a:ext cx="1479148" cy="320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2693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3AFF3-BE1D-9F41-96AD-E9DCA218C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2738B-D0DD-72CC-CC21-CBC0FE929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Unavailability Info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8422C-8464-B574-AD86-E060EFE09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It is agreed to report the DUO unavailability information in terms of two parameters/fields (Motion 142):</a:t>
            </a:r>
          </a:p>
          <a:p>
            <a:pPr lvl="1"/>
            <a:r>
              <a:rPr lang="en-US" sz="1600" dirty="0"/>
              <a:t>Unavailability Target Start Time (9 bits)</a:t>
            </a:r>
          </a:p>
          <a:p>
            <a:pPr lvl="1"/>
            <a:r>
              <a:rPr lang="en-US" sz="1600" dirty="0"/>
              <a:t>Unavailability Duration (9 bits)</a:t>
            </a:r>
          </a:p>
          <a:p>
            <a:r>
              <a:rPr lang="en-US" sz="1800" dirty="0"/>
              <a:t>We propose the following encoding for these two fields:</a:t>
            </a:r>
          </a:p>
          <a:p>
            <a:pPr lvl="1"/>
            <a:r>
              <a:rPr lang="en-US" sz="1600" dirty="0"/>
              <a:t>Unavailability Target Start Time (9 bits):</a:t>
            </a:r>
          </a:p>
          <a:p>
            <a:pPr lvl="2"/>
            <a:r>
              <a:rPr lang="en-US" sz="1400" dirty="0"/>
              <a:t>This subfield contains a positive unsigned integer corresponding to a partial TSF time at which the unavailability event is expected to start</a:t>
            </a:r>
          </a:p>
          <a:p>
            <a:pPr lvl="2"/>
            <a:r>
              <a:rPr lang="en-US" sz="1400" dirty="0"/>
              <a:t>Except that this subfield is reserved (i.e., invalid and to be ignored by the recipient) if the Unavailability Duration subfield is equal to 0</a:t>
            </a:r>
          </a:p>
          <a:p>
            <a:pPr lvl="1"/>
            <a:r>
              <a:rPr lang="en-US" sz="1600" dirty="0"/>
              <a:t>Unavailability Duration (9 bits)</a:t>
            </a:r>
          </a:p>
          <a:p>
            <a:pPr lvl="2"/>
            <a:r>
              <a:rPr lang="en-US" sz="1400" dirty="0"/>
              <a:t>This subfield is set to the estimated duration, in units of 64 microseconds, of the unavailability event except that</a:t>
            </a:r>
          </a:p>
          <a:p>
            <a:pPr lvl="3"/>
            <a:r>
              <a:rPr lang="en-US" sz="1400" dirty="0"/>
              <a:t>The value 0 indicates that the STA is available </a:t>
            </a:r>
          </a:p>
          <a:p>
            <a:pPr lvl="3"/>
            <a:r>
              <a:rPr lang="en-US" sz="1400" dirty="0"/>
              <a:t>The value 511 indicates that the STA is unavailable for an indefinite duration of time</a:t>
            </a:r>
          </a:p>
          <a:p>
            <a:pPr lvl="4"/>
            <a:r>
              <a:rPr lang="en-US" sz="1400" dirty="0"/>
              <a:t>The STA shall use the value 511 only if the unavailability duration is unknown</a:t>
            </a:r>
          </a:p>
          <a:p>
            <a:pPr lvl="2"/>
            <a:r>
              <a:rPr lang="en-US" sz="1400" dirty="0"/>
              <a:t>After a DUO STA reports an indefinite duration of unavailability, it can later update its state by sending an unavailability report with Unavailability Duration set to 0 to indicate availability or another value that is not equal to 511 to report updated unavailability.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5BD06-4BDA-AD6B-32EA-B905CD52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0501-1ED5-9D2F-6942-654AFB739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BD7E7A-5A9A-83EF-544C-8A0EA542E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711A37D-36EE-A0A1-D108-769D451A4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2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 idea of providing error context is discussed in DUO scenarios.</a:t>
            </a:r>
          </a:p>
          <a:p>
            <a:r>
              <a:rPr lang="en-US" dirty="0"/>
              <a:t>Details for DUO-related signaling was discussed including:</a:t>
            </a:r>
          </a:p>
          <a:p>
            <a:pPr lvl="1"/>
            <a:r>
              <a:rPr lang="en-US" dirty="0"/>
              <a:t>How to indicate the control feedback information type included in a Multi-STA BA frame and how to use that for the DUO mode.</a:t>
            </a:r>
          </a:p>
          <a:p>
            <a:pPr lvl="1"/>
            <a:r>
              <a:rPr lang="en-US" dirty="0"/>
              <a:t>Internal error indication made by the DUO STAs in cases of overlap with </a:t>
            </a:r>
            <a:r>
              <a:rPr lang="en-US" dirty="0" err="1"/>
              <a:t>CoEx</a:t>
            </a:r>
            <a:r>
              <a:rPr lang="en-US" dirty="0"/>
              <a:t> activity.</a:t>
            </a:r>
          </a:p>
          <a:p>
            <a:pPr lvl="1"/>
            <a:r>
              <a:rPr lang="en-US" dirty="0"/>
              <a:t>The encoding of unavailability information reported by a DUO STA.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342900" marR="0" lvl="0" indent="-342900" rt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ea typeface="Calibri" panose="020F0502020204030204" pitchFamily="34" charset="0"/>
              </a:rPr>
              <a:t>Do you support to add internal errors reporting in M-BA frame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Internal </a:t>
            </a:r>
            <a:r>
              <a:rPr lang="en-US" sz="1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device) Error Occurred bit is 1 if internal (in-device) error(s) occurred during the reception of the PPDU that solicited the M-BA response</a:t>
            </a:r>
          </a:p>
          <a:p>
            <a:pPr marL="1143000" marR="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1430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</a:rPr>
              <a:t>I.e., unsuccessful RX reports in </a:t>
            </a:r>
            <a:r>
              <a:rPr lang="en-US" sz="1400" dirty="0" err="1">
                <a:effectLst/>
                <a:ea typeface="Calibri" panose="020F0502020204030204" pitchFamily="34" charset="0"/>
              </a:rPr>
              <a:t>BlockAck</a:t>
            </a:r>
            <a:r>
              <a:rPr lang="en-US" sz="1400" dirty="0">
                <a:effectLst/>
                <a:ea typeface="Calibri" panose="020F0502020204030204" pitchFamily="34" charset="0"/>
              </a:rPr>
              <a:t> Bitmaps in the M-BA are due to internal errors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Internal (in device) Error Occurred bit is 0 if no internal (in-device) error(s) occurred or if the source of error is unknown</a:t>
            </a:r>
          </a:p>
          <a:p>
            <a:pPr marL="1143000" marR="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1430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</a:rPr>
              <a:t>I.e., unsuccessful RX reports (if any) in </a:t>
            </a:r>
            <a:r>
              <a:rPr lang="en-US" sz="1400" dirty="0" err="1">
                <a:effectLst/>
                <a:ea typeface="Calibri" panose="020F0502020204030204" pitchFamily="34" charset="0"/>
              </a:rPr>
              <a:t>BlockAck</a:t>
            </a:r>
            <a:r>
              <a:rPr lang="en-US" sz="1400" dirty="0">
                <a:effectLst/>
                <a:ea typeface="Calibri" panose="020F0502020204030204" pitchFamily="34" charset="0"/>
              </a:rPr>
              <a:t> Bitmaps in M-BA are not due to internal (in-device) errors or if the source of error is unknown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Location of the Internal Error Occurred bit in the M-BA frame is TBD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Note: Internal errors might be due to internal in-device coexistence or other internal limitations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buNone/>
            </a:pPr>
            <a:r>
              <a:rPr lang="en-US" sz="1800" b="1" dirty="0"/>
              <a:t>Move to amend the </a:t>
            </a:r>
            <a:r>
              <a:rPr lang="en-US" sz="1800" b="1" dirty="0" err="1"/>
              <a:t>TGbn</a:t>
            </a:r>
            <a:r>
              <a:rPr lang="en-US" sz="1800" b="1" dirty="0"/>
              <a:t> SFD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/>
              <a:t>TGbn</a:t>
            </a:r>
            <a:r>
              <a:rPr lang="en-US" sz="1800" b="1" dirty="0"/>
              <a:t> defines a special Feedback Per AID TID Info field (name TBD) that carries control feedback in the Multi-STA BA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control feedback (i.e., unavailability indication) is carried instead of the </a:t>
            </a:r>
            <a:r>
              <a:rPr lang="en-US" sz="1400" dirty="0" err="1"/>
              <a:t>BlockAck</a:t>
            </a:r>
            <a:r>
              <a:rPr lang="en-US" sz="1400" dirty="0"/>
              <a:t> Bitmap in that Feedback Per AID TID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Ack Type subfield of the Per AID TID Info field is set to 0 and the TID subfield of the Per AID TID Info field is set to the value 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AID11 subfield of this Per AID TID Info field is set </a:t>
            </a:r>
            <a:r>
              <a:rPr lang="en-US" sz="1400"/>
              <a:t>to 2008 if </a:t>
            </a:r>
            <a:r>
              <a:rPr lang="en-US" sz="1400" dirty="0"/>
              <a:t>the control feedback is addressed to all STAs or to the AID11 that identifies the intended recipient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/>
              <a:t>The Starting Sequence Number field of this Per AID TID Info field is reserved</a:t>
            </a:r>
          </a:p>
          <a:p>
            <a:pPr marR="0" lvl="1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u="sng" dirty="0"/>
              <a:t>A “Feedback Type” field (4-bit field – B12 to B15 of the “Block Ack Starting Sequence Control” field) which is set to 0 to indicate that this Per AID TID Info field is carrying </a:t>
            </a:r>
            <a:r>
              <a:rPr lang="en-US" sz="1400" u="sng" dirty="0" err="1"/>
              <a:t>CoEx</a:t>
            </a:r>
            <a:r>
              <a:rPr lang="en-US" sz="1400" u="sng" dirty="0"/>
              <a:t> unavailability information.</a:t>
            </a:r>
          </a:p>
          <a:p>
            <a:pPr lvl="2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050" u="sng" dirty="0"/>
              <a:t>The rest of the “Starting Sequence Number” bits are reserved.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571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9940</TotalTime>
  <Words>1173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Times New Roman</vt:lpstr>
      <vt:lpstr>Wingdings</vt:lpstr>
      <vt:lpstr>802-11-Submission</vt:lpstr>
      <vt:lpstr>Improving Acknowledgment Mechanisms</vt:lpstr>
      <vt:lpstr>Introduction</vt:lpstr>
      <vt:lpstr>Dynamic Unavailability Operation (DUO)</vt:lpstr>
      <vt:lpstr>Internal Interference Indication</vt:lpstr>
      <vt:lpstr>Multi-STA BA Frame Format</vt:lpstr>
      <vt:lpstr>Unavailability Info Format</vt:lpstr>
      <vt:lpstr>Summary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16</cp:revision>
  <cp:lastPrinted>1998-02-10T13:28:06Z</cp:lastPrinted>
  <dcterms:created xsi:type="dcterms:W3CDTF">2007-05-21T21:00:37Z</dcterms:created>
  <dcterms:modified xsi:type="dcterms:W3CDTF">2025-04-10T02:06:22Z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