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303" r:id="rId3"/>
    <p:sldId id="1293" r:id="rId4"/>
    <p:sldId id="1304" r:id="rId5"/>
    <p:sldId id="1305" r:id="rId6"/>
    <p:sldId id="1301" r:id="rId7"/>
    <p:sldId id="1302" r:id="rId8"/>
    <p:sldId id="1306" r:id="rId9"/>
    <p:sldId id="1309" r:id="rId10"/>
    <p:sldId id="1316" r:id="rId11"/>
    <p:sldId id="1296" r:id="rId12"/>
    <p:sldId id="1313" r:id="rId13"/>
    <p:sldId id="1311" r:id="rId14"/>
    <p:sldId id="1315" r:id="rId15"/>
    <p:sldId id="1312" r:id="rId16"/>
    <p:sldId id="1314" r:id="rId17"/>
    <p:sldId id="1297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윤예린/연구원/C&amp;M표준(연)IoT커넥티비티표준Task(yl.yoon@lge.com)" initials="윤" lastIdx="3" clrIdx="0">
    <p:extLst>
      <p:ext uri="{19B8F6BF-5375-455C-9EA6-DF929625EA0E}">
        <p15:presenceInfo xmlns:p15="http://schemas.microsoft.com/office/powerpoint/2012/main" userId="S-1-5-21-2543426832-1914326140-3112152631-26635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3667D"/>
    <a:srgbClr val="AA4C4C"/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87436" autoAdjust="0"/>
  </p:normalViewPr>
  <p:slideViewPr>
    <p:cSldViewPr>
      <p:cViewPr varScale="1">
        <p:scale>
          <a:sx n="76" d="100"/>
          <a:sy n="76" d="100"/>
        </p:scale>
        <p:origin x="169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8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110" y="1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ko-KR" dirty="0" smtClean="0"/>
          </a:p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060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954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36837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7112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05478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0395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805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315" y="6475413"/>
            <a:ext cx="204261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01315" y="6475413"/>
            <a:ext cx="20426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Yelin Yoon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802.11-24/0413r0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30200" y="57173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30200" y="294734"/>
            <a:ext cx="968214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2024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1151" y="6475413"/>
            <a:ext cx="170277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Yelin Yoon,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Seamless Roaming Recommendation</a:t>
            </a:r>
            <a:endParaRPr lang="en-US" altLang="ko-KR" dirty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2024-05-14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9691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031209"/>
              </p:ext>
            </p:extLst>
          </p:nvPr>
        </p:nvGraphicFramePr>
        <p:xfrm>
          <a:off x="712304" y="2654112"/>
          <a:ext cx="7620000" cy="37466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32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dirty="0" smtClean="0"/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8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48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Geonhwan</a:t>
                      </a:r>
                      <a:r>
                        <a:rPr lang="en-US" altLang="ko-KR" sz="1200" dirty="0" smtClean="0"/>
                        <a:t> Kim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88284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343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34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the elements </a:t>
            </a:r>
            <a:r>
              <a:rPr lang="en-GB" altLang="ko-KR" dirty="0" smtClean="0"/>
              <a:t>(3/3</a:t>
            </a:r>
            <a:r>
              <a:rPr lang="en-GB" altLang="ko-KR" dirty="0"/>
              <a:t>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600" dirty="0" smtClean="0"/>
              <a:t>Option </a:t>
            </a:r>
            <a:r>
              <a:rPr lang="en-US" altLang="ko-KR" sz="1600" dirty="0"/>
              <a:t>2</a:t>
            </a:r>
            <a:r>
              <a:rPr lang="en-US" altLang="ko-KR" sz="1600" dirty="0" smtClean="0"/>
              <a:t>:  Indicating how many Per-STA Profile is present in the Common Info field </a:t>
            </a:r>
          </a:p>
          <a:p>
            <a:pPr lvl="2"/>
            <a:r>
              <a:rPr lang="en-US" altLang="ko-KR" sz="1400" dirty="0" smtClean="0"/>
              <a:t>The non-AP STA can carry on reading if it has not read all the Per-STA Profiles indicated in the Number of Per-STA Profile(s) field</a:t>
            </a:r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marL="857250" lvl="2" indent="0">
              <a:buNone/>
            </a:pPr>
            <a:endParaRPr lang="en-US" altLang="ko-KR" sz="1400" dirty="0"/>
          </a:p>
          <a:p>
            <a:pPr lvl="1"/>
            <a:r>
              <a:rPr lang="en-US" altLang="ko-KR" sz="1600" dirty="0" smtClean="0"/>
              <a:t>Option 3: More Common Info field</a:t>
            </a:r>
          </a:p>
          <a:p>
            <a:pPr lvl="2"/>
            <a:r>
              <a:rPr lang="en-US" altLang="ko-KR" sz="1400" dirty="0" smtClean="0"/>
              <a:t>If the More Common Info field is set to 1 in the Common Info field, the non-AP STA recognizes that there is another Common Info field corresponding to a different AP MLD after the last Pre-STA Profile </a:t>
            </a:r>
          </a:p>
          <a:p>
            <a:pPr lvl="2"/>
            <a:r>
              <a:rPr lang="en-US" altLang="ko-KR" sz="1400" dirty="0" smtClean="0"/>
              <a:t>This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field may be needed or it can be combined with either Option 1 or 2 </a:t>
            </a:r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3"/>
            <a:endParaRPr lang="en-US" altLang="ko-KR" sz="1050" dirty="0"/>
          </a:p>
          <a:p>
            <a:pPr lvl="3"/>
            <a:endParaRPr lang="en-US" altLang="ko-KR" sz="105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5751" y="3124200"/>
            <a:ext cx="6852498" cy="90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7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introduced a method using a Reconfiguration Notify frame to recommend the APs for roaming</a:t>
            </a:r>
          </a:p>
          <a:p>
            <a:pPr lvl="1"/>
            <a:r>
              <a:rPr lang="en-GB" dirty="0" smtClean="0"/>
              <a:t>We can have a Reconfiguration Notify Request frame that solicits the Reconfiguration Notify frame </a:t>
            </a:r>
          </a:p>
          <a:p>
            <a:r>
              <a:rPr lang="en-GB" dirty="0" smtClean="0"/>
              <a:t>We have shared new fields that could be added to the frames sent for recommendation </a:t>
            </a:r>
          </a:p>
          <a:p>
            <a:pPr lvl="1"/>
            <a:r>
              <a:rPr lang="en-GB" dirty="0" smtClean="0"/>
              <a:t>A Roaming Reason Code field informs the reason for roaming</a:t>
            </a:r>
          </a:p>
          <a:p>
            <a:pPr lvl="1"/>
            <a:r>
              <a:rPr lang="en-GB" dirty="0" smtClean="0"/>
              <a:t>A Type field informs that the corresponding frame is a roaming related frame</a:t>
            </a:r>
          </a:p>
          <a:p>
            <a:r>
              <a:rPr lang="en-GB" dirty="0" smtClean="0"/>
              <a:t>We have proposed the methods for a non-AP MLD to read the extended Reconfiguration ML </a:t>
            </a:r>
            <a:r>
              <a:rPr lang="en-GB" dirty="0" err="1" smtClean="0"/>
              <a:t>elment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50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#1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to the </a:t>
            </a:r>
            <a:r>
              <a:rPr lang="en-GB" altLang="ko-KR" dirty="0" err="1" smtClean="0"/>
              <a:t>TGbn</a:t>
            </a:r>
            <a:r>
              <a:rPr lang="en-GB" altLang="ko-KR" dirty="0" smtClean="0"/>
              <a:t> SFD?</a:t>
            </a:r>
          </a:p>
          <a:p>
            <a:pPr lvl="1"/>
            <a:r>
              <a:rPr lang="en-GB" altLang="ko-KR" dirty="0" smtClean="0"/>
              <a:t>A recommendation of one or more AP MLD candidates is provided to a non-AP STA that it can roam to?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53792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#2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to add the following text to the </a:t>
            </a:r>
            <a:r>
              <a:rPr lang="en-GB" altLang="ko-KR" dirty="0" err="1" smtClean="0"/>
              <a:t>TGbn</a:t>
            </a:r>
            <a:r>
              <a:rPr lang="en-GB" altLang="ko-KR" dirty="0" smtClean="0"/>
              <a:t> SFD?</a:t>
            </a:r>
          </a:p>
          <a:p>
            <a:pPr lvl="1"/>
            <a:r>
              <a:rPr lang="en-GB" altLang="ko-KR" dirty="0"/>
              <a:t>T</a:t>
            </a:r>
            <a:r>
              <a:rPr lang="en-GB" altLang="ko-KR" dirty="0" smtClean="0"/>
              <a:t>he Reconfiguration Notify frame is used to recommend one or more candidate AP MLDs that a non-AP STA can roam to?</a:t>
            </a:r>
          </a:p>
          <a:p>
            <a:pPr lvl="1"/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0720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#3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</a:t>
            </a:r>
            <a:r>
              <a:rPr lang="en-GB" altLang="ko-KR" dirty="0" smtClean="0"/>
              <a:t>agree to add the following text to the </a:t>
            </a:r>
            <a:r>
              <a:rPr lang="en-GB" altLang="ko-KR" dirty="0" err="1" smtClean="0"/>
              <a:t>TGbn</a:t>
            </a:r>
            <a:r>
              <a:rPr lang="en-GB" altLang="ko-KR" dirty="0" smtClean="0"/>
              <a:t> SFD?</a:t>
            </a:r>
          </a:p>
          <a:p>
            <a:pPr lvl="1"/>
            <a:r>
              <a:rPr lang="en-GB" altLang="ko-KR" dirty="0" smtClean="0"/>
              <a:t>11bn supports to </a:t>
            </a:r>
            <a:r>
              <a:rPr lang="en-US" altLang="ko-KR" dirty="0" smtClean="0"/>
              <a:t>extend the Reconfiguration ML element to recommend more than one AP MLDs?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1963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#4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</a:t>
            </a:r>
            <a:r>
              <a:rPr lang="en-GB" altLang="ko-KR" dirty="0"/>
              <a:t>you agree </a:t>
            </a:r>
            <a:r>
              <a:rPr lang="en-GB" altLang="ko-KR" dirty="0" smtClean="0"/>
              <a:t>to add the following text to the </a:t>
            </a:r>
            <a:r>
              <a:rPr lang="en-GB" altLang="ko-KR" dirty="0" err="1" smtClean="0"/>
              <a:t>TGbn</a:t>
            </a:r>
            <a:r>
              <a:rPr lang="en-GB" altLang="ko-KR" dirty="0" smtClean="0"/>
              <a:t> SFD?</a:t>
            </a:r>
          </a:p>
          <a:p>
            <a:pPr lvl="1"/>
            <a:r>
              <a:rPr lang="en-GB" altLang="ko-KR" dirty="0" smtClean="0"/>
              <a:t>11bn supports to </a:t>
            </a:r>
            <a:r>
              <a:rPr lang="en-US" altLang="ko-KR" dirty="0" smtClean="0"/>
              <a:t>include the Reason Code</a:t>
            </a:r>
            <a:r>
              <a:rPr lang="en-GB" altLang="ko-KR" dirty="0" smtClean="0"/>
              <a:t> in the Reconfiguration Notify frame?</a:t>
            </a:r>
          </a:p>
          <a:p>
            <a:pPr lvl="2"/>
            <a:r>
              <a:rPr lang="en-US" altLang="ko-KR" dirty="0" smtClean="0"/>
              <a:t>Reason Code indicates the reason that a non-AP MLD needs to roam to another AP MLD</a:t>
            </a:r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3127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SP #5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</a:t>
            </a:r>
            <a:r>
              <a:rPr lang="en-GB" altLang="ko-KR" dirty="0" smtClean="0"/>
              <a:t>agree to add the following text to the </a:t>
            </a:r>
            <a:r>
              <a:rPr lang="en-GB" altLang="ko-KR" dirty="0" err="1" smtClean="0"/>
              <a:t>TGbn</a:t>
            </a:r>
            <a:r>
              <a:rPr lang="en-GB" altLang="ko-KR" dirty="0" smtClean="0"/>
              <a:t> SFD? </a:t>
            </a:r>
          </a:p>
          <a:p>
            <a:pPr lvl="1"/>
            <a:r>
              <a:rPr lang="en-GB" altLang="ko-KR" dirty="0" smtClean="0"/>
              <a:t>A Reconfiguration Notify request frame solicits the Reconfiguration Notify frame?</a:t>
            </a:r>
          </a:p>
          <a:p>
            <a:pPr lvl="1"/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38857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[1] 11-23/1907r1 Seamless Roaming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638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Re-cap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In the previous contribution[1], we proposed a Seamless Roaming architecture and the procedure </a:t>
            </a:r>
          </a:p>
          <a:p>
            <a:r>
              <a:rPr lang="en-GB" sz="2000" dirty="0" smtClean="0"/>
              <a:t>The Roaming procedure involves:</a:t>
            </a:r>
          </a:p>
          <a:p>
            <a:pPr lvl="1"/>
            <a:r>
              <a:rPr lang="en-GB" altLang="ko-KR" sz="1800" dirty="0">
                <a:solidFill>
                  <a:schemeClr val="accent4"/>
                </a:solidFill>
              </a:rPr>
              <a:t>Step 1: </a:t>
            </a:r>
            <a:r>
              <a:rPr lang="en-US" altLang="ko-KR" sz="1800" dirty="0">
                <a:solidFill>
                  <a:schemeClr val="accent4"/>
                </a:solidFill>
              </a:rPr>
              <a:t>AP Advertisement/Discovery</a:t>
            </a:r>
            <a:endParaRPr lang="en-GB" altLang="ko-KR" sz="1800" dirty="0">
              <a:solidFill>
                <a:schemeClr val="accent4"/>
              </a:solidFill>
            </a:endParaRPr>
          </a:p>
          <a:p>
            <a:pPr lvl="2"/>
            <a:r>
              <a:rPr lang="en-GB" altLang="ko-KR" sz="1600" dirty="0" smtClean="0">
                <a:solidFill>
                  <a:schemeClr val="accent4"/>
                </a:solidFill>
              </a:rPr>
              <a:t>The information of the APs affiliated with the same UFT AP MLD are announced to the non-AP STA</a:t>
            </a:r>
            <a:endParaRPr lang="en-GB" altLang="ko-KR" sz="1600" dirty="0">
              <a:solidFill>
                <a:schemeClr val="accent4"/>
              </a:solidFill>
            </a:endParaRPr>
          </a:p>
          <a:p>
            <a:pPr lvl="1"/>
            <a:r>
              <a:rPr lang="en-GB" altLang="ko-KR" sz="1800" dirty="0"/>
              <a:t>Step 2: Recommendation</a:t>
            </a:r>
          </a:p>
          <a:p>
            <a:pPr lvl="2"/>
            <a:r>
              <a:rPr lang="en-GB" altLang="ko-KR" sz="1600" dirty="0" smtClean="0"/>
              <a:t>The current AP MLD provides the list of recommended AP MLDs that the non-AP STA could roam to </a:t>
            </a:r>
            <a:endParaRPr lang="en-GB" altLang="ko-KR" sz="1600" dirty="0">
              <a:solidFill>
                <a:schemeClr val="accent4"/>
              </a:solidFill>
            </a:endParaRPr>
          </a:p>
          <a:p>
            <a:pPr lvl="1"/>
            <a:r>
              <a:rPr lang="en-GB" altLang="ko-KR" sz="1800" dirty="0">
                <a:solidFill>
                  <a:schemeClr val="accent4"/>
                </a:solidFill>
              </a:rPr>
              <a:t>Step 3: Roaming </a:t>
            </a:r>
          </a:p>
          <a:p>
            <a:pPr lvl="2"/>
            <a:r>
              <a:rPr lang="en-GB" altLang="ko-KR" sz="1600" dirty="0" smtClean="0">
                <a:solidFill>
                  <a:schemeClr val="accent4"/>
                </a:solidFill>
              </a:rPr>
              <a:t>We want to use a reconfiguration instead of re-association and re-authentication</a:t>
            </a:r>
          </a:p>
          <a:p>
            <a:pPr lvl="2"/>
            <a:r>
              <a:rPr lang="en-GB" altLang="ko-KR" sz="1600" dirty="0" smtClean="0">
                <a:solidFill>
                  <a:schemeClr val="accent4"/>
                </a:solidFill>
              </a:rPr>
              <a:t>The non-AP STA can roam to one of the recommended list provided by the UFT AP MLD</a:t>
            </a:r>
            <a:endParaRPr lang="en-GB" altLang="ko-KR" sz="16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479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Through recommendation of the candidate AP MLDs, </a:t>
            </a:r>
            <a:r>
              <a:rPr lang="en-GB" sz="2000" dirty="0"/>
              <a:t>w</a:t>
            </a:r>
            <a:r>
              <a:rPr lang="en-GB" sz="2000" dirty="0" smtClean="0"/>
              <a:t>e aim to improve roaming management for both the non-AP MLD and the AP  MLD</a:t>
            </a:r>
          </a:p>
          <a:p>
            <a:r>
              <a:rPr lang="en-GB" sz="2000" dirty="0" smtClean="0"/>
              <a:t>We propose </a:t>
            </a:r>
            <a:r>
              <a:rPr lang="en-US" sz="2000" dirty="0" smtClean="0"/>
              <a:t>to </a:t>
            </a:r>
            <a:r>
              <a:rPr lang="en-GB" sz="2000" dirty="0" smtClean="0"/>
              <a:t>provide a recommendation of the AP MLD </a:t>
            </a:r>
            <a:r>
              <a:rPr lang="en-US" sz="2000" dirty="0" smtClean="0"/>
              <a:t>candidates</a:t>
            </a:r>
            <a:r>
              <a:rPr lang="en-GB" sz="2000" dirty="0" smtClean="0"/>
              <a:t> that a non-AP MLD can roam to before roaming</a:t>
            </a:r>
          </a:p>
          <a:p>
            <a:r>
              <a:rPr lang="en-US" altLang="ko-KR" sz="2000" dirty="0" smtClean="0"/>
              <a:t>In the current spec, a BSS Transition Management frame recommends the list of APs for a BSS Transition</a:t>
            </a:r>
          </a:p>
          <a:p>
            <a:pPr lvl="1"/>
            <a:r>
              <a:rPr lang="en-US" altLang="ko-KR" sz="1800" dirty="0" smtClean="0"/>
              <a:t>We have an option of re-using the BSS Transition Management frame but this may be an inefficient solution as it needs to be sent to each STA not in an MLD level</a:t>
            </a:r>
          </a:p>
          <a:p>
            <a:pPr lvl="1"/>
            <a:r>
              <a:rPr lang="en-US" altLang="ko-KR" sz="1800" dirty="0" smtClean="0"/>
              <a:t>We want to find a more efficient way to recommend in a Multi-Link situation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5403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Solution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We propose to use the </a:t>
            </a:r>
            <a:r>
              <a:rPr lang="en-GB" sz="1800" u="sng" dirty="0" smtClean="0"/>
              <a:t>Reconfiguration Notify frame </a:t>
            </a:r>
            <a:r>
              <a:rPr lang="en-GB" sz="1800" dirty="0" smtClean="0"/>
              <a:t>to recommend the APs</a:t>
            </a:r>
            <a:endParaRPr lang="en-GB" altLang="ko-KR" sz="1800" u="sng" dirty="0"/>
          </a:p>
          <a:p>
            <a:pPr lvl="1"/>
            <a:r>
              <a:rPr lang="en-GB" altLang="ko-KR" sz="1600" dirty="0"/>
              <a:t>It contains the </a:t>
            </a:r>
            <a:r>
              <a:rPr lang="en-GB" altLang="ko-KR" sz="1600" dirty="0" smtClean="0"/>
              <a:t>AP IDs that </a:t>
            </a:r>
            <a:r>
              <a:rPr lang="en-GB" altLang="ko-KR" sz="1600" dirty="0"/>
              <a:t>are recommended for roaming</a:t>
            </a:r>
          </a:p>
          <a:p>
            <a:pPr lvl="2"/>
            <a:r>
              <a:rPr lang="en-GB" altLang="ko-KR" sz="1400" dirty="0" smtClean="0"/>
              <a:t>Preferred </a:t>
            </a:r>
            <a:r>
              <a:rPr lang="en-GB" altLang="ko-KR" sz="1400" dirty="0"/>
              <a:t>in </a:t>
            </a:r>
            <a:r>
              <a:rPr lang="en-GB" altLang="ko-KR" sz="1400" dirty="0" smtClean="0"/>
              <a:t>AP MLD’s </a:t>
            </a:r>
            <a:r>
              <a:rPr lang="en-GB" altLang="ko-KR" sz="1400" dirty="0"/>
              <a:t>perspective </a:t>
            </a:r>
          </a:p>
          <a:p>
            <a:r>
              <a:rPr lang="en-GB" sz="1800" dirty="0" smtClean="0"/>
              <a:t>We can have one more additional step to allow a non-AP STA to request an AP to send the Reconfiguration Notify frame via transmitting a </a:t>
            </a:r>
            <a:r>
              <a:rPr lang="en-GB" sz="1800" u="sng" dirty="0" smtClean="0"/>
              <a:t>Reconfiguration Notify Request frame </a:t>
            </a:r>
          </a:p>
          <a:p>
            <a:pPr lvl="1"/>
            <a:r>
              <a:rPr lang="en-GB" altLang="ko-KR" sz="1600" dirty="0" smtClean="0"/>
              <a:t>The non-AP STA may send the Reconfiguration Notify Request frame to the AP when it finds the current connection is not satisfactory or when it changes its location</a:t>
            </a:r>
          </a:p>
          <a:p>
            <a:pPr lvl="1"/>
            <a:r>
              <a:rPr lang="en-GB" altLang="ko-KR" sz="1600" dirty="0" smtClean="0"/>
              <a:t>The Reconfiguration Notify Request frame may contain AP IDs </a:t>
            </a:r>
            <a:r>
              <a:rPr lang="en-GB" altLang="ko-KR" sz="1600" dirty="0"/>
              <a:t>that </a:t>
            </a:r>
            <a:r>
              <a:rPr lang="en-GB" altLang="ko-KR" sz="1600" dirty="0" smtClean="0"/>
              <a:t>the non-AP STA </a:t>
            </a:r>
            <a:r>
              <a:rPr lang="en-GB" altLang="ko-KR" sz="1600" dirty="0"/>
              <a:t>wants to roam to (Optional)</a:t>
            </a:r>
          </a:p>
          <a:p>
            <a:pPr lvl="2"/>
            <a:r>
              <a:rPr lang="en-GB" altLang="ko-KR" sz="1400" dirty="0"/>
              <a:t>Preferred </a:t>
            </a:r>
            <a:r>
              <a:rPr lang="en-GB" altLang="ko-KR" sz="1400" dirty="0" smtClean="0"/>
              <a:t>in </a:t>
            </a:r>
            <a:r>
              <a:rPr lang="en-GB" altLang="ko-KR" sz="1400" dirty="0"/>
              <a:t>Non-AP STA’s perspective  </a:t>
            </a:r>
          </a:p>
          <a:p>
            <a:pPr lvl="1"/>
            <a:r>
              <a:rPr lang="en-GB" sz="1600" dirty="0" smtClean="0"/>
              <a:t>This frame may be sent anytime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280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 on Contents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Roaming Reason Code field</a:t>
            </a:r>
          </a:p>
          <a:p>
            <a:pPr lvl="1"/>
            <a:r>
              <a:rPr lang="en-GB" altLang="ko-KR" sz="1600" dirty="0" smtClean="0"/>
              <a:t>This field provides the roaming reason</a:t>
            </a:r>
            <a:r>
              <a:rPr lang="en-GB" altLang="ko-KR" sz="1600" dirty="0"/>
              <a:t> </a:t>
            </a:r>
            <a:r>
              <a:rPr lang="en-GB" altLang="ko-KR" sz="1600" dirty="0" smtClean="0"/>
              <a:t>which may aid </a:t>
            </a:r>
            <a:r>
              <a:rPr lang="en-GB" altLang="ko-KR" sz="1600" dirty="0"/>
              <a:t>an </a:t>
            </a:r>
            <a:r>
              <a:rPr lang="en-GB" altLang="ko-KR" sz="1600" dirty="0" smtClean="0"/>
              <a:t>AP MLD/non-AP STA </a:t>
            </a:r>
            <a:r>
              <a:rPr lang="en-GB" altLang="ko-KR" sz="1600" dirty="0"/>
              <a:t>to decide which APs to recommend</a:t>
            </a:r>
          </a:p>
          <a:p>
            <a:pPr lvl="1"/>
            <a:r>
              <a:rPr lang="en-GB" sz="1600" dirty="0" smtClean="0"/>
              <a:t>It can be included in an Reconfiguration Multi-Link element</a:t>
            </a:r>
          </a:p>
          <a:p>
            <a:pPr lvl="2"/>
            <a:endParaRPr lang="en-GB" sz="1400" dirty="0" smtClean="0"/>
          </a:p>
          <a:p>
            <a:r>
              <a:rPr lang="en-US" sz="2000" dirty="0" smtClean="0"/>
              <a:t>Type field</a:t>
            </a:r>
          </a:p>
          <a:p>
            <a:pPr lvl="1"/>
            <a:r>
              <a:rPr lang="en-US" sz="1600" dirty="0" smtClean="0"/>
              <a:t>This field can be used for notifying that the frame is for roaming</a:t>
            </a:r>
          </a:p>
          <a:p>
            <a:pPr lvl="1"/>
            <a:r>
              <a:rPr lang="en-US" sz="1600" dirty="0" smtClean="0"/>
              <a:t>Opt. 1: Use the reserved bit of the Type field in the Reconfiguration Multi-Link element</a:t>
            </a:r>
          </a:p>
          <a:p>
            <a:pPr lvl="1"/>
            <a:r>
              <a:rPr lang="en-US" sz="1600" dirty="0" smtClean="0"/>
              <a:t>Opt. 2: Check the existence of a Roaming Reason Code field</a:t>
            </a:r>
          </a:p>
          <a:p>
            <a:pPr lvl="2"/>
            <a:r>
              <a:rPr lang="en-US" sz="1400" dirty="0" smtClean="0"/>
              <a:t>If the frame consists a Roaming Reason Code field, the one can perceive the frame is for roaming</a:t>
            </a:r>
          </a:p>
          <a:p>
            <a:pPr lvl="1"/>
            <a:endParaRPr lang="en-GB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908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Reconfiguration Notify Request frame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frame used for soliciting the Reconfiguration Notify frame</a:t>
            </a:r>
          </a:p>
          <a:p>
            <a:pPr lvl="1"/>
            <a:r>
              <a:rPr lang="en-GB" sz="1400" dirty="0" smtClean="0"/>
              <a:t>A non-AP MLD may send this frame if it wants the AP MLD to provide its recommendation of the candidate APs.</a:t>
            </a:r>
          </a:p>
          <a:p>
            <a:pPr lvl="1"/>
            <a:r>
              <a:rPr lang="en-GB" sz="1400" dirty="0" smtClean="0"/>
              <a:t>It may include the preferred list of APs in the non-AP MLD’s perspective using the APs using the Reconfiguration ML element</a:t>
            </a:r>
            <a:endParaRPr lang="en-GB" sz="1200" strike="sngStrike" dirty="0" smtClean="0"/>
          </a:p>
          <a:p>
            <a:pPr lvl="1"/>
            <a:r>
              <a:rPr lang="en-GB" sz="1400" dirty="0" smtClean="0"/>
              <a:t>It can add its roaming</a:t>
            </a:r>
            <a:r>
              <a:rPr lang="en-GB" altLang="ko-KR" sz="1400" dirty="0"/>
              <a:t> reason</a:t>
            </a:r>
            <a:r>
              <a:rPr lang="en-GB" sz="1400" dirty="0" smtClean="0"/>
              <a:t> using the Roaming Reason Code field</a:t>
            </a:r>
            <a:endParaRPr lang="en-GB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419600"/>
            <a:ext cx="6072617" cy="79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83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Reconfiguration Notify frame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The frame used to recommend the candidate APs for roaming in the AP MLD’s perspective</a:t>
            </a:r>
            <a:endParaRPr lang="en-GB" sz="1800" dirty="0"/>
          </a:p>
          <a:p>
            <a:pPr lvl="1"/>
            <a:r>
              <a:rPr lang="en-GB" sz="1800" dirty="0" smtClean="0"/>
              <a:t>We can extend the Reconfiguration Multi-Link element to include the candidate APs</a:t>
            </a:r>
          </a:p>
          <a:p>
            <a:pPr lvl="2"/>
            <a:r>
              <a:rPr lang="en-GB" sz="1400" dirty="0" smtClean="0"/>
              <a:t>The Roaming Reason Code and the Type field can be included in the Reconfiguration Multi-Link element</a:t>
            </a:r>
          </a:p>
          <a:p>
            <a:pPr lvl="5"/>
            <a:endParaRPr lang="en-GB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4191000"/>
            <a:ext cx="5617674" cy="55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8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the elements (1/3)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current </a:t>
            </a:r>
            <a:r>
              <a:rPr lang="en-GB" altLang="ko-KR" sz="1800" dirty="0" smtClean="0"/>
              <a:t>Reconfiguration </a:t>
            </a:r>
            <a:r>
              <a:rPr lang="en-GB" altLang="ko-KR" sz="1800" dirty="0"/>
              <a:t>Multi-Link </a:t>
            </a:r>
            <a:r>
              <a:rPr lang="en-GB" altLang="ko-KR" sz="1800" dirty="0" smtClean="0"/>
              <a:t>element can only carry the information of the APs that are affiliated with the same AP MLD</a:t>
            </a:r>
          </a:p>
          <a:p>
            <a:pPr marL="342900" lvl="1" indent="-342900">
              <a:buFontTx/>
              <a:buChar char="•"/>
            </a:pPr>
            <a:r>
              <a:rPr lang="en-GB" altLang="ko-KR" sz="1800" b="1" dirty="0"/>
              <a:t>We want to extend the Reconfiguration Multi-Link element to include more than one AP </a:t>
            </a:r>
            <a:r>
              <a:rPr lang="en-GB" altLang="ko-KR" sz="1800" b="1" dirty="0" smtClean="0"/>
              <a:t>MLD as </a:t>
            </a:r>
            <a:r>
              <a:rPr lang="en-GB" altLang="ko-KR" sz="1800" b="1" dirty="0"/>
              <a:t>t</a:t>
            </a:r>
            <a:r>
              <a:rPr lang="en-GB" altLang="ko-KR" sz="1800" b="1" dirty="0" smtClean="0"/>
              <a:t>he candidate APs may be affiliated with more than one AP MLD</a:t>
            </a:r>
          </a:p>
          <a:p>
            <a:r>
              <a:rPr lang="en-GB" altLang="ko-KR" sz="1800" dirty="0" smtClean="0"/>
              <a:t>Case 1: The candidate APs are affiliated with the same AP MLD</a:t>
            </a:r>
          </a:p>
          <a:p>
            <a:pPr lvl="1"/>
            <a:r>
              <a:rPr lang="en-GB" altLang="ko-KR" sz="1400" dirty="0" smtClean="0"/>
              <a:t>Presence </a:t>
            </a:r>
            <a:r>
              <a:rPr lang="en-GB" altLang="ko-KR" sz="1400" dirty="0"/>
              <a:t>Bitmap subfield of the </a:t>
            </a:r>
            <a:r>
              <a:rPr lang="en-GB" altLang="ko-KR" sz="1400" dirty="0" smtClean="0"/>
              <a:t>Reconfiguration Multi-Link </a:t>
            </a:r>
            <a:r>
              <a:rPr lang="en-GB" altLang="ko-KR" sz="1400" dirty="0"/>
              <a:t>element </a:t>
            </a:r>
            <a:r>
              <a:rPr lang="en-GB" altLang="ko-KR" sz="1400" dirty="0" smtClean="0"/>
              <a:t>format</a:t>
            </a:r>
          </a:p>
          <a:p>
            <a:pPr lvl="2"/>
            <a:r>
              <a:rPr lang="en-GB" altLang="ko-KR" sz="1200" dirty="0" smtClean="0"/>
              <a:t>AP MLD ID </a:t>
            </a:r>
            <a:r>
              <a:rPr lang="en-US" altLang="ko-KR" sz="1200" dirty="0" smtClean="0"/>
              <a:t>is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added in the Common Info field </a:t>
            </a:r>
          </a:p>
          <a:p>
            <a:pPr lvl="3"/>
            <a:endParaRPr lang="en-GB" sz="1100" dirty="0"/>
          </a:p>
          <a:p>
            <a:pPr lvl="4"/>
            <a:endParaRPr lang="en-GB" altLang="ko-KR" sz="900" dirty="0" smtClean="0"/>
          </a:p>
          <a:p>
            <a:pPr lvl="4"/>
            <a:endParaRPr lang="en-GB" altLang="ko-KR" sz="900" dirty="0"/>
          </a:p>
          <a:p>
            <a:pPr lvl="4"/>
            <a:endParaRPr lang="en-GB" altLang="ko-KR" sz="900" dirty="0" smtClean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Common Info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3"/>
            <a:endParaRPr lang="en-US" altLang="ko-KR" sz="1000" dirty="0"/>
          </a:p>
          <a:p>
            <a:pPr lvl="3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5787" y="4230995"/>
            <a:ext cx="6036833" cy="996256"/>
          </a:xfrm>
          <a:prstGeom prst="rect">
            <a:avLst/>
          </a:prstGeom>
        </p:spPr>
      </p:pic>
      <p:pic>
        <p:nvPicPr>
          <p:cNvPr id="18" name="그림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9863" y="5606664"/>
            <a:ext cx="5840474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in the elements </a:t>
            </a:r>
            <a:r>
              <a:rPr lang="en-GB" altLang="ko-KR" dirty="0" smtClean="0"/>
              <a:t>(2/3</a:t>
            </a:r>
            <a:r>
              <a:rPr lang="en-GB" altLang="ko-KR" dirty="0"/>
              <a:t>)</a:t>
            </a:r>
            <a:endParaRPr lang="en-GB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sz="1800" dirty="0" smtClean="0"/>
              <a:t>Case 2: The candidate APs are affiliated with more than one AP MLD</a:t>
            </a:r>
          </a:p>
          <a:p>
            <a:pPr lvl="1"/>
            <a:r>
              <a:rPr lang="en-GB" altLang="ko-KR" sz="1600" dirty="0" smtClean="0"/>
              <a:t>We can use the extended version of the Reconfiguration ML element which is formed with a format such that it contains multiple [common Info + Per-STA] pairs</a:t>
            </a:r>
          </a:p>
          <a:p>
            <a:pPr lvl="1"/>
            <a:r>
              <a:rPr lang="en-GB" altLang="ko-KR" sz="1600" dirty="0" smtClean="0"/>
              <a:t>In order to extend the Reconfiguration ML element, we need a method for a non-AP MLD to carry on decoding the element even after it reaches the end of the first Per-STA profile</a:t>
            </a:r>
          </a:p>
          <a:p>
            <a:pPr lvl="1"/>
            <a:r>
              <a:rPr lang="en-US" altLang="ko-KR" sz="1600" dirty="0" smtClean="0"/>
              <a:t>Option 1:  Last Per-STA Info field indication</a:t>
            </a:r>
          </a:p>
          <a:p>
            <a:pPr lvl="2"/>
            <a:r>
              <a:rPr lang="en-US" altLang="ko-KR" sz="1400" dirty="0" smtClean="0"/>
              <a:t>If the Last Per-STA Info field is set to 0, it indicates that there are more [Common Info + Per-STA] pairs in the following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3"/>
            <a:endParaRPr lang="en-US" altLang="ko-KR" sz="1000" dirty="0"/>
          </a:p>
          <a:p>
            <a:pPr lvl="3"/>
            <a:endParaRPr lang="en-US" altLang="ko-KR" sz="1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Yelin Yoon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267200"/>
            <a:ext cx="6324600" cy="2287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0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312335</TotalTime>
  <Words>1468</Words>
  <Application>Microsoft Office PowerPoint</Application>
  <PresentationFormat>화면 슬라이드 쇼(4:3)</PresentationFormat>
  <Paragraphs>210</Paragraphs>
  <Slides>17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4" baseType="lpstr">
      <vt:lpstr>굴림</vt:lpstr>
      <vt:lpstr>굴림</vt:lpstr>
      <vt:lpstr>맑은 고딕</vt:lpstr>
      <vt:lpstr>맑은 고딕</vt:lpstr>
      <vt:lpstr>Arial</vt:lpstr>
      <vt:lpstr>Times New Roman</vt:lpstr>
      <vt:lpstr>802-11-Submission</vt:lpstr>
      <vt:lpstr>Seamless Roaming Recommendation</vt:lpstr>
      <vt:lpstr>Re-cap</vt:lpstr>
      <vt:lpstr>Introduction</vt:lpstr>
      <vt:lpstr>Proposed Solution</vt:lpstr>
      <vt:lpstr>Discussion on Contents</vt:lpstr>
      <vt:lpstr>Reconfiguration Notify Request frame</vt:lpstr>
      <vt:lpstr>Reconfiguration Notify frame</vt:lpstr>
      <vt:lpstr>Changes in the elements (1/3)</vt:lpstr>
      <vt:lpstr>Changes in the elements (2/3)</vt:lpstr>
      <vt:lpstr>Changes in the elements (3/3)</vt:lpstr>
      <vt:lpstr>Conclusion</vt:lpstr>
      <vt:lpstr>SP #1</vt:lpstr>
      <vt:lpstr>SP #2</vt:lpstr>
      <vt:lpstr>SP #3</vt:lpstr>
      <vt:lpstr>SP #4</vt:lpstr>
      <vt:lpstr>SP #5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윤예린/연구원/C&amp;M표준(연)IoT커넥티비티표준Task(yl.yoon@lge.com)</cp:lastModifiedBy>
  <cp:revision>17130</cp:revision>
  <cp:lastPrinted>2018-10-31T23:27:01Z</cp:lastPrinted>
  <dcterms:created xsi:type="dcterms:W3CDTF">2007-05-21T21:00:37Z</dcterms:created>
  <dcterms:modified xsi:type="dcterms:W3CDTF">2024-05-12T07:45:15Z</dcterms:modified>
</cp:coreProperties>
</file>