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244" r:id="rId2"/>
    <p:sldId id="1330" r:id="rId3"/>
    <p:sldId id="1331" r:id="rId4"/>
    <p:sldId id="1348" r:id="rId5"/>
    <p:sldId id="1333" r:id="rId6"/>
    <p:sldId id="1343" r:id="rId7"/>
    <p:sldId id="1344" r:id="rId8"/>
    <p:sldId id="1347" r:id="rId9"/>
    <p:sldId id="1287" r:id="rId10"/>
    <p:sldId id="1260" r:id="rId11"/>
    <p:sldId id="1342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42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  <p:cmAuthor id="3" name="Insun Jang/IoT Connectivity Standard Task(insun.jang@lge.com)" initials="IJCST" lastIdx="13" clrIdx="2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0000FF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783" autoAdjust="0"/>
  </p:normalViewPr>
  <p:slideViewPr>
    <p:cSldViewPr>
      <p:cViewPr varScale="1">
        <p:scale>
          <a:sx n="247" d="100"/>
          <a:sy n="247" d="100"/>
        </p:scale>
        <p:origin x="232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0" d="100"/>
          <a:sy n="260" d="100"/>
        </p:scale>
        <p:origin x="3348" y="22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5019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544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734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3989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1715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0457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717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92290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9097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3850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90662" y="332601"/>
            <a:ext cx="315483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802.11-24/411r0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TXOP Return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2024-03-11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40713"/>
              </p:ext>
            </p:extLst>
          </p:nvPr>
        </p:nvGraphicFramePr>
        <p:xfrm>
          <a:off x="712304" y="2627314"/>
          <a:ext cx="7620000" cy="37065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[1] 23/0739r1, “Follow-up on Coordinated TDMA (C-TDMA)”</a:t>
            </a:r>
          </a:p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[2] 23/1327r0, “Considerations on Return TXOP between multiple APs”</a:t>
            </a:r>
          </a:p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[3] 23/1895r2, “C-TDMA frame sequence”</a:t>
            </a:r>
          </a:p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[4] 24/0227r0, “TXOP Protection in C-TDMA”</a:t>
            </a:r>
          </a:p>
          <a:p>
            <a:pPr marL="0" indent="0">
              <a:buNone/>
            </a:pPr>
            <a:endParaRPr lang="en-US" altLang="ko-KR" sz="1600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6890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/>
              <a:t>A mechanism shall be defined by which the shared AP returns the remaining portion of its allocated time to the sharing AP.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4341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/>
              <a:t>C-TDMA mechanism may involve a TXOP </a:t>
            </a:r>
            <a:r>
              <a:rPr lang="en-US" altLang="ko-KR" sz="2000" dirty="0" smtClean="0"/>
              <a:t>return procedure to </a:t>
            </a:r>
            <a:r>
              <a:rPr lang="en-US" altLang="ko-KR" sz="2000" dirty="0"/>
              <a:t>reclaim time allocated to the shared AP</a:t>
            </a:r>
            <a:r>
              <a:rPr lang="en-US" altLang="ko-KR" sz="2000" dirty="0" smtClean="0"/>
              <a:t>.</a:t>
            </a:r>
          </a:p>
          <a:p>
            <a:pPr lvl="1"/>
            <a:r>
              <a:rPr lang="en-US" altLang="ko-KR" sz="1800" dirty="0"/>
              <a:t>B</a:t>
            </a:r>
            <a:r>
              <a:rPr lang="en-US" altLang="ko-KR" sz="1800" dirty="0" smtClean="0"/>
              <a:t>ecause the shared AP may only use less time than the time allocated by the sharing AP.</a:t>
            </a:r>
            <a:endParaRPr lang="en-US" altLang="ko-KR" sz="1800" dirty="0"/>
          </a:p>
          <a:p>
            <a:endParaRPr lang="en-US" altLang="ko-KR" sz="1600" dirty="0"/>
          </a:p>
          <a:p>
            <a:r>
              <a:rPr lang="en-US" altLang="ko-KR" sz="2000" dirty="0" smtClean="0"/>
              <a:t>TXOP return </a:t>
            </a:r>
            <a:r>
              <a:rPr lang="en-US" altLang="ko-KR" sz="2000" dirty="0"/>
              <a:t>is helpful to the sharing AP and neighboring STAs of the shared AP;</a:t>
            </a:r>
          </a:p>
          <a:p>
            <a:pPr lvl="1"/>
            <a:r>
              <a:rPr lang="en-US" altLang="ko-KR" sz="1800" b="1" u="sng" dirty="0"/>
              <a:t>Medium utilization:</a:t>
            </a:r>
            <a:r>
              <a:rPr lang="en-US" altLang="ko-KR" sz="1800" dirty="0"/>
              <a:t> The earlier the allocated time is returned, the more the sharing AP can use the remaining TXOP and the earlier the neighboring STAs can </a:t>
            </a:r>
            <a:r>
              <a:rPr lang="en-US" altLang="ko-KR" sz="1800" dirty="0" smtClean="0"/>
              <a:t>perform a channel access.</a:t>
            </a:r>
          </a:p>
          <a:p>
            <a:pPr lvl="1"/>
            <a:endParaRPr lang="en-US" altLang="ko-KR" sz="600" dirty="0" smtClean="0"/>
          </a:p>
          <a:p>
            <a:endParaRPr lang="en-US" altLang="ko-KR" sz="1600" dirty="0"/>
          </a:p>
          <a:p>
            <a:r>
              <a:rPr lang="en-US" altLang="ko-KR" sz="2000" dirty="0" smtClean="0"/>
              <a:t>This contribution presents some considerations for TXOP return can performed in C-TDMA operation.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4990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5515" y="685800"/>
            <a:ext cx="7772400" cy="914400"/>
          </a:xfrm>
        </p:spPr>
        <p:txBody>
          <a:bodyPr/>
          <a:lstStyle/>
          <a:p>
            <a:r>
              <a:rPr lang="en-US" altLang="ko-KR" dirty="0"/>
              <a:t>Recap: TXOP Return in TXS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2000" dirty="0" smtClean="0"/>
              <a:t>TXOP return </a:t>
            </a:r>
            <a:r>
              <a:rPr lang="en-US" altLang="ko-KR" sz="2000" dirty="0"/>
              <a:t>in EHT’s TXS (Triggered TXOP Sharing) is as follows:</a:t>
            </a:r>
          </a:p>
          <a:p>
            <a:pPr lvl="1"/>
            <a:r>
              <a:rPr lang="en-US" altLang="ko-KR" sz="1800" u="sng" dirty="0"/>
              <a:t>TXS mode = 1 (UL transmission)</a:t>
            </a:r>
            <a:r>
              <a:rPr lang="en-US" altLang="ko-KR" sz="1800" dirty="0"/>
              <a:t>: When UL PPDU is not received during PIFS from the scheduled STA within an allocated time.</a:t>
            </a:r>
          </a:p>
          <a:p>
            <a:pPr lvl="2"/>
            <a:r>
              <a:rPr lang="en-US" altLang="ko-KR" sz="1600" dirty="0"/>
              <a:t>In C-TDMA, this return method is not available because individual frame exchanges are only performed within the shared AP’s BSS.</a:t>
            </a:r>
          </a:p>
          <a:p>
            <a:pPr lvl="2"/>
            <a:r>
              <a:rPr lang="en-US" altLang="ko-KR" sz="1600" b="1" dirty="0"/>
              <a:t>i.e., C-TDMA operation is not intended for AP-to-AP frame exchange.</a:t>
            </a:r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u="sng" dirty="0"/>
              <a:t>TXS mode = 2 (UL &amp; P2P transmission)</a:t>
            </a:r>
            <a:r>
              <a:rPr lang="en-US" altLang="ko-KR" sz="1800" dirty="0"/>
              <a:t>: When a </a:t>
            </a:r>
            <a:r>
              <a:rPr lang="en-US" altLang="ko-KR" sz="1800" dirty="0" err="1"/>
              <a:t>QoS</a:t>
            </a:r>
            <a:r>
              <a:rPr lang="en-US" altLang="ko-KR" sz="1800" dirty="0"/>
              <a:t> Null/Data frame containing a </a:t>
            </a:r>
            <a:r>
              <a:rPr lang="en-US" altLang="ko-KR" sz="1800" i="1" dirty="0"/>
              <a:t>CAS Control field</a:t>
            </a:r>
            <a:r>
              <a:rPr lang="en-US" altLang="ko-KR" sz="1800" dirty="0"/>
              <a:t> indicating a TXOP return is received from the scheduled STA.</a:t>
            </a:r>
          </a:p>
          <a:p>
            <a:pPr lvl="2"/>
            <a:r>
              <a:rPr lang="en-US" altLang="ko-KR" sz="1600" dirty="0"/>
              <a:t> </a:t>
            </a:r>
            <a:r>
              <a:rPr lang="en-US" altLang="ko-KR" sz="1600" dirty="0" err="1"/>
              <a:t>QoS</a:t>
            </a:r>
            <a:r>
              <a:rPr lang="en-US" altLang="ko-KR" sz="1600" dirty="0"/>
              <a:t> Null/Data frames containing </a:t>
            </a:r>
            <a:r>
              <a:rPr lang="en-US" altLang="ko-KR" sz="1600" i="1" dirty="0"/>
              <a:t>CAS Control field</a:t>
            </a:r>
            <a:r>
              <a:rPr lang="en-US" altLang="ko-KR" sz="1600" dirty="0"/>
              <a:t> (RDG/More PPDU = 0) can only be exchanged with associated STAs that have the corresponding capability [1]. 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Therefore, a TXOP return method between APs for C-TDMA operation needs to be designed.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887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TXOP Return frame in </a:t>
            </a:r>
            <a:r>
              <a:rPr lang="en-US" altLang="ko-KR" dirty="0" smtClean="0">
                <a:solidFill>
                  <a:schemeClr val="tx1"/>
                </a:solidFill>
              </a:rPr>
              <a:t>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/>
              <a:t>The shared AP that has completed FE within its BSS may transmit a TXOP return frame to indicate the end of the allocated time.</a:t>
            </a:r>
          </a:p>
          <a:p>
            <a:pPr lvl="1"/>
            <a:r>
              <a:rPr lang="en-US" altLang="ko-KR" sz="1400" dirty="0"/>
              <a:t>The sharing AP can then start its FE in </a:t>
            </a:r>
            <a:r>
              <a:rPr lang="en-US" altLang="ko-KR" sz="1400" dirty="0" err="1" smtClean="0"/>
              <a:t>xIFS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after receiving the TXOP return frame.</a:t>
            </a:r>
            <a:endParaRPr lang="en-US" altLang="ko-KR" sz="1600" b="1" dirty="0"/>
          </a:p>
          <a:p>
            <a:endParaRPr lang="en-US" altLang="ko-KR" sz="600" dirty="0"/>
          </a:p>
          <a:p>
            <a:r>
              <a:rPr lang="en-US" altLang="ko-KR" sz="1600" dirty="0"/>
              <a:t>The frames below may be used for TXOP return purposes especially in C-TDMA.</a:t>
            </a:r>
          </a:p>
          <a:p>
            <a:pPr lvl="1"/>
            <a:r>
              <a:rPr lang="en-US" altLang="ko-KR" sz="1400" dirty="0"/>
              <a:t>CF-End frame [1-3</a:t>
            </a:r>
            <a:r>
              <a:rPr lang="en-US" altLang="ko-KR" sz="1400" dirty="0" smtClean="0"/>
              <a:t>]</a:t>
            </a:r>
          </a:p>
          <a:p>
            <a:pPr lvl="1"/>
            <a:r>
              <a:rPr lang="en-US" altLang="ko-KR" sz="1400" dirty="0" smtClean="0"/>
              <a:t>Management </a:t>
            </a:r>
            <a:r>
              <a:rPr lang="en-US" altLang="ko-KR" sz="1400" dirty="0"/>
              <a:t>frame using A-Control field</a:t>
            </a:r>
          </a:p>
          <a:p>
            <a:pPr lvl="1"/>
            <a:r>
              <a:rPr lang="en-US" altLang="ko-KR" sz="1400" dirty="0" smtClean="0"/>
              <a:t>Action </a:t>
            </a:r>
            <a:r>
              <a:rPr lang="en-US" altLang="ko-KR" sz="1400" dirty="0"/>
              <a:t>frame (e.g., newly defined for Multi-AP coordination or C-TDMA or TXOP return)</a:t>
            </a:r>
          </a:p>
          <a:p>
            <a:pPr lvl="1"/>
            <a:r>
              <a:rPr lang="en-US" altLang="ko-KR" sz="1400" dirty="0"/>
              <a:t>MU-RTS TXS TF (shared AP </a:t>
            </a:r>
            <a:r>
              <a:rPr lang="en-US" altLang="ko-KR" sz="1400" dirty="0">
                <a:sym typeface="Wingdings" panose="05000000000000000000" pitchFamily="2" charset="2"/>
              </a:rPr>
              <a:t></a:t>
            </a:r>
            <a:r>
              <a:rPr lang="en-US" altLang="ko-KR" sz="1400" dirty="0"/>
              <a:t> sharing AP) &amp; CTS </a:t>
            </a:r>
            <a:r>
              <a:rPr lang="en-US" altLang="ko-KR" sz="1400" dirty="0" smtClean="0"/>
              <a:t>frame</a:t>
            </a:r>
          </a:p>
          <a:p>
            <a:endParaRPr lang="en-US" altLang="ko-KR" sz="600" dirty="0"/>
          </a:p>
          <a:p>
            <a:pPr>
              <a:buFont typeface="+mj-lt"/>
              <a:buAutoNum type="arabicPeriod"/>
            </a:pPr>
            <a:r>
              <a:rPr lang="en-US" altLang="ko-KR" sz="1600" dirty="0" smtClean="0"/>
              <a:t>CF-End: OBSS </a:t>
            </a:r>
            <a:r>
              <a:rPr lang="en-US" altLang="ko-KR" sz="1600" dirty="0"/>
              <a:t>STAs </a:t>
            </a:r>
            <a:r>
              <a:rPr lang="en-US" altLang="ko-KR" sz="1600" dirty="0" smtClean="0"/>
              <a:t>adjacent to a </a:t>
            </a:r>
            <a:r>
              <a:rPr lang="en-US" altLang="ko-KR" sz="1600" dirty="0"/>
              <a:t>shared </a:t>
            </a:r>
            <a:r>
              <a:rPr lang="en-US" altLang="ko-KR" sz="1600" dirty="0" smtClean="0"/>
              <a:t>AP receive this frame and reset their </a:t>
            </a:r>
            <a:r>
              <a:rPr lang="en-US" altLang="ko-KR" sz="1600" dirty="0"/>
              <a:t>basic </a:t>
            </a:r>
            <a:r>
              <a:rPr lang="en-US" altLang="ko-KR" sz="1600" dirty="0" smtClean="0"/>
              <a:t>NAV.</a:t>
            </a:r>
          </a:p>
          <a:p>
            <a:pPr lvl="1"/>
            <a:r>
              <a:rPr lang="en-US" altLang="ko-KR" sz="1400" dirty="0" smtClean="0"/>
              <a:t>Immediately invoke the backoff procedure to obtain the medium.</a:t>
            </a:r>
          </a:p>
          <a:p>
            <a:pPr lvl="1"/>
            <a:endParaRPr lang="en-US" altLang="ko-KR" sz="600" dirty="0" smtClean="0"/>
          </a:p>
          <a:p>
            <a:pPr>
              <a:buFont typeface="+mj-lt"/>
              <a:buAutoNum type="arabicPeriod"/>
            </a:pPr>
            <a:r>
              <a:rPr lang="en-US" altLang="ko-KR" sz="1600" dirty="0" smtClean="0"/>
              <a:t>Others: Can be transmitted only to the sharing AP without NAV reset of OBSS STAs.</a:t>
            </a:r>
          </a:p>
          <a:p>
            <a:pPr lvl="1"/>
            <a:r>
              <a:rPr lang="en-US" altLang="ko-KR" sz="1400" dirty="0" smtClean="0"/>
              <a:t>Assists sharing AP to reclaim remaining TXOP.</a:t>
            </a:r>
            <a:endParaRPr lang="en-US" altLang="ko-KR" sz="1200" dirty="0"/>
          </a:p>
          <a:p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5029200"/>
            <a:ext cx="3652640" cy="140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79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 dirty="0" smtClean="0">
                <a:solidFill>
                  <a:schemeClr val="tx1"/>
                </a:solidFill>
                <a:sym typeface="Wingdings" panose="05000000000000000000" pitchFamily="2" charset="2"/>
              </a:rPr>
              <a:t>Necessity </a:t>
            </a:r>
            <a:r>
              <a:rPr lang="en-US" altLang="ko-KR" sz="3000" dirty="0">
                <a:solidFill>
                  <a:schemeClr val="tx1"/>
                </a:solidFill>
                <a:sym typeface="Wingdings" panose="05000000000000000000" pitchFamily="2" charset="2"/>
              </a:rPr>
              <a:t>of </a:t>
            </a:r>
            <a:r>
              <a:rPr lang="en-US" altLang="ko-KR" sz="3000" dirty="0" smtClean="0">
                <a:solidFill>
                  <a:schemeClr val="tx1"/>
                </a:solidFill>
                <a:sym typeface="Wingdings" panose="05000000000000000000" pitchFamily="2" charset="2"/>
              </a:rPr>
              <a:t>TXOP Return </a:t>
            </a:r>
            <a:r>
              <a:rPr lang="en-US" altLang="ko-KR" sz="3000" dirty="0">
                <a:solidFill>
                  <a:schemeClr val="tx1"/>
                </a:solidFill>
                <a:sym typeface="Wingdings" panose="05000000000000000000" pitchFamily="2" charset="2"/>
              </a:rPr>
              <a:t>frame transmission</a:t>
            </a:r>
            <a:endParaRPr lang="ko-KR" altLang="en-US" sz="3000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4187"/>
            <a:ext cx="8549640" cy="4722813"/>
          </a:xfrm>
        </p:spPr>
        <p:txBody>
          <a:bodyPr/>
          <a:lstStyle/>
          <a:p>
            <a:r>
              <a:rPr lang="en-US" altLang="ko-KR" sz="2000" dirty="0" smtClean="0"/>
              <a:t>However, discussion is needed as to whether the time-allocated shared AP should always transmit the TXOP return frame.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200" dirty="0"/>
          </a:p>
          <a:p>
            <a:r>
              <a:rPr lang="en-US" altLang="ko-KR" sz="2000" dirty="0"/>
              <a:t>Case 1) When allocated time is fully </a:t>
            </a:r>
            <a:r>
              <a:rPr lang="en-US" altLang="ko-KR" sz="2000" dirty="0" smtClean="0"/>
              <a:t>utilized (no TXOP return frame).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The shared AP utilizes the allocated time as much as possible and does not transmit a separate TXOP return frame.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sharing AP can initiate FE after </a:t>
            </a:r>
            <a:r>
              <a:rPr lang="en-US" altLang="ko-KR" sz="1800" dirty="0" err="1"/>
              <a:t>x</a:t>
            </a:r>
            <a:r>
              <a:rPr lang="en-US" altLang="ko-KR" sz="1800" dirty="0" err="1" smtClean="0"/>
              <a:t>IFS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when the allocated time expires.</a:t>
            </a:r>
          </a:p>
          <a:p>
            <a:pPr marL="457200" lvl="1" indent="0">
              <a:buNone/>
            </a:pPr>
            <a:endParaRPr lang="en-US" altLang="ko-KR" sz="1200" dirty="0"/>
          </a:p>
          <a:p>
            <a:r>
              <a:rPr lang="en-US" altLang="ko-KR" sz="2000" dirty="0"/>
              <a:t>Case 2) </a:t>
            </a:r>
            <a:r>
              <a:rPr lang="en-US" altLang="ko-KR" sz="2000" dirty="0" smtClean="0"/>
              <a:t>In C-TDMA, </a:t>
            </a:r>
            <a:r>
              <a:rPr lang="en-US" altLang="ko-KR" sz="2000" dirty="0"/>
              <a:t>a TXOP return frame </a:t>
            </a:r>
            <a:r>
              <a:rPr lang="en-US" altLang="ko-KR" sz="2000" dirty="0" smtClean="0"/>
              <a:t>should </a:t>
            </a:r>
            <a:r>
              <a:rPr lang="en-US" altLang="ko-KR" sz="2000" dirty="0"/>
              <a:t>be transmitted.</a:t>
            </a:r>
          </a:p>
          <a:p>
            <a:pPr lvl="1"/>
            <a:r>
              <a:rPr lang="en-US" altLang="ko-KR" sz="1800" dirty="0"/>
              <a:t>This TXOP return frame is responsible for signaling the sharing AP.</a:t>
            </a:r>
          </a:p>
          <a:p>
            <a:pPr lvl="1"/>
            <a:r>
              <a:rPr lang="en-US" altLang="ko-KR" sz="1800" dirty="0" smtClean="0"/>
              <a:t>However</a:t>
            </a:r>
            <a:r>
              <a:rPr lang="en-US" altLang="ko-KR" sz="1800" dirty="0"/>
              <a:t>, situations may arise </a:t>
            </a:r>
            <a:r>
              <a:rPr lang="en-US" altLang="ko-KR" sz="1800" u="sng" dirty="0"/>
              <a:t>where the sharing AP does not receive </a:t>
            </a:r>
            <a:r>
              <a:rPr lang="en-US" altLang="ko-KR" sz="1800" u="sng" dirty="0" smtClean="0"/>
              <a:t>this frame</a:t>
            </a:r>
            <a:r>
              <a:rPr lang="en-US" altLang="ko-KR" sz="1800" dirty="0" smtClean="0"/>
              <a:t>.</a:t>
            </a:r>
            <a:endParaRPr lang="en-US" altLang="ko-KR" sz="1800" dirty="0"/>
          </a:p>
          <a:p>
            <a:pPr lvl="2"/>
            <a:r>
              <a:rPr lang="en-US" altLang="ko-KR" sz="1600" dirty="0"/>
              <a:t>The sharing AP may wait until the allocated time </a:t>
            </a:r>
            <a:r>
              <a:rPr lang="en-US" altLang="ko-KR" sz="1600" dirty="0" smtClean="0"/>
              <a:t>expires.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A </a:t>
            </a:r>
            <a:r>
              <a:rPr lang="en-US" altLang="ko-KR" sz="1600" u="sng" dirty="0" smtClean="0"/>
              <a:t>forced TXOP return method</a:t>
            </a:r>
            <a:r>
              <a:rPr lang="en-US" altLang="ko-KR" sz="1600" dirty="0" smtClean="0"/>
              <a:t> by the sharing AP </a:t>
            </a:r>
            <a:r>
              <a:rPr lang="en-US" altLang="ko-KR" sz="1600" dirty="0"/>
              <a:t>(when </a:t>
            </a:r>
            <a:r>
              <a:rPr lang="en-US" altLang="ko-KR" sz="1600" dirty="0" smtClean="0"/>
              <a:t>no PPDU </a:t>
            </a:r>
            <a:r>
              <a:rPr lang="en-US" altLang="ko-KR" sz="1600" dirty="0"/>
              <a:t>transmission </a:t>
            </a:r>
            <a:r>
              <a:rPr lang="en-US" altLang="ko-KR" sz="1600" dirty="0" smtClean="0"/>
              <a:t>is </a:t>
            </a:r>
            <a:r>
              <a:rPr lang="en-US" altLang="ko-KR" sz="1600" dirty="0"/>
              <a:t>detected from the shared AP for a certain period of time) </a:t>
            </a:r>
            <a:r>
              <a:rPr lang="en-US" altLang="ko-KR" sz="1600" dirty="0" smtClean="0"/>
              <a:t>can </a:t>
            </a:r>
            <a:r>
              <a:rPr lang="en-US" altLang="ko-KR" sz="1600" dirty="0"/>
              <a:t>be considered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1800" dirty="0"/>
          </a:p>
          <a:p>
            <a:pPr marL="0" indent="0">
              <a:buNone/>
            </a:pPr>
            <a:endParaRPr lang="en-US" altLang="ko-KR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Geonhwan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265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2000" dirty="0" smtClean="0"/>
              <a:t>Basically</a:t>
            </a:r>
            <a:r>
              <a:rPr lang="en-US" altLang="ko-KR" sz="2000" dirty="0"/>
              <a:t>, the sharing AP owns the TXOP but does not exchange frames during the time allocated to the shared AP.</a:t>
            </a:r>
          </a:p>
          <a:p>
            <a:pPr lvl="1"/>
            <a:r>
              <a:rPr lang="en-US" altLang="ko-KR" sz="1800" dirty="0"/>
              <a:t>If an OBSS STA that was hidden from the shared AP and </a:t>
            </a:r>
            <a:r>
              <a:rPr lang="en-US" altLang="ko-KR" sz="1800" u="sng" dirty="0"/>
              <a:t>was in a doze state</a:t>
            </a:r>
            <a:r>
              <a:rPr lang="en-US" altLang="ko-KR" sz="1800" dirty="0">
                <a:solidFill>
                  <a:srgbClr val="FF0000"/>
                </a:solidFill>
              </a:rPr>
              <a:t> </a:t>
            </a:r>
            <a:r>
              <a:rPr lang="en-US" altLang="ko-KR" sz="1800" dirty="0"/>
              <a:t>wakes up at the allocated time, </a:t>
            </a:r>
            <a:r>
              <a:rPr lang="en-US" altLang="ko-KR" sz="1800" u="sng" dirty="0"/>
              <a:t>it may occupy part or all of the sharing AP’s BW</a:t>
            </a:r>
            <a:r>
              <a:rPr lang="en-US" altLang="ko-KR" sz="1800" dirty="0"/>
              <a:t>.</a:t>
            </a:r>
          </a:p>
          <a:p>
            <a:pPr lvl="1"/>
            <a:r>
              <a:rPr lang="en-US" altLang="ko-KR" sz="1800" dirty="0" smtClean="0"/>
              <a:t>Also, if the sharing AP is not protected by NAV during the allocated time [4], adjacent STAs (e.g., whose </a:t>
            </a:r>
            <a:r>
              <a:rPr lang="en-US" altLang="ko-KR" sz="1800" i="1" dirty="0" smtClean="0"/>
              <a:t>NAVTimeout</a:t>
            </a:r>
            <a:r>
              <a:rPr lang="en-US" altLang="ko-KR" sz="1800" dirty="0" smtClean="0"/>
              <a:t> has expired) can access the channel.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1200" dirty="0"/>
          </a:p>
          <a:p>
            <a:r>
              <a:rPr lang="en-US" altLang="ko-KR" sz="2000" dirty="0" smtClean="0"/>
              <a:t>Therefore, we need to determine the </a:t>
            </a:r>
            <a:r>
              <a:rPr lang="en-US" altLang="ko-KR" sz="2000" u="sng" dirty="0" smtClean="0"/>
              <a:t>CCA interval</a:t>
            </a:r>
            <a:r>
              <a:rPr lang="en-US" altLang="ko-KR" sz="2000" dirty="0" smtClean="0"/>
              <a:t> and </a:t>
            </a:r>
            <a:r>
              <a:rPr lang="en-US" altLang="ko-KR" sz="2000" u="sng" dirty="0" smtClean="0"/>
              <a:t>bandwidth</a:t>
            </a:r>
            <a:r>
              <a:rPr lang="en-US" altLang="ko-KR" sz="2000" dirty="0" smtClean="0"/>
              <a:t> that the sharing AP shall perform.</a:t>
            </a:r>
            <a:endParaRPr lang="en-US" altLang="ko-KR" sz="2000" dirty="0"/>
          </a:p>
          <a:p>
            <a:endParaRPr lang="en-US" altLang="ko-KR" sz="2200" dirty="0"/>
          </a:p>
          <a:p>
            <a:pPr lvl="1"/>
            <a:endParaRPr lang="en-US" altLang="ko-KR" sz="1800" dirty="0">
              <a:solidFill>
                <a:srgbClr val="FF00FF"/>
              </a:solidFill>
            </a:endParaRPr>
          </a:p>
          <a:p>
            <a:pPr lvl="1"/>
            <a:endParaRPr lang="en-US" altLang="ko-KR" sz="1800" dirty="0">
              <a:solidFill>
                <a:srgbClr val="FF00FF"/>
              </a:solidFill>
            </a:endParaRPr>
          </a:p>
          <a:p>
            <a:pPr lvl="1"/>
            <a:endParaRPr lang="en-US" altLang="ko-KR" sz="1800" dirty="0">
              <a:solidFill>
                <a:srgbClr val="FF00FF"/>
              </a:solidFill>
            </a:endParaRPr>
          </a:p>
          <a:p>
            <a:pPr lvl="1"/>
            <a:endParaRPr lang="en-US" altLang="ko-KR" sz="1800" dirty="0">
              <a:solidFill>
                <a:srgbClr val="FF00FF"/>
              </a:solidFill>
            </a:endParaRPr>
          </a:p>
          <a:p>
            <a:pPr lvl="1"/>
            <a:endParaRPr lang="en-US" altLang="ko-KR" sz="1800" dirty="0">
              <a:solidFill>
                <a:srgbClr val="FF00FF"/>
              </a:solidFill>
            </a:endParaRPr>
          </a:p>
          <a:p>
            <a:pPr lvl="1"/>
            <a:endParaRPr lang="en-US" altLang="ko-KR" sz="1800" dirty="0">
              <a:solidFill>
                <a:srgbClr val="FF00FF"/>
              </a:solidFill>
            </a:endParaRPr>
          </a:p>
          <a:p>
            <a:pPr lvl="1"/>
            <a:endParaRPr lang="en-US" altLang="ko-KR" sz="1800" dirty="0">
              <a:solidFill>
                <a:srgbClr val="FF00FF"/>
              </a:solidFill>
            </a:endParaRPr>
          </a:p>
          <a:p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CCA after TXOP Return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43" name="그림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936" y="3663768"/>
            <a:ext cx="5644128" cy="212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9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CCA interval &amp; PPDU bandwidth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Keeping in mind that STAs can occupy the medium for an allocated time (in slide 6), the interval of CCA performed by the sharing AP have to be determined.</a:t>
            </a:r>
          </a:p>
          <a:p>
            <a:pPr lvl="1"/>
            <a:r>
              <a:rPr lang="en-US" altLang="ko-KR" sz="1600" dirty="0"/>
              <a:t>SIFS interval may cause conflicts with STAs that can occupy the medium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EHT </a:t>
            </a:r>
            <a:r>
              <a:rPr lang="en-US" altLang="ko-KR" sz="1600" dirty="0"/>
              <a:t>AP uses the PIFS interval when returning a TXOP from a non-AP STA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 lvl="1"/>
            <a:endParaRPr lang="en-US" altLang="ko-KR" sz="900" dirty="0" smtClean="0"/>
          </a:p>
          <a:p>
            <a:r>
              <a:rPr lang="en-US" altLang="ko-KR" sz="1800" dirty="0" smtClean="0"/>
              <a:t>The </a:t>
            </a:r>
            <a:r>
              <a:rPr lang="en-US" altLang="ko-KR" sz="1800" dirty="0"/>
              <a:t>PIFS interval can also be used in TXOP return in C-TDMA.</a:t>
            </a:r>
          </a:p>
          <a:p>
            <a:pPr lvl="1"/>
            <a:r>
              <a:rPr lang="en-US" altLang="ko-KR" sz="1600" dirty="0" smtClean="0"/>
              <a:t>EDCA </a:t>
            </a:r>
            <a:r>
              <a:rPr lang="en-US" altLang="ko-KR" sz="1600" dirty="0"/>
              <a:t>backoff may be invoked when the </a:t>
            </a:r>
            <a:r>
              <a:rPr lang="en-US" altLang="ko-KR" sz="1600" dirty="0" smtClean="0"/>
              <a:t>primary channel </a:t>
            </a:r>
            <a:r>
              <a:rPr lang="en-US" altLang="ko-KR" sz="1600" dirty="0"/>
              <a:t>or a </a:t>
            </a:r>
            <a:r>
              <a:rPr lang="en-US" altLang="ko-KR" sz="1600" dirty="0" smtClean="0"/>
              <a:t>channels </a:t>
            </a:r>
            <a:r>
              <a:rPr lang="en-US" altLang="ko-KR" sz="1600" dirty="0"/>
              <a:t>that overlap with a shared AP containing the </a:t>
            </a:r>
            <a:r>
              <a:rPr lang="en-US" altLang="ko-KR" sz="1600" dirty="0" smtClean="0"/>
              <a:t>primary channel </a:t>
            </a:r>
            <a:r>
              <a:rPr lang="en-US" altLang="ko-KR" sz="1600" dirty="0"/>
              <a:t>is busy</a:t>
            </a:r>
            <a:r>
              <a:rPr lang="en-US" altLang="ko-KR" sz="1600" dirty="0" smtClean="0"/>
              <a:t>.</a:t>
            </a:r>
            <a:endParaRPr lang="en-US" altLang="ko-KR" sz="1800" dirty="0"/>
          </a:p>
          <a:p>
            <a:endParaRPr lang="en-US" altLang="ko-KR" sz="900" dirty="0" smtClean="0"/>
          </a:p>
          <a:p>
            <a:r>
              <a:rPr lang="en-US" altLang="ko-KR" sz="1800" dirty="0"/>
              <a:t>Basically, when performing TXS, the AP's PPDU bandwidth </a:t>
            </a:r>
            <a:r>
              <a:rPr lang="en-US" altLang="ko-KR" sz="1800" dirty="0" smtClean="0"/>
              <a:t>can </a:t>
            </a:r>
            <a:r>
              <a:rPr lang="en-US" altLang="ko-KR" sz="1800" dirty="0"/>
              <a:t>become smaller.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552" y="4648200"/>
            <a:ext cx="7484895" cy="188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22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CCA interval &amp; PPDU bandwidth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Therefore,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bandwidth to perform a </a:t>
            </a:r>
            <a:r>
              <a:rPr lang="en-US" altLang="ko-KR" sz="1800" dirty="0"/>
              <a:t>CCA needs to be determined.</a:t>
            </a:r>
            <a:endParaRPr lang="en-US" altLang="ko-KR" sz="1800" dirty="0" smtClean="0"/>
          </a:p>
          <a:p>
            <a:pPr lvl="1"/>
            <a:r>
              <a:rPr lang="en-US" altLang="ko-KR" sz="1600" b="1" dirty="0" smtClean="0"/>
              <a:t>Option 1)</a:t>
            </a:r>
            <a:r>
              <a:rPr lang="en-US" altLang="ko-KR" sz="1600" dirty="0" smtClean="0"/>
              <a:t> </a:t>
            </a:r>
            <a:r>
              <a:rPr lang="en-US" altLang="ko-KR" sz="1600" u="sng" dirty="0" smtClean="0"/>
              <a:t>CH_BW of the initial frame</a:t>
            </a:r>
            <a:r>
              <a:rPr lang="en-US" altLang="ko-KR" sz="1600" dirty="0" smtClean="0"/>
              <a:t> in the TXOP of the sharing AP</a:t>
            </a:r>
          </a:p>
          <a:p>
            <a:pPr lvl="1"/>
            <a:r>
              <a:rPr lang="en-US" altLang="ko-KR" sz="1600" b="1" dirty="0" smtClean="0"/>
              <a:t>Option 2)</a:t>
            </a:r>
            <a:r>
              <a:rPr lang="en-US" altLang="ko-KR" sz="1600" dirty="0" smtClean="0"/>
              <a:t> </a:t>
            </a:r>
            <a:r>
              <a:rPr lang="en-US" altLang="ko-KR" sz="1600" u="sng" dirty="0" smtClean="0"/>
              <a:t>CH_BW of MU-RTS TXS TF</a:t>
            </a:r>
            <a:r>
              <a:rPr lang="en-US" altLang="ko-KR" sz="1600" dirty="0" smtClean="0"/>
              <a:t> (preceding PPDU)</a:t>
            </a:r>
          </a:p>
          <a:p>
            <a:pPr lvl="1"/>
            <a:r>
              <a:rPr lang="en-US" altLang="ko-KR" sz="1600" b="1" dirty="0" smtClean="0"/>
              <a:t>Option 3)</a:t>
            </a:r>
            <a:r>
              <a:rPr lang="en-US" altLang="ko-KR" sz="1600" dirty="0"/>
              <a:t> </a:t>
            </a:r>
            <a:r>
              <a:rPr lang="en-US" altLang="ko-KR" sz="1600" u="sng" dirty="0" smtClean="0"/>
              <a:t>BSS operating channel width</a:t>
            </a:r>
            <a:r>
              <a:rPr lang="en-US" altLang="ko-KR" sz="1600" dirty="0" smtClean="0"/>
              <a:t> of the sharing AP (Max BW)</a:t>
            </a:r>
            <a:endParaRPr lang="en-US" altLang="ko-KR" sz="1600" dirty="0"/>
          </a:p>
          <a:p>
            <a:pPr lvl="1"/>
            <a:endParaRPr lang="en-US" altLang="ko-KR" sz="1600" dirty="0" smtClean="0">
              <a:solidFill>
                <a:srgbClr val="0000FF"/>
              </a:solidFill>
            </a:endParaRPr>
          </a:p>
          <a:p>
            <a:pPr lvl="1"/>
            <a:endParaRPr lang="en-US" altLang="ko-KR" sz="1600" dirty="0">
              <a:solidFill>
                <a:srgbClr val="0000FF"/>
              </a:solidFill>
            </a:endParaRPr>
          </a:p>
          <a:p>
            <a:pPr lvl="1"/>
            <a:endParaRPr lang="en-US" altLang="ko-KR" sz="1600" dirty="0" smtClean="0">
              <a:solidFill>
                <a:srgbClr val="0000FF"/>
              </a:solidFill>
            </a:endParaRPr>
          </a:p>
          <a:p>
            <a:pPr lvl="1"/>
            <a:endParaRPr lang="en-US" altLang="ko-KR" sz="1600" dirty="0">
              <a:solidFill>
                <a:srgbClr val="0000FF"/>
              </a:solidFill>
            </a:endParaRPr>
          </a:p>
          <a:p>
            <a:pPr lvl="1"/>
            <a:endParaRPr lang="en-US" altLang="ko-KR" sz="1600" dirty="0" smtClean="0">
              <a:solidFill>
                <a:srgbClr val="0000FF"/>
              </a:solidFill>
            </a:endParaRPr>
          </a:p>
          <a:p>
            <a:pPr lvl="1"/>
            <a:endParaRPr lang="en-US" altLang="ko-KR" sz="12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Performs </a:t>
            </a:r>
            <a:r>
              <a:rPr lang="en-US" altLang="ko-KR" sz="1800" dirty="0"/>
              <a:t>CCA based on one of Options 1) </a:t>
            </a:r>
            <a:r>
              <a:rPr lang="en-US" altLang="ko-KR" sz="1800" dirty="0" smtClean="0"/>
              <a:t>to </a:t>
            </a:r>
            <a:r>
              <a:rPr lang="en-US" altLang="ko-KR" sz="1800" dirty="0"/>
              <a:t>3) and </a:t>
            </a:r>
            <a:r>
              <a:rPr lang="en-US" altLang="ko-KR" sz="1800" dirty="0" smtClean="0"/>
              <a:t>uses </a:t>
            </a:r>
            <a:r>
              <a:rPr lang="en-US" altLang="ko-KR" sz="1800" dirty="0"/>
              <a:t>idle CHs to </a:t>
            </a:r>
            <a:r>
              <a:rPr lang="en-US" altLang="ko-KR" sz="1800" dirty="0" smtClean="0"/>
              <a:t>deliver PPDUs </a:t>
            </a:r>
            <a:r>
              <a:rPr lang="en-US" altLang="ko-KR" sz="1800" dirty="0"/>
              <a:t>during the remaining TXOP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600" dirty="0"/>
              <a:t>Depending on the scenario, options 1) and 3) may have a larger BW compared to 2).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94" y="3019953"/>
            <a:ext cx="7061612" cy="208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685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/>
              <a:t>In this contribution, we discussed about a TXOP return in C-TDMA.</a:t>
            </a:r>
          </a:p>
          <a:p>
            <a:endParaRPr lang="en-US" altLang="ko-KR" sz="1800" dirty="0"/>
          </a:p>
          <a:p>
            <a:r>
              <a:rPr lang="en-US" altLang="ko-KR" sz="2000" dirty="0" smtClean="0"/>
              <a:t>Since the TXOP return in EHT’s TXS cannot be used as it is, TXOP return for C-TDMA (or between APs) should be designed.</a:t>
            </a:r>
            <a:endParaRPr lang="en-US" altLang="ko-KR" sz="2000" dirty="0"/>
          </a:p>
          <a:p>
            <a:endParaRPr lang="en-US" altLang="ko-KR" sz="1800" dirty="0">
              <a:solidFill>
                <a:srgbClr val="FF0000"/>
              </a:solidFill>
            </a:endParaRPr>
          </a:p>
          <a:p>
            <a:r>
              <a:rPr lang="en-US" altLang="ko-KR" sz="2000" dirty="0" smtClean="0"/>
              <a:t>We present discussion points to ensure that TXOP return is successful.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TXOP return frame</a:t>
            </a:r>
          </a:p>
          <a:p>
            <a:pPr lvl="1"/>
            <a:r>
              <a:rPr lang="en-US" altLang="ko-KR" sz="1800" dirty="0" smtClean="0"/>
              <a:t>Necessity of TXOP return frame transmission</a:t>
            </a:r>
          </a:p>
          <a:p>
            <a:pPr lvl="1"/>
            <a:r>
              <a:rPr lang="en-US" altLang="ko-KR" sz="1800" dirty="0" smtClean="0"/>
              <a:t>CCA interval &amp; bandwidth after TXOP return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163409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313516</TotalTime>
  <Words>1383</Words>
  <Application>Microsoft Office PowerPoint</Application>
  <PresentationFormat>화면 슬라이드 쇼(4:3)</PresentationFormat>
  <Paragraphs>207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9" baseType="lpstr">
      <vt:lpstr>굴림</vt:lpstr>
      <vt:lpstr>굴림</vt:lpstr>
      <vt:lpstr>맑은 고딕</vt:lpstr>
      <vt:lpstr>맑은 고딕</vt:lpstr>
      <vt:lpstr>Arial</vt:lpstr>
      <vt:lpstr>Times New Roman</vt:lpstr>
      <vt:lpstr>Wingdings</vt:lpstr>
      <vt:lpstr>802-11-Submission</vt:lpstr>
      <vt:lpstr>TXOP Return in C-TDMA</vt:lpstr>
      <vt:lpstr>Introduction</vt:lpstr>
      <vt:lpstr>Recap: TXOP Return in TXS</vt:lpstr>
      <vt:lpstr>TXOP Return frame in C-TDMA</vt:lpstr>
      <vt:lpstr>Necessity of TXOP Return frame transmission</vt:lpstr>
      <vt:lpstr>CCA after TXOP Return</vt:lpstr>
      <vt:lpstr>CCA interval &amp; PPDU bandwidth</vt:lpstr>
      <vt:lpstr>CCA interval &amp; PPDU bandwidth</vt:lpstr>
      <vt:lpstr>Summary</vt:lpstr>
      <vt:lpstr>References</vt:lpstr>
      <vt:lpstr>Straw Poll 1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17732</cp:revision>
  <cp:lastPrinted>2018-10-31T23:27:01Z</cp:lastPrinted>
  <dcterms:created xsi:type="dcterms:W3CDTF">2007-05-21T21:00:37Z</dcterms:created>
  <dcterms:modified xsi:type="dcterms:W3CDTF">2024-04-14T11:22:47Z</dcterms:modified>
</cp:coreProperties>
</file>