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7" r:id="rId6"/>
    <p:sldId id="273" r:id="rId7"/>
    <p:sldId id="311" r:id="rId8"/>
    <p:sldId id="305" r:id="rId9"/>
    <p:sldId id="315" r:id="rId10"/>
    <p:sldId id="313" r:id="rId11"/>
    <p:sldId id="316" r:id="rId12"/>
    <p:sldId id="314" r:id="rId13"/>
    <p:sldId id="307" r:id="rId14"/>
    <p:sldId id="317" r:id="rId15"/>
    <p:sldId id="274" r:id="rId16"/>
    <p:sldId id="318" r:id="rId17"/>
    <p:sldId id="319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yu Hu" initials="CH" lastIdx="8" clrIdx="0">
    <p:extLst>
      <p:ext uri="{19B8F6BF-5375-455C-9EA6-DF929625EA0E}">
        <p15:presenceInfo xmlns:p15="http://schemas.microsoft.com/office/powerpoint/2012/main" userId="29eb7801c1b91784" providerId="Windows Live"/>
      </p:ext>
    </p:extLst>
  </p:cmAuthor>
  <p:cmAuthor id="2" name="Kumail Haider" initials="KH" lastIdx="5" clrIdx="1">
    <p:extLst>
      <p:ext uri="{19B8F6BF-5375-455C-9EA6-DF929625EA0E}">
        <p15:presenceInfo xmlns:p15="http://schemas.microsoft.com/office/powerpoint/2012/main" userId="S::haiderkumail@meta.com::444f6398-5440-4ffb-8d43-328cf9a715c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75"/>
    <p:restoredTop sz="94729"/>
  </p:normalViewPr>
  <p:slideViewPr>
    <p:cSldViewPr snapToGrid="0">
      <p:cViewPr varScale="1">
        <p:scale>
          <a:sx n="115" d="100"/>
          <a:sy n="115" d="100"/>
        </p:scale>
        <p:origin x="156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33A6A3-ACBE-FB6A-4563-0ACE61CE985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979A6F-532C-5119-5D48-3B1CE71331A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1B2B6D-8C33-E13D-FFE2-C519E1F04E3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D48BB-2E43-F9CA-8F8D-D6CC24671450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3B4216-084B-6855-391D-9CA77336C970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0E28B0F-FCBF-CA0E-09B3-6E1CDF7525A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6EC99A3-1290-FCF9-69E0-5E0DEC984E5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2B8E67-6763-0E82-B4A8-9683E90F05B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608911-894A-0EDC-D3DE-02B48E50A6C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M. Kumail Haider (Meta)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802.11-24/0407r0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3236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R-TWT Multi-AP Coordination</a:t>
            </a:r>
            <a:br>
              <a:rPr lang="en-GB" dirty="0"/>
            </a:br>
            <a:r>
              <a:rPr lang="en-GB" dirty="0"/>
              <a:t>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535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2024-04-27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230641"/>
              </p:ext>
            </p:extLst>
          </p:nvPr>
        </p:nvGraphicFramePr>
        <p:xfrm>
          <a:off x="685800" y="3001754"/>
          <a:ext cx="7926387" cy="262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743200" progId="Word.Document.8">
                  <p:embed/>
                </p:oleObj>
              </mc:Choice>
              <mc:Fallback>
                <p:oleObj name="Document" r:id="rId3" imgW="8255000" imgH="2743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001754"/>
                        <a:ext cx="7926387" cy="2624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9161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 dirty="0"/>
              <a:t>Types of coordinated schedules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9531"/>
            <a:ext cx="8309113" cy="44626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OBSS schedules: Schedules originate in a neighboring AP’s BSS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Level 1: Shared APs inform their scheduling to minimize interference with OBSS schedules (e.g., by devising non-overlapping schedules in their own BSS where possible)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Level 2: Shared APs end their TXOP at SP start boundary (optional enhanced protection)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Level 3: Shared APs advertise OBSS schedules as R-TWT schedules in their own BSS (optional, highest level protection).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Non-interfering transmissions may still happen within the BSS (spatial reuse)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53A8EA-D762-8E34-D53F-AC84B3F463D2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11B393-3B46-7D90-2896-5D2290BD6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101" y="3688671"/>
            <a:ext cx="8130209" cy="278674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6AFE93-EF05-2D50-CC27-DDA8A28D9A8E}"/>
              </a:ext>
            </a:extLst>
          </p:cNvPr>
          <p:cNvSpPr txBox="1"/>
          <p:nvPr/>
        </p:nvSpPr>
        <p:spPr>
          <a:xfrm>
            <a:off x="5648839" y="5964684"/>
            <a:ext cx="35257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Fig: Example of R-TWT schedule coordination where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AP2 advertises AP1’s schedule in its BSS</a:t>
            </a:r>
          </a:p>
        </p:txBody>
      </p:sp>
    </p:spTree>
    <p:extLst>
      <p:ext uri="{BB962C8B-B14F-4D97-AF65-F5344CB8AC3E}">
        <p14:creationId xmlns:p14="http://schemas.microsoft.com/office/powerpoint/2010/main" val="235214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 dirty="0"/>
              <a:t>Types of coordinated schedules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9531"/>
            <a:ext cx="8309113" cy="44626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OBSS schedules: Schedules originate in a neighboring AP’s BSS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Level 1: Shared APs inform their scheduling to minimize interference with OBSS schedules (e.g., by devising non-overlapping schedules in their own BSS where possible)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Level 2: Shared APs end their TXOP at SP start boundary (optional enhanced protection)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Level 3: Shared APs advertise OBSS schedules as R-TWT schedules in their own BSS (optional, highest level protection).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Non-interfering transmissions may still happen within the BSS (spatial reuse)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Multi BSS schedules: APs may devise and announce coordinated schedules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Reduces number of schedules being advertised/devised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Schedule has the same TWT parameters (e.g., start time, period) and advertised in respective BSSs (duration may be same or different)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STAs from multiple BSS may be members of this schedule (negotiated with respective APs)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Requires signaling via unicast frames between APs for schedule negotiation (or via backhaul)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400" dirty="0"/>
              <a:t>TXOP-level coordination and enhanced spatial reuse within SPs for efficient medium utilization is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53A8EA-D762-8E34-D53F-AC84B3F463D2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3347752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199"/>
          </a:xfrm>
        </p:spPr>
        <p:txBody>
          <a:bodyPr/>
          <a:lstStyle/>
          <a:p>
            <a:r>
              <a:rPr lang="en-US" sz="36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9702"/>
            <a:ext cx="7770813" cy="45657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introduced concepts and solutions for R-TWT schedule coordination between multiple APs in neighboring BSS to enhance R-TWT operation in UHR</a:t>
            </a:r>
          </a:p>
          <a:p>
            <a:pPr marL="0" indent="0"/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Different levels of schedule coordination may be used, with increasing degree of protections/provisions, as per negotiation between APs</a:t>
            </a:r>
          </a:p>
          <a:p>
            <a:pPr marL="0" indent="0"/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Existing and new signaling for advertisement of such schedules between APs and between AP and their associated STAs is discussed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Extending R-TWT operation for multi-AP coordination will facilitate in mitigating OBSS interference during SPs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104862" y="6475413"/>
            <a:ext cx="768764" cy="363537"/>
          </a:xfrm>
        </p:spPr>
        <p:txBody>
          <a:bodyPr/>
          <a:lstStyle/>
          <a:p>
            <a:r>
              <a:rPr lang="en-GB" sz="1400" dirty="0"/>
              <a:t>Slide </a:t>
            </a:r>
            <a:fld id="{440F5867-744E-4AA6-B0ED-4C44D2DFBB7B}" type="slidenum">
              <a:rPr lang="en-GB" sz="1400" smtClean="0"/>
              <a:pPr/>
              <a:t>12</a:t>
            </a:fld>
            <a:endParaRPr lang="en-GB" sz="14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D7171A4-A122-C4D7-042D-0ED3F84919DE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1752482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199"/>
          </a:xfrm>
        </p:spPr>
        <p:txBody>
          <a:bodyPr/>
          <a:lstStyle/>
          <a:p>
            <a:r>
              <a:rPr lang="en-US" sz="3600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9702"/>
            <a:ext cx="7770813" cy="4162425"/>
          </a:xfrm>
        </p:spPr>
        <p:txBody>
          <a:bodyPr/>
          <a:lstStyle/>
          <a:p>
            <a:pPr rtl="0">
              <a:buFont typeface="Arial" panose="020B0604020202020204" pitchFamily="34" charset="0"/>
              <a:buChar char="•"/>
            </a:pPr>
            <a:r>
              <a:rPr lang="en-US" dirty="0"/>
              <a:t>Do you agree to define mechanisms that enable APs to coordinate R-TWT schedules and/or mechanisms that enable one AP to extend the SP start time protection of the R-TWT schedule of the other AP. </a:t>
            </a:r>
          </a:p>
          <a:p>
            <a:pPr marL="742950" lvl="1" indent="-285750" rtl="0">
              <a:buFont typeface="Arial" panose="020B0604020202020204" pitchFamily="34" charset="0"/>
              <a:buChar char="•"/>
            </a:pPr>
            <a:r>
              <a:rPr lang="en-US" dirty="0"/>
              <a:t>NOTE – TBD mechanisms may be defined for two APs to share schedules and negotiate rules to follow when coordinating R-TWT schedules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104862" y="6475413"/>
            <a:ext cx="768764" cy="363537"/>
          </a:xfrm>
        </p:spPr>
        <p:txBody>
          <a:bodyPr/>
          <a:lstStyle/>
          <a:p>
            <a:r>
              <a:rPr lang="en-GB" sz="1400" dirty="0"/>
              <a:t>Slide </a:t>
            </a:r>
            <a:fld id="{440F5867-744E-4AA6-B0ED-4C44D2DFBB7B}" type="slidenum">
              <a:rPr lang="en-GB" sz="1400" smtClean="0"/>
              <a:pPr/>
              <a:t>13</a:t>
            </a:fld>
            <a:endParaRPr lang="en-GB" sz="14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D7171A4-A122-C4D7-042D-0ED3F84919DE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3653735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199"/>
          </a:xfrm>
        </p:spPr>
        <p:txBody>
          <a:bodyPr/>
          <a:lstStyle/>
          <a:p>
            <a:r>
              <a:rPr lang="en-US" sz="3600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9702"/>
            <a:ext cx="7770813" cy="45657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that, if an AP extends the SP start time protection of an R-TWT schedule that it coordinates with another AP (via TBD negotiation mechanisms), then: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shall ensure its TXOP ends before the start time of the coordinated R-TWT schedule.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may advertise (depending on the rules negotiated by the two APs) in the beacon frames it transmits the coordinated R-TWT schedule so that its associated STAs supporting R-TWT also end their TXOP at SP start boundary for further protection.</a:t>
            </a:r>
          </a:p>
          <a:p>
            <a:pPr marL="0" indent="0"/>
            <a:r>
              <a:rPr lang="en-US" dirty="0"/>
              <a:t>  - </a:t>
            </a:r>
            <a:r>
              <a:rPr lang="en-US" sz="1400" b="0" dirty="0"/>
              <a:t>NOTE: The coordinated schedule may result from a first AP sharing an R-TWT schedule with a second AP as is, or the two APs may negotiate the parameters of the schedule via TBD mechanisms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104862" y="6475413"/>
            <a:ext cx="768764" cy="363537"/>
          </a:xfrm>
        </p:spPr>
        <p:txBody>
          <a:bodyPr/>
          <a:lstStyle/>
          <a:p>
            <a:r>
              <a:rPr lang="en-GB" sz="1400" dirty="0"/>
              <a:t>Slide </a:t>
            </a:r>
            <a:fld id="{440F5867-744E-4AA6-B0ED-4C44D2DFBB7B}" type="slidenum">
              <a:rPr lang="en-GB" sz="1400" smtClean="0"/>
              <a:pPr/>
              <a:t>14</a:t>
            </a:fld>
            <a:endParaRPr lang="en-GB" sz="14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D7171A4-A122-C4D7-042D-0ED3F84919DE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312339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802.11bn is aiming for 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improving tail latency and jitter compared to 802.11be including scenarios of overlapping Basic Service Sets (OBSSs)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R-TWT is a suitable candidate from 802.11be for providing enhanced medium protection and predictable latency for low latency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Coordination among neighboring BSSs can provide enhanced protection in OBSS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document explores design considerations for extending R-TWT operation to Multi-AP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A6A597-2F8E-B0D3-C095-0DF83D7ACBF9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78989"/>
          </a:xfrm>
        </p:spPr>
        <p:txBody>
          <a:bodyPr/>
          <a:lstStyle/>
          <a:p>
            <a:r>
              <a:rPr lang="en-US" dirty="0"/>
              <a:t>Recap: R-TWT Operation in 802.11be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29" y="1577010"/>
            <a:ext cx="8350041" cy="4694583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Uses broadcast TWT (802.11ax) signaling as baseline, with enhancements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AP advertises R-TWT schedules via TWT element in Management frames in the BSS (e.g., Beacon, Probe response)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Indication of R-TWT UL/DL TIDs during membership setup to identify latency sensitive traffic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Provides enhanced medium access protection and provisions for predictable latency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R-TWT supporting STAs must end any TXOP at SP start boundary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Optional usage of overlapping quiet intervals to limit interference from legacy (non-EHT) devices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Prioritization of traffic belonging to R-TWT UL/DL TIDs per membership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Spec recommends membership negotiated as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Trigger-enabled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for efficient medium access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471827-547B-6343-A3E7-7346A9C7FDCB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146487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78989"/>
          </a:xfrm>
        </p:spPr>
        <p:txBody>
          <a:bodyPr/>
          <a:lstStyle/>
          <a:p>
            <a:r>
              <a:rPr lang="en-US" dirty="0"/>
              <a:t>Next: Extending R-TWT for Multi-AP deployments in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604" y="1672809"/>
            <a:ext cx="8350041" cy="4983579"/>
          </a:xfr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Several contributions in </a:t>
            </a:r>
            <a:r>
              <a:rPr kumimoji="0" lang="en-US" sz="18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TGbn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have discussed R-TWT enhancements with multi-AP coordination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11-23/1887r0: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Coordinated Medium Access for Multi-AP Deployments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, Giovanni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Chisci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(Qualcomm)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et.al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</a:t>
            </a: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11-23/1953r0: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Coordinated R-TWT for Multi-AP scenarios - Follow up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Liuming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Lu (OPPO)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et.al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</a:t>
            </a: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11-23/2084r0: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Enhanced R-TWT for UHR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Jeongki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Kim (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Ofinno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)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et.al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</a:t>
            </a: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11-23/1932r3: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Further considerations on coordinated TWT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Rubayet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Shafin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(Samsung Research)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et.al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</a:t>
            </a:r>
            <a:endParaRPr lang="en-US" sz="1600" dirty="0">
              <a:latin typeface="Times New Roman"/>
            </a:endParaRP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11-23/2022r0: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r-TWT for multi-AP follow up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, Laurent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Cariou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(Intel)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et.al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</a:t>
            </a: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11-23/2212r0: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R-TWT-protection-in-11bn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Xiangxin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Gu (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Spreadtrum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)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et.al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</a:t>
            </a: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11-24/0388r0: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Impact of Network Topology on Coordinated R-TWT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, Qing Xia (Sony)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et.al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</a:t>
            </a: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11-24/0161r0: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R-TWT Announcement in Multi-BSS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,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Sunhee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Baek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(LGE) </a:t>
            </a: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et.al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.</a:t>
            </a:r>
          </a:p>
          <a:p>
            <a:pPr defTabSz="914400" eaLnBrk="0" hangingPunct="0">
              <a:spcBef>
                <a:spcPct val="20000"/>
              </a:spcBef>
              <a:buSzTx/>
              <a:buFont typeface="Arial" panose="020B0604020202020204" pitchFamily="34" charset="0"/>
              <a:buChar char="•"/>
              <a:defRPr/>
            </a:pPr>
            <a:endParaRPr lang="en-US" sz="2000" b="0" dirty="0">
              <a:latin typeface="Times New Roman"/>
            </a:endParaRPr>
          </a:p>
          <a:p>
            <a:pPr defTabSz="914400" eaLnBrk="0" hangingPunct="0">
              <a:spcBef>
                <a:spcPct val="20000"/>
              </a:spcBef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This contribution shares our view and further discussion on this topic</a:t>
            </a: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lvl="1" defTabSz="914400" eaLnBrk="0" hangingPunct="0">
              <a:spcBef>
                <a:spcPct val="20000"/>
              </a:spcBef>
              <a:buSzTx/>
              <a:buFontTx/>
              <a:buChar char="–"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471827-547B-6343-A3E7-7346A9C7FDCB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2406027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 dirty="0"/>
              <a:t>APs sharing schedules for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3806826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Neighboring APs may learn an AP’s schedules (</a:t>
            </a:r>
            <a:r>
              <a:rPr lang="en-US" sz="1800" dirty="0" err="1"/>
              <a:t>bTWT</a:t>
            </a:r>
            <a:r>
              <a:rPr lang="en-US" sz="1800" dirty="0"/>
              <a:t>/R-TWT) via beacons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Advantage: No new explicit signaling is required between APs to share schedules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Drawback: Schedule coordination is limited to already advertised schedules in an AP’s BSS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Drawback: Less flexibility, e.g., an AP may not be looking to coordinate on all its schedules</a:t>
            </a:r>
            <a:endParaRPr lang="en-US" sz="1800" dirty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We believe APs should be able to </a:t>
            </a:r>
            <a:r>
              <a:rPr lang="en-US" sz="1800" u="sng" dirty="0"/>
              <a:t>share schedules in unicast frames </a:t>
            </a:r>
            <a:r>
              <a:rPr lang="en-US" sz="1800" dirty="0"/>
              <a:t>between them, besides advertising in beacons (default)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Signaling can be unified with other AP coordination mechanisms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Schedule information may be carried in dedicated IE (e.g., TWT element). Besides schedules, other coordination information may also be indicated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7A1D06-4F31-AC7B-247C-11A78C833570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220841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 dirty="0"/>
              <a:t>TWT element for schedule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4114800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We have to use existing method of R-TWT schedule advertisements (at least of AP’s own schedules) via TWT element in beacons for backward compatibility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For schedule sharing between APs in unicast frames, TWT element is not the most efficient container as currently defined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(R-/b-/</a:t>
            </a:r>
            <a:r>
              <a:rPr lang="en-US" sz="1600" dirty="0" err="1"/>
              <a:t>i</a:t>
            </a:r>
            <a:r>
              <a:rPr lang="en-US" sz="1600" dirty="0"/>
              <a:t>-) TWT parameter set fields contain several fields for operation within the BSS (and between AP/STA) and are not relevant for AP schedule sharing/coordination (e.g., R-TWT TIDs, broadcast TWT recommendation, schedule IDs etc.)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We should greatly </a:t>
            </a:r>
            <a:r>
              <a:rPr lang="en-US" sz="1600" u="sng" dirty="0"/>
              <a:t>simplify the TWT parameter set fields</a:t>
            </a:r>
            <a:r>
              <a:rPr lang="en-US" sz="1600" dirty="0"/>
              <a:t> when used for multi-AP coordination. Only critical fields to define a schedule should be included (e.g., start time, schedule interval, SP duration). Additional coordination information may also be signaled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It is also possible to </a:t>
            </a:r>
            <a:r>
              <a:rPr lang="en-US" sz="1600" u="sng" dirty="0"/>
              <a:t>define a new element </a:t>
            </a:r>
            <a:r>
              <a:rPr lang="en-US" sz="1600" dirty="0"/>
              <a:t>for schedule sharing.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7A1D06-4F31-AC7B-247C-11A78C833570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518230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 sz="2800" dirty="0"/>
              <a:t>Should coordination be limited to existing R-TWT schedules in respective BSSs? </a:t>
            </a:r>
            <a:r>
              <a:rPr lang="en-US" sz="2800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9897"/>
            <a:ext cx="7770813" cy="4520629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If we strictly rely on passive learning of OBSS schedules via beacon frames, only R-TWT schedules announced by the AP and in effect in its BSS are candidates for coordination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If sharing schedules with a neighboring AP via individually addressed frames (or other new signaling we define), </a:t>
            </a:r>
            <a:r>
              <a:rPr lang="en-US" sz="1600" u="sng" dirty="0"/>
              <a:t>an AP should not be required to only share existing schedules it is advertising </a:t>
            </a:r>
            <a:r>
              <a:rPr lang="en-US" sz="1600" dirty="0"/>
              <a:t>as R-TWT schedules in its own BSS. 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1" dirty="0"/>
              <a:t>Scenario 1</a:t>
            </a:r>
            <a:r>
              <a:rPr lang="en-US" sz="1600" dirty="0"/>
              <a:t>: AP wants to coordinate on only a subset of its schedules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1" dirty="0"/>
              <a:t>Scenario 2</a:t>
            </a:r>
            <a:r>
              <a:rPr lang="en-US" sz="1600" dirty="0"/>
              <a:t>: AP doesn’t have any R-TWT supporting STAs associated, or no R-TWT schedules are in effect. However, there are other schedules that the AP wants to coordinate on and setup enhanced protection for. For example, b-TWT or </a:t>
            </a:r>
            <a:r>
              <a:rPr lang="en-US" sz="1600" dirty="0" err="1"/>
              <a:t>i</a:t>
            </a:r>
            <a:r>
              <a:rPr lang="en-US" sz="1600" dirty="0"/>
              <a:t>-TWT schedules or other periodic service intervals (e.g., via SCS negotiations)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1" dirty="0"/>
              <a:t>Scenario 3</a:t>
            </a:r>
            <a:r>
              <a:rPr lang="en-US" sz="1600" dirty="0"/>
              <a:t>: AP wants to consolidate multiple schedules from its BSS and represent them as a single schedule to neighboring APs for more efficient/simplistic coordination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1" dirty="0"/>
              <a:t>Scenario 4</a:t>
            </a:r>
            <a:r>
              <a:rPr lang="en-US" sz="1600" dirty="0"/>
              <a:t>: AP wants to setup a new “coordinated/multi-AP” schedule (further discussion on slide 10)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B2E65C-05EE-CE36-8AD7-B94852952105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426601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 sz="2800" dirty="0"/>
              <a:t>Rules for APs for schedule coordination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9897"/>
            <a:ext cx="7770813" cy="4520629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An AP </a:t>
            </a:r>
            <a:r>
              <a:rPr lang="en-US" sz="1600" u="sng" dirty="0"/>
              <a:t>should not be required to advertise</a:t>
            </a:r>
            <a:r>
              <a:rPr lang="en-US" sz="1600" dirty="0"/>
              <a:t> a neighboring AP’s schedule in its own BSS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An AP may not have any R-TWT supporting STAs associated with it. This will result in unnecessary overhead of announcement.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We should give flexibility to APs about the level at which they want to coordinate and protections they want to provide to a neighboring AP’s schedules (level of coordination is matter of mutual agreement/negotiation)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Rules for shared APs may depend on level of coordination, and we should allow </a:t>
            </a:r>
            <a:r>
              <a:rPr lang="en-US" sz="1600" u="sng" dirty="0"/>
              <a:t>multiple levels of coordination </a:t>
            </a:r>
            <a:r>
              <a:rPr lang="en-US" sz="1600" dirty="0"/>
              <a:t>for flexibility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1" dirty="0"/>
              <a:t>Level 1</a:t>
            </a:r>
            <a:r>
              <a:rPr lang="en-US" sz="1600" dirty="0"/>
              <a:t>: Shared AP considers Sharing AP’s schedule when devising its own schedules (or operating in its BSS) to minimize interference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1" dirty="0"/>
              <a:t>Level 2</a:t>
            </a:r>
            <a:r>
              <a:rPr lang="en-US" sz="1600" dirty="0"/>
              <a:t>: Shared AP ends its TXOP at SP start boundary of Sharing AP’s schedules’ SPs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b="1" dirty="0"/>
              <a:t>Level 3</a:t>
            </a:r>
            <a:r>
              <a:rPr lang="en-US" sz="1600" dirty="0"/>
              <a:t>: Shared AP advertises Sharing AP’s schedules in its own BSS. It is TBD whether Shared AP’s associated STAs may request membership in these schedules. Both modes may be allowed.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B2E65C-05EE-CE36-8AD7-B94852952105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890409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 sz="2800" dirty="0"/>
              <a:t>Do we need new requirements at STAs? </a:t>
            </a:r>
            <a:r>
              <a:rPr lang="en-US" sz="2800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9897"/>
            <a:ext cx="7770813" cy="4520629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R-TWT in 11be provides an ample solution for traffic prioritization and medium protection within a BSS where all STAs support R-TWT</a:t>
            </a:r>
          </a:p>
          <a:p>
            <a:pPr>
              <a:spcBef>
                <a:spcPts val="18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Even when other STAs don’t support R-TWT, DL and UL flows of R-TWT scheduled STA benefit from traffic prioritization (refer to simulation results in 11-21/1990r1)</a:t>
            </a:r>
          </a:p>
          <a:p>
            <a:pPr>
              <a:spcBef>
                <a:spcPts val="18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EHT STAs supporting R-TWT </a:t>
            </a:r>
            <a:r>
              <a:rPr lang="en-US" sz="1600" u="sng" dirty="0"/>
              <a:t>should be compatible</a:t>
            </a:r>
            <a:r>
              <a:rPr lang="en-US" sz="1600" dirty="0"/>
              <a:t> with multi-AP R-TWT framework</a:t>
            </a:r>
            <a:endParaRPr lang="en-US" sz="1400" dirty="0"/>
          </a:p>
          <a:p>
            <a:pPr>
              <a:spcBef>
                <a:spcPts val="18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We believe that additional new protection/prioritization rules for R-TWT STA operation are </a:t>
            </a:r>
            <a:r>
              <a:rPr lang="en-US" sz="1600" u="sng" dirty="0"/>
              <a:t>not strictly required </a:t>
            </a:r>
            <a:r>
              <a:rPr lang="en-US" sz="1600" dirty="0"/>
              <a:t>when extending to Multi-AP framework </a:t>
            </a:r>
          </a:p>
          <a:p>
            <a:pPr>
              <a:spcBef>
                <a:spcPts val="18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Provisions may be added to enhance signaling and/or add more context for STAs (e.g., types of schedules) while maintaining backward compatibility with EHT STAs (when using R-TWT within an AP’s BSS)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B2E65C-05EE-CE36-8AD7-B94852952105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M. Kumail Haider (Meta)</a:t>
            </a:r>
          </a:p>
        </p:txBody>
      </p:sp>
    </p:spTree>
    <p:extLst>
      <p:ext uri="{BB962C8B-B14F-4D97-AF65-F5344CB8AC3E}">
        <p14:creationId xmlns:p14="http://schemas.microsoft.com/office/powerpoint/2010/main" val="256430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0B994C-0477-42BC-8777-445B993B0E83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D1997DC-765F-40E1-8BF7-2B8C22CE55BC}">
  <ds:schemaRefs>
    <ds:schemaRef ds:uri="4cb1c834-fb5e-4db1-b5fe-b760d2c58fa7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11393</TotalTime>
  <Words>1875</Words>
  <Application>Microsoft Macintosh PowerPoint</Application>
  <PresentationFormat>On-screen Show (4:3)</PresentationFormat>
  <Paragraphs>133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Office Theme</vt:lpstr>
      <vt:lpstr>Document</vt:lpstr>
      <vt:lpstr>R-TWT Multi-AP Coordination Follow up</vt:lpstr>
      <vt:lpstr>Problem Statement</vt:lpstr>
      <vt:lpstr>Recap: R-TWT Operation in 802.11be</vt:lpstr>
      <vt:lpstr>Next: Extending R-TWT for Multi-AP deployments in UHR</vt:lpstr>
      <vt:lpstr>APs sharing schedules for coordination</vt:lpstr>
      <vt:lpstr>TWT element for schedule sharing</vt:lpstr>
      <vt:lpstr>Should coordination be limited to existing R-TWT schedules in respective BSSs? No</vt:lpstr>
      <vt:lpstr>Rules for APs for schedule coordination</vt:lpstr>
      <vt:lpstr>Do we need new requirements at STAs? No</vt:lpstr>
      <vt:lpstr>Types of coordinated schedules</vt:lpstr>
      <vt:lpstr>Types of coordinated schedules</vt:lpstr>
      <vt:lpstr>Conclusion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Kumail Haider</cp:lastModifiedBy>
  <cp:revision>36</cp:revision>
  <cp:lastPrinted>1601-01-01T00:00:00Z</cp:lastPrinted>
  <dcterms:created xsi:type="dcterms:W3CDTF">2019-06-07T21:10:12Z</dcterms:created>
  <dcterms:modified xsi:type="dcterms:W3CDTF">2024-04-27T20:02:46Z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</Properties>
</file>