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256" r:id="rId5"/>
    <p:sldId id="2458" r:id="rId6"/>
    <p:sldId id="2435" r:id="rId7"/>
    <p:sldId id="2444" r:id="rId8"/>
    <p:sldId id="2459" r:id="rId9"/>
    <p:sldId id="2460" r:id="rId10"/>
    <p:sldId id="2447" r:id="rId11"/>
    <p:sldId id="2461" r:id="rId12"/>
    <p:sldId id="2445" r:id="rId13"/>
    <p:sldId id="2450" r:id="rId14"/>
    <p:sldId id="2454" r:id="rId15"/>
    <p:sldId id="2452" r:id="rId16"/>
    <p:sldId id="2455" r:id="rId17"/>
    <p:sldId id="2453" r:id="rId18"/>
    <p:sldId id="2456" r:id="rId19"/>
    <p:sldId id="2433" r:id="rId20"/>
    <p:sldId id="553" r:id="rId2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59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5B2D213-EFD5-2A19-6BB4-F74FCDBBFC54}" name="Iñaki Val Beitia" initials="IVB" userId="142b1726718d4f29" providerId="Windows Live"/>
  <p188:author id="{5CEE8443-7BA0-58C8-68A2-C7137259E896}" name="Cavalcanti, Dave" initials="CD" userId="S::dave.cavalcanti@intel.com::9ea5236a-efed-4310-84d3-1764e087ca35" providerId="AD"/>
  <p188:author id="{13A92F55-695F-BD3F-64F7-160958EDFD5F}" name="Sigurd Schelstraete" initials="SS" userId="Sigurd Schelstraete" providerId="None"/>
  <p188:author id="{7E0E937C-C2F1-05D9-6006-1072F561F262}" name="Iñaki Val Beitia" initials="IVB" userId="S::ival@maxlinear.com::c091fdec-014d-40a0-997a-9f48f5a155e9" providerId="AD"/>
  <p188:author id="{D54C35BA-4BB6-BEC7-4737-16117DD879E7}" name="Sigurd Schelstraete" initials="SS" userId="S::sschelstraete@maxlinear.com::cc1875bc-5b00-4f0e-92c1-b5b7dcde1a21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2" initials="R2" lastIdx="1" clrIdx="0">
    <p:extLst>
      <p:ext uri="{19B8F6BF-5375-455C-9EA6-DF929625EA0E}">
        <p15:presenceInfo xmlns:p15="http://schemas.microsoft.com/office/powerpoint/2012/main" userId="R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53E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D71968-F8EC-4531-9CB8-42FC18CCE197}" v="1" dt="2024-04-12T14:51:19.1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27" autoAdjust="0"/>
    <p:restoredTop sz="90917" autoAdjust="0"/>
  </p:normalViewPr>
  <p:slideViewPr>
    <p:cSldViewPr snapToGrid="0">
      <p:cViewPr varScale="1">
        <p:scale>
          <a:sx n="162" d="100"/>
          <a:sy n="162" d="100"/>
        </p:scale>
        <p:origin x="1710" y="144"/>
      </p:cViewPr>
      <p:guideLst>
        <p:guide orient="horz" pos="2160"/>
        <p:guide pos="259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3294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gurd Schelstraete" userId="cc1875bc-5b00-4f0e-92c1-b5b7dcde1a21" providerId="ADAL" clId="{85576C63-D507-42C9-8D1C-95EDCE15FC4B}"/>
    <pc:docChg chg="modSld">
      <pc:chgData name="Sigurd Schelstraete" userId="cc1875bc-5b00-4f0e-92c1-b5b7dcde1a21" providerId="ADAL" clId="{85576C63-D507-42C9-8D1C-95EDCE15FC4B}" dt="2024-04-10T17:26:40.939" v="17"/>
      <pc:docMkLst>
        <pc:docMk/>
      </pc:docMkLst>
      <pc:sldChg chg="addCm">
        <pc:chgData name="Sigurd Schelstraete" userId="cc1875bc-5b00-4f0e-92c1-b5b7dcde1a21" providerId="ADAL" clId="{85576C63-D507-42C9-8D1C-95EDCE15FC4B}" dt="2024-04-10T17:26:40.939" v="17"/>
        <pc:sldMkLst>
          <pc:docMk/>
          <pc:sldMk cId="339469844" sldId="244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Sigurd Schelstraete" userId="cc1875bc-5b00-4f0e-92c1-b5b7dcde1a21" providerId="ADAL" clId="{85576C63-D507-42C9-8D1C-95EDCE15FC4B}" dt="2024-04-10T17:26:40.939" v="17"/>
              <pc2:cmMkLst xmlns:pc2="http://schemas.microsoft.com/office/powerpoint/2019/9/main/command">
                <pc:docMk/>
                <pc:sldMk cId="339469844" sldId="2447"/>
                <pc2:cmMk id="{0185914F-97D2-4D38-AFF6-756432E1DF6C}"/>
              </pc2:cmMkLst>
            </pc226:cmChg>
          </p:ext>
        </pc:extLst>
      </pc:sldChg>
      <pc:sldChg chg="modSp mod">
        <pc:chgData name="Sigurd Schelstraete" userId="cc1875bc-5b00-4f0e-92c1-b5b7dcde1a21" providerId="ADAL" clId="{85576C63-D507-42C9-8D1C-95EDCE15FC4B}" dt="2024-04-10T17:22:53.561" v="15" actId="115"/>
        <pc:sldMkLst>
          <pc:docMk/>
          <pc:sldMk cId="4051520602" sldId="2459"/>
        </pc:sldMkLst>
        <pc:spChg chg="mod">
          <ac:chgData name="Sigurd Schelstraete" userId="cc1875bc-5b00-4f0e-92c1-b5b7dcde1a21" providerId="ADAL" clId="{85576C63-D507-42C9-8D1C-95EDCE15FC4B}" dt="2024-04-10T17:22:53.561" v="15" actId="115"/>
          <ac:spMkLst>
            <pc:docMk/>
            <pc:sldMk cId="4051520602" sldId="2459"/>
            <ac:spMk id="3" creationId="{5ADB85B2-F848-8EF3-D0E4-AB034CD6CAED}"/>
          </ac:spMkLst>
        </pc:spChg>
      </pc:sldChg>
      <pc:sldChg chg="addCm">
        <pc:chgData name="Sigurd Schelstraete" userId="cc1875bc-5b00-4f0e-92c1-b5b7dcde1a21" providerId="ADAL" clId="{85576C63-D507-42C9-8D1C-95EDCE15FC4B}" dt="2024-04-10T17:25:06.123" v="16"/>
        <pc:sldMkLst>
          <pc:docMk/>
          <pc:sldMk cId="2847220001" sldId="246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Sigurd Schelstraete" userId="cc1875bc-5b00-4f0e-92c1-b5b7dcde1a21" providerId="ADAL" clId="{85576C63-D507-42C9-8D1C-95EDCE15FC4B}" dt="2024-04-10T17:25:06.123" v="16"/>
              <pc2:cmMkLst xmlns:pc2="http://schemas.microsoft.com/office/powerpoint/2019/9/main/command">
                <pc:docMk/>
                <pc:sldMk cId="2847220001" sldId="2460"/>
                <pc2:cmMk id="{13ED3278-FF4B-4C96-94CB-4E61AB7DAB35}"/>
              </pc2:cmMkLst>
            </pc226:cmChg>
          </p:ext>
        </pc:extLst>
      </pc:sldChg>
    </pc:docChg>
  </pc:docChgLst>
  <pc:docChgLst>
    <pc:chgData name="Iñaki Val Beitia" userId="c091fdec-014d-40a0-997a-9f48f5a155e9" providerId="ADAL" clId="{00D71968-F8EC-4531-9CB8-42FC18CCE197}"/>
    <pc:docChg chg="undo custSel modSld modMainMaster">
      <pc:chgData name="Iñaki Val Beitia" userId="c091fdec-014d-40a0-997a-9f48f5a155e9" providerId="ADAL" clId="{00D71968-F8EC-4531-9CB8-42FC18CCE197}" dt="2024-04-12T15:01:08.088" v="252" actId="20577"/>
      <pc:docMkLst>
        <pc:docMk/>
      </pc:docMkLst>
      <pc:sldChg chg="addSp delSp modSp mod">
        <pc:chgData name="Iñaki Val Beitia" userId="c091fdec-014d-40a0-997a-9f48f5a155e9" providerId="ADAL" clId="{00D71968-F8EC-4531-9CB8-42FC18CCE197}" dt="2024-04-12T14:51:19.185" v="125"/>
        <pc:sldMkLst>
          <pc:docMk/>
          <pc:sldMk cId="0" sldId="256"/>
        </pc:sldMkLst>
        <pc:spChg chg="mod">
          <ac:chgData name="Iñaki Val Beitia" userId="c091fdec-014d-40a0-997a-9f48f5a155e9" providerId="ADAL" clId="{00D71968-F8EC-4531-9CB8-42FC18CCE197}" dt="2024-04-12T14:50:43.678" v="115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Iñaki Val Beitia" userId="c091fdec-014d-40a0-997a-9f48f5a155e9" providerId="ADAL" clId="{00D71968-F8EC-4531-9CB8-42FC18CCE197}" dt="2024-04-12T14:50:52.655" v="123" actId="20577"/>
          <ac:spMkLst>
            <pc:docMk/>
            <pc:sldMk cId="0" sldId="256"/>
            <ac:spMk id="3074" creationId="{00000000-0000-0000-0000-000000000000}"/>
          </ac:spMkLst>
        </pc:spChg>
        <pc:graphicFrameChg chg="add mod">
          <ac:chgData name="Iñaki Val Beitia" userId="c091fdec-014d-40a0-997a-9f48f5a155e9" providerId="ADAL" clId="{00D71968-F8EC-4531-9CB8-42FC18CCE197}" dt="2024-04-12T14:51:19.185" v="125"/>
          <ac:graphicFrameMkLst>
            <pc:docMk/>
            <pc:sldMk cId="0" sldId="256"/>
            <ac:graphicFrameMk id="2" creationId="{31F79C9D-4CC7-B28B-B4B0-426CA075FA3D}"/>
          </ac:graphicFrameMkLst>
        </pc:graphicFrameChg>
        <pc:graphicFrameChg chg="del">
          <ac:chgData name="Iñaki Val Beitia" userId="c091fdec-014d-40a0-997a-9f48f5a155e9" providerId="ADAL" clId="{00D71968-F8EC-4531-9CB8-42FC18CCE197}" dt="2024-04-12T14:51:18.856" v="124" actId="478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Iñaki Val Beitia" userId="c091fdec-014d-40a0-997a-9f48f5a155e9" providerId="ADAL" clId="{00D71968-F8EC-4531-9CB8-42FC18CCE197}" dt="2024-04-12T15:00:55.727" v="248" actId="20577"/>
        <pc:sldMkLst>
          <pc:docMk/>
          <pc:sldMk cId="4123505415" sldId="553"/>
        </pc:sldMkLst>
        <pc:spChg chg="mod">
          <ac:chgData name="Iñaki Val Beitia" userId="c091fdec-014d-40a0-997a-9f48f5a155e9" providerId="ADAL" clId="{00D71968-F8EC-4531-9CB8-42FC18CCE197}" dt="2024-04-12T15:00:55.727" v="248" actId="20577"/>
          <ac:spMkLst>
            <pc:docMk/>
            <pc:sldMk cId="4123505415" sldId="553"/>
            <ac:spMk id="3" creationId="{00000000-0000-0000-0000-000000000000}"/>
          </ac:spMkLst>
        </pc:spChg>
      </pc:sldChg>
      <pc:sldChg chg="modSp mod">
        <pc:chgData name="Iñaki Val Beitia" userId="c091fdec-014d-40a0-997a-9f48f5a155e9" providerId="ADAL" clId="{00D71968-F8EC-4531-9CB8-42FC18CCE197}" dt="2024-04-12T14:52:45.002" v="147"/>
        <pc:sldMkLst>
          <pc:docMk/>
          <pc:sldMk cId="3217881879" sldId="2433"/>
        </pc:sldMkLst>
        <pc:spChg chg="mod">
          <ac:chgData name="Iñaki Val Beitia" userId="c091fdec-014d-40a0-997a-9f48f5a155e9" providerId="ADAL" clId="{00D71968-F8EC-4531-9CB8-42FC18CCE197}" dt="2024-04-12T14:52:45.002" v="147"/>
          <ac:spMkLst>
            <pc:docMk/>
            <pc:sldMk cId="3217881879" sldId="2433"/>
            <ac:spMk id="6" creationId="{073591CE-C407-41DC-8DC1-EF26B6AA2B86}"/>
          </ac:spMkLst>
        </pc:spChg>
      </pc:sldChg>
      <pc:sldChg chg="modSp mod">
        <pc:chgData name="Iñaki Val Beitia" userId="c091fdec-014d-40a0-997a-9f48f5a155e9" providerId="ADAL" clId="{00D71968-F8EC-4531-9CB8-42FC18CCE197}" dt="2024-04-12T15:01:08.088" v="252" actId="20577"/>
        <pc:sldMkLst>
          <pc:docMk/>
          <pc:sldMk cId="4200905189" sldId="2435"/>
        </pc:sldMkLst>
        <pc:spChg chg="mod">
          <ac:chgData name="Iñaki Val Beitia" userId="c091fdec-014d-40a0-997a-9f48f5a155e9" providerId="ADAL" clId="{00D71968-F8EC-4531-9CB8-42FC18CCE197}" dt="2024-04-12T15:01:08.088" v="252" actId="20577"/>
          <ac:spMkLst>
            <pc:docMk/>
            <pc:sldMk cId="4200905189" sldId="2435"/>
            <ac:spMk id="3" creationId="{AAB7C2D3-2625-4C6E-88CD-D4F1A5F7AD56}"/>
          </ac:spMkLst>
        </pc:spChg>
        <pc:spChg chg="mod">
          <ac:chgData name="Iñaki Val Beitia" userId="c091fdec-014d-40a0-997a-9f48f5a155e9" providerId="ADAL" clId="{00D71968-F8EC-4531-9CB8-42FC18CCE197}" dt="2024-04-12T14:51:28.617" v="129"/>
          <ac:spMkLst>
            <pc:docMk/>
            <pc:sldMk cId="4200905189" sldId="2435"/>
            <ac:spMk id="6" creationId="{0BBA57DE-3362-400B-98B6-1FF4281AD74F}"/>
          </ac:spMkLst>
        </pc:spChg>
      </pc:sldChg>
      <pc:sldChg chg="modSp mod">
        <pc:chgData name="Iñaki Val Beitia" userId="c091fdec-014d-40a0-997a-9f48f5a155e9" providerId="ADAL" clId="{00D71968-F8EC-4531-9CB8-42FC18CCE197}" dt="2024-04-12T14:51:37.948" v="132"/>
        <pc:sldMkLst>
          <pc:docMk/>
          <pc:sldMk cId="2809524587" sldId="2444"/>
        </pc:sldMkLst>
        <pc:spChg chg="mod">
          <ac:chgData name="Iñaki Val Beitia" userId="c091fdec-014d-40a0-997a-9f48f5a155e9" providerId="ADAL" clId="{00D71968-F8EC-4531-9CB8-42FC18CCE197}" dt="2024-04-12T14:51:37.948" v="132"/>
          <ac:spMkLst>
            <pc:docMk/>
            <pc:sldMk cId="2809524587" sldId="2444"/>
            <ac:spMk id="6" creationId="{0BBA57DE-3362-400B-98B6-1FF4281AD74F}"/>
          </ac:spMkLst>
        </pc:spChg>
      </pc:sldChg>
      <pc:sldChg chg="delSp modSp mod delCm modCm">
        <pc:chgData name="Iñaki Val Beitia" userId="c091fdec-014d-40a0-997a-9f48f5a155e9" providerId="ADAL" clId="{00D71968-F8EC-4531-9CB8-42FC18CCE197}" dt="2024-04-12T14:52:24.981" v="141"/>
        <pc:sldMkLst>
          <pc:docMk/>
          <pc:sldMk cId="339469844" sldId="2447"/>
        </pc:sldMkLst>
        <pc:spChg chg="mod">
          <ac:chgData name="Iñaki Val Beitia" userId="c091fdec-014d-40a0-997a-9f48f5a155e9" providerId="ADAL" clId="{00D71968-F8EC-4531-9CB8-42FC18CCE197}" dt="2024-04-12T14:52:14.443" v="140" actId="403"/>
          <ac:spMkLst>
            <pc:docMk/>
            <pc:sldMk cId="339469844" sldId="2447"/>
            <ac:spMk id="3" creationId="{AAB7C2D3-2625-4C6E-88CD-D4F1A5F7AD56}"/>
          </ac:spMkLst>
        </pc:spChg>
        <pc:spChg chg="mod">
          <ac:chgData name="Iñaki Val Beitia" userId="c091fdec-014d-40a0-997a-9f48f5a155e9" providerId="ADAL" clId="{00D71968-F8EC-4531-9CB8-42FC18CCE197}" dt="2024-04-12T14:52:24.981" v="141"/>
          <ac:spMkLst>
            <pc:docMk/>
            <pc:sldMk cId="339469844" sldId="2447"/>
            <ac:spMk id="6" creationId="{0BBA57DE-3362-400B-98B6-1FF4281AD74F}"/>
          </ac:spMkLst>
        </pc:spChg>
        <pc:spChg chg="mod">
          <ac:chgData name="Iñaki Val Beitia" userId="c091fdec-014d-40a0-997a-9f48f5a155e9" providerId="ADAL" clId="{00D71968-F8EC-4531-9CB8-42FC18CCE197}" dt="2024-04-12T14:52:08.086" v="138" actId="1076"/>
          <ac:spMkLst>
            <pc:docMk/>
            <pc:sldMk cId="339469844" sldId="2447"/>
            <ac:spMk id="7" creationId="{62AB36D0-C009-9029-B8F2-867D8927BF23}"/>
          </ac:spMkLst>
        </pc:spChg>
        <pc:spChg chg="mod">
          <ac:chgData name="Iñaki Val Beitia" userId="c091fdec-014d-40a0-997a-9f48f5a155e9" providerId="ADAL" clId="{00D71968-F8EC-4531-9CB8-42FC18CCE197}" dt="2024-04-12T14:52:08.086" v="138" actId="1076"/>
          <ac:spMkLst>
            <pc:docMk/>
            <pc:sldMk cId="339469844" sldId="2447"/>
            <ac:spMk id="9" creationId="{6468C114-31B8-5424-5676-1E68BCA2F067}"/>
          </ac:spMkLst>
        </pc:spChg>
        <pc:spChg chg="del mod">
          <ac:chgData name="Iñaki Val Beitia" userId="c091fdec-014d-40a0-997a-9f48f5a155e9" providerId="ADAL" clId="{00D71968-F8EC-4531-9CB8-42FC18CCE197}" dt="2024-04-12T14:52:04.146" v="137" actId="478"/>
          <ac:spMkLst>
            <pc:docMk/>
            <pc:sldMk cId="339469844" sldId="2447"/>
            <ac:spMk id="15" creationId="{6260DEC6-1E12-99A1-1A2A-939105776AEA}"/>
          </ac:spMkLst>
        </pc:spChg>
        <pc:spChg chg="mod">
          <ac:chgData name="Iñaki Val Beitia" userId="c091fdec-014d-40a0-997a-9f48f5a155e9" providerId="ADAL" clId="{00D71968-F8EC-4531-9CB8-42FC18CCE197}" dt="2024-04-12T14:52:08.086" v="138" actId="1076"/>
          <ac:spMkLst>
            <pc:docMk/>
            <pc:sldMk cId="339469844" sldId="2447"/>
            <ac:spMk id="18" creationId="{1633341A-B21D-AE69-CDA1-659745A2446C}"/>
          </ac:spMkLst>
        </pc:spChg>
        <pc:spChg chg="mod">
          <ac:chgData name="Iñaki Val Beitia" userId="c091fdec-014d-40a0-997a-9f48f5a155e9" providerId="ADAL" clId="{00D71968-F8EC-4531-9CB8-42FC18CCE197}" dt="2024-04-12T14:52:08.086" v="138" actId="1076"/>
          <ac:spMkLst>
            <pc:docMk/>
            <pc:sldMk cId="339469844" sldId="2447"/>
            <ac:spMk id="28" creationId="{D75157E4-D481-DABC-5F22-2805538A358E}"/>
          </ac:spMkLst>
        </pc:spChg>
        <pc:spChg chg="mod">
          <ac:chgData name="Iñaki Val Beitia" userId="c091fdec-014d-40a0-997a-9f48f5a155e9" providerId="ADAL" clId="{00D71968-F8EC-4531-9CB8-42FC18CCE197}" dt="2024-04-12T14:52:08.086" v="138" actId="1076"/>
          <ac:spMkLst>
            <pc:docMk/>
            <pc:sldMk cId="339469844" sldId="2447"/>
            <ac:spMk id="29" creationId="{A54428BC-AEFB-7E32-E3A5-1F97C1D14D04}"/>
          </ac:spMkLst>
        </pc:spChg>
        <pc:spChg chg="mod">
          <ac:chgData name="Iñaki Val Beitia" userId="c091fdec-014d-40a0-997a-9f48f5a155e9" providerId="ADAL" clId="{00D71968-F8EC-4531-9CB8-42FC18CCE197}" dt="2024-04-12T14:52:08.086" v="138" actId="1076"/>
          <ac:spMkLst>
            <pc:docMk/>
            <pc:sldMk cId="339469844" sldId="2447"/>
            <ac:spMk id="30" creationId="{79CEFFC9-D82A-964F-99FD-F792A3E1F7FF}"/>
          </ac:spMkLst>
        </pc:spChg>
        <pc:spChg chg="mod">
          <ac:chgData name="Iñaki Val Beitia" userId="c091fdec-014d-40a0-997a-9f48f5a155e9" providerId="ADAL" clId="{00D71968-F8EC-4531-9CB8-42FC18CCE197}" dt="2024-04-12T14:52:08.086" v="138" actId="1076"/>
          <ac:spMkLst>
            <pc:docMk/>
            <pc:sldMk cId="339469844" sldId="2447"/>
            <ac:spMk id="37" creationId="{28D87C3D-930D-A1D6-F14B-BBBD81C2FA5A}"/>
          </ac:spMkLst>
        </pc:spChg>
        <pc:spChg chg="mod">
          <ac:chgData name="Iñaki Val Beitia" userId="c091fdec-014d-40a0-997a-9f48f5a155e9" providerId="ADAL" clId="{00D71968-F8EC-4531-9CB8-42FC18CCE197}" dt="2024-04-12T14:52:08.086" v="138" actId="1076"/>
          <ac:spMkLst>
            <pc:docMk/>
            <pc:sldMk cId="339469844" sldId="2447"/>
            <ac:spMk id="40" creationId="{7F874FA9-A2A6-98E2-9C0F-D47161445D9F}"/>
          </ac:spMkLst>
        </pc:spChg>
        <pc:spChg chg="mod">
          <ac:chgData name="Iñaki Val Beitia" userId="c091fdec-014d-40a0-997a-9f48f5a155e9" providerId="ADAL" clId="{00D71968-F8EC-4531-9CB8-42FC18CCE197}" dt="2024-04-12T14:52:08.086" v="138" actId="1076"/>
          <ac:spMkLst>
            <pc:docMk/>
            <pc:sldMk cId="339469844" sldId="2447"/>
            <ac:spMk id="42" creationId="{0F55D530-1551-6F7A-B1CD-8FB7C516518F}"/>
          </ac:spMkLst>
        </pc:spChg>
        <pc:spChg chg="mod">
          <ac:chgData name="Iñaki Val Beitia" userId="c091fdec-014d-40a0-997a-9f48f5a155e9" providerId="ADAL" clId="{00D71968-F8EC-4531-9CB8-42FC18CCE197}" dt="2024-04-12T14:52:08.086" v="138" actId="1076"/>
          <ac:spMkLst>
            <pc:docMk/>
            <pc:sldMk cId="339469844" sldId="2447"/>
            <ac:spMk id="45" creationId="{2012D868-DCFC-6133-014D-99ED293AD6C4}"/>
          </ac:spMkLst>
        </pc:spChg>
        <pc:spChg chg="mod">
          <ac:chgData name="Iñaki Val Beitia" userId="c091fdec-014d-40a0-997a-9f48f5a155e9" providerId="ADAL" clId="{00D71968-F8EC-4531-9CB8-42FC18CCE197}" dt="2024-04-12T14:52:08.086" v="138" actId="1076"/>
          <ac:spMkLst>
            <pc:docMk/>
            <pc:sldMk cId="339469844" sldId="2447"/>
            <ac:spMk id="47" creationId="{7C99DCDB-2BE4-9A5B-2041-3033B1FE5887}"/>
          </ac:spMkLst>
        </pc:spChg>
        <pc:spChg chg="mod">
          <ac:chgData name="Iñaki Val Beitia" userId="c091fdec-014d-40a0-997a-9f48f5a155e9" providerId="ADAL" clId="{00D71968-F8EC-4531-9CB8-42FC18CCE197}" dt="2024-04-12T14:52:08.086" v="138" actId="1076"/>
          <ac:spMkLst>
            <pc:docMk/>
            <pc:sldMk cId="339469844" sldId="2447"/>
            <ac:spMk id="49" creationId="{94DA6785-3090-9C94-DB65-2888A3F134A0}"/>
          </ac:spMkLst>
        </pc:spChg>
        <pc:spChg chg="mod">
          <ac:chgData name="Iñaki Val Beitia" userId="c091fdec-014d-40a0-997a-9f48f5a155e9" providerId="ADAL" clId="{00D71968-F8EC-4531-9CB8-42FC18CCE197}" dt="2024-04-12T14:52:08.086" v="138" actId="1076"/>
          <ac:spMkLst>
            <pc:docMk/>
            <pc:sldMk cId="339469844" sldId="2447"/>
            <ac:spMk id="50" creationId="{34395607-614F-B201-F4A5-007D3C821C56}"/>
          </ac:spMkLst>
        </pc:spChg>
        <pc:spChg chg="mod">
          <ac:chgData name="Iñaki Val Beitia" userId="c091fdec-014d-40a0-997a-9f48f5a155e9" providerId="ADAL" clId="{00D71968-F8EC-4531-9CB8-42FC18CCE197}" dt="2024-04-12T14:52:08.086" v="138" actId="1076"/>
          <ac:spMkLst>
            <pc:docMk/>
            <pc:sldMk cId="339469844" sldId="2447"/>
            <ac:spMk id="51" creationId="{5A1DF3C7-31E0-40A4-922D-AF0664C6034B}"/>
          </ac:spMkLst>
        </pc:spChg>
        <pc:spChg chg="mod">
          <ac:chgData name="Iñaki Val Beitia" userId="c091fdec-014d-40a0-997a-9f48f5a155e9" providerId="ADAL" clId="{00D71968-F8EC-4531-9CB8-42FC18CCE197}" dt="2024-04-12T14:52:08.086" v="138" actId="1076"/>
          <ac:spMkLst>
            <pc:docMk/>
            <pc:sldMk cId="339469844" sldId="2447"/>
            <ac:spMk id="53" creationId="{C8AE0B3D-94B6-3ACE-D5FC-4424403CBF69}"/>
          </ac:spMkLst>
        </pc:spChg>
        <pc:spChg chg="mod">
          <ac:chgData name="Iñaki Val Beitia" userId="c091fdec-014d-40a0-997a-9f48f5a155e9" providerId="ADAL" clId="{00D71968-F8EC-4531-9CB8-42FC18CCE197}" dt="2024-04-12T14:52:08.086" v="138" actId="1076"/>
          <ac:spMkLst>
            <pc:docMk/>
            <pc:sldMk cId="339469844" sldId="2447"/>
            <ac:spMk id="55" creationId="{903C1151-030B-4182-D91E-C0C50722AF83}"/>
          </ac:spMkLst>
        </pc:spChg>
        <pc:spChg chg="mod">
          <ac:chgData name="Iñaki Val Beitia" userId="c091fdec-014d-40a0-997a-9f48f5a155e9" providerId="ADAL" clId="{00D71968-F8EC-4531-9CB8-42FC18CCE197}" dt="2024-04-12T14:52:08.086" v="138" actId="1076"/>
          <ac:spMkLst>
            <pc:docMk/>
            <pc:sldMk cId="339469844" sldId="2447"/>
            <ac:spMk id="56" creationId="{D13356E2-B47C-CE2E-5D32-24B38A7F47DB}"/>
          </ac:spMkLst>
        </pc:spChg>
        <pc:spChg chg="mod">
          <ac:chgData name="Iñaki Val Beitia" userId="c091fdec-014d-40a0-997a-9f48f5a155e9" providerId="ADAL" clId="{00D71968-F8EC-4531-9CB8-42FC18CCE197}" dt="2024-04-12T14:52:08.086" v="138" actId="1076"/>
          <ac:spMkLst>
            <pc:docMk/>
            <pc:sldMk cId="339469844" sldId="2447"/>
            <ac:spMk id="57" creationId="{E99936A5-5196-9927-E86A-DAB1DB7A9C7A}"/>
          </ac:spMkLst>
        </pc:spChg>
        <pc:spChg chg="mod">
          <ac:chgData name="Iñaki Val Beitia" userId="c091fdec-014d-40a0-997a-9f48f5a155e9" providerId="ADAL" clId="{00D71968-F8EC-4531-9CB8-42FC18CCE197}" dt="2024-04-12T14:52:08.086" v="138" actId="1076"/>
          <ac:spMkLst>
            <pc:docMk/>
            <pc:sldMk cId="339469844" sldId="2447"/>
            <ac:spMk id="59" creationId="{A1347345-C372-75ED-6DA0-C11878C92336}"/>
          </ac:spMkLst>
        </pc:spChg>
        <pc:spChg chg="mod">
          <ac:chgData name="Iñaki Val Beitia" userId="c091fdec-014d-40a0-997a-9f48f5a155e9" providerId="ADAL" clId="{00D71968-F8EC-4531-9CB8-42FC18CCE197}" dt="2024-04-12T14:52:08.086" v="138" actId="1076"/>
          <ac:spMkLst>
            <pc:docMk/>
            <pc:sldMk cId="339469844" sldId="2447"/>
            <ac:spMk id="79" creationId="{66826414-F4D6-9453-187E-E3F69A3377C1}"/>
          </ac:spMkLst>
        </pc:spChg>
        <pc:cxnChg chg="mod">
          <ac:chgData name="Iñaki Val Beitia" userId="c091fdec-014d-40a0-997a-9f48f5a155e9" providerId="ADAL" clId="{00D71968-F8EC-4531-9CB8-42FC18CCE197}" dt="2024-04-12T14:52:08.086" v="138" actId="1076"/>
          <ac:cxnSpMkLst>
            <pc:docMk/>
            <pc:sldMk cId="339469844" sldId="2447"/>
            <ac:cxnSpMk id="8" creationId="{86E7FB02-35F5-0AEB-1DCA-6F42EA683130}"/>
          </ac:cxnSpMkLst>
        </pc:cxnChg>
        <pc:cxnChg chg="mod">
          <ac:chgData name="Iñaki Val Beitia" userId="c091fdec-014d-40a0-997a-9f48f5a155e9" providerId="ADAL" clId="{00D71968-F8EC-4531-9CB8-42FC18CCE197}" dt="2024-04-12T14:52:08.086" v="138" actId="1076"/>
          <ac:cxnSpMkLst>
            <pc:docMk/>
            <pc:sldMk cId="339469844" sldId="2447"/>
            <ac:cxnSpMk id="10" creationId="{57FC9C1B-080C-8EAC-6202-DD2FE14DE42A}"/>
          </ac:cxnSpMkLst>
        </pc:cxnChg>
        <pc:cxnChg chg="mod">
          <ac:chgData name="Iñaki Val Beitia" userId="c091fdec-014d-40a0-997a-9f48f5a155e9" providerId="ADAL" clId="{00D71968-F8EC-4531-9CB8-42FC18CCE197}" dt="2024-04-12T14:52:08.086" v="138" actId="1076"/>
          <ac:cxnSpMkLst>
            <pc:docMk/>
            <pc:sldMk cId="339469844" sldId="2447"/>
            <ac:cxnSpMk id="11" creationId="{2160DE75-9D42-1031-8B5D-537D0AEB61DE}"/>
          </ac:cxnSpMkLst>
        </pc:cxnChg>
        <pc:cxnChg chg="mod">
          <ac:chgData name="Iñaki Val Beitia" userId="c091fdec-014d-40a0-997a-9f48f5a155e9" providerId="ADAL" clId="{00D71968-F8EC-4531-9CB8-42FC18CCE197}" dt="2024-04-12T14:52:08.086" v="138" actId="1076"/>
          <ac:cxnSpMkLst>
            <pc:docMk/>
            <pc:sldMk cId="339469844" sldId="2447"/>
            <ac:cxnSpMk id="12" creationId="{D60086B5-E6BB-42D2-78F7-3D6048DD3936}"/>
          </ac:cxnSpMkLst>
        </pc:cxnChg>
        <pc:cxnChg chg="mod">
          <ac:chgData name="Iñaki Val Beitia" userId="c091fdec-014d-40a0-997a-9f48f5a155e9" providerId="ADAL" clId="{00D71968-F8EC-4531-9CB8-42FC18CCE197}" dt="2024-04-12T14:52:08.086" v="138" actId="1076"/>
          <ac:cxnSpMkLst>
            <pc:docMk/>
            <pc:sldMk cId="339469844" sldId="2447"/>
            <ac:cxnSpMk id="13" creationId="{EBF7010C-C907-6571-7ECD-DD586CB3F150}"/>
          </ac:cxnSpMkLst>
        </pc:cxnChg>
        <pc:cxnChg chg="mod">
          <ac:chgData name="Iñaki Val Beitia" userId="c091fdec-014d-40a0-997a-9f48f5a155e9" providerId="ADAL" clId="{00D71968-F8EC-4531-9CB8-42FC18CCE197}" dt="2024-04-12T14:52:08.086" v="138" actId="1076"/>
          <ac:cxnSpMkLst>
            <pc:docMk/>
            <pc:sldMk cId="339469844" sldId="2447"/>
            <ac:cxnSpMk id="14" creationId="{1C69BB09-B9D6-9EF1-B2D0-4F63E114D093}"/>
          </ac:cxnSpMkLst>
        </pc:cxnChg>
        <pc:cxnChg chg="mod">
          <ac:chgData name="Iñaki Val Beitia" userId="c091fdec-014d-40a0-997a-9f48f5a155e9" providerId="ADAL" clId="{00D71968-F8EC-4531-9CB8-42FC18CCE197}" dt="2024-04-12T14:52:08.086" v="138" actId="1076"/>
          <ac:cxnSpMkLst>
            <pc:docMk/>
            <pc:sldMk cId="339469844" sldId="2447"/>
            <ac:cxnSpMk id="31" creationId="{E6CD07F0-24CB-BDAF-21D1-24B1CE8B6F47}"/>
          </ac:cxnSpMkLst>
        </pc:cxnChg>
        <pc:cxnChg chg="mod">
          <ac:chgData name="Iñaki Val Beitia" userId="c091fdec-014d-40a0-997a-9f48f5a155e9" providerId="ADAL" clId="{00D71968-F8EC-4531-9CB8-42FC18CCE197}" dt="2024-04-12T14:52:08.086" v="138" actId="1076"/>
          <ac:cxnSpMkLst>
            <pc:docMk/>
            <pc:sldMk cId="339469844" sldId="2447"/>
            <ac:cxnSpMk id="36" creationId="{279F04B8-3A9D-E6FC-7F63-CF71602B77CB}"/>
          </ac:cxnSpMkLst>
        </pc:cxnChg>
        <pc:cxnChg chg="mod">
          <ac:chgData name="Iñaki Val Beitia" userId="c091fdec-014d-40a0-997a-9f48f5a155e9" providerId="ADAL" clId="{00D71968-F8EC-4531-9CB8-42FC18CCE197}" dt="2024-04-12T14:52:08.086" v="138" actId="1076"/>
          <ac:cxnSpMkLst>
            <pc:docMk/>
            <pc:sldMk cId="339469844" sldId="2447"/>
            <ac:cxnSpMk id="38" creationId="{B8ED6215-C94A-6324-46D8-1D580DF6A068}"/>
          </ac:cxnSpMkLst>
        </pc:cxnChg>
        <pc:cxnChg chg="mod">
          <ac:chgData name="Iñaki Val Beitia" userId="c091fdec-014d-40a0-997a-9f48f5a155e9" providerId="ADAL" clId="{00D71968-F8EC-4531-9CB8-42FC18CCE197}" dt="2024-04-12T14:52:08.086" v="138" actId="1076"/>
          <ac:cxnSpMkLst>
            <pc:docMk/>
            <pc:sldMk cId="339469844" sldId="2447"/>
            <ac:cxnSpMk id="39" creationId="{25E1C666-0DFD-E614-D500-6C881E43152C}"/>
          </ac:cxnSpMkLst>
        </pc:cxnChg>
        <pc:cxnChg chg="mod">
          <ac:chgData name="Iñaki Val Beitia" userId="c091fdec-014d-40a0-997a-9f48f5a155e9" providerId="ADAL" clId="{00D71968-F8EC-4531-9CB8-42FC18CCE197}" dt="2024-04-12T14:52:08.086" v="138" actId="1076"/>
          <ac:cxnSpMkLst>
            <pc:docMk/>
            <pc:sldMk cId="339469844" sldId="2447"/>
            <ac:cxnSpMk id="41" creationId="{858728FA-C1C4-1C97-A34E-36F594A08227}"/>
          </ac:cxnSpMkLst>
        </pc:cxnChg>
        <pc:cxnChg chg="mod">
          <ac:chgData name="Iñaki Val Beitia" userId="c091fdec-014d-40a0-997a-9f48f5a155e9" providerId="ADAL" clId="{00D71968-F8EC-4531-9CB8-42FC18CCE197}" dt="2024-04-12T14:52:08.086" v="138" actId="1076"/>
          <ac:cxnSpMkLst>
            <pc:docMk/>
            <pc:sldMk cId="339469844" sldId="2447"/>
            <ac:cxnSpMk id="43" creationId="{36FFF72F-A560-0333-D154-15BE459F0068}"/>
          </ac:cxnSpMkLst>
        </pc:cxnChg>
        <pc:cxnChg chg="mod">
          <ac:chgData name="Iñaki Val Beitia" userId="c091fdec-014d-40a0-997a-9f48f5a155e9" providerId="ADAL" clId="{00D71968-F8EC-4531-9CB8-42FC18CCE197}" dt="2024-04-12T14:52:08.086" v="138" actId="1076"/>
          <ac:cxnSpMkLst>
            <pc:docMk/>
            <pc:sldMk cId="339469844" sldId="2447"/>
            <ac:cxnSpMk id="44" creationId="{ACABC6E4-D8C3-AE68-C44A-C4849BC61084}"/>
          </ac:cxnSpMkLst>
        </pc:cxnChg>
        <pc:cxnChg chg="mod">
          <ac:chgData name="Iñaki Val Beitia" userId="c091fdec-014d-40a0-997a-9f48f5a155e9" providerId="ADAL" clId="{00D71968-F8EC-4531-9CB8-42FC18CCE197}" dt="2024-04-12T14:52:08.086" v="138" actId="1076"/>
          <ac:cxnSpMkLst>
            <pc:docMk/>
            <pc:sldMk cId="339469844" sldId="2447"/>
            <ac:cxnSpMk id="46" creationId="{613F02AA-F663-7729-7043-F0F86627D0FA}"/>
          </ac:cxnSpMkLst>
        </pc:cxnChg>
        <pc:cxnChg chg="mod">
          <ac:chgData name="Iñaki Val Beitia" userId="c091fdec-014d-40a0-997a-9f48f5a155e9" providerId="ADAL" clId="{00D71968-F8EC-4531-9CB8-42FC18CCE197}" dt="2024-04-12T14:52:08.086" v="138" actId="1076"/>
          <ac:cxnSpMkLst>
            <pc:docMk/>
            <pc:sldMk cId="339469844" sldId="2447"/>
            <ac:cxnSpMk id="52" creationId="{74E2C558-B8FB-42A1-745F-FFE76B0E05DD}"/>
          </ac:cxnSpMkLst>
        </pc:cxnChg>
        <pc:cxnChg chg="mod">
          <ac:chgData name="Iñaki Val Beitia" userId="c091fdec-014d-40a0-997a-9f48f5a155e9" providerId="ADAL" clId="{00D71968-F8EC-4531-9CB8-42FC18CCE197}" dt="2024-04-12T14:52:08.086" v="138" actId="1076"/>
          <ac:cxnSpMkLst>
            <pc:docMk/>
            <pc:sldMk cId="339469844" sldId="2447"/>
            <ac:cxnSpMk id="54" creationId="{65765C72-E639-7445-3DB8-03A21444E68D}"/>
          </ac:cxnSpMkLst>
        </pc:cxnChg>
        <pc:cxnChg chg="mod">
          <ac:chgData name="Iñaki Val Beitia" userId="c091fdec-014d-40a0-997a-9f48f5a155e9" providerId="ADAL" clId="{00D71968-F8EC-4531-9CB8-42FC18CCE197}" dt="2024-04-12T14:52:08.086" v="138" actId="1076"/>
          <ac:cxnSpMkLst>
            <pc:docMk/>
            <pc:sldMk cId="339469844" sldId="2447"/>
            <ac:cxnSpMk id="58" creationId="{B2423622-6FCF-F11E-A92D-0C7D1BFFA53F}"/>
          </ac:cxnSpMkLst>
        </pc:cxnChg>
        <pc:cxnChg chg="mod">
          <ac:chgData name="Iñaki Val Beitia" userId="c091fdec-014d-40a0-997a-9f48f5a155e9" providerId="ADAL" clId="{00D71968-F8EC-4531-9CB8-42FC18CCE197}" dt="2024-04-12T14:52:08.086" v="138" actId="1076"/>
          <ac:cxnSpMkLst>
            <pc:docMk/>
            <pc:sldMk cId="339469844" sldId="2447"/>
            <ac:cxnSpMk id="60" creationId="{B01E3E67-1295-C1B8-0346-A1E034672ED4}"/>
          </ac:cxnSpMkLst>
        </pc:cxnChg>
        <pc:cxnChg chg="mod">
          <ac:chgData name="Iñaki Val Beitia" userId="c091fdec-014d-40a0-997a-9f48f5a155e9" providerId="ADAL" clId="{00D71968-F8EC-4531-9CB8-42FC18CCE197}" dt="2024-04-12T14:52:08.086" v="138" actId="1076"/>
          <ac:cxnSpMkLst>
            <pc:docMk/>
            <pc:sldMk cId="339469844" sldId="2447"/>
            <ac:cxnSpMk id="61" creationId="{2D2CF2E1-E359-86A7-F6B7-129A3C1A48EC}"/>
          </ac:cxnSpMkLst>
        </pc:cxnChg>
        <pc:cxnChg chg="mod">
          <ac:chgData name="Iñaki Val Beitia" userId="c091fdec-014d-40a0-997a-9f48f5a155e9" providerId="ADAL" clId="{00D71968-F8EC-4531-9CB8-42FC18CCE197}" dt="2024-04-12T14:52:08.086" v="138" actId="1076"/>
          <ac:cxnSpMkLst>
            <pc:docMk/>
            <pc:sldMk cId="339469844" sldId="2447"/>
            <ac:cxnSpMk id="62" creationId="{DC709AB4-D187-53EB-7132-5B2E0F83207E}"/>
          </ac:cxnSpMkLst>
        </pc:cxnChg>
        <pc:cxnChg chg="mod">
          <ac:chgData name="Iñaki Val Beitia" userId="c091fdec-014d-40a0-997a-9f48f5a155e9" providerId="ADAL" clId="{00D71968-F8EC-4531-9CB8-42FC18CCE197}" dt="2024-04-12T14:52:08.086" v="138" actId="1076"/>
          <ac:cxnSpMkLst>
            <pc:docMk/>
            <pc:sldMk cId="339469844" sldId="2447"/>
            <ac:cxnSpMk id="63" creationId="{90D1FC0F-36A2-7F70-C453-1C3FB3FE3BB4}"/>
          </ac:cxnSpMkLst>
        </pc:cxnChg>
        <pc:cxnChg chg="mod">
          <ac:chgData name="Iñaki Val Beitia" userId="c091fdec-014d-40a0-997a-9f48f5a155e9" providerId="ADAL" clId="{00D71968-F8EC-4531-9CB8-42FC18CCE197}" dt="2024-04-12T14:52:08.086" v="138" actId="1076"/>
          <ac:cxnSpMkLst>
            <pc:docMk/>
            <pc:sldMk cId="339469844" sldId="2447"/>
            <ac:cxnSpMk id="64" creationId="{26260D0D-19C6-957F-EB14-B26BEB7B0EB2}"/>
          </ac:cxnSpMkLst>
        </pc:cxnChg>
        <pc:cxnChg chg="mod">
          <ac:chgData name="Iñaki Val Beitia" userId="c091fdec-014d-40a0-997a-9f48f5a155e9" providerId="ADAL" clId="{00D71968-F8EC-4531-9CB8-42FC18CCE197}" dt="2024-04-12T14:52:08.086" v="138" actId="1076"/>
          <ac:cxnSpMkLst>
            <pc:docMk/>
            <pc:sldMk cId="339469844" sldId="2447"/>
            <ac:cxnSpMk id="74" creationId="{26466D2F-6D8C-4DCC-D2FA-1B9973A2BDCB}"/>
          </ac:cxnSpMkLst>
        </pc:cxnChg>
        <pc:cxnChg chg="mod">
          <ac:chgData name="Iñaki Val Beitia" userId="c091fdec-014d-40a0-997a-9f48f5a155e9" providerId="ADAL" clId="{00D71968-F8EC-4531-9CB8-42FC18CCE197}" dt="2024-04-12T14:52:08.086" v="138" actId="1076"/>
          <ac:cxnSpMkLst>
            <pc:docMk/>
            <pc:sldMk cId="339469844" sldId="2447"/>
            <ac:cxnSpMk id="77" creationId="{D69FA774-9F83-0FD2-76D6-F76C121D244D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Iñaki Val Beitia" userId="c091fdec-014d-40a0-997a-9f48f5a155e9" providerId="ADAL" clId="{00D71968-F8EC-4531-9CB8-42FC18CCE197}" dt="2024-04-12T14:51:56.924" v="136"/>
              <pc2:cmMkLst xmlns:pc2="http://schemas.microsoft.com/office/powerpoint/2019/9/main/command">
                <pc:docMk/>
                <pc:sldMk cId="339469844" sldId="2447"/>
                <pc2:cmMk id="{0185914F-97D2-4D38-AFF6-756432E1DF6C}"/>
              </pc2:cmMkLst>
              <pc226:cmRplyChg chg="add mod">
                <pc226:chgData name="Iñaki Val Beitia" userId="c091fdec-014d-40a0-997a-9f48f5a155e9" providerId="ADAL" clId="{00D71968-F8EC-4531-9CB8-42FC18CCE197}" dt="2024-04-11T06:55:08.662" v="16"/>
                <pc2:cmRplyMkLst xmlns:pc2="http://schemas.microsoft.com/office/powerpoint/2019/9/main/command">
                  <pc:docMk/>
                  <pc:sldMk cId="339469844" sldId="2447"/>
                  <pc2:cmMk id="{0185914F-97D2-4D38-AFF6-756432E1DF6C}"/>
                  <pc2:cmRplyMk id="{C15E2647-6BDB-49C8-861A-CCC104AA14CF}"/>
                </pc2:cmRplyMkLst>
              </pc226:cmRplyChg>
            </pc226:cmChg>
          </p:ext>
        </pc:extLst>
      </pc:sldChg>
      <pc:sldChg chg="modSp mod">
        <pc:chgData name="Iñaki Val Beitia" userId="c091fdec-014d-40a0-997a-9f48f5a155e9" providerId="ADAL" clId="{00D71968-F8EC-4531-9CB8-42FC18CCE197}" dt="2024-04-12T14:52:30.218" v="142"/>
        <pc:sldMkLst>
          <pc:docMk/>
          <pc:sldMk cId="1223794353" sldId="2450"/>
        </pc:sldMkLst>
        <pc:spChg chg="mod">
          <ac:chgData name="Iñaki Val Beitia" userId="c091fdec-014d-40a0-997a-9f48f5a155e9" providerId="ADAL" clId="{00D71968-F8EC-4531-9CB8-42FC18CCE197}" dt="2024-04-12T14:52:30.218" v="142"/>
          <ac:spMkLst>
            <pc:docMk/>
            <pc:sldMk cId="1223794353" sldId="2450"/>
            <ac:spMk id="6" creationId="{0BBA57DE-3362-400B-98B6-1FF4281AD74F}"/>
          </ac:spMkLst>
        </pc:spChg>
      </pc:sldChg>
      <pc:sldChg chg="modSp mod">
        <pc:chgData name="Iñaki Val Beitia" userId="c091fdec-014d-40a0-997a-9f48f5a155e9" providerId="ADAL" clId="{00D71968-F8EC-4531-9CB8-42FC18CCE197}" dt="2024-04-12T14:52:35.519" v="144"/>
        <pc:sldMkLst>
          <pc:docMk/>
          <pc:sldMk cId="4245115220" sldId="2452"/>
        </pc:sldMkLst>
        <pc:spChg chg="mod">
          <ac:chgData name="Iñaki Val Beitia" userId="c091fdec-014d-40a0-997a-9f48f5a155e9" providerId="ADAL" clId="{00D71968-F8EC-4531-9CB8-42FC18CCE197}" dt="2024-04-12T14:52:35.519" v="144"/>
          <ac:spMkLst>
            <pc:docMk/>
            <pc:sldMk cId="4245115220" sldId="2452"/>
            <ac:spMk id="6" creationId="{0BBA57DE-3362-400B-98B6-1FF4281AD74F}"/>
          </ac:spMkLst>
        </pc:spChg>
      </pc:sldChg>
      <pc:sldChg chg="modSp mod">
        <pc:chgData name="Iñaki Val Beitia" userId="c091fdec-014d-40a0-997a-9f48f5a155e9" providerId="ADAL" clId="{00D71968-F8EC-4531-9CB8-42FC18CCE197}" dt="2024-04-12T14:52:33.280" v="143"/>
        <pc:sldMkLst>
          <pc:docMk/>
          <pc:sldMk cId="644276309" sldId="2454"/>
        </pc:sldMkLst>
        <pc:spChg chg="mod">
          <ac:chgData name="Iñaki Val Beitia" userId="c091fdec-014d-40a0-997a-9f48f5a155e9" providerId="ADAL" clId="{00D71968-F8EC-4531-9CB8-42FC18CCE197}" dt="2024-04-12T14:52:33.280" v="143"/>
          <ac:spMkLst>
            <pc:docMk/>
            <pc:sldMk cId="644276309" sldId="2454"/>
            <ac:spMk id="6" creationId="{0BBA57DE-3362-400B-98B6-1FF4281AD74F}"/>
          </ac:spMkLst>
        </pc:spChg>
      </pc:sldChg>
      <pc:sldChg chg="modSp mod">
        <pc:chgData name="Iñaki Val Beitia" userId="c091fdec-014d-40a0-997a-9f48f5a155e9" providerId="ADAL" clId="{00D71968-F8EC-4531-9CB8-42FC18CCE197}" dt="2024-04-12T14:52:38.432" v="145"/>
        <pc:sldMkLst>
          <pc:docMk/>
          <pc:sldMk cId="572813271" sldId="2455"/>
        </pc:sldMkLst>
        <pc:spChg chg="mod">
          <ac:chgData name="Iñaki Val Beitia" userId="c091fdec-014d-40a0-997a-9f48f5a155e9" providerId="ADAL" clId="{00D71968-F8EC-4531-9CB8-42FC18CCE197}" dt="2024-04-12T14:52:38.432" v="145"/>
          <ac:spMkLst>
            <pc:docMk/>
            <pc:sldMk cId="572813271" sldId="2455"/>
            <ac:spMk id="6" creationId="{0BBA57DE-3362-400B-98B6-1FF4281AD74F}"/>
          </ac:spMkLst>
        </pc:spChg>
      </pc:sldChg>
      <pc:sldChg chg="modSp mod">
        <pc:chgData name="Iñaki Val Beitia" userId="c091fdec-014d-40a0-997a-9f48f5a155e9" providerId="ADAL" clId="{00D71968-F8EC-4531-9CB8-42FC18CCE197}" dt="2024-04-12T14:52:41.967" v="146"/>
        <pc:sldMkLst>
          <pc:docMk/>
          <pc:sldMk cId="939430360" sldId="2456"/>
        </pc:sldMkLst>
        <pc:spChg chg="mod">
          <ac:chgData name="Iñaki Val Beitia" userId="c091fdec-014d-40a0-997a-9f48f5a155e9" providerId="ADAL" clId="{00D71968-F8EC-4531-9CB8-42FC18CCE197}" dt="2024-04-12T14:52:41.967" v="146"/>
          <ac:spMkLst>
            <pc:docMk/>
            <pc:sldMk cId="939430360" sldId="2456"/>
            <ac:spMk id="6" creationId="{073591CE-C407-41DC-8DC1-EF26B6AA2B86}"/>
          </ac:spMkLst>
        </pc:spChg>
      </pc:sldChg>
      <pc:sldChg chg="modSp mod">
        <pc:chgData name="Iñaki Val Beitia" userId="c091fdec-014d-40a0-997a-9f48f5a155e9" providerId="ADAL" clId="{00D71968-F8EC-4531-9CB8-42FC18CCE197}" dt="2024-04-12T14:51:25.013" v="126"/>
        <pc:sldMkLst>
          <pc:docMk/>
          <pc:sldMk cId="1790113499" sldId="2458"/>
        </pc:sldMkLst>
        <pc:spChg chg="mod">
          <ac:chgData name="Iñaki Val Beitia" userId="c091fdec-014d-40a0-997a-9f48f5a155e9" providerId="ADAL" clId="{00D71968-F8EC-4531-9CB8-42FC18CCE197}" dt="2024-04-12T14:51:25.013" v="126"/>
          <ac:spMkLst>
            <pc:docMk/>
            <pc:sldMk cId="1790113499" sldId="2458"/>
            <ac:spMk id="6" creationId="{0BBA57DE-3362-400B-98B6-1FF4281AD74F}"/>
          </ac:spMkLst>
        </pc:spChg>
      </pc:sldChg>
      <pc:sldChg chg="modSp mod">
        <pc:chgData name="Iñaki Val Beitia" userId="c091fdec-014d-40a0-997a-9f48f5a155e9" providerId="ADAL" clId="{00D71968-F8EC-4531-9CB8-42FC18CCE197}" dt="2024-04-12T14:51:44.748" v="133"/>
        <pc:sldMkLst>
          <pc:docMk/>
          <pc:sldMk cId="4051520602" sldId="2459"/>
        </pc:sldMkLst>
        <pc:spChg chg="mod">
          <ac:chgData name="Iñaki Val Beitia" userId="c091fdec-014d-40a0-997a-9f48f5a155e9" providerId="ADAL" clId="{00D71968-F8EC-4531-9CB8-42FC18CCE197}" dt="2024-04-11T06:47:12.450" v="12" actId="6549"/>
          <ac:spMkLst>
            <pc:docMk/>
            <pc:sldMk cId="4051520602" sldId="2459"/>
            <ac:spMk id="3" creationId="{5ADB85B2-F848-8EF3-D0E4-AB034CD6CAED}"/>
          </ac:spMkLst>
        </pc:spChg>
        <pc:spChg chg="mod">
          <ac:chgData name="Iñaki Val Beitia" userId="c091fdec-014d-40a0-997a-9f48f5a155e9" providerId="ADAL" clId="{00D71968-F8EC-4531-9CB8-42FC18CCE197}" dt="2024-04-12T14:51:44.748" v="133"/>
          <ac:spMkLst>
            <pc:docMk/>
            <pc:sldMk cId="4051520602" sldId="2459"/>
            <ac:spMk id="6" creationId="{4405171E-9F3A-C46D-EF4B-1257A6766EF6}"/>
          </ac:spMkLst>
        </pc:spChg>
      </pc:sldChg>
      <pc:sldChg chg="modSp mod delCm modCm">
        <pc:chgData name="Iñaki Val Beitia" userId="c091fdec-014d-40a0-997a-9f48f5a155e9" providerId="ADAL" clId="{00D71968-F8EC-4531-9CB8-42FC18CCE197}" dt="2024-04-12T14:51:49.751" v="135"/>
        <pc:sldMkLst>
          <pc:docMk/>
          <pc:sldMk cId="2847220001" sldId="2460"/>
        </pc:sldMkLst>
        <pc:spChg chg="mod">
          <ac:chgData name="Iñaki Val Beitia" userId="c091fdec-014d-40a0-997a-9f48f5a155e9" providerId="ADAL" clId="{00D71968-F8EC-4531-9CB8-42FC18CCE197}" dt="2024-04-12T14:51:46.772" v="134"/>
          <ac:spMkLst>
            <pc:docMk/>
            <pc:sldMk cId="2847220001" sldId="2460"/>
            <ac:spMk id="6" creationId="{32053624-AE6F-C86A-2E69-F31B9D600126}"/>
          </ac:spMkLst>
        </pc:spChg>
        <pc:spChg chg="mod">
          <ac:chgData name="Iñaki Val Beitia" userId="c091fdec-014d-40a0-997a-9f48f5a155e9" providerId="ADAL" clId="{00D71968-F8EC-4531-9CB8-42FC18CCE197}" dt="2024-04-12T14:36:15.013" v="85" actId="6549"/>
          <ac:spMkLst>
            <pc:docMk/>
            <pc:sldMk cId="2847220001" sldId="2460"/>
            <ac:spMk id="27" creationId="{E7DEC1D6-DA98-A586-28FE-C0321BE89D5C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Iñaki Val Beitia" userId="c091fdec-014d-40a0-997a-9f48f5a155e9" providerId="ADAL" clId="{00D71968-F8EC-4531-9CB8-42FC18CCE197}" dt="2024-04-12T14:51:49.751" v="135"/>
              <pc2:cmMkLst xmlns:pc2="http://schemas.microsoft.com/office/powerpoint/2019/9/main/command">
                <pc:docMk/>
                <pc:sldMk cId="2847220001" sldId="2460"/>
                <pc2:cmMk id="{13ED3278-FF4B-4C96-94CB-4E61AB7DAB35}"/>
              </pc2:cmMkLst>
              <pc226:cmRplyChg chg="add mod">
                <pc226:chgData name="Iñaki Val Beitia" userId="c091fdec-014d-40a0-997a-9f48f5a155e9" providerId="ADAL" clId="{00D71968-F8EC-4531-9CB8-42FC18CCE197}" dt="2024-04-11T06:54:25.621" v="15"/>
                <pc2:cmRplyMkLst xmlns:pc2="http://schemas.microsoft.com/office/powerpoint/2019/9/main/command">
                  <pc:docMk/>
                  <pc:sldMk cId="2847220001" sldId="2460"/>
                  <pc2:cmMk id="{13ED3278-FF4B-4C96-94CB-4E61AB7DAB35}"/>
                  <pc2:cmRplyMk id="{D5519C42-733F-43CB-88D2-A8E8815358B7}"/>
                </pc2:cmRplyMkLst>
              </pc226:cmRplyChg>
            </pc226:cmChg>
          </p:ext>
        </pc:extLst>
      </pc:sldChg>
      <pc:sldChg chg="modSp mod">
        <pc:chgData name="Iñaki Val Beitia" userId="c091fdec-014d-40a0-997a-9f48f5a155e9" providerId="ADAL" clId="{00D71968-F8EC-4531-9CB8-42FC18CCE197}" dt="2024-04-12T14:50:29.164" v="105" actId="20577"/>
        <pc:sldMkLst>
          <pc:docMk/>
          <pc:sldMk cId="2781699502" sldId="2461"/>
        </pc:sldMkLst>
        <pc:spChg chg="mod">
          <ac:chgData name="Iñaki Val Beitia" userId="c091fdec-014d-40a0-997a-9f48f5a155e9" providerId="ADAL" clId="{00D71968-F8EC-4531-9CB8-42FC18CCE197}" dt="2024-04-12T14:50:29.164" v="105" actId="20577"/>
          <ac:spMkLst>
            <pc:docMk/>
            <pc:sldMk cId="2781699502" sldId="2461"/>
            <ac:spMk id="6" creationId="{1882B607-F5B7-4456-022A-1C5ED88C041F}"/>
          </ac:spMkLst>
        </pc:spChg>
      </pc:sldChg>
      <pc:sldMasterChg chg="modSp mod">
        <pc:chgData name="Iñaki Val Beitia" userId="c091fdec-014d-40a0-997a-9f48f5a155e9" providerId="ADAL" clId="{00D71968-F8EC-4531-9CB8-42FC18CCE197}" dt="2024-04-12T14:50:07.384" v="100" actId="20577"/>
        <pc:sldMasterMkLst>
          <pc:docMk/>
          <pc:sldMasterMk cId="0" sldId="2147483648"/>
        </pc:sldMasterMkLst>
        <pc:spChg chg="mod">
          <ac:chgData name="Iñaki Val Beitia" userId="c091fdec-014d-40a0-997a-9f48f5a155e9" providerId="ADAL" clId="{00D71968-F8EC-4531-9CB8-42FC18CCE197}" dt="2024-04-12T14:50:00.647" v="95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Iñaki Val Beitia" userId="c091fdec-014d-40a0-997a-9f48f5a155e9" providerId="ADAL" clId="{00D71968-F8EC-4531-9CB8-42FC18CCE197}" dt="2024-04-12T14:50:07.384" v="100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6282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8534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5214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5303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4170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9953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3222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9953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7C6E4A-004D-A580-5AD9-939A72389C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EC1ED7B-FCCA-B483-CC0E-D7159C0FD27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A3B511B-E8F4-4AF4-9023-E7F7D86BC8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FD0D9FF5-CB85-BC46-9E7B-D7EA9BCA2C7D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F865FF-C5C6-3BE7-1F7C-37FFA9824008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D9FCCC-4228-2A19-56EE-F0E0B54AD0A3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6C06AF-EE51-C914-CE24-7AF4F3D19F09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2863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9573AC-7698-7E9B-1B57-1830A9468D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C82ED89-0691-AEBB-60D8-E951B5FD899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230D0A6-7785-DA9D-F52B-3E4359D0E85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41303DD7-9698-EA62-2C17-938CD30F9D89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6D3CDE-D950-93C0-6052-5DE1D4CA5284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7C6456-40B8-09D8-A393-1486E14CEDE9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D64DA7-438C-6ADB-E263-6FB3540936A1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4795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4113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2B1F4E-5F2C-1AC2-F835-571DD8F3E7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0A03633-5DF1-D0C5-9752-A888AAF0D2F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2CE8C3A-658C-6BDD-B146-83DAA910F94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13BE13D3-8352-72F2-996E-059D3FC913F6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82728C-4B70-1B48-D7B0-E1057BD6788B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1CDF7B-085E-EBFE-6194-9E344F19EEB5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8C56C-3EE7-C756-78CC-1327C7C63897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5997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059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Inaki Val, MaxLinear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A81EBE2-E664-74E7-265D-D525FE138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DB624AD6-924D-AFF5-F4FC-88F69E61B57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2023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B1866A24-EF0A-C601-2F32-C913878D7B8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Inaki Val, MaxLinear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BAFF5AA-78E3-69A1-BDCF-BFA6C30D80F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Inaki Val, MaxLinear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802.11-24/0405r0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tx1"/>
                </a:solidFill>
              </a:rPr>
              <a:t>Managed Networks under highly congested scenarios - Follow up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92308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04-12-2024</a:t>
            </a:r>
            <a:endParaRPr lang="en-GB" sz="2000" b="0" dirty="0"/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31F79C9D-4CC7-B28B-B4B0-426CA075FA3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817863"/>
              </p:ext>
            </p:extLst>
          </p:nvPr>
        </p:nvGraphicFramePr>
        <p:xfrm>
          <a:off x="503238" y="2587625"/>
          <a:ext cx="8113712" cy="252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5780" imgH="2580730" progId="Word.Document.8">
                  <p:embed/>
                </p:oleObj>
              </mc:Choice>
              <mc:Fallback>
                <p:oleObj name="Document" r:id="rId3" imgW="8255780" imgH="2580730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31F79C9D-4CC7-B28B-B4B0-426CA075FA3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238" y="2587625"/>
                        <a:ext cx="8113712" cy="25273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OBSS Environment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188" y="2128838"/>
            <a:ext cx="8153400" cy="3805238"/>
          </a:xfrm>
        </p:spPr>
        <p:txBody>
          <a:bodyPr/>
          <a:lstStyle/>
          <a:p>
            <a:r>
              <a:rPr lang="en-US" sz="2000" dirty="0"/>
              <a:t>Under an OBSS scenario, all the network devices are contending for the channel, while the previously shown mechanisms are valid within the BSS, a solution must be presented for this OBSS environment</a:t>
            </a:r>
            <a:endParaRPr lang="en-US" sz="1800" dirty="0"/>
          </a:p>
          <a:p>
            <a:r>
              <a:rPr lang="en-US" sz="2000" dirty="0"/>
              <a:t>The overlapped networks need a coordination mechanism so each network can guarantee its own QoS requirements, under the capacity limitations of the wireless channel</a:t>
            </a:r>
          </a:p>
          <a:p>
            <a:pPr lvl="1"/>
            <a:r>
              <a:rPr lang="en-US" sz="1600" dirty="0"/>
              <a:t>Coordination mechanisms between APs are already being proposed, such as Coordinated TDMA or Coordinated </a:t>
            </a:r>
            <a:r>
              <a:rPr lang="en-US" sz="1600" dirty="0" err="1"/>
              <a:t>rTWT</a:t>
            </a:r>
            <a:endParaRPr lang="en-US" sz="1600" dirty="0"/>
          </a:p>
          <a:p>
            <a:r>
              <a:rPr lang="en-US" sz="2000" dirty="0"/>
              <a:t>We can consider two possible scenarios:</a:t>
            </a:r>
          </a:p>
          <a:p>
            <a:pPr lvl="1">
              <a:buFont typeface="+mj-lt"/>
              <a:buAutoNum type="arabicParenR"/>
            </a:pPr>
            <a:r>
              <a:rPr lang="en-US" sz="1800" dirty="0"/>
              <a:t>The interferer OBSS is a UHR QoS AP</a:t>
            </a:r>
          </a:p>
          <a:p>
            <a:pPr lvl="1">
              <a:buFont typeface="+mj-lt"/>
              <a:buAutoNum type="arabicParenR"/>
            </a:pPr>
            <a:r>
              <a:rPr lang="en-US" sz="1800" dirty="0"/>
              <a:t>The interferer OBSS is a legacy AP or UHR non-QoS AP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37943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OBSS Environment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6713" y="1743740"/>
            <a:ext cx="8153400" cy="4450583"/>
          </a:xfrm>
        </p:spPr>
        <p:txBody>
          <a:bodyPr/>
          <a:lstStyle/>
          <a:p>
            <a:pPr marL="457200" indent="-457200">
              <a:buFont typeface="+mj-lt"/>
              <a:buAutoNum type="arabicParenR"/>
            </a:pPr>
            <a:r>
              <a:rPr lang="en-US" sz="2100" u="sng" dirty="0"/>
              <a:t>The interferer OBSS is a UHR QoS AP (within ED and PD range)</a:t>
            </a:r>
          </a:p>
          <a:p>
            <a:pPr marL="0" indent="0">
              <a:buNone/>
            </a:pPr>
            <a:endParaRPr lang="en-US" sz="300" dirty="0"/>
          </a:p>
          <a:p>
            <a:r>
              <a:rPr lang="en-US" sz="2000" dirty="0"/>
              <a:t>May occur two QoS TXOPs collide as there is no coordination between the UHR QoS APs</a:t>
            </a:r>
          </a:p>
          <a:p>
            <a:pPr lvl="1"/>
            <a:r>
              <a:rPr lang="en-US" sz="1600" dirty="0"/>
              <a:t>Having the same high-priority channel access, the probability of collision increases</a:t>
            </a:r>
          </a:p>
          <a:p>
            <a:r>
              <a:rPr lang="en-US" sz="2000" dirty="0"/>
              <a:t>Ensuring TSF synchronization between the two APs, two possible mechanisms could avoid the collision problem</a:t>
            </a:r>
          </a:p>
          <a:p>
            <a:pPr marL="457200" lvl="1" indent="0">
              <a:buNone/>
            </a:pPr>
            <a:r>
              <a:rPr lang="en-US" sz="1600" dirty="0"/>
              <a:t>1.a) Synchronizing the beginning of the Basic Periods, agreeing on the execution of the QoS TXOPs of each AP, not overlapping each other</a:t>
            </a:r>
          </a:p>
          <a:p>
            <a:pPr marL="457200" lvl="1" indent="0">
              <a:buNone/>
            </a:pPr>
            <a:r>
              <a:rPr lang="en-US" sz="1600" dirty="0"/>
              <a:t>1.b) Agreeing on the Basic Period length and establishing a sharing AP that leads the QoS TXOPs in both APs by means of a Multi-AP C-TDMA mechanism</a:t>
            </a:r>
            <a:endParaRPr lang="en-US" sz="1800" dirty="0"/>
          </a:p>
          <a:p>
            <a:r>
              <a:rPr lang="en-US" sz="2200" dirty="0"/>
              <a:t>The synchronization can be done by synchronizing the TSF counters of each AP, or calculating the time offset of both free-running TSF counters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42763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OBSS Environment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6713" y="1743739"/>
            <a:ext cx="8558212" cy="607575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1.a) Synchronizing the beginning of the Basic Periods</a:t>
            </a:r>
          </a:p>
          <a:p>
            <a:pPr marL="457200" indent="-457200">
              <a:buFont typeface="+mj-lt"/>
              <a:buAutoNum type="arabicParenR"/>
            </a:pPr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endParaRPr lang="en-US" sz="3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cxnSp>
        <p:nvCxnSpPr>
          <p:cNvPr id="7" name="Conector recto de flecha 20">
            <a:extLst>
              <a:ext uri="{FF2B5EF4-FFF2-40B4-BE49-F238E27FC236}">
                <a16:creationId xmlns:a16="http://schemas.microsoft.com/office/drawing/2014/main" id="{AD5F718F-C676-A8EB-0AEB-580E2F47B1BC}"/>
              </a:ext>
            </a:extLst>
          </p:cNvPr>
          <p:cNvCxnSpPr>
            <a:cxnSpLocks/>
          </p:cNvCxnSpPr>
          <p:nvPr/>
        </p:nvCxnSpPr>
        <p:spPr>
          <a:xfrm flipH="1">
            <a:off x="276412" y="3090880"/>
            <a:ext cx="8447201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</p:cxnSp>
      <p:sp>
        <p:nvSpPr>
          <p:cNvPr id="8" name="Rectángulo 22">
            <a:extLst>
              <a:ext uri="{FF2B5EF4-FFF2-40B4-BE49-F238E27FC236}">
                <a16:creationId xmlns:a16="http://schemas.microsoft.com/office/drawing/2014/main" id="{5D984D46-E6F1-0A42-F4D1-5337343B18B8}"/>
              </a:ext>
            </a:extLst>
          </p:cNvPr>
          <p:cNvSpPr/>
          <p:nvPr/>
        </p:nvSpPr>
        <p:spPr>
          <a:xfrm>
            <a:off x="648033" y="2782606"/>
            <a:ext cx="54830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BSS1 </a:t>
            </a: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TXOP_1</a:t>
            </a:r>
          </a:p>
        </p:txBody>
      </p:sp>
      <p:sp>
        <p:nvSpPr>
          <p:cNvPr id="9" name="Rectángulo 22">
            <a:extLst>
              <a:ext uri="{FF2B5EF4-FFF2-40B4-BE49-F238E27FC236}">
                <a16:creationId xmlns:a16="http://schemas.microsoft.com/office/drawing/2014/main" id="{14868394-E1C3-7AA6-846E-8BD022813800}"/>
              </a:ext>
            </a:extLst>
          </p:cNvPr>
          <p:cNvSpPr/>
          <p:nvPr/>
        </p:nvSpPr>
        <p:spPr>
          <a:xfrm>
            <a:off x="2424477" y="2782606"/>
            <a:ext cx="562564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BSS1 </a:t>
            </a: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TXOP_2</a:t>
            </a:r>
          </a:p>
        </p:txBody>
      </p:sp>
      <p:cxnSp>
        <p:nvCxnSpPr>
          <p:cNvPr id="10" name="Conector recto de flecha 20">
            <a:extLst>
              <a:ext uri="{FF2B5EF4-FFF2-40B4-BE49-F238E27FC236}">
                <a16:creationId xmlns:a16="http://schemas.microsoft.com/office/drawing/2014/main" id="{0AEBA349-D563-388B-14CD-DC5B8A7B3254}"/>
              </a:ext>
            </a:extLst>
          </p:cNvPr>
          <p:cNvCxnSpPr>
            <a:cxnSpLocks/>
          </p:cNvCxnSpPr>
          <p:nvPr/>
        </p:nvCxnSpPr>
        <p:spPr>
          <a:xfrm>
            <a:off x="642983" y="2310544"/>
            <a:ext cx="0" cy="1789016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1" name="Conector recto de flecha 20">
            <a:extLst>
              <a:ext uri="{FF2B5EF4-FFF2-40B4-BE49-F238E27FC236}">
                <a16:creationId xmlns:a16="http://schemas.microsoft.com/office/drawing/2014/main" id="{51D6A301-E808-0C70-5D65-74915C0D7B01}"/>
              </a:ext>
            </a:extLst>
          </p:cNvPr>
          <p:cNvCxnSpPr>
            <a:cxnSpLocks/>
          </p:cNvCxnSpPr>
          <p:nvPr/>
        </p:nvCxnSpPr>
        <p:spPr>
          <a:xfrm>
            <a:off x="646413" y="2406264"/>
            <a:ext cx="3429000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E89EDCBE-19E3-3301-6D29-592194F470F8}"/>
              </a:ext>
            </a:extLst>
          </p:cNvPr>
          <p:cNvSpPr txBox="1">
            <a:spLocks/>
          </p:cNvSpPr>
          <p:nvPr/>
        </p:nvSpPr>
        <p:spPr>
          <a:xfrm>
            <a:off x="2094118" y="2107893"/>
            <a:ext cx="1368650" cy="3385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Basic Period</a:t>
            </a:r>
          </a:p>
        </p:txBody>
      </p:sp>
      <p:cxnSp>
        <p:nvCxnSpPr>
          <p:cNvPr id="15" name="Conector recto de flecha 20">
            <a:extLst>
              <a:ext uri="{FF2B5EF4-FFF2-40B4-BE49-F238E27FC236}">
                <a16:creationId xmlns:a16="http://schemas.microsoft.com/office/drawing/2014/main" id="{BD03B5A6-A3BF-53DC-D46B-26E2450892DF}"/>
              </a:ext>
            </a:extLst>
          </p:cNvPr>
          <p:cNvCxnSpPr>
            <a:cxnSpLocks/>
          </p:cNvCxnSpPr>
          <p:nvPr/>
        </p:nvCxnSpPr>
        <p:spPr>
          <a:xfrm>
            <a:off x="4075413" y="2310544"/>
            <a:ext cx="0" cy="1646141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CBFD7E6C-1F4F-C482-2FDD-1EBAF471A43C}"/>
              </a:ext>
            </a:extLst>
          </p:cNvPr>
          <p:cNvSpPr txBox="1">
            <a:spLocks/>
          </p:cNvSpPr>
          <p:nvPr/>
        </p:nvSpPr>
        <p:spPr>
          <a:xfrm>
            <a:off x="5632736" y="2090195"/>
            <a:ext cx="1368650" cy="3385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Basic Period</a:t>
            </a:r>
          </a:p>
        </p:txBody>
      </p:sp>
      <p:cxnSp>
        <p:nvCxnSpPr>
          <p:cNvPr id="18" name="Conector recto de flecha 20">
            <a:extLst>
              <a:ext uri="{FF2B5EF4-FFF2-40B4-BE49-F238E27FC236}">
                <a16:creationId xmlns:a16="http://schemas.microsoft.com/office/drawing/2014/main" id="{3046AB86-90AC-633D-C652-381AECBA1828}"/>
              </a:ext>
            </a:extLst>
          </p:cNvPr>
          <p:cNvCxnSpPr>
            <a:cxnSpLocks/>
          </p:cNvCxnSpPr>
          <p:nvPr/>
        </p:nvCxnSpPr>
        <p:spPr>
          <a:xfrm>
            <a:off x="7504524" y="2316434"/>
            <a:ext cx="0" cy="1602151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9" name="Conector recto de flecha 20">
            <a:extLst>
              <a:ext uri="{FF2B5EF4-FFF2-40B4-BE49-F238E27FC236}">
                <a16:creationId xmlns:a16="http://schemas.microsoft.com/office/drawing/2014/main" id="{1E4367DF-BE23-725B-8C1F-B203307C3C46}"/>
              </a:ext>
            </a:extLst>
          </p:cNvPr>
          <p:cNvCxnSpPr>
            <a:cxnSpLocks/>
          </p:cNvCxnSpPr>
          <p:nvPr/>
        </p:nvCxnSpPr>
        <p:spPr>
          <a:xfrm flipH="1">
            <a:off x="7504413" y="2410824"/>
            <a:ext cx="542851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20" name="Conector recto de flecha 20">
            <a:extLst>
              <a:ext uri="{FF2B5EF4-FFF2-40B4-BE49-F238E27FC236}">
                <a16:creationId xmlns:a16="http://schemas.microsoft.com/office/drawing/2014/main" id="{8376E85C-29F1-6153-AE7E-83FAE73B809C}"/>
              </a:ext>
            </a:extLst>
          </p:cNvPr>
          <p:cNvCxnSpPr>
            <a:cxnSpLocks/>
          </p:cNvCxnSpPr>
          <p:nvPr/>
        </p:nvCxnSpPr>
        <p:spPr>
          <a:xfrm>
            <a:off x="306613" y="2408013"/>
            <a:ext cx="339802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21" name="Conector recto de flecha 20">
            <a:extLst>
              <a:ext uri="{FF2B5EF4-FFF2-40B4-BE49-F238E27FC236}">
                <a16:creationId xmlns:a16="http://schemas.microsoft.com/office/drawing/2014/main" id="{4140D47F-D5DC-1022-3F9F-054AC105C5DA}"/>
              </a:ext>
            </a:extLst>
          </p:cNvPr>
          <p:cNvCxnSpPr>
            <a:cxnSpLocks/>
          </p:cNvCxnSpPr>
          <p:nvPr/>
        </p:nvCxnSpPr>
        <p:spPr>
          <a:xfrm>
            <a:off x="4075413" y="2406264"/>
            <a:ext cx="3429000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3B9C3D29-52C1-725C-9123-A0307D486129}"/>
              </a:ext>
            </a:extLst>
          </p:cNvPr>
          <p:cNvSpPr txBox="1">
            <a:spLocks/>
          </p:cNvSpPr>
          <p:nvPr/>
        </p:nvSpPr>
        <p:spPr>
          <a:xfrm>
            <a:off x="8358491" y="2826365"/>
            <a:ext cx="593722" cy="341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200" b="1" dirty="0">
                <a:solidFill>
                  <a:srgbClr val="000000"/>
                </a:solidFill>
                <a:latin typeface="Calibri" panose="020F0502020204030204" pitchFamily="34" charset="0"/>
              </a:rPr>
              <a:t>Time</a:t>
            </a:r>
          </a:p>
        </p:txBody>
      </p:sp>
      <p:cxnSp>
        <p:nvCxnSpPr>
          <p:cNvPr id="33" name="Conector recto de flecha 20">
            <a:extLst>
              <a:ext uri="{FF2B5EF4-FFF2-40B4-BE49-F238E27FC236}">
                <a16:creationId xmlns:a16="http://schemas.microsoft.com/office/drawing/2014/main" id="{51E15958-5C1D-E4F6-57B0-AF273326A6F8}"/>
              </a:ext>
            </a:extLst>
          </p:cNvPr>
          <p:cNvCxnSpPr>
            <a:cxnSpLocks/>
          </p:cNvCxnSpPr>
          <p:nvPr/>
        </p:nvCxnSpPr>
        <p:spPr>
          <a:xfrm flipH="1">
            <a:off x="272336" y="3740883"/>
            <a:ext cx="8447201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</p:cxnSp>
      <p:sp>
        <p:nvSpPr>
          <p:cNvPr id="34" name="Rectángulo 22">
            <a:extLst>
              <a:ext uri="{FF2B5EF4-FFF2-40B4-BE49-F238E27FC236}">
                <a16:creationId xmlns:a16="http://schemas.microsoft.com/office/drawing/2014/main" id="{C2B6C63D-CF26-589E-278F-BF81EC163D66}"/>
              </a:ext>
            </a:extLst>
          </p:cNvPr>
          <p:cNvSpPr/>
          <p:nvPr/>
        </p:nvSpPr>
        <p:spPr>
          <a:xfrm>
            <a:off x="1299277" y="3440229"/>
            <a:ext cx="537143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BSS2 </a:t>
            </a: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TXOP_1</a:t>
            </a:r>
          </a:p>
        </p:txBody>
      </p:sp>
      <p:sp>
        <p:nvSpPr>
          <p:cNvPr id="35" name="Rectángulo 22">
            <a:extLst>
              <a:ext uri="{FF2B5EF4-FFF2-40B4-BE49-F238E27FC236}">
                <a16:creationId xmlns:a16="http://schemas.microsoft.com/office/drawing/2014/main" id="{142F01C4-3D56-5BC3-6300-BB6FD84A78F8}"/>
              </a:ext>
            </a:extLst>
          </p:cNvPr>
          <p:cNvSpPr/>
          <p:nvPr/>
        </p:nvSpPr>
        <p:spPr>
          <a:xfrm>
            <a:off x="3078480" y="3440229"/>
            <a:ext cx="551293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BSS2 </a:t>
            </a: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TXOP_2</a:t>
            </a:r>
          </a:p>
        </p:txBody>
      </p:sp>
      <p:sp>
        <p:nvSpPr>
          <p:cNvPr id="39" name="Content Placeholder 2">
            <a:extLst>
              <a:ext uri="{FF2B5EF4-FFF2-40B4-BE49-F238E27FC236}">
                <a16:creationId xmlns:a16="http://schemas.microsoft.com/office/drawing/2014/main" id="{F9B48B00-18AC-915C-DE50-E6542F0EC016}"/>
              </a:ext>
            </a:extLst>
          </p:cNvPr>
          <p:cNvSpPr txBox="1">
            <a:spLocks/>
          </p:cNvSpPr>
          <p:nvPr/>
        </p:nvSpPr>
        <p:spPr>
          <a:xfrm>
            <a:off x="8354415" y="3476368"/>
            <a:ext cx="593722" cy="341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200" b="1" dirty="0">
                <a:solidFill>
                  <a:srgbClr val="000000"/>
                </a:solidFill>
                <a:latin typeface="Calibri" panose="020F0502020204030204" pitchFamily="34" charset="0"/>
              </a:rPr>
              <a:t>Time</a:t>
            </a:r>
          </a:p>
        </p:txBody>
      </p:sp>
      <p:sp>
        <p:nvSpPr>
          <p:cNvPr id="54" name="Rectángulo 22">
            <a:extLst>
              <a:ext uri="{FF2B5EF4-FFF2-40B4-BE49-F238E27FC236}">
                <a16:creationId xmlns:a16="http://schemas.microsoft.com/office/drawing/2014/main" id="{4B2DFB2E-1EA7-948C-A714-F1E31C746011}"/>
              </a:ext>
            </a:extLst>
          </p:cNvPr>
          <p:cNvSpPr/>
          <p:nvPr/>
        </p:nvSpPr>
        <p:spPr>
          <a:xfrm>
            <a:off x="4084653" y="2782606"/>
            <a:ext cx="54830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BSS1 </a:t>
            </a: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TXOP_1</a:t>
            </a:r>
          </a:p>
        </p:txBody>
      </p:sp>
      <p:sp>
        <p:nvSpPr>
          <p:cNvPr id="55" name="Rectángulo 22">
            <a:extLst>
              <a:ext uri="{FF2B5EF4-FFF2-40B4-BE49-F238E27FC236}">
                <a16:creationId xmlns:a16="http://schemas.microsoft.com/office/drawing/2014/main" id="{7F24A698-7033-29FF-8AB2-728CBE9A9C19}"/>
              </a:ext>
            </a:extLst>
          </p:cNvPr>
          <p:cNvSpPr/>
          <p:nvPr/>
        </p:nvSpPr>
        <p:spPr>
          <a:xfrm>
            <a:off x="5861097" y="2782606"/>
            <a:ext cx="562564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BSS1 </a:t>
            </a: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TXOP_3</a:t>
            </a:r>
          </a:p>
        </p:txBody>
      </p:sp>
      <p:sp>
        <p:nvSpPr>
          <p:cNvPr id="56" name="Rectángulo 22">
            <a:extLst>
              <a:ext uri="{FF2B5EF4-FFF2-40B4-BE49-F238E27FC236}">
                <a16:creationId xmlns:a16="http://schemas.microsoft.com/office/drawing/2014/main" id="{7C4E399B-F405-CE4C-A138-885431A28A0D}"/>
              </a:ext>
            </a:extLst>
          </p:cNvPr>
          <p:cNvSpPr/>
          <p:nvPr/>
        </p:nvSpPr>
        <p:spPr>
          <a:xfrm>
            <a:off x="4735897" y="3440229"/>
            <a:ext cx="537143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BSS2 </a:t>
            </a: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TXOP_1</a:t>
            </a:r>
          </a:p>
        </p:txBody>
      </p:sp>
      <p:sp>
        <p:nvSpPr>
          <p:cNvPr id="57" name="Rectángulo 22">
            <a:extLst>
              <a:ext uri="{FF2B5EF4-FFF2-40B4-BE49-F238E27FC236}">
                <a16:creationId xmlns:a16="http://schemas.microsoft.com/office/drawing/2014/main" id="{88042526-1E7B-2EC4-A534-EEB6CE5B9FB3}"/>
              </a:ext>
            </a:extLst>
          </p:cNvPr>
          <p:cNvSpPr/>
          <p:nvPr/>
        </p:nvSpPr>
        <p:spPr>
          <a:xfrm>
            <a:off x="6515100" y="3440229"/>
            <a:ext cx="551293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BSS2 </a:t>
            </a: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TXOP_3</a:t>
            </a:r>
          </a:p>
        </p:txBody>
      </p:sp>
      <p:sp>
        <p:nvSpPr>
          <p:cNvPr id="58" name="Rectángulo 22">
            <a:extLst>
              <a:ext uri="{FF2B5EF4-FFF2-40B4-BE49-F238E27FC236}">
                <a16:creationId xmlns:a16="http://schemas.microsoft.com/office/drawing/2014/main" id="{1F3FCCB9-0788-BF3C-169C-1F73A1893B2A}"/>
              </a:ext>
            </a:extLst>
          </p:cNvPr>
          <p:cNvSpPr/>
          <p:nvPr/>
        </p:nvSpPr>
        <p:spPr>
          <a:xfrm>
            <a:off x="7513653" y="2774986"/>
            <a:ext cx="54830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BSS1 </a:t>
            </a: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TXOP_1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78FAD852-1346-BF18-0371-C62504ED25E2}"/>
              </a:ext>
            </a:extLst>
          </p:cNvPr>
          <p:cNvSpPr txBox="1"/>
          <p:nvPr/>
        </p:nvSpPr>
        <p:spPr>
          <a:xfrm>
            <a:off x="3201670" y="3942172"/>
            <a:ext cx="12877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Reference for the start of the super period </a:t>
            </a:r>
            <a:endParaRPr lang="en-US" sz="900" b="1" baseline="-25000" dirty="0">
              <a:solidFill>
                <a:srgbClr val="000000"/>
              </a:solidFill>
              <a:latin typeface="Calibri" panose="020F0502020204030204"/>
              <a:ea typeface="+mn-ea"/>
            </a:endParaRPr>
          </a:p>
        </p:txBody>
      </p:sp>
      <p:cxnSp>
        <p:nvCxnSpPr>
          <p:cNvPr id="60" name="Conector recto de flecha 20">
            <a:extLst>
              <a:ext uri="{FF2B5EF4-FFF2-40B4-BE49-F238E27FC236}">
                <a16:creationId xmlns:a16="http://schemas.microsoft.com/office/drawing/2014/main" id="{70E21DDD-F0D8-CD6A-F37B-C115181CD5D0}"/>
              </a:ext>
            </a:extLst>
          </p:cNvPr>
          <p:cNvCxnSpPr>
            <a:cxnSpLocks/>
          </p:cNvCxnSpPr>
          <p:nvPr/>
        </p:nvCxnSpPr>
        <p:spPr>
          <a:xfrm flipV="1">
            <a:off x="3797300" y="3762375"/>
            <a:ext cx="257175" cy="19177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61" name="Conector recto de flecha 20">
            <a:extLst>
              <a:ext uri="{FF2B5EF4-FFF2-40B4-BE49-F238E27FC236}">
                <a16:creationId xmlns:a16="http://schemas.microsoft.com/office/drawing/2014/main" id="{56385651-7225-BFA3-03E4-BDAE7C36EEC3}"/>
              </a:ext>
            </a:extLst>
          </p:cNvPr>
          <p:cNvCxnSpPr>
            <a:cxnSpLocks/>
          </p:cNvCxnSpPr>
          <p:nvPr/>
        </p:nvCxnSpPr>
        <p:spPr>
          <a:xfrm>
            <a:off x="638175" y="3876984"/>
            <a:ext cx="653482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64" name="Conector recto de flecha 20">
            <a:extLst>
              <a:ext uri="{FF2B5EF4-FFF2-40B4-BE49-F238E27FC236}">
                <a16:creationId xmlns:a16="http://schemas.microsoft.com/office/drawing/2014/main" id="{EDC966D0-ADDB-42AD-FD05-730EEA073ACF}"/>
              </a:ext>
            </a:extLst>
          </p:cNvPr>
          <p:cNvCxnSpPr>
            <a:cxnSpLocks/>
          </p:cNvCxnSpPr>
          <p:nvPr/>
        </p:nvCxnSpPr>
        <p:spPr>
          <a:xfrm>
            <a:off x="641350" y="3964612"/>
            <a:ext cx="2444750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66" name="Conector recto de flecha 20">
            <a:extLst>
              <a:ext uri="{FF2B5EF4-FFF2-40B4-BE49-F238E27FC236}">
                <a16:creationId xmlns:a16="http://schemas.microsoft.com/office/drawing/2014/main" id="{F45A9B58-7711-D225-1AF4-1387ADBE3033}"/>
              </a:ext>
            </a:extLst>
          </p:cNvPr>
          <p:cNvCxnSpPr>
            <a:cxnSpLocks/>
          </p:cNvCxnSpPr>
          <p:nvPr/>
        </p:nvCxnSpPr>
        <p:spPr>
          <a:xfrm>
            <a:off x="1298303" y="3339244"/>
            <a:ext cx="0" cy="670781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70" name="Conector recto de flecha 20">
            <a:extLst>
              <a:ext uri="{FF2B5EF4-FFF2-40B4-BE49-F238E27FC236}">
                <a16:creationId xmlns:a16="http://schemas.microsoft.com/office/drawing/2014/main" id="{466C84C7-56B7-0E41-102E-6BF412F8138A}"/>
              </a:ext>
            </a:extLst>
          </p:cNvPr>
          <p:cNvCxnSpPr>
            <a:cxnSpLocks/>
          </p:cNvCxnSpPr>
          <p:nvPr/>
        </p:nvCxnSpPr>
        <p:spPr>
          <a:xfrm>
            <a:off x="3082653" y="3339244"/>
            <a:ext cx="0" cy="670781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72" name="Conector recto de flecha 20">
            <a:extLst>
              <a:ext uri="{FF2B5EF4-FFF2-40B4-BE49-F238E27FC236}">
                <a16:creationId xmlns:a16="http://schemas.microsoft.com/office/drawing/2014/main" id="{40452BCF-C37B-F383-3259-863ADF07AF9C}"/>
              </a:ext>
            </a:extLst>
          </p:cNvPr>
          <p:cNvCxnSpPr>
            <a:cxnSpLocks/>
          </p:cNvCxnSpPr>
          <p:nvPr/>
        </p:nvCxnSpPr>
        <p:spPr>
          <a:xfrm>
            <a:off x="2428603" y="2633124"/>
            <a:ext cx="0" cy="670781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73" name="Conector recto de flecha 20">
            <a:extLst>
              <a:ext uri="{FF2B5EF4-FFF2-40B4-BE49-F238E27FC236}">
                <a16:creationId xmlns:a16="http://schemas.microsoft.com/office/drawing/2014/main" id="{82D7CE50-6756-CED3-FA01-69A3977A2AAC}"/>
              </a:ext>
            </a:extLst>
          </p:cNvPr>
          <p:cNvCxnSpPr>
            <a:cxnSpLocks/>
          </p:cNvCxnSpPr>
          <p:nvPr/>
        </p:nvCxnSpPr>
        <p:spPr>
          <a:xfrm>
            <a:off x="641350" y="3226745"/>
            <a:ext cx="1784350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79" name="TextBox 78">
            <a:extLst>
              <a:ext uri="{FF2B5EF4-FFF2-40B4-BE49-F238E27FC236}">
                <a16:creationId xmlns:a16="http://schemas.microsoft.com/office/drawing/2014/main" id="{D8370DD1-7EE7-45D1-D466-CED11AF3A3FD}"/>
              </a:ext>
            </a:extLst>
          </p:cNvPr>
          <p:cNvSpPr txBox="1"/>
          <p:nvPr/>
        </p:nvSpPr>
        <p:spPr>
          <a:xfrm>
            <a:off x="1232853" y="3044917"/>
            <a:ext cx="34163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T1</a:t>
            </a:r>
            <a:endParaRPr lang="en-US" sz="900" b="1" baseline="-25000" dirty="0">
              <a:solidFill>
                <a:srgbClr val="000000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8EEEF61F-0EC7-332A-DA51-B6503AE9A4FA}"/>
              </a:ext>
            </a:extLst>
          </p:cNvPr>
          <p:cNvSpPr txBox="1"/>
          <p:nvPr/>
        </p:nvSpPr>
        <p:spPr>
          <a:xfrm>
            <a:off x="778511" y="3691667"/>
            <a:ext cx="34163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T2</a:t>
            </a:r>
            <a:endParaRPr lang="en-US" sz="900" b="1" baseline="-25000" dirty="0">
              <a:solidFill>
                <a:srgbClr val="000000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B9EF6A8F-2639-8B61-4D53-D533DAC1FF04}"/>
              </a:ext>
            </a:extLst>
          </p:cNvPr>
          <p:cNvSpPr txBox="1"/>
          <p:nvPr/>
        </p:nvSpPr>
        <p:spPr>
          <a:xfrm>
            <a:off x="2391094" y="3779294"/>
            <a:ext cx="34163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T3</a:t>
            </a:r>
            <a:endParaRPr lang="en-US" sz="900" b="1" baseline="-25000" dirty="0">
              <a:solidFill>
                <a:srgbClr val="000000"/>
              </a:solidFill>
              <a:latin typeface="Calibri" panose="020F0502020204030204"/>
              <a:ea typeface="+mn-ea"/>
            </a:endParaRPr>
          </a:p>
        </p:txBody>
      </p:sp>
      <p:cxnSp>
        <p:nvCxnSpPr>
          <p:cNvPr id="82" name="Conector recto de flecha 20">
            <a:extLst>
              <a:ext uri="{FF2B5EF4-FFF2-40B4-BE49-F238E27FC236}">
                <a16:creationId xmlns:a16="http://schemas.microsoft.com/office/drawing/2014/main" id="{7ABF78C6-0333-923C-284A-F1F267980B47}"/>
              </a:ext>
            </a:extLst>
          </p:cNvPr>
          <p:cNvCxnSpPr>
            <a:cxnSpLocks/>
          </p:cNvCxnSpPr>
          <p:nvPr/>
        </p:nvCxnSpPr>
        <p:spPr>
          <a:xfrm>
            <a:off x="4067175" y="3873172"/>
            <a:ext cx="653482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83" name="Conector recto de flecha 20">
            <a:extLst>
              <a:ext uri="{FF2B5EF4-FFF2-40B4-BE49-F238E27FC236}">
                <a16:creationId xmlns:a16="http://schemas.microsoft.com/office/drawing/2014/main" id="{2E0A8721-2AAB-837B-1C71-3A74F0D66589}"/>
              </a:ext>
            </a:extLst>
          </p:cNvPr>
          <p:cNvCxnSpPr>
            <a:cxnSpLocks/>
          </p:cNvCxnSpPr>
          <p:nvPr/>
        </p:nvCxnSpPr>
        <p:spPr>
          <a:xfrm>
            <a:off x="4070350" y="3979852"/>
            <a:ext cx="2444750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84" name="Conector recto de flecha 20">
            <a:extLst>
              <a:ext uri="{FF2B5EF4-FFF2-40B4-BE49-F238E27FC236}">
                <a16:creationId xmlns:a16="http://schemas.microsoft.com/office/drawing/2014/main" id="{3198827F-1C47-4D68-1797-34F6DBA4377F}"/>
              </a:ext>
            </a:extLst>
          </p:cNvPr>
          <p:cNvCxnSpPr>
            <a:cxnSpLocks/>
          </p:cNvCxnSpPr>
          <p:nvPr/>
        </p:nvCxnSpPr>
        <p:spPr>
          <a:xfrm>
            <a:off x="4727303" y="3354484"/>
            <a:ext cx="0" cy="670781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85" name="Conector recto de flecha 20">
            <a:extLst>
              <a:ext uri="{FF2B5EF4-FFF2-40B4-BE49-F238E27FC236}">
                <a16:creationId xmlns:a16="http://schemas.microsoft.com/office/drawing/2014/main" id="{FBD55A5D-AD08-5845-0A52-C5DA20D5005F}"/>
              </a:ext>
            </a:extLst>
          </p:cNvPr>
          <p:cNvCxnSpPr>
            <a:cxnSpLocks/>
          </p:cNvCxnSpPr>
          <p:nvPr/>
        </p:nvCxnSpPr>
        <p:spPr>
          <a:xfrm>
            <a:off x="6511653" y="3354484"/>
            <a:ext cx="0" cy="670781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86" name="Conector recto de flecha 20">
            <a:extLst>
              <a:ext uri="{FF2B5EF4-FFF2-40B4-BE49-F238E27FC236}">
                <a16:creationId xmlns:a16="http://schemas.microsoft.com/office/drawing/2014/main" id="{1A6A307D-D802-E1AC-E4A9-B605693A02CB}"/>
              </a:ext>
            </a:extLst>
          </p:cNvPr>
          <p:cNvCxnSpPr>
            <a:cxnSpLocks/>
          </p:cNvCxnSpPr>
          <p:nvPr/>
        </p:nvCxnSpPr>
        <p:spPr>
          <a:xfrm>
            <a:off x="5857603" y="2648364"/>
            <a:ext cx="0" cy="670781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87" name="Conector recto de flecha 20">
            <a:extLst>
              <a:ext uri="{FF2B5EF4-FFF2-40B4-BE49-F238E27FC236}">
                <a16:creationId xmlns:a16="http://schemas.microsoft.com/office/drawing/2014/main" id="{4C970F53-3208-317E-16B3-13977A411408}"/>
              </a:ext>
            </a:extLst>
          </p:cNvPr>
          <p:cNvCxnSpPr>
            <a:cxnSpLocks/>
          </p:cNvCxnSpPr>
          <p:nvPr/>
        </p:nvCxnSpPr>
        <p:spPr>
          <a:xfrm>
            <a:off x="4070350" y="3227696"/>
            <a:ext cx="1784350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88" name="TextBox 87">
            <a:extLst>
              <a:ext uri="{FF2B5EF4-FFF2-40B4-BE49-F238E27FC236}">
                <a16:creationId xmlns:a16="http://schemas.microsoft.com/office/drawing/2014/main" id="{99B6C63C-3DE4-89F5-0E5C-8CD260BFAB04}"/>
              </a:ext>
            </a:extLst>
          </p:cNvPr>
          <p:cNvSpPr txBox="1"/>
          <p:nvPr/>
        </p:nvSpPr>
        <p:spPr>
          <a:xfrm>
            <a:off x="5820094" y="3794534"/>
            <a:ext cx="34163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T3</a:t>
            </a:r>
            <a:endParaRPr lang="en-US" sz="900" b="1" baseline="-25000" dirty="0">
              <a:solidFill>
                <a:srgbClr val="000000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321DBFAB-ECE0-73AD-C91F-05E728CF9E7E}"/>
              </a:ext>
            </a:extLst>
          </p:cNvPr>
          <p:cNvSpPr txBox="1"/>
          <p:nvPr/>
        </p:nvSpPr>
        <p:spPr>
          <a:xfrm>
            <a:off x="4639946" y="3055394"/>
            <a:ext cx="34163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T1</a:t>
            </a:r>
            <a:endParaRPr lang="en-US" sz="900" b="1" baseline="-25000" dirty="0">
              <a:solidFill>
                <a:srgbClr val="000000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79B81CFE-7EE3-75B2-9B8D-486F9D7699CB}"/>
              </a:ext>
            </a:extLst>
          </p:cNvPr>
          <p:cNvSpPr txBox="1"/>
          <p:nvPr/>
        </p:nvSpPr>
        <p:spPr>
          <a:xfrm>
            <a:off x="4202748" y="3686905"/>
            <a:ext cx="34163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T2</a:t>
            </a:r>
            <a:endParaRPr lang="en-US" sz="900" b="1" baseline="-25000" dirty="0">
              <a:solidFill>
                <a:srgbClr val="000000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91" name="Content Placeholder 2">
            <a:extLst>
              <a:ext uri="{FF2B5EF4-FFF2-40B4-BE49-F238E27FC236}">
                <a16:creationId xmlns:a16="http://schemas.microsoft.com/office/drawing/2014/main" id="{07401B15-40F1-CACC-3D0E-4F320A16FB27}"/>
              </a:ext>
            </a:extLst>
          </p:cNvPr>
          <p:cNvSpPr txBox="1">
            <a:spLocks/>
          </p:cNvSpPr>
          <p:nvPr/>
        </p:nvSpPr>
        <p:spPr bwMode="auto">
          <a:xfrm>
            <a:off x="76200" y="4288093"/>
            <a:ext cx="8884920" cy="2143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400" kern="0" dirty="0"/>
              <a:t>The UHR QoS APs agree on the time offsets (T1, T2, T3, </a:t>
            </a:r>
            <a:r>
              <a:rPr lang="en-US" sz="1400" kern="0" dirty="0" err="1"/>
              <a:t>etc</a:t>
            </a:r>
            <a:r>
              <a:rPr lang="en-US" sz="1400" kern="0" dirty="0"/>
              <a:t>) to execute the scheduled QoS TXOPs within each Basic Period</a:t>
            </a:r>
          </a:p>
          <a:p>
            <a:pPr lvl="1"/>
            <a:r>
              <a:rPr lang="en-US" sz="1400" kern="0" dirty="0"/>
              <a:t>The time offsets are referenced to the initial point of the basic period, which will be used to time synchronize the APs, and avoid the collisions</a:t>
            </a:r>
          </a:p>
          <a:p>
            <a:r>
              <a:rPr lang="en-US" sz="1400" kern="0" dirty="0"/>
              <a:t>The agreement between the APs can be done by exchanging the QoS TXOP information through specific control/management frames</a:t>
            </a:r>
          </a:p>
          <a:p>
            <a:r>
              <a:rPr lang="en-US" sz="1400" kern="0" dirty="0"/>
              <a:t>Restricted TWT could leverage the time synchronization provided by the APs</a:t>
            </a:r>
          </a:p>
          <a:p>
            <a:r>
              <a:rPr lang="en-US" sz="1400" kern="0" dirty="0"/>
              <a:t>The gaps between the QoS TXOPs follow the EDCA rules</a:t>
            </a:r>
          </a:p>
          <a:p>
            <a:endParaRPr lang="en-US" sz="1800" kern="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300" kern="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42451152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OBSS Environment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6713" y="1743739"/>
            <a:ext cx="8558212" cy="607575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1.b) Coordinated TDMA over the Basic Periods</a:t>
            </a:r>
          </a:p>
          <a:p>
            <a:pPr marL="457200" indent="-457200">
              <a:buFont typeface="+mj-lt"/>
              <a:buAutoNum type="arabicParenR"/>
            </a:pPr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endParaRPr lang="en-US" sz="3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cxnSp>
        <p:nvCxnSpPr>
          <p:cNvPr id="7" name="Conector recto de flecha 20">
            <a:extLst>
              <a:ext uri="{FF2B5EF4-FFF2-40B4-BE49-F238E27FC236}">
                <a16:creationId xmlns:a16="http://schemas.microsoft.com/office/drawing/2014/main" id="{AD5F718F-C676-A8EB-0AEB-580E2F47B1BC}"/>
              </a:ext>
            </a:extLst>
          </p:cNvPr>
          <p:cNvCxnSpPr>
            <a:cxnSpLocks/>
          </p:cNvCxnSpPr>
          <p:nvPr/>
        </p:nvCxnSpPr>
        <p:spPr>
          <a:xfrm flipH="1">
            <a:off x="990743" y="3176117"/>
            <a:ext cx="7523278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</p:cxnSp>
      <p:sp>
        <p:nvSpPr>
          <p:cNvPr id="8" name="Rectángulo 22">
            <a:extLst>
              <a:ext uri="{FF2B5EF4-FFF2-40B4-BE49-F238E27FC236}">
                <a16:creationId xmlns:a16="http://schemas.microsoft.com/office/drawing/2014/main" id="{5D984D46-E6F1-0A42-F4D1-5337343B18B8}"/>
              </a:ext>
            </a:extLst>
          </p:cNvPr>
          <p:cNvSpPr/>
          <p:nvPr/>
        </p:nvSpPr>
        <p:spPr>
          <a:xfrm>
            <a:off x="1362364" y="2872606"/>
            <a:ext cx="54830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BSS1 </a:t>
            </a: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TXOP_1</a:t>
            </a:r>
          </a:p>
        </p:txBody>
      </p:sp>
      <p:cxnSp>
        <p:nvCxnSpPr>
          <p:cNvPr id="10" name="Conector recto de flecha 20">
            <a:extLst>
              <a:ext uri="{FF2B5EF4-FFF2-40B4-BE49-F238E27FC236}">
                <a16:creationId xmlns:a16="http://schemas.microsoft.com/office/drawing/2014/main" id="{0AEBA349-D563-388B-14CD-DC5B8A7B3254}"/>
              </a:ext>
            </a:extLst>
          </p:cNvPr>
          <p:cNvCxnSpPr>
            <a:cxnSpLocks/>
          </p:cNvCxnSpPr>
          <p:nvPr/>
        </p:nvCxnSpPr>
        <p:spPr>
          <a:xfrm>
            <a:off x="1357314" y="2395781"/>
            <a:ext cx="0" cy="1789016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1" name="Conector recto de flecha 20">
            <a:extLst>
              <a:ext uri="{FF2B5EF4-FFF2-40B4-BE49-F238E27FC236}">
                <a16:creationId xmlns:a16="http://schemas.microsoft.com/office/drawing/2014/main" id="{51D6A301-E808-0C70-5D65-74915C0D7B01}"/>
              </a:ext>
            </a:extLst>
          </p:cNvPr>
          <p:cNvCxnSpPr>
            <a:cxnSpLocks/>
          </p:cNvCxnSpPr>
          <p:nvPr/>
        </p:nvCxnSpPr>
        <p:spPr>
          <a:xfrm>
            <a:off x="1360744" y="2491501"/>
            <a:ext cx="3429000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E89EDCBE-19E3-3301-6D29-592194F470F8}"/>
              </a:ext>
            </a:extLst>
          </p:cNvPr>
          <p:cNvSpPr txBox="1">
            <a:spLocks/>
          </p:cNvSpPr>
          <p:nvPr/>
        </p:nvSpPr>
        <p:spPr>
          <a:xfrm>
            <a:off x="2808449" y="2193130"/>
            <a:ext cx="1368650" cy="3385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Basic Period</a:t>
            </a:r>
          </a:p>
        </p:txBody>
      </p:sp>
      <p:cxnSp>
        <p:nvCxnSpPr>
          <p:cNvPr id="15" name="Conector recto de flecha 20">
            <a:extLst>
              <a:ext uri="{FF2B5EF4-FFF2-40B4-BE49-F238E27FC236}">
                <a16:creationId xmlns:a16="http://schemas.microsoft.com/office/drawing/2014/main" id="{BD03B5A6-A3BF-53DC-D46B-26E2450892DF}"/>
              </a:ext>
            </a:extLst>
          </p:cNvPr>
          <p:cNvCxnSpPr>
            <a:cxnSpLocks/>
          </p:cNvCxnSpPr>
          <p:nvPr/>
        </p:nvCxnSpPr>
        <p:spPr>
          <a:xfrm>
            <a:off x="4789744" y="2395781"/>
            <a:ext cx="0" cy="1646141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CBFD7E6C-1F4F-C482-2FDD-1EBAF471A43C}"/>
              </a:ext>
            </a:extLst>
          </p:cNvPr>
          <p:cNvSpPr txBox="1">
            <a:spLocks/>
          </p:cNvSpPr>
          <p:nvPr/>
        </p:nvSpPr>
        <p:spPr>
          <a:xfrm>
            <a:off x="6347067" y="2175432"/>
            <a:ext cx="1368650" cy="3385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Basic Period</a:t>
            </a:r>
          </a:p>
        </p:txBody>
      </p:sp>
      <p:cxnSp>
        <p:nvCxnSpPr>
          <p:cNvPr id="18" name="Conector recto de flecha 20">
            <a:extLst>
              <a:ext uri="{FF2B5EF4-FFF2-40B4-BE49-F238E27FC236}">
                <a16:creationId xmlns:a16="http://schemas.microsoft.com/office/drawing/2014/main" id="{3046AB86-90AC-633D-C652-381AECBA1828}"/>
              </a:ext>
            </a:extLst>
          </p:cNvPr>
          <p:cNvCxnSpPr>
            <a:cxnSpLocks/>
          </p:cNvCxnSpPr>
          <p:nvPr/>
        </p:nvCxnSpPr>
        <p:spPr>
          <a:xfrm>
            <a:off x="8218855" y="2401671"/>
            <a:ext cx="0" cy="1602151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1" name="Conector recto de flecha 20">
            <a:extLst>
              <a:ext uri="{FF2B5EF4-FFF2-40B4-BE49-F238E27FC236}">
                <a16:creationId xmlns:a16="http://schemas.microsoft.com/office/drawing/2014/main" id="{4140D47F-D5DC-1022-3F9F-054AC105C5DA}"/>
              </a:ext>
            </a:extLst>
          </p:cNvPr>
          <p:cNvCxnSpPr>
            <a:cxnSpLocks/>
          </p:cNvCxnSpPr>
          <p:nvPr/>
        </p:nvCxnSpPr>
        <p:spPr>
          <a:xfrm>
            <a:off x="4789744" y="2491501"/>
            <a:ext cx="3429000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3B9C3D29-52C1-725C-9123-A0307D486129}"/>
              </a:ext>
            </a:extLst>
          </p:cNvPr>
          <p:cNvSpPr txBox="1">
            <a:spLocks/>
          </p:cNvSpPr>
          <p:nvPr/>
        </p:nvSpPr>
        <p:spPr>
          <a:xfrm>
            <a:off x="8253672" y="2911602"/>
            <a:ext cx="593722" cy="341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200" b="1" dirty="0">
                <a:solidFill>
                  <a:srgbClr val="000000"/>
                </a:solidFill>
                <a:latin typeface="Calibri" panose="020F0502020204030204" pitchFamily="34" charset="0"/>
              </a:rPr>
              <a:t>Time</a:t>
            </a:r>
          </a:p>
        </p:txBody>
      </p:sp>
      <p:cxnSp>
        <p:nvCxnSpPr>
          <p:cNvPr id="33" name="Conector recto de flecha 20">
            <a:extLst>
              <a:ext uri="{FF2B5EF4-FFF2-40B4-BE49-F238E27FC236}">
                <a16:creationId xmlns:a16="http://schemas.microsoft.com/office/drawing/2014/main" id="{51E15958-5C1D-E4F6-57B0-AF273326A6F8}"/>
              </a:ext>
            </a:extLst>
          </p:cNvPr>
          <p:cNvCxnSpPr>
            <a:cxnSpLocks/>
          </p:cNvCxnSpPr>
          <p:nvPr/>
        </p:nvCxnSpPr>
        <p:spPr>
          <a:xfrm flipH="1">
            <a:off x="986667" y="3826120"/>
            <a:ext cx="7555929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</p:cxnSp>
      <p:sp>
        <p:nvSpPr>
          <p:cNvPr id="34" name="Rectángulo 22">
            <a:extLst>
              <a:ext uri="{FF2B5EF4-FFF2-40B4-BE49-F238E27FC236}">
                <a16:creationId xmlns:a16="http://schemas.microsoft.com/office/drawing/2014/main" id="{C2B6C63D-CF26-589E-278F-BF81EC163D66}"/>
              </a:ext>
            </a:extLst>
          </p:cNvPr>
          <p:cNvSpPr/>
          <p:nvPr/>
        </p:nvSpPr>
        <p:spPr>
          <a:xfrm>
            <a:off x="2407940" y="3523561"/>
            <a:ext cx="537143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BSS2 </a:t>
            </a: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TXOP_1</a:t>
            </a:r>
          </a:p>
        </p:txBody>
      </p:sp>
      <p:sp>
        <p:nvSpPr>
          <p:cNvPr id="39" name="Content Placeholder 2">
            <a:extLst>
              <a:ext uri="{FF2B5EF4-FFF2-40B4-BE49-F238E27FC236}">
                <a16:creationId xmlns:a16="http://schemas.microsoft.com/office/drawing/2014/main" id="{F9B48B00-18AC-915C-DE50-E6542F0EC016}"/>
              </a:ext>
            </a:extLst>
          </p:cNvPr>
          <p:cNvSpPr txBox="1">
            <a:spLocks/>
          </p:cNvSpPr>
          <p:nvPr/>
        </p:nvSpPr>
        <p:spPr>
          <a:xfrm>
            <a:off x="8273408" y="3561605"/>
            <a:ext cx="593722" cy="341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200" b="1" dirty="0">
                <a:solidFill>
                  <a:srgbClr val="000000"/>
                </a:solidFill>
                <a:latin typeface="Calibri" panose="020F0502020204030204" pitchFamily="34" charset="0"/>
              </a:rPr>
              <a:t>Time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78FAD852-1346-BF18-0371-C62504ED25E2}"/>
              </a:ext>
            </a:extLst>
          </p:cNvPr>
          <p:cNvSpPr txBox="1"/>
          <p:nvPr/>
        </p:nvSpPr>
        <p:spPr>
          <a:xfrm>
            <a:off x="288882" y="2899649"/>
            <a:ext cx="95885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Sharing AP</a:t>
            </a:r>
            <a:endParaRPr lang="en-US" sz="900" b="1" baseline="-25000" dirty="0">
              <a:solidFill>
                <a:srgbClr val="000000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A29441A-05FB-645B-7C6A-694E4DC70357}"/>
              </a:ext>
            </a:extLst>
          </p:cNvPr>
          <p:cNvSpPr txBox="1"/>
          <p:nvPr/>
        </p:nvSpPr>
        <p:spPr>
          <a:xfrm>
            <a:off x="288882" y="3554969"/>
            <a:ext cx="95885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Shared AP</a:t>
            </a:r>
            <a:endParaRPr lang="en-US" sz="900" b="1" baseline="-25000" dirty="0">
              <a:solidFill>
                <a:srgbClr val="000000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14" name="Rectángulo 22">
            <a:extLst>
              <a:ext uri="{FF2B5EF4-FFF2-40B4-BE49-F238E27FC236}">
                <a16:creationId xmlns:a16="http://schemas.microsoft.com/office/drawing/2014/main" id="{D73BEFFE-78A3-0C7C-17DD-511D17FE4AAC}"/>
              </a:ext>
            </a:extLst>
          </p:cNvPr>
          <p:cNvSpPr/>
          <p:nvPr/>
        </p:nvSpPr>
        <p:spPr>
          <a:xfrm>
            <a:off x="1976758" y="2872606"/>
            <a:ext cx="132033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7" name="Rectángulo 22">
            <a:extLst>
              <a:ext uri="{FF2B5EF4-FFF2-40B4-BE49-F238E27FC236}">
                <a16:creationId xmlns:a16="http://schemas.microsoft.com/office/drawing/2014/main" id="{899F9F40-98FF-5E45-3E2C-605F77951CF2}"/>
              </a:ext>
            </a:extLst>
          </p:cNvPr>
          <p:cNvSpPr/>
          <p:nvPr/>
        </p:nvSpPr>
        <p:spPr>
          <a:xfrm>
            <a:off x="2195832" y="3529831"/>
            <a:ext cx="132033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D9A00C6-4217-8DEF-06BE-D6EC0B45C918}"/>
              </a:ext>
            </a:extLst>
          </p:cNvPr>
          <p:cNvSpPr txBox="1"/>
          <p:nvPr/>
        </p:nvSpPr>
        <p:spPr>
          <a:xfrm>
            <a:off x="1574757" y="3218737"/>
            <a:ext cx="724534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TXS RTS TF</a:t>
            </a:r>
            <a:endParaRPr lang="en-US" sz="900" b="1" baseline="-25000" dirty="0">
              <a:solidFill>
                <a:srgbClr val="000000"/>
              </a:solidFill>
              <a:latin typeface="Calibri" panose="020F0502020204030204"/>
              <a:ea typeface="+mn-ea"/>
            </a:endParaRPr>
          </a:p>
        </p:txBody>
      </p:sp>
      <p:cxnSp>
        <p:nvCxnSpPr>
          <p:cNvPr id="24" name="Conector recto de flecha 20">
            <a:extLst>
              <a:ext uri="{FF2B5EF4-FFF2-40B4-BE49-F238E27FC236}">
                <a16:creationId xmlns:a16="http://schemas.microsoft.com/office/drawing/2014/main" id="{E0609928-8632-E46C-64BF-18DACE799365}"/>
              </a:ext>
            </a:extLst>
          </p:cNvPr>
          <p:cNvCxnSpPr>
            <a:cxnSpLocks/>
          </p:cNvCxnSpPr>
          <p:nvPr/>
        </p:nvCxnSpPr>
        <p:spPr>
          <a:xfrm flipV="1">
            <a:off x="1973219" y="3075135"/>
            <a:ext cx="87947" cy="171291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ABDB2F9B-599B-B2E5-B533-410208AFEB5C}"/>
              </a:ext>
            </a:extLst>
          </p:cNvPr>
          <p:cNvSpPr txBox="1"/>
          <p:nvPr/>
        </p:nvSpPr>
        <p:spPr>
          <a:xfrm>
            <a:off x="2074821" y="3342561"/>
            <a:ext cx="386396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CTS</a:t>
            </a:r>
            <a:endParaRPr lang="en-US" sz="900" b="1" baseline="-25000" dirty="0">
              <a:solidFill>
                <a:srgbClr val="000000"/>
              </a:solidFill>
              <a:latin typeface="Calibri" panose="020F0502020204030204"/>
              <a:ea typeface="+mn-ea"/>
            </a:endParaRPr>
          </a:p>
        </p:txBody>
      </p:sp>
      <p:cxnSp>
        <p:nvCxnSpPr>
          <p:cNvPr id="28" name="Conector recto de flecha 20">
            <a:extLst>
              <a:ext uri="{FF2B5EF4-FFF2-40B4-BE49-F238E27FC236}">
                <a16:creationId xmlns:a16="http://schemas.microsoft.com/office/drawing/2014/main" id="{74DD4EA2-97CF-ECB6-4223-F2E92BAA23BC}"/>
              </a:ext>
            </a:extLst>
          </p:cNvPr>
          <p:cNvCxnSpPr>
            <a:cxnSpLocks/>
          </p:cNvCxnSpPr>
          <p:nvPr/>
        </p:nvCxnSpPr>
        <p:spPr>
          <a:xfrm>
            <a:off x="1360744" y="2720101"/>
            <a:ext cx="1787269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cxnSp>
        <p:nvCxnSpPr>
          <p:cNvPr id="30" name="Conector recto de flecha 20">
            <a:extLst>
              <a:ext uri="{FF2B5EF4-FFF2-40B4-BE49-F238E27FC236}">
                <a16:creationId xmlns:a16="http://schemas.microsoft.com/office/drawing/2014/main" id="{046F1AFF-36F2-B3C9-FF75-648893730515}"/>
              </a:ext>
            </a:extLst>
          </p:cNvPr>
          <p:cNvCxnSpPr>
            <a:cxnSpLocks/>
          </p:cNvCxnSpPr>
          <p:nvPr/>
        </p:nvCxnSpPr>
        <p:spPr>
          <a:xfrm>
            <a:off x="3153094" y="2652713"/>
            <a:ext cx="0" cy="937089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0F1BDD4D-5C9D-E8A8-B357-9C28F21560FC}"/>
              </a:ext>
            </a:extLst>
          </p:cNvPr>
          <p:cNvSpPr txBox="1"/>
          <p:nvPr/>
        </p:nvSpPr>
        <p:spPr>
          <a:xfrm>
            <a:off x="1650956" y="2513887"/>
            <a:ext cx="1053147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Shared QoS TXOP</a:t>
            </a:r>
            <a:endParaRPr lang="en-US" sz="900" b="1" baseline="-25000" dirty="0">
              <a:solidFill>
                <a:srgbClr val="000000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37" name="Rectángulo 22">
            <a:extLst>
              <a:ext uri="{FF2B5EF4-FFF2-40B4-BE49-F238E27FC236}">
                <a16:creationId xmlns:a16="http://schemas.microsoft.com/office/drawing/2014/main" id="{B51BB5AF-41FB-A657-69AE-253B797B4043}"/>
              </a:ext>
            </a:extLst>
          </p:cNvPr>
          <p:cNvSpPr/>
          <p:nvPr/>
        </p:nvSpPr>
        <p:spPr>
          <a:xfrm>
            <a:off x="4797714" y="2872606"/>
            <a:ext cx="54830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BSS1 </a:t>
            </a: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TXOP_2</a:t>
            </a:r>
          </a:p>
        </p:txBody>
      </p:sp>
      <p:sp>
        <p:nvSpPr>
          <p:cNvPr id="38" name="Rectángulo 22">
            <a:extLst>
              <a:ext uri="{FF2B5EF4-FFF2-40B4-BE49-F238E27FC236}">
                <a16:creationId xmlns:a16="http://schemas.microsoft.com/office/drawing/2014/main" id="{B4472431-C062-6CE4-C7F9-39DE00D71B7A}"/>
              </a:ext>
            </a:extLst>
          </p:cNvPr>
          <p:cNvSpPr/>
          <p:nvPr/>
        </p:nvSpPr>
        <p:spPr>
          <a:xfrm>
            <a:off x="5843290" y="3523561"/>
            <a:ext cx="537143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BSS2 </a:t>
            </a: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TXOP_2</a:t>
            </a:r>
          </a:p>
        </p:txBody>
      </p:sp>
      <p:sp>
        <p:nvSpPr>
          <p:cNvPr id="40" name="Rectángulo 22">
            <a:extLst>
              <a:ext uri="{FF2B5EF4-FFF2-40B4-BE49-F238E27FC236}">
                <a16:creationId xmlns:a16="http://schemas.microsoft.com/office/drawing/2014/main" id="{3CA18AE3-1C60-683B-1201-CF1A67BCD1B3}"/>
              </a:ext>
            </a:extLst>
          </p:cNvPr>
          <p:cNvSpPr/>
          <p:nvPr/>
        </p:nvSpPr>
        <p:spPr>
          <a:xfrm>
            <a:off x="5412108" y="2872606"/>
            <a:ext cx="132033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1" name="Rectángulo 22">
            <a:extLst>
              <a:ext uri="{FF2B5EF4-FFF2-40B4-BE49-F238E27FC236}">
                <a16:creationId xmlns:a16="http://schemas.microsoft.com/office/drawing/2014/main" id="{084FDB27-5985-8565-B749-CE0C8CFC78D3}"/>
              </a:ext>
            </a:extLst>
          </p:cNvPr>
          <p:cNvSpPr/>
          <p:nvPr/>
        </p:nvSpPr>
        <p:spPr>
          <a:xfrm>
            <a:off x="5631182" y="3525068"/>
            <a:ext cx="132033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DFB2E75-D5E7-3EC6-AB48-839A3F72761B}"/>
              </a:ext>
            </a:extLst>
          </p:cNvPr>
          <p:cNvSpPr txBox="1"/>
          <p:nvPr/>
        </p:nvSpPr>
        <p:spPr>
          <a:xfrm>
            <a:off x="5010107" y="3218737"/>
            <a:ext cx="724534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TXS RTS TF</a:t>
            </a:r>
            <a:endParaRPr lang="en-US" sz="900" b="1" baseline="-25000" dirty="0">
              <a:solidFill>
                <a:srgbClr val="000000"/>
              </a:solidFill>
              <a:latin typeface="Calibri" panose="020F0502020204030204"/>
              <a:ea typeface="+mn-ea"/>
            </a:endParaRPr>
          </a:p>
        </p:txBody>
      </p:sp>
      <p:cxnSp>
        <p:nvCxnSpPr>
          <p:cNvPr id="43" name="Conector recto de flecha 20">
            <a:extLst>
              <a:ext uri="{FF2B5EF4-FFF2-40B4-BE49-F238E27FC236}">
                <a16:creationId xmlns:a16="http://schemas.microsoft.com/office/drawing/2014/main" id="{C045D13D-4F87-1434-E534-3600767B4D5E}"/>
              </a:ext>
            </a:extLst>
          </p:cNvPr>
          <p:cNvCxnSpPr>
            <a:cxnSpLocks/>
          </p:cNvCxnSpPr>
          <p:nvPr/>
        </p:nvCxnSpPr>
        <p:spPr>
          <a:xfrm flipV="1">
            <a:off x="5408569" y="3075135"/>
            <a:ext cx="87947" cy="171291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D4A577CA-51F8-1BF2-9851-8842E69625BF}"/>
              </a:ext>
            </a:extLst>
          </p:cNvPr>
          <p:cNvSpPr txBox="1"/>
          <p:nvPr/>
        </p:nvSpPr>
        <p:spPr>
          <a:xfrm>
            <a:off x="5510171" y="3342561"/>
            <a:ext cx="386396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CTS</a:t>
            </a:r>
            <a:endParaRPr lang="en-US" sz="900" b="1" baseline="-25000" dirty="0">
              <a:solidFill>
                <a:srgbClr val="000000"/>
              </a:solidFill>
              <a:latin typeface="Calibri" panose="020F0502020204030204"/>
              <a:ea typeface="+mn-ea"/>
            </a:endParaRPr>
          </a:p>
        </p:txBody>
      </p:sp>
      <p:cxnSp>
        <p:nvCxnSpPr>
          <p:cNvPr id="45" name="Conector recto de flecha 20">
            <a:extLst>
              <a:ext uri="{FF2B5EF4-FFF2-40B4-BE49-F238E27FC236}">
                <a16:creationId xmlns:a16="http://schemas.microsoft.com/office/drawing/2014/main" id="{10DB2FD1-0467-18D0-B8D6-164E9A526FC4}"/>
              </a:ext>
            </a:extLst>
          </p:cNvPr>
          <p:cNvCxnSpPr>
            <a:cxnSpLocks/>
          </p:cNvCxnSpPr>
          <p:nvPr/>
        </p:nvCxnSpPr>
        <p:spPr>
          <a:xfrm>
            <a:off x="4796094" y="2720101"/>
            <a:ext cx="1785681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cxnSp>
        <p:nvCxnSpPr>
          <p:cNvPr id="46" name="Conector recto de flecha 20">
            <a:extLst>
              <a:ext uri="{FF2B5EF4-FFF2-40B4-BE49-F238E27FC236}">
                <a16:creationId xmlns:a16="http://schemas.microsoft.com/office/drawing/2014/main" id="{0253F7AC-AF8A-B000-438F-52A44A8B819E}"/>
              </a:ext>
            </a:extLst>
          </p:cNvPr>
          <p:cNvCxnSpPr>
            <a:cxnSpLocks/>
          </p:cNvCxnSpPr>
          <p:nvPr/>
        </p:nvCxnSpPr>
        <p:spPr>
          <a:xfrm>
            <a:off x="6577331" y="2628900"/>
            <a:ext cx="0" cy="935502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0F8BCE6A-1145-DDA3-C48B-B19018344859}"/>
              </a:ext>
            </a:extLst>
          </p:cNvPr>
          <p:cNvSpPr txBox="1"/>
          <p:nvPr/>
        </p:nvSpPr>
        <p:spPr>
          <a:xfrm>
            <a:off x="5086306" y="2513887"/>
            <a:ext cx="1053147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Shared QoS TXOP</a:t>
            </a:r>
            <a:endParaRPr lang="en-US" sz="900" b="1" baseline="-25000" dirty="0">
              <a:solidFill>
                <a:srgbClr val="000000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53" name="Content Placeholder 2">
            <a:extLst>
              <a:ext uri="{FF2B5EF4-FFF2-40B4-BE49-F238E27FC236}">
                <a16:creationId xmlns:a16="http://schemas.microsoft.com/office/drawing/2014/main" id="{7ADB1DFE-73DD-C80A-99E6-4FC8BE95C833}"/>
              </a:ext>
            </a:extLst>
          </p:cNvPr>
          <p:cNvSpPr txBox="1">
            <a:spLocks/>
          </p:cNvSpPr>
          <p:nvPr/>
        </p:nvSpPr>
        <p:spPr bwMode="auto">
          <a:xfrm>
            <a:off x="76200" y="4288093"/>
            <a:ext cx="8884920" cy="2143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600" kern="0" dirty="0"/>
              <a:t>The UHR QoS APs agree on the Basic Period length and the QoS TXOPs executed along these periods</a:t>
            </a:r>
          </a:p>
          <a:p>
            <a:r>
              <a:rPr lang="en-US" sz="1600" kern="0" dirty="0"/>
              <a:t>The sharing AP starts the Basic Period executing its own QoS TXOP and after finishing, shares the remaining TXOP time (i.e., C-TDMA) to the shared AP for executing its QoS TXOP</a:t>
            </a:r>
          </a:p>
          <a:p>
            <a:r>
              <a:rPr lang="en-US" sz="1600" kern="0" dirty="0"/>
              <a:t>The agreement between the APs can be done by exchanging the QoS TXOP information through a Multi-AP framework</a:t>
            </a:r>
          </a:p>
          <a:p>
            <a:r>
              <a:rPr lang="en-US" sz="1600" kern="0" dirty="0"/>
              <a:t>The gaps between the Basic Periods follow the EDCA rules</a:t>
            </a:r>
          </a:p>
        </p:txBody>
      </p:sp>
      <p:sp>
        <p:nvSpPr>
          <p:cNvPr id="62" name="Rectángulo 22">
            <a:extLst>
              <a:ext uri="{FF2B5EF4-FFF2-40B4-BE49-F238E27FC236}">
                <a16:creationId xmlns:a16="http://schemas.microsoft.com/office/drawing/2014/main" id="{E0C79E53-0808-38AF-2743-78014C9998D5}"/>
              </a:ext>
            </a:extLst>
          </p:cNvPr>
          <p:cNvSpPr/>
          <p:nvPr/>
        </p:nvSpPr>
        <p:spPr>
          <a:xfrm>
            <a:off x="6451919" y="3520306"/>
            <a:ext cx="132033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FB7B9CA1-9B82-2542-F5B7-20E5D148866B}"/>
              </a:ext>
            </a:extLst>
          </p:cNvPr>
          <p:cNvSpPr txBox="1"/>
          <p:nvPr/>
        </p:nvSpPr>
        <p:spPr>
          <a:xfrm>
            <a:off x="6235657" y="3815636"/>
            <a:ext cx="528679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CF-End</a:t>
            </a:r>
            <a:endParaRPr lang="en-US" sz="900" b="1" baseline="-25000" dirty="0">
              <a:solidFill>
                <a:srgbClr val="000000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75" name="Rectángulo 22">
            <a:extLst>
              <a:ext uri="{FF2B5EF4-FFF2-40B4-BE49-F238E27FC236}">
                <a16:creationId xmlns:a16="http://schemas.microsoft.com/office/drawing/2014/main" id="{B03CBF8E-97C6-01C0-EE07-F732A1B371EE}"/>
              </a:ext>
            </a:extLst>
          </p:cNvPr>
          <p:cNvSpPr/>
          <p:nvPr/>
        </p:nvSpPr>
        <p:spPr>
          <a:xfrm>
            <a:off x="3022919" y="3520306"/>
            <a:ext cx="132033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56B3A9F8-8103-3D40-BB54-AC5AF0AD5438}"/>
              </a:ext>
            </a:extLst>
          </p:cNvPr>
          <p:cNvSpPr txBox="1"/>
          <p:nvPr/>
        </p:nvSpPr>
        <p:spPr>
          <a:xfrm>
            <a:off x="2806657" y="3815636"/>
            <a:ext cx="528679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CF-End</a:t>
            </a:r>
            <a:endParaRPr lang="en-US" sz="900" b="1" baseline="-25000" dirty="0">
              <a:solidFill>
                <a:srgbClr val="000000"/>
              </a:solidFill>
              <a:latin typeface="Calibri" panose="020F050202020403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72813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OBSS Environment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6713" y="1814512"/>
            <a:ext cx="8153400" cy="4379811"/>
          </a:xfrm>
        </p:spPr>
        <p:txBody>
          <a:bodyPr/>
          <a:lstStyle/>
          <a:p>
            <a:pPr marL="457200" indent="-457200">
              <a:buFont typeface="+mj-lt"/>
              <a:buAutoNum type="arabicParenR" startAt="2"/>
            </a:pPr>
            <a:r>
              <a:rPr lang="en-US" sz="2200" u="sng" dirty="0"/>
              <a:t>The interferer OBSS is a legacy AP or UHR non-QoS AP</a:t>
            </a:r>
          </a:p>
          <a:p>
            <a:pPr marL="0" indent="0">
              <a:buNone/>
            </a:pPr>
            <a:endParaRPr lang="en-US" sz="500" dirty="0"/>
          </a:p>
          <a:p>
            <a:r>
              <a:rPr lang="en-US" sz="2000" dirty="0"/>
              <a:t>In this case the UHR QoS AP will have a significant advantage in contending for the channel concerning the legacy AP and UHR non-QoS AP</a:t>
            </a:r>
          </a:p>
          <a:p>
            <a:pPr lvl="1"/>
            <a:r>
              <a:rPr lang="en-US" sz="1600" dirty="0"/>
              <a:t>Fairness must be considered, limiting the TXOP length acquired by the UHR QoS AP</a:t>
            </a:r>
          </a:p>
          <a:p>
            <a:r>
              <a:rPr lang="en-US" sz="2000" dirty="0"/>
              <a:t>Mechanisms such as C-TDMA would allow the UHR QoS AP to share the TXOP with the UHR non-QoS AP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Legacy APs on the other hand may not have a coordination </a:t>
            </a:r>
            <a:r>
              <a:rPr lang="en-US" sz="1600" dirty="0"/>
              <a:t>mechanism available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86239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64D6E-CA1C-45CB-8F4E-AACB1E5DC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8CE7A-D527-4870-88AB-0FA3AF6CB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1" y="1676400"/>
            <a:ext cx="8008938" cy="4712601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The transmission of QoS data is organized in QoS TXOPs scheduled under a Basic Period repeated within a Super Period, covering different time requirements</a:t>
            </a:r>
          </a:p>
          <a:p>
            <a:r>
              <a:rPr lang="en-US" dirty="0">
                <a:solidFill>
                  <a:schemeClr val="tx1"/>
                </a:solidFill>
              </a:rPr>
              <a:t>Each Basic Period will serve QoS and non-QoS (legacy) data traffic, attending to the airtime fairness rules</a:t>
            </a:r>
          </a:p>
          <a:p>
            <a:r>
              <a:rPr lang="en-US" dirty="0">
                <a:solidFill>
                  <a:schemeClr val="tx1"/>
                </a:solidFill>
              </a:rPr>
              <a:t>Preemptive BSR enables a low overhead mechanism for getting uplink requirements from STAs</a:t>
            </a:r>
          </a:p>
          <a:p>
            <a:r>
              <a:rPr lang="en-US" dirty="0">
                <a:solidFill>
                  <a:schemeClr val="tx1"/>
                </a:solidFill>
              </a:rPr>
              <a:t>Under OBSS or ESS, coordinated QoS TXOP scheduling may be enabled by synchronizing the AP TSF counters and agreeing on coordination based on C-TDMA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0111C3-64C0-4964-936C-6829AB63E6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58E8D-1FB8-4937-A440-8A0301A01A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73591CE-C407-41DC-8DC1-EF26B6AA2B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94303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64D6E-CA1C-45CB-8F4E-AACB1E5DC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8CE7A-D527-4870-88AB-0FA3AF6CB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1" y="1676400"/>
            <a:ext cx="8008938" cy="4585779"/>
          </a:xfrm>
        </p:spPr>
        <p:txBody>
          <a:bodyPr/>
          <a:lstStyle/>
          <a:p>
            <a:r>
              <a:rPr lang="en-US" dirty="0"/>
              <a:t>We have presented the basic framework for scheduling high-priority accesses for QoS data exchange under an AP-centric architecture</a:t>
            </a:r>
          </a:p>
          <a:p>
            <a:r>
              <a:rPr lang="en-US" dirty="0"/>
              <a:t>Focusing first on a non-OBSS scenario, we have defined the mechanisms for scheduling QoS TXOPs, in coexistence with legacy EDCA traffic</a:t>
            </a:r>
          </a:p>
          <a:p>
            <a:pPr lvl="1"/>
            <a:r>
              <a:rPr lang="en-US" dirty="0"/>
              <a:t>A low overhead mechanism has been presented for allowing the STAs to declare their UL buffer status reports</a:t>
            </a:r>
          </a:p>
          <a:p>
            <a:r>
              <a:rPr lang="en-US" dirty="0"/>
              <a:t>Under the OBSS/ESS scenario, we have defined the mechanisms for coordinating the execution of the AP schedulers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0111C3-64C0-4964-936C-6829AB63E6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58E8D-1FB8-4937-A440-8A0301A01A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73591CE-C407-41DC-8DC1-EF26B6AA2B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78818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373187"/>
            <a:ext cx="7770813" cy="5180013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1600" b="0" dirty="0"/>
              <a:t>[1]</a:t>
            </a:r>
            <a:r>
              <a:rPr lang="pt-BR" altLang="ko-KR" sz="1600" b="0" dirty="0"/>
              <a:t> IEEE 802.11-23/0028r6</a:t>
            </a:r>
            <a:r>
              <a:rPr lang="es-ES" altLang="ko-KR" sz="1600" b="0" dirty="0"/>
              <a:t>, </a:t>
            </a:r>
            <a:r>
              <a:rPr lang="en-US" altLang="ko-KR" sz="1600" b="0" dirty="0"/>
              <a:t>UHR </a:t>
            </a:r>
            <a:r>
              <a:rPr lang="pt-BR" altLang="ko-KR" sz="1600" b="0" dirty="0"/>
              <a:t>PAR discussion</a:t>
            </a:r>
          </a:p>
          <a:p>
            <a:pPr marL="0" indent="0">
              <a:buNone/>
            </a:pPr>
            <a:r>
              <a:rPr lang="en-US" altLang="ko-KR" sz="1600" b="0" dirty="0"/>
              <a:t>[2] Inaki Val and et al. (MaxLinear), “High Criticality Use Cases and Requirements”, 23/1522r0, September 2023.</a:t>
            </a:r>
          </a:p>
          <a:p>
            <a:pPr marL="0" indent="0">
              <a:buNone/>
            </a:pPr>
            <a:r>
              <a:rPr lang="en-US" altLang="ko-KR" sz="1600" b="0" dirty="0"/>
              <a:t>[3] Oliver Holland and et al. “Low Latency Communication White Paper”, P802.24-23-0010r4, July 2023.</a:t>
            </a:r>
          </a:p>
          <a:p>
            <a:pPr marL="0" indent="0">
              <a:buNone/>
            </a:pPr>
            <a:r>
              <a:rPr lang="en-US" altLang="ko-KR" sz="1600" b="0" dirty="0"/>
              <a:t>[4]</a:t>
            </a:r>
            <a:r>
              <a:rPr lang="en-US" altLang="ko-KR" sz="1600" b="0" dirty="0">
                <a:solidFill>
                  <a:schemeClr val="tx1"/>
                </a:solidFill>
              </a:rPr>
              <a:t> Salvatore </a:t>
            </a:r>
            <a:r>
              <a:rPr lang="en-US" altLang="ko-KR" sz="1600" b="0" dirty="0" err="1">
                <a:solidFill>
                  <a:schemeClr val="tx1"/>
                </a:solidFill>
              </a:rPr>
              <a:t>Talarico</a:t>
            </a:r>
            <a:r>
              <a:rPr lang="en-US" altLang="ko-KR" sz="1600" b="0" dirty="0">
                <a:solidFill>
                  <a:schemeClr val="tx1"/>
                </a:solidFill>
              </a:rPr>
              <a:t> and et al. (Sony), “Enhanced HCCA for Controlled UHR Scenarios”, 24/0119r0, January 2024.</a:t>
            </a:r>
          </a:p>
          <a:p>
            <a:pPr marL="0" indent="0">
              <a:buNone/>
            </a:pPr>
            <a:r>
              <a:rPr lang="en-US" altLang="ko-KR" sz="1600" b="0" dirty="0"/>
              <a:t>[5]</a:t>
            </a:r>
            <a:r>
              <a:rPr lang="en-US" altLang="ko-KR" sz="1600" b="0" dirty="0">
                <a:solidFill>
                  <a:schemeClr val="tx1"/>
                </a:solidFill>
              </a:rPr>
              <a:t> </a:t>
            </a:r>
            <a:r>
              <a:rPr lang="en-US" altLang="ko-KR" sz="1600" b="0" dirty="0" err="1">
                <a:solidFill>
                  <a:schemeClr val="tx1"/>
                </a:solidFill>
              </a:rPr>
              <a:t>Yanchun</a:t>
            </a:r>
            <a:r>
              <a:rPr lang="en-US" altLang="ko-KR" sz="1600" b="0" dirty="0">
                <a:solidFill>
                  <a:schemeClr val="tx1"/>
                </a:solidFill>
              </a:rPr>
              <a:t> Li and et al. (Huawei), “Discussion on UHR enhanced channel access”, 23/1973r1, January 2024.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 bwMode="auto">
          <a:xfrm>
            <a:off x="7222025" y="6475413"/>
            <a:ext cx="13219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dirty="0"/>
              <a:t>Inaki Val, MaxLinear</a:t>
            </a:r>
          </a:p>
        </p:txBody>
      </p:sp>
    </p:spTree>
    <p:extLst>
      <p:ext uri="{BB962C8B-B14F-4D97-AF65-F5344CB8AC3E}">
        <p14:creationId xmlns:p14="http://schemas.microsoft.com/office/powerpoint/2010/main" val="4123505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Goals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81200"/>
            <a:ext cx="8153400" cy="4113213"/>
          </a:xfrm>
        </p:spPr>
        <p:txBody>
          <a:bodyPr/>
          <a:lstStyle/>
          <a:p>
            <a:endParaRPr lang="en-US" sz="1600" dirty="0"/>
          </a:p>
          <a:p>
            <a:r>
              <a:rPr lang="en-US" sz="3000" dirty="0"/>
              <a:t>Follow up on the previously presented contribution about managed networks under highly congested scenarios</a:t>
            </a:r>
          </a:p>
          <a:p>
            <a:endParaRPr lang="en-US" sz="1600" dirty="0"/>
          </a:p>
          <a:p>
            <a:r>
              <a:rPr lang="en-US" sz="3000" dirty="0"/>
              <a:t>Discuss technical approaches for implementing mechanisms that enable an AP centric architecture under OBSS/ESS scenarios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0113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0"/>
            <a:ext cx="8153400" cy="4645025"/>
          </a:xfrm>
        </p:spPr>
        <p:txBody>
          <a:bodyPr/>
          <a:lstStyle/>
          <a:p>
            <a:r>
              <a:rPr lang="en-US" sz="2200" dirty="0"/>
              <a:t>802.11bn targets the improvement of packet delivery by reducing the transmission latency and enhancing network </a:t>
            </a:r>
            <a:r>
              <a:rPr lang="en-US" sz="2200" dirty="0">
                <a:solidFill>
                  <a:schemeClr val="tx1"/>
                </a:solidFill>
              </a:rPr>
              <a:t>reliability [1]</a:t>
            </a:r>
          </a:p>
          <a:p>
            <a:r>
              <a:rPr lang="en-US" sz="2200" dirty="0">
                <a:solidFill>
                  <a:schemeClr val="tx1"/>
                </a:solidFill>
              </a:rPr>
              <a:t>Applications and use cases with QoS-related requirements (e.g., bounded latency and reliability) have been growing in recent times [2]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The critical QoS services can be mainly characterized by periodic traffic patterns, and strict timing requirements for data exchange [2, 3]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Relying on maximizing throughput is not tenable in the long term as a sole requirement for correct QoS service operation, especially under heavily congested scenarios</a:t>
            </a:r>
          </a:p>
          <a:p>
            <a:r>
              <a:rPr lang="en-US" sz="2200" dirty="0">
                <a:solidFill>
                  <a:schemeClr val="tx1"/>
                </a:solidFill>
              </a:rPr>
              <a:t>Several contributions presented different approaches based on the AP centric architecture or managed </a:t>
            </a:r>
            <a:r>
              <a:rPr lang="en-US" sz="2200">
                <a:solidFill>
                  <a:schemeClr val="tx1"/>
                </a:solidFill>
              </a:rPr>
              <a:t>networks [4, 5]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905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General Assumptions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393" y="1981200"/>
            <a:ext cx="8657438" cy="4113213"/>
          </a:xfrm>
        </p:spPr>
        <p:txBody>
          <a:bodyPr/>
          <a:lstStyle/>
          <a:p>
            <a:r>
              <a:rPr lang="en-US" sz="2600" dirty="0"/>
              <a:t>We distinguish two types of legacy non-AP STA devices</a:t>
            </a:r>
          </a:p>
          <a:p>
            <a:pPr lvl="1"/>
            <a:r>
              <a:rPr lang="en-US" dirty="0"/>
              <a:t>Legacy STA with only EDCA mechanism (pre-11ax)</a:t>
            </a:r>
          </a:p>
          <a:p>
            <a:pPr lvl="2"/>
            <a:r>
              <a:rPr lang="en-US" dirty="0"/>
              <a:t>Assume these devices </a:t>
            </a:r>
            <a:r>
              <a:rPr lang="en-US" b="1" dirty="0"/>
              <a:t>don’t have </a:t>
            </a:r>
            <a:r>
              <a:rPr lang="en-US" dirty="0"/>
              <a:t>strict QoS requirements</a:t>
            </a:r>
          </a:p>
          <a:p>
            <a:pPr lvl="2"/>
            <a:r>
              <a:rPr lang="en-US" dirty="0"/>
              <a:t>Active at 2.4GHz (IoT device) and 5GHz bands</a:t>
            </a:r>
          </a:p>
          <a:p>
            <a:pPr lvl="1"/>
            <a:r>
              <a:rPr lang="en-US" dirty="0"/>
              <a:t> Legacy STA supporting Trigger-based access (post-11ax)</a:t>
            </a:r>
            <a:endParaRPr lang="en-US" strike="sngStrike" dirty="0"/>
          </a:p>
          <a:p>
            <a:pPr lvl="2"/>
            <a:r>
              <a:rPr lang="en-US" dirty="0"/>
              <a:t>Active at 5GHz (coexistence with EDCA devices) and 6GHz bands</a:t>
            </a:r>
          </a:p>
          <a:p>
            <a:pPr lvl="2"/>
            <a:r>
              <a:rPr lang="en-US" dirty="0"/>
              <a:t>Assume these devices </a:t>
            </a:r>
            <a:r>
              <a:rPr lang="en-US" b="1" dirty="0"/>
              <a:t>may have </a:t>
            </a:r>
            <a:r>
              <a:rPr lang="en-US" dirty="0"/>
              <a:t>QoS requirements</a:t>
            </a:r>
          </a:p>
          <a:p>
            <a:pPr lvl="2"/>
            <a:r>
              <a:rPr lang="en-US" dirty="0"/>
              <a:t>Strict QoS requirements are announced by sending SCS requests</a:t>
            </a:r>
          </a:p>
          <a:p>
            <a:r>
              <a:rPr lang="en-US" dirty="0"/>
              <a:t>AP manages at 5GHz and 6GHz bands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9524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8ED97C-321E-28D0-50D4-ABE39C8B40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923DC-5362-F84A-E6FC-857BB625F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AP QoS TXOP (1/4)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B85B2-F848-8EF3-D0E4-AB034CD6C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054" y="1843422"/>
            <a:ext cx="8323991" cy="4067731"/>
          </a:xfrm>
        </p:spPr>
        <p:txBody>
          <a:bodyPr/>
          <a:lstStyle/>
          <a:p>
            <a:r>
              <a:rPr lang="en-US" sz="2000" dirty="0"/>
              <a:t>AP schedules periodic DL/UL/P2P traffic with specific QoS needs, where each service may have different requirements</a:t>
            </a:r>
          </a:p>
          <a:p>
            <a:r>
              <a:rPr lang="en-US" sz="2000" dirty="0"/>
              <a:t>These data transactions are executed within a QoS TXOP, which is limited to those services granted via an SCS request</a:t>
            </a:r>
          </a:p>
          <a:p>
            <a:pPr lvl="1"/>
            <a:r>
              <a:rPr lang="en-US" dirty="0"/>
              <a:t>Non-QoS services may be scheduled in separate TXOPs</a:t>
            </a:r>
          </a:p>
          <a:p>
            <a:r>
              <a:rPr lang="en-US" sz="2000" kern="0" dirty="0"/>
              <a:t>The AP needs to execute the QoS TXOP on time to meet the traffic requirements, and under congested scenarios, it becomes a real problem</a:t>
            </a:r>
          </a:p>
          <a:p>
            <a:pPr lvl="1"/>
            <a:r>
              <a:rPr lang="en-US" dirty="0"/>
              <a:t>The AP needs prioritized access to the channel compared to other devices</a:t>
            </a:r>
            <a:endParaRPr lang="en-US" sz="2800" dirty="0"/>
          </a:p>
          <a:p>
            <a:r>
              <a:rPr lang="en-US" sz="2000" dirty="0"/>
              <a:t>A time structure for TXOP execution may help the AP, including the coordination with other QoS APs (OBSS or ESS scenarios)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44C230-9E04-E0E1-7DF1-D68D1361B7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7032CD-81CB-6AE7-1A99-AD2489E55F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405171E-9F3A-C46D-EF4B-1257A6766EF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1520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E86FF0-5978-57E4-80A2-2A8F161061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601F6-D253-E91E-612F-5DFF4D6E5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AP QoS TXOP (2/4)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C88EFB-2AEC-18A2-D231-F896D419E7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2D91B1-854B-9238-ACF9-FD8EC69AAA3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2053624-AE6F-C86A-2E69-F31B9D6001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E7DEC1D6-DA98-A586-28FE-C0321BE89D5C}"/>
              </a:ext>
            </a:extLst>
          </p:cNvPr>
          <p:cNvSpPr txBox="1">
            <a:spLocks/>
          </p:cNvSpPr>
          <p:nvPr/>
        </p:nvSpPr>
        <p:spPr bwMode="auto">
          <a:xfrm>
            <a:off x="232782" y="1714486"/>
            <a:ext cx="8580855" cy="4597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/>
              <a:t>The prioritized AP channel access may have different implementation options</a:t>
            </a:r>
          </a:p>
          <a:p>
            <a:pPr lvl="1">
              <a:buFont typeface="+mj-lt"/>
              <a:buAutoNum type="alphaLcParenR"/>
            </a:pPr>
            <a:r>
              <a:rPr lang="en-US" sz="1800" kern="0" dirty="0">
                <a:solidFill>
                  <a:schemeClr val="tx1"/>
                </a:solidFill>
              </a:rPr>
              <a:t>Leverage restricted TWT feature, creating an SP that mandates the BSS STAs to end their transmissions before the SP starts, letting the AP to get the channel</a:t>
            </a:r>
          </a:p>
          <a:p>
            <a:pPr lvl="2"/>
            <a:r>
              <a:rPr lang="en-US" sz="1600" kern="0" dirty="0">
                <a:solidFill>
                  <a:schemeClr val="tx1"/>
                </a:solidFill>
              </a:rPr>
              <a:t>Restricted TWT may not be implemented by all the STAs, and limited to the BSS context</a:t>
            </a:r>
          </a:p>
          <a:p>
            <a:pPr lvl="1">
              <a:buFont typeface="+mj-lt"/>
              <a:buAutoNum type="alphaLcParenR"/>
            </a:pPr>
            <a:r>
              <a:rPr lang="en-US" sz="1800" kern="0" dirty="0">
                <a:solidFill>
                  <a:schemeClr val="tx1"/>
                </a:solidFill>
              </a:rPr>
              <a:t>Setting EDCA parameters (MU EDCA) for non-AP STAs</a:t>
            </a:r>
          </a:p>
          <a:p>
            <a:pPr lvl="2"/>
            <a:r>
              <a:rPr lang="en-US" sz="1600" kern="0" dirty="0">
                <a:solidFill>
                  <a:schemeClr val="tx1"/>
                </a:solidFill>
              </a:rPr>
              <a:t>STAs might ignore the setting requests</a:t>
            </a:r>
          </a:p>
          <a:p>
            <a:pPr lvl="1">
              <a:buFont typeface="+mj-lt"/>
              <a:buAutoNum type="alphaLcParenR"/>
            </a:pPr>
            <a:r>
              <a:rPr lang="en-US" sz="1800" kern="0" dirty="0">
                <a:solidFill>
                  <a:schemeClr val="tx1"/>
                </a:solidFill>
              </a:rPr>
              <a:t>Highly prioritized access category for QoS TXOP.</a:t>
            </a:r>
          </a:p>
          <a:p>
            <a:pPr lvl="2"/>
            <a:r>
              <a:rPr lang="en-US" sz="1600" kern="0" dirty="0">
                <a:solidFill>
                  <a:schemeClr val="tx1"/>
                </a:solidFill>
              </a:rPr>
              <a:t>E.g., once the channel is idle, wait for PIFS time without backoff  (as HCCA)</a:t>
            </a:r>
          </a:p>
          <a:p>
            <a:pPr lvl="2"/>
            <a:r>
              <a:rPr lang="en-US" sz="1600" kern="0" dirty="0">
                <a:solidFill>
                  <a:schemeClr val="tx1"/>
                </a:solidFill>
              </a:rPr>
              <a:t>This operation needs to be limited over time, just to cover the QoS requirements and maintain the airtime fairness for other EDCA and legacy devices</a:t>
            </a:r>
          </a:p>
          <a:p>
            <a:r>
              <a:rPr lang="en-US" kern="0" dirty="0">
                <a:solidFill>
                  <a:schemeClr val="tx1"/>
                </a:solidFill>
              </a:rPr>
              <a:t>Option c) seems to be the most effective way to provide QoS guarantees</a:t>
            </a:r>
          </a:p>
        </p:txBody>
      </p:sp>
    </p:spTree>
    <p:extLst>
      <p:ext uri="{BB962C8B-B14F-4D97-AF65-F5344CB8AC3E}">
        <p14:creationId xmlns:p14="http://schemas.microsoft.com/office/powerpoint/2010/main" val="2847220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AP QoS TXOP (3/4)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987" y="1798337"/>
            <a:ext cx="8153400" cy="1056951"/>
          </a:xfrm>
        </p:spPr>
        <p:txBody>
          <a:bodyPr/>
          <a:lstStyle/>
          <a:p>
            <a:r>
              <a:rPr lang="en-US" sz="2000" kern="0" dirty="0">
                <a:solidFill>
                  <a:schemeClr val="tx1"/>
                </a:solidFill>
              </a:rPr>
              <a:t>The QoS TXOP is composed of regular MU or SU transactions, exclusively related to QoS traffic, under admission control (SCS)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28" name="Rectángulo 22">
            <a:extLst>
              <a:ext uri="{FF2B5EF4-FFF2-40B4-BE49-F238E27FC236}">
                <a16:creationId xmlns:a16="http://schemas.microsoft.com/office/drawing/2014/main" id="{D75157E4-D481-DABC-5F22-2805538A358E}"/>
              </a:ext>
            </a:extLst>
          </p:cNvPr>
          <p:cNvSpPr/>
          <p:nvPr/>
        </p:nvSpPr>
        <p:spPr>
          <a:xfrm>
            <a:off x="2905238" y="3446499"/>
            <a:ext cx="38197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700" b="1" kern="0" dirty="0">
                <a:solidFill>
                  <a:srgbClr val="000000"/>
                </a:solidFill>
                <a:latin typeface="Calibri" panose="020F0502020204030204"/>
                <a:cs typeface="Times New Roman" panose="02020603050405020304" pitchFamily="18" charset="0"/>
              </a:rPr>
              <a:t>Data</a:t>
            </a: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54428BC-AEFB-7E32-E3A5-1F97C1D14D04}"/>
              </a:ext>
            </a:extLst>
          </p:cNvPr>
          <p:cNvSpPr txBox="1"/>
          <p:nvPr/>
        </p:nvSpPr>
        <p:spPr>
          <a:xfrm>
            <a:off x="1532875" y="3491758"/>
            <a:ext cx="72002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AP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9CEFFC9-D82A-964F-99FD-F792A3E1F7FF}"/>
              </a:ext>
            </a:extLst>
          </p:cNvPr>
          <p:cNvSpPr txBox="1"/>
          <p:nvPr/>
        </p:nvSpPr>
        <p:spPr>
          <a:xfrm>
            <a:off x="1276254" y="3943228"/>
            <a:ext cx="122901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STA1</a:t>
            </a:r>
          </a:p>
        </p:txBody>
      </p:sp>
      <p:cxnSp>
        <p:nvCxnSpPr>
          <p:cNvPr id="31" name="Conector recto de flecha 20">
            <a:extLst>
              <a:ext uri="{FF2B5EF4-FFF2-40B4-BE49-F238E27FC236}">
                <a16:creationId xmlns:a16="http://schemas.microsoft.com/office/drawing/2014/main" id="{E6CD07F0-24CB-BDAF-21D1-24B1CE8B6F47}"/>
              </a:ext>
            </a:extLst>
          </p:cNvPr>
          <p:cNvCxnSpPr>
            <a:cxnSpLocks/>
          </p:cNvCxnSpPr>
          <p:nvPr/>
        </p:nvCxnSpPr>
        <p:spPr>
          <a:xfrm>
            <a:off x="2403599" y="3198757"/>
            <a:ext cx="0" cy="245314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36" name="Conector recto de flecha 20">
            <a:extLst>
              <a:ext uri="{FF2B5EF4-FFF2-40B4-BE49-F238E27FC236}">
                <a16:creationId xmlns:a16="http://schemas.microsoft.com/office/drawing/2014/main" id="{279F04B8-3A9D-E6FC-7F63-CF71602B77CB}"/>
              </a:ext>
            </a:extLst>
          </p:cNvPr>
          <p:cNvCxnSpPr>
            <a:cxnSpLocks/>
          </p:cNvCxnSpPr>
          <p:nvPr/>
        </p:nvCxnSpPr>
        <p:spPr>
          <a:xfrm>
            <a:off x="2414598" y="3248425"/>
            <a:ext cx="4457085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28D87C3D-930D-A1D6-F14B-BBBD81C2FA5A}"/>
              </a:ext>
            </a:extLst>
          </p:cNvPr>
          <p:cNvSpPr txBox="1">
            <a:spLocks/>
          </p:cNvSpPr>
          <p:nvPr/>
        </p:nvSpPr>
        <p:spPr>
          <a:xfrm>
            <a:off x="4318123" y="2943625"/>
            <a:ext cx="1390512" cy="3385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QoS TXOP</a:t>
            </a:r>
          </a:p>
        </p:txBody>
      </p:sp>
      <p:cxnSp>
        <p:nvCxnSpPr>
          <p:cNvPr id="38" name="Conector recto de flecha 20">
            <a:extLst>
              <a:ext uri="{FF2B5EF4-FFF2-40B4-BE49-F238E27FC236}">
                <a16:creationId xmlns:a16="http://schemas.microsoft.com/office/drawing/2014/main" id="{B8ED6215-C94A-6324-46D8-1D580DF6A068}"/>
              </a:ext>
            </a:extLst>
          </p:cNvPr>
          <p:cNvCxnSpPr>
            <a:cxnSpLocks/>
          </p:cNvCxnSpPr>
          <p:nvPr/>
        </p:nvCxnSpPr>
        <p:spPr>
          <a:xfrm flipH="1">
            <a:off x="2033598" y="4211545"/>
            <a:ext cx="5488166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</p:cxnSp>
      <p:cxnSp>
        <p:nvCxnSpPr>
          <p:cNvPr id="39" name="Conector recto de flecha 20">
            <a:extLst>
              <a:ext uri="{FF2B5EF4-FFF2-40B4-BE49-F238E27FC236}">
                <a16:creationId xmlns:a16="http://schemas.microsoft.com/office/drawing/2014/main" id="{25E1C666-0DFD-E614-D500-6C881E43152C}"/>
              </a:ext>
            </a:extLst>
          </p:cNvPr>
          <p:cNvCxnSpPr>
            <a:cxnSpLocks/>
          </p:cNvCxnSpPr>
          <p:nvPr/>
        </p:nvCxnSpPr>
        <p:spPr>
          <a:xfrm>
            <a:off x="6881358" y="3191275"/>
            <a:ext cx="0" cy="1930142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40" name="Content Placeholder 2">
            <a:extLst>
              <a:ext uri="{FF2B5EF4-FFF2-40B4-BE49-F238E27FC236}">
                <a16:creationId xmlns:a16="http://schemas.microsoft.com/office/drawing/2014/main" id="{7F874FA9-A2A6-98E2-9C0F-D47161445D9F}"/>
              </a:ext>
            </a:extLst>
          </p:cNvPr>
          <p:cNvSpPr txBox="1">
            <a:spLocks/>
          </p:cNvSpPr>
          <p:nvPr/>
        </p:nvSpPr>
        <p:spPr>
          <a:xfrm>
            <a:off x="7193698" y="4895209"/>
            <a:ext cx="593722" cy="341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200" b="1" dirty="0">
                <a:solidFill>
                  <a:srgbClr val="000000"/>
                </a:solidFill>
                <a:latin typeface="Calibri" panose="020F0502020204030204" pitchFamily="34" charset="0"/>
              </a:rPr>
              <a:t>Time</a:t>
            </a:r>
          </a:p>
        </p:txBody>
      </p:sp>
      <p:cxnSp>
        <p:nvCxnSpPr>
          <p:cNvPr id="41" name="Conector recto de flecha 20">
            <a:extLst>
              <a:ext uri="{FF2B5EF4-FFF2-40B4-BE49-F238E27FC236}">
                <a16:creationId xmlns:a16="http://schemas.microsoft.com/office/drawing/2014/main" id="{858728FA-C1C4-1C97-A34E-36F594A08227}"/>
              </a:ext>
            </a:extLst>
          </p:cNvPr>
          <p:cNvCxnSpPr>
            <a:cxnSpLocks/>
          </p:cNvCxnSpPr>
          <p:nvPr/>
        </p:nvCxnSpPr>
        <p:spPr>
          <a:xfrm flipH="1">
            <a:off x="2034320" y="3750117"/>
            <a:ext cx="5468394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0F55D530-1551-6F7A-B1CD-8FB7C516518F}"/>
              </a:ext>
            </a:extLst>
          </p:cNvPr>
          <p:cNvSpPr txBox="1"/>
          <p:nvPr/>
        </p:nvSpPr>
        <p:spPr>
          <a:xfrm>
            <a:off x="1270981" y="4409451"/>
            <a:ext cx="122901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STA2</a:t>
            </a:r>
          </a:p>
        </p:txBody>
      </p:sp>
      <p:cxnSp>
        <p:nvCxnSpPr>
          <p:cNvPr id="43" name="Conector recto de flecha 20">
            <a:extLst>
              <a:ext uri="{FF2B5EF4-FFF2-40B4-BE49-F238E27FC236}">
                <a16:creationId xmlns:a16="http://schemas.microsoft.com/office/drawing/2014/main" id="{36FFF72F-A560-0333-D154-15BE459F0068}"/>
              </a:ext>
            </a:extLst>
          </p:cNvPr>
          <p:cNvCxnSpPr>
            <a:cxnSpLocks/>
          </p:cNvCxnSpPr>
          <p:nvPr/>
        </p:nvCxnSpPr>
        <p:spPr>
          <a:xfrm flipH="1">
            <a:off x="2033598" y="4676699"/>
            <a:ext cx="5488166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</p:cxnSp>
      <p:cxnSp>
        <p:nvCxnSpPr>
          <p:cNvPr id="44" name="Conector recto de flecha 20">
            <a:extLst>
              <a:ext uri="{FF2B5EF4-FFF2-40B4-BE49-F238E27FC236}">
                <a16:creationId xmlns:a16="http://schemas.microsoft.com/office/drawing/2014/main" id="{ACABC6E4-D8C3-AE68-C44A-C4849BC61084}"/>
              </a:ext>
            </a:extLst>
          </p:cNvPr>
          <p:cNvCxnSpPr>
            <a:cxnSpLocks/>
          </p:cNvCxnSpPr>
          <p:nvPr/>
        </p:nvCxnSpPr>
        <p:spPr>
          <a:xfrm flipH="1">
            <a:off x="2033598" y="5153425"/>
            <a:ext cx="5488166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2012D868-DCFC-6133-014D-99ED293AD6C4}"/>
              </a:ext>
            </a:extLst>
          </p:cNvPr>
          <p:cNvSpPr txBox="1"/>
          <p:nvPr/>
        </p:nvSpPr>
        <p:spPr>
          <a:xfrm>
            <a:off x="1270981" y="4867263"/>
            <a:ext cx="122901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STA3</a:t>
            </a:r>
          </a:p>
        </p:txBody>
      </p:sp>
      <p:cxnSp>
        <p:nvCxnSpPr>
          <p:cNvPr id="46" name="Conector recto de flecha 20">
            <a:extLst>
              <a:ext uri="{FF2B5EF4-FFF2-40B4-BE49-F238E27FC236}">
                <a16:creationId xmlns:a16="http://schemas.microsoft.com/office/drawing/2014/main" id="{613F02AA-F663-7729-7043-F0F86627D0FA}"/>
              </a:ext>
            </a:extLst>
          </p:cNvPr>
          <p:cNvCxnSpPr>
            <a:cxnSpLocks/>
          </p:cNvCxnSpPr>
          <p:nvPr/>
        </p:nvCxnSpPr>
        <p:spPr>
          <a:xfrm>
            <a:off x="3101382" y="3746659"/>
            <a:ext cx="0" cy="458842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47" name="Rectángulo 22">
            <a:extLst>
              <a:ext uri="{FF2B5EF4-FFF2-40B4-BE49-F238E27FC236}">
                <a16:creationId xmlns:a16="http://schemas.microsoft.com/office/drawing/2014/main" id="{7C99DCDB-2BE4-9A5B-2041-3033B1FE5887}"/>
              </a:ext>
            </a:extLst>
          </p:cNvPr>
          <p:cNvSpPr/>
          <p:nvPr/>
        </p:nvSpPr>
        <p:spPr>
          <a:xfrm>
            <a:off x="4246243" y="4383636"/>
            <a:ext cx="36986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Ack</a:t>
            </a:r>
            <a:endParaRPr kumimoji="0" lang="es-E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9" name="Rectángulo 22">
            <a:extLst>
              <a:ext uri="{FF2B5EF4-FFF2-40B4-BE49-F238E27FC236}">
                <a16:creationId xmlns:a16="http://schemas.microsoft.com/office/drawing/2014/main" id="{94DA6785-3090-9C94-DB65-2888A3F134A0}"/>
              </a:ext>
            </a:extLst>
          </p:cNvPr>
          <p:cNvSpPr/>
          <p:nvPr/>
        </p:nvSpPr>
        <p:spPr>
          <a:xfrm>
            <a:off x="2405218" y="3448724"/>
            <a:ext cx="433363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CTS </a:t>
            </a: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to</a:t>
            </a: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Self</a:t>
            </a: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0" name="Rectángulo 22">
            <a:extLst>
              <a:ext uri="{FF2B5EF4-FFF2-40B4-BE49-F238E27FC236}">
                <a16:creationId xmlns:a16="http://schemas.microsoft.com/office/drawing/2014/main" id="{34395607-614F-B201-F4A5-007D3C821C56}"/>
              </a:ext>
            </a:extLst>
          </p:cNvPr>
          <p:cNvSpPr/>
          <p:nvPr/>
        </p:nvSpPr>
        <p:spPr>
          <a:xfrm>
            <a:off x="3354055" y="3914039"/>
            <a:ext cx="36515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Ack</a:t>
            </a:r>
            <a:endParaRPr kumimoji="0" lang="es-E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1" name="Rectángulo 22">
            <a:extLst>
              <a:ext uri="{FF2B5EF4-FFF2-40B4-BE49-F238E27FC236}">
                <a16:creationId xmlns:a16="http://schemas.microsoft.com/office/drawing/2014/main" id="{5A1DF3C7-31E0-40A4-922D-AF0664C6034B}"/>
              </a:ext>
            </a:extLst>
          </p:cNvPr>
          <p:cNvSpPr/>
          <p:nvPr/>
        </p:nvSpPr>
        <p:spPr>
          <a:xfrm>
            <a:off x="3796041" y="3446499"/>
            <a:ext cx="38197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700" b="1" kern="0" dirty="0">
                <a:solidFill>
                  <a:srgbClr val="000000"/>
                </a:solidFill>
                <a:latin typeface="Calibri" panose="020F0502020204030204"/>
                <a:cs typeface="Times New Roman" panose="02020603050405020304" pitchFamily="18" charset="0"/>
              </a:rPr>
              <a:t>Data</a:t>
            </a: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52" name="Conector recto de flecha 20">
            <a:extLst>
              <a:ext uri="{FF2B5EF4-FFF2-40B4-BE49-F238E27FC236}">
                <a16:creationId xmlns:a16="http://schemas.microsoft.com/office/drawing/2014/main" id="{74E2C558-B8FB-42A1-745F-FFE76B0E05DD}"/>
              </a:ext>
            </a:extLst>
          </p:cNvPr>
          <p:cNvCxnSpPr>
            <a:cxnSpLocks/>
          </p:cNvCxnSpPr>
          <p:nvPr/>
        </p:nvCxnSpPr>
        <p:spPr>
          <a:xfrm>
            <a:off x="3986285" y="3752559"/>
            <a:ext cx="0" cy="919667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53" name="Rectángulo 22">
            <a:extLst>
              <a:ext uri="{FF2B5EF4-FFF2-40B4-BE49-F238E27FC236}">
                <a16:creationId xmlns:a16="http://schemas.microsoft.com/office/drawing/2014/main" id="{C8AE0B3D-94B6-3ACE-D5FC-4424403CBF69}"/>
              </a:ext>
            </a:extLst>
          </p:cNvPr>
          <p:cNvSpPr/>
          <p:nvPr/>
        </p:nvSpPr>
        <p:spPr>
          <a:xfrm>
            <a:off x="4686844" y="3446499"/>
            <a:ext cx="38197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MU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TF</a:t>
            </a:r>
          </a:p>
        </p:txBody>
      </p:sp>
      <p:cxnSp>
        <p:nvCxnSpPr>
          <p:cNvPr id="54" name="Conector recto de flecha 20">
            <a:extLst>
              <a:ext uri="{FF2B5EF4-FFF2-40B4-BE49-F238E27FC236}">
                <a16:creationId xmlns:a16="http://schemas.microsoft.com/office/drawing/2014/main" id="{65765C72-E639-7445-3DB8-03A21444E68D}"/>
              </a:ext>
            </a:extLst>
          </p:cNvPr>
          <p:cNvCxnSpPr>
            <a:cxnSpLocks/>
          </p:cNvCxnSpPr>
          <p:nvPr/>
        </p:nvCxnSpPr>
        <p:spPr>
          <a:xfrm>
            <a:off x="4877088" y="3752559"/>
            <a:ext cx="0" cy="459292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55" name="Rectángulo 22">
            <a:extLst>
              <a:ext uri="{FF2B5EF4-FFF2-40B4-BE49-F238E27FC236}">
                <a16:creationId xmlns:a16="http://schemas.microsoft.com/office/drawing/2014/main" id="{903C1151-030B-4182-D91E-C0C50722AF83}"/>
              </a:ext>
            </a:extLst>
          </p:cNvPr>
          <p:cNvSpPr/>
          <p:nvPr/>
        </p:nvSpPr>
        <p:spPr>
          <a:xfrm>
            <a:off x="5141094" y="3912544"/>
            <a:ext cx="38197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700" b="1" kern="0" dirty="0">
                <a:solidFill>
                  <a:srgbClr val="000000"/>
                </a:solidFill>
                <a:latin typeface="Calibri" panose="020F0502020204030204"/>
                <a:cs typeface="Times New Roman" panose="02020603050405020304" pitchFamily="18" charset="0"/>
              </a:rPr>
              <a:t>Data</a:t>
            </a: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6" name="Rectángulo 22">
            <a:extLst>
              <a:ext uri="{FF2B5EF4-FFF2-40B4-BE49-F238E27FC236}">
                <a16:creationId xmlns:a16="http://schemas.microsoft.com/office/drawing/2014/main" id="{D13356E2-B47C-CE2E-5D32-24B38A7F47DB}"/>
              </a:ext>
            </a:extLst>
          </p:cNvPr>
          <p:cNvSpPr/>
          <p:nvPr/>
        </p:nvSpPr>
        <p:spPr>
          <a:xfrm>
            <a:off x="5584011" y="3444821"/>
            <a:ext cx="36515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Ack</a:t>
            </a:r>
            <a:endParaRPr kumimoji="0" lang="es-E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7" name="Rectángulo 22">
            <a:extLst>
              <a:ext uri="{FF2B5EF4-FFF2-40B4-BE49-F238E27FC236}">
                <a16:creationId xmlns:a16="http://schemas.microsoft.com/office/drawing/2014/main" id="{E99936A5-5196-9927-E86A-DAB1DB7A9C7A}"/>
              </a:ext>
            </a:extLst>
          </p:cNvPr>
          <p:cNvSpPr/>
          <p:nvPr/>
        </p:nvSpPr>
        <p:spPr>
          <a:xfrm>
            <a:off x="6046420" y="3442873"/>
            <a:ext cx="38197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700" b="1" kern="0" dirty="0">
                <a:solidFill>
                  <a:srgbClr val="000000"/>
                </a:solidFill>
                <a:latin typeface="Calibri" panose="020F0502020204030204"/>
                <a:cs typeface="Times New Roman" panose="02020603050405020304" pitchFamily="18" charset="0"/>
              </a:rPr>
              <a:t>Data</a:t>
            </a: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58" name="Conector recto de flecha 20">
            <a:extLst>
              <a:ext uri="{FF2B5EF4-FFF2-40B4-BE49-F238E27FC236}">
                <a16:creationId xmlns:a16="http://schemas.microsoft.com/office/drawing/2014/main" id="{B2423622-6FCF-F11E-A92D-0C7D1BFFA53F}"/>
              </a:ext>
            </a:extLst>
          </p:cNvPr>
          <p:cNvCxnSpPr>
            <a:cxnSpLocks/>
          </p:cNvCxnSpPr>
          <p:nvPr/>
        </p:nvCxnSpPr>
        <p:spPr>
          <a:xfrm>
            <a:off x="6240739" y="3748483"/>
            <a:ext cx="0" cy="1406343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59" name="Rectángulo 22">
            <a:extLst>
              <a:ext uri="{FF2B5EF4-FFF2-40B4-BE49-F238E27FC236}">
                <a16:creationId xmlns:a16="http://schemas.microsoft.com/office/drawing/2014/main" id="{A1347345-C372-75ED-6DA0-C11878C92336}"/>
              </a:ext>
            </a:extLst>
          </p:cNvPr>
          <p:cNvSpPr/>
          <p:nvPr/>
        </p:nvSpPr>
        <p:spPr>
          <a:xfrm>
            <a:off x="6497495" y="4855983"/>
            <a:ext cx="38197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Ack</a:t>
            </a:r>
            <a:endParaRPr kumimoji="0" lang="es-ES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60" name="Conector recto de flecha 20">
            <a:extLst>
              <a:ext uri="{FF2B5EF4-FFF2-40B4-BE49-F238E27FC236}">
                <a16:creationId xmlns:a16="http://schemas.microsoft.com/office/drawing/2014/main" id="{B01E3E67-1295-C1B8-0346-A1E034672ED4}"/>
              </a:ext>
            </a:extLst>
          </p:cNvPr>
          <p:cNvCxnSpPr>
            <a:cxnSpLocks/>
            <a:stCxn id="50" idx="0"/>
          </p:cNvCxnSpPr>
          <p:nvPr/>
        </p:nvCxnSpPr>
        <p:spPr>
          <a:xfrm flipH="1" flipV="1">
            <a:off x="3532035" y="3751535"/>
            <a:ext cx="4599" cy="162504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61" name="Conector recto de flecha 20">
            <a:extLst>
              <a:ext uri="{FF2B5EF4-FFF2-40B4-BE49-F238E27FC236}">
                <a16:creationId xmlns:a16="http://schemas.microsoft.com/office/drawing/2014/main" id="{2D2CF2E1-E359-86A7-F6B7-129A3C1A48EC}"/>
              </a:ext>
            </a:extLst>
          </p:cNvPr>
          <p:cNvCxnSpPr>
            <a:cxnSpLocks/>
          </p:cNvCxnSpPr>
          <p:nvPr/>
        </p:nvCxnSpPr>
        <p:spPr>
          <a:xfrm flipH="1" flipV="1">
            <a:off x="5332260" y="3751535"/>
            <a:ext cx="4599" cy="162504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62" name="Conector recto de flecha 20">
            <a:extLst>
              <a:ext uri="{FF2B5EF4-FFF2-40B4-BE49-F238E27FC236}">
                <a16:creationId xmlns:a16="http://schemas.microsoft.com/office/drawing/2014/main" id="{DC709AB4-D187-53EB-7132-5B2E0F83207E}"/>
              </a:ext>
            </a:extLst>
          </p:cNvPr>
          <p:cNvCxnSpPr>
            <a:cxnSpLocks/>
          </p:cNvCxnSpPr>
          <p:nvPr/>
        </p:nvCxnSpPr>
        <p:spPr>
          <a:xfrm flipV="1">
            <a:off x="4431984" y="3754651"/>
            <a:ext cx="0" cy="632463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63" name="Conector recto de flecha 20">
            <a:extLst>
              <a:ext uri="{FF2B5EF4-FFF2-40B4-BE49-F238E27FC236}">
                <a16:creationId xmlns:a16="http://schemas.microsoft.com/office/drawing/2014/main" id="{90D1FC0F-36A2-7F70-C453-1C3FB3FE3BB4}"/>
              </a:ext>
            </a:extLst>
          </p:cNvPr>
          <p:cNvCxnSpPr>
            <a:cxnSpLocks/>
          </p:cNvCxnSpPr>
          <p:nvPr/>
        </p:nvCxnSpPr>
        <p:spPr>
          <a:xfrm>
            <a:off x="5781082" y="3759359"/>
            <a:ext cx="0" cy="458842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64" name="Conector recto de flecha 20">
            <a:extLst>
              <a:ext uri="{FF2B5EF4-FFF2-40B4-BE49-F238E27FC236}">
                <a16:creationId xmlns:a16="http://schemas.microsoft.com/office/drawing/2014/main" id="{26260D0D-19C6-957F-EB14-B26BEB7B0EB2}"/>
              </a:ext>
            </a:extLst>
          </p:cNvPr>
          <p:cNvCxnSpPr>
            <a:cxnSpLocks/>
          </p:cNvCxnSpPr>
          <p:nvPr/>
        </p:nvCxnSpPr>
        <p:spPr>
          <a:xfrm flipV="1">
            <a:off x="6676709" y="3754651"/>
            <a:ext cx="0" cy="1105538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74" name="Conector recto de flecha 20">
            <a:extLst>
              <a:ext uri="{FF2B5EF4-FFF2-40B4-BE49-F238E27FC236}">
                <a16:creationId xmlns:a16="http://schemas.microsoft.com/office/drawing/2014/main" id="{26466D2F-6D8C-4DCC-D2FA-1B9973A2BDCB}"/>
              </a:ext>
            </a:extLst>
          </p:cNvPr>
          <p:cNvCxnSpPr>
            <a:cxnSpLocks/>
          </p:cNvCxnSpPr>
          <p:nvPr/>
        </p:nvCxnSpPr>
        <p:spPr>
          <a:xfrm>
            <a:off x="2262920" y="3192443"/>
            <a:ext cx="0" cy="495264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77" name="Conector recto de flecha 20">
            <a:extLst>
              <a:ext uri="{FF2B5EF4-FFF2-40B4-BE49-F238E27FC236}">
                <a16:creationId xmlns:a16="http://schemas.microsoft.com/office/drawing/2014/main" id="{D69FA774-9F83-0FD2-76D6-F76C121D244D}"/>
              </a:ext>
            </a:extLst>
          </p:cNvPr>
          <p:cNvCxnSpPr>
            <a:cxnSpLocks/>
          </p:cNvCxnSpPr>
          <p:nvPr/>
        </p:nvCxnSpPr>
        <p:spPr>
          <a:xfrm>
            <a:off x="2080821" y="3274957"/>
            <a:ext cx="182099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79" name="TextBox 78">
            <a:extLst>
              <a:ext uri="{FF2B5EF4-FFF2-40B4-BE49-F238E27FC236}">
                <a16:creationId xmlns:a16="http://schemas.microsoft.com/office/drawing/2014/main" id="{66826414-F4D6-9453-187E-E3F69A3377C1}"/>
              </a:ext>
            </a:extLst>
          </p:cNvPr>
          <p:cNvSpPr txBox="1"/>
          <p:nvPr/>
        </p:nvSpPr>
        <p:spPr>
          <a:xfrm>
            <a:off x="2100995" y="2993970"/>
            <a:ext cx="467199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PIFS</a:t>
            </a:r>
            <a:endParaRPr lang="en-US" sz="900" b="1" baseline="-25000" dirty="0">
              <a:solidFill>
                <a:srgbClr val="000000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7" name="Rectángulo 22">
            <a:extLst>
              <a:ext uri="{FF2B5EF4-FFF2-40B4-BE49-F238E27FC236}">
                <a16:creationId xmlns:a16="http://schemas.microsoft.com/office/drawing/2014/main" id="{62AB36D0-C009-9029-B8F2-867D8927BF23}"/>
              </a:ext>
            </a:extLst>
          </p:cNvPr>
          <p:cNvSpPr/>
          <p:nvPr/>
        </p:nvSpPr>
        <p:spPr>
          <a:xfrm>
            <a:off x="5151755" y="4385736"/>
            <a:ext cx="38197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700" b="1" kern="0" dirty="0">
                <a:solidFill>
                  <a:srgbClr val="000000"/>
                </a:solidFill>
                <a:latin typeface="Calibri" panose="020F0502020204030204"/>
                <a:cs typeface="Times New Roman" panose="02020603050405020304" pitchFamily="18" charset="0"/>
              </a:rPr>
              <a:t>Data</a:t>
            </a: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8" name="Conector recto de flecha 20">
            <a:extLst>
              <a:ext uri="{FF2B5EF4-FFF2-40B4-BE49-F238E27FC236}">
                <a16:creationId xmlns:a16="http://schemas.microsoft.com/office/drawing/2014/main" id="{86E7FB02-35F5-0AEB-1DCA-6F42EA683130}"/>
              </a:ext>
            </a:extLst>
          </p:cNvPr>
          <p:cNvCxnSpPr>
            <a:cxnSpLocks/>
          </p:cNvCxnSpPr>
          <p:nvPr/>
        </p:nvCxnSpPr>
        <p:spPr>
          <a:xfrm flipH="1" flipV="1">
            <a:off x="5342921" y="4224727"/>
            <a:ext cx="4599" cy="162504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9" name="Rectángulo 22">
            <a:extLst>
              <a:ext uri="{FF2B5EF4-FFF2-40B4-BE49-F238E27FC236}">
                <a16:creationId xmlns:a16="http://schemas.microsoft.com/office/drawing/2014/main" id="{6468C114-31B8-5424-5676-1E68BCA2F067}"/>
              </a:ext>
            </a:extLst>
          </p:cNvPr>
          <p:cNvSpPr/>
          <p:nvPr/>
        </p:nvSpPr>
        <p:spPr>
          <a:xfrm>
            <a:off x="5154137" y="4859605"/>
            <a:ext cx="38197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700" b="1" kern="0" dirty="0">
                <a:solidFill>
                  <a:srgbClr val="000000"/>
                </a:solidFill>
                <a:latin typeface="Calibri" panose="020F0502020204030204"/>
                <a:cs typeface="Times New Roman" panose="02020603050405020304" pitchFamily="18" charset="0"/>
              </a:rPr>
              <a:t>Data</a:t>
            </a: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10" name="Conector recto de flecha 20">
            <a:extLst>
              <a:ext uri="{FF2B5EF4-FFF2-40B4-BE49-F238E27FC236}">
                <a16:creationId xmlns:a16="http://schemas.microsoft.com/office/drawing/2014/main" id="{57FC9C1B-080C-8EAC-6202-DD2FE14DE42A}"/>
              </a:ext>
            </a:extLst>
          </p:cNvPr>
          <p:cNvCxnSpPr>
            <a:cxnSpLocks/>
          </p:cNvCxnSpPr>
          <p:nvPr/>
        </p:nvCxnSpPr>
        <p:spPr>
          <a:xfrm flipH="1" flipV="1">
            <a:off x="5345303" y="4698596"/>
            <a:ext cx="4599" cy="162504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11" name="Conector recto de flecha 20">
            <a:extLst>
              <a:ext uri="{FF2B5EF4-FFF2-40B4-BE49-F238E27FC236}">
                <a16:creationId xmlns:a16="http://schemas.microsoft.com/office/drawing/2014/main" id="{2160DE75-9D42-1031-8B5D-537D0AEB61DE}"/>
              </a:ext>
            </a:extLst>
          </p:cNvPr>
          <p:cNvCxnSpPr>
            <a:cxnSpLocks/>
          </p:cNvCxnSpPr>
          <p:nvPr/>
        </p:nvCxnSpPr>
        <p:spPr>
          <a:xfrm>
            <a:off x="4879470" y="4219284"/>
            <a:ext cx="0" cy="459292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12" name="Conector recto de flecha 20">
            <a:extLst>
              <a:ext uri="{FF2B5EF4-FFF2-40B4-BE49-F238E27FC236}">
                <a16:creationId xmlns:a16="http://schemas.microsoft.com/office/drawing/2014/main" id="{D60086B5-E6BB-42D2-78F7-3D6048DD3936}"/>
              </a:ext>
            </a:extLst>
          </p:cNvPr>
          <p:cNvCxnSpPr>
            <a:cxnSpLocks/>
          </p:cNvCxnSpPr>
          <p:nvPr/>
        </p:nvCxnSpPr>
        <p:spPr>
          <a:xfrm>
            <a:off x="4881851" y="4690771"/>
            <a:ext cx="0" cy="459292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13" name="Conector recto de flecha 20">
            <a:extLst>
              <a:ext uri="{FF2B5EF4-FFF2-40B4-BE49-F238E27FC236}">
                <a16:creationId xmlns:a16="http://schemas.microsoft.com/office/drawing/2014/main" id="{EBF7010C-C907-6571-7ECD-DD586CB3F150}"/>
              </a:ext>
            </a:extLst>
          </p:cNvPr>
          <p:cNvCxnSpPr>
            <a:cxnSpLocks/>
          </p:cNvCxnSpPr>
          <p:nvPr/>
        </p:nvCxnSpPr>
        <p:spPr>
          <a:xfrm>
            <a:off x="5781082" y="4223703"/>
            <a:ext cx="0" cy="458842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14" name="Conector recto de flecha 20">
            <a:extLst>
              <a:ext uri="{FF2B5EF4-FFF2-40B4-BE49-F238E27FC236}">
                <a16:creationId xmlns:a16="http://schemas.microsoft.com/office/drawing/2014/main" id="{1C69BB09-B9D6-9EF1-B2D0-4F63E114D093}"/>
              </a:ext>
            </a:extLst>
          </p:cNvPr>
          <p:cNvCxnSpPr>
            <a:cxnSpLocks/>
          </p:cNvCxnSpPr>
          <p:nvPr/>
        </p:nvCxnSpPr>
        <p:spPr>
          <a:xfrm>
            <a:off x="5783464" y="4692809"/>
            <a:ext cx="0" cy="458842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18" name="Rectangle: Single Corner Snipped 17">
            <a:extLst>
              <a:ext uri="{FF2B5EF4-FFF2-40B4-BE49-F238E27FC236}">
                <a16:creationId xmlns:a16="http://schemas.microsoft.com/office/drawing/2014/main" id="{1633341A-B21D-AE69-CDA1-659745A2446C}"/>
              </a:ext>
            </a:extLst>
          </p:cNvPr>
          <p:cNvSpPr/>
          <p:nvPr/>
        </p:nvSpPr>
        <p:spPr>
          <a:xfrm flipH="1">
            <a:off x="2267138" y="3632840"/>
            <a:ext cx="137383" cy="116819"/>
          </a:xfrm>
          <a:prstGeom prst="snip1Rect">
            <a:avLst>
              <a:gd name="adj" fmla="val 50000"/>
            </a:avLst>
          </a:prstGeom>
          <a:solidFill>
            <a:sysClr val="window" lastClr="FFFFFF"/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469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B63AAD-255A-BC5E-E0E1-FA1187F694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2B0B5-7C69-37B6-0394-3F66243F4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AP QoS TXOP (4/4)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953E3A-636A-8005-FB16-D54FF6D3546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9A328-227C-4D43-D5FB-4ADCCA9211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82B607-F5B7-4456-022A-1C5ED88C04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cxnSp>
        <p:nvCxnSpPr>
          <p:cNvPr id="7" name="Conector recto de flecha 20">
            <a:extLst>
              <a:ext uri="{FF2B5EF4-FFF2-40B4-BE49-F238E27FC236}">
                <a16:creationId xmlns:a16="http://schemas.microsoft.com/office/drawing/2014/main" id="{56EB617C-C5CE-9EC8-A609-38E3EDA553B7}"/>
              </a:ext>
            </a:extLst>
          </p:cNvPr>
          <p:cNvCxnSpPr>
            <a:cxnSpLocks/>
          </p:cNvCxnSpPr>
          <p:nvPr/>
        </p:nvCxnSpPr>
        <p:spPr>
          <a:xfrm flipH="1">
            <a:off x="291710" y="4497855"/>
            <a:ext cx="8447201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</p:cxnSp>
      <p:sp>
        <p:nvSpPr>
          <p:cNvPr id="8" name="Rectángulo 22">
            <a:extLst>
              <a:ext uri="{FF2B5EF4-FFF2-40B4-BE49-F238E27FC236}">
                <a16:creationId xmlns:a16="http://schemas.microsoft.com/office/drawing/2014/main" id="{B6DE0355-C6EE-6DE7-4BBF-73C011ED2447}"/>
              </a:ext>
            </a:extLst>
          </p:cNvPr>
          <p:cNvSpPr/>
          <p:nvPr/>
        </p:nvSpPr>
        <p:spPr>
          <a:xfrm>
            <a:off x="663331" y="4197201"/>
            <a:ext cx="637873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TXOP_1</a:t>
            </a:r>
          </a:p>
        </p:txBody>
      </p:sp>
      <p:sp>
        <p:nvSpPr>
          <p:cNvPr id="9" name="Rectángulo 22">
            <a:extLst>
              <a:ext uri="{FF2B5EF4-FFF2-40B4-BE49-F238E27FC236}">
                <a16:creationId xmlns:a16="http://schemas.microsoft.com/office/drawing/2014/main" id="{9C944F89-7317-51A2-40D4-2555DA96C392}"/>
              </a:ext>
            </a:extLst>
          </p:cNvPr>
          <p:cNvSpPr/>
          <p:nvPr/>
        </p:nvSpPr>
        <p:spPr>
          <a:xfrm>
            <a:off x="1731114" y="4197201"/>
            <a:ext cx="637873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TXOP_2</a:t>
            </a:r>
          </a:p>
        </p:txBody>
      </p:sp>
      <p:cxnSp>
        <p:nvCxnSpPr>
          <p:cNvPr id="11" name="Conector recto de flecha 20">
            <a:extLst>
              <a:ext uri="{FF2B5EF4-FFF2-40B4-BE49-F238E27FC236}">
                <a16:creationId xmlns:a16="http://schemas.microsoft.com/office/drawing/2014/main" id="{03579E45-B080-C57B-C5FF-7DC233D545FB}"/>
              </a:ext>
            </a:extLst>
          </p:cNvPr>
          <p:cNvCxnSpPr>
            <a:cxnSpLocks/>
          </p:cNvCxnSpPr>
          <p:nvPr/>
        </p:nvCxnSpPr>
        <p:spPr>
          <a:xfrm>
            <a:off x="667610" y="3873431"/>
            <a:ext cx="0" cy="313216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12" name="Conector recto de flecha 20">
            <a:extLst>
              <a:ext uri="{FF2B5EF4-FFF2-40B4-BE49-F238E27FC236}">
                <a16:creationId xmlns:a16="http://schemas.microsoft.com/office/drawing/2014/main" id="{69D9E738-26F4-0EC3-4C43-388F62C12022}"/>
              </a:ext>
            </a:extLst>
          </p:cNvPr>
          <p:cNvCxnSpPr>
            <a:cxnSpLocks/>
          </p:cNvCxnSpPr>
          <p:nvPr/>
        </p:nvCxnSpPr>
        <p:spPr>
          <a:xfrm>
            <a:off x="661711" y="4038064"/>
            <a:ext cx="3429000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5EC53CE8-C94F-BB79-24D9-FBF5A1C64884}"/>
              </a:ext>
            </a:extLst>
          </p:cNvPr>
          <p:cNvSpPr txBox="1">
            <a:spLocks/>
          </p:cNvSpPr>
          <p:nvPr/>
        </p:nvSpPr>
        <p:spPr>
          <a:xfrm>
            <a:off x="2109416" y="3804463"/>
            <a:ext cx="1368650" cy="3385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200" b="1" dirty="0">
                <a:solidFill>
                  <a:srgbClr val="000000"/>
                </a:solidFill>
                <a:latin typeface="Calibri" panose="020F0502020204030204" pitchFamily="34" charset="0"/>
              </a:rPr>
              <a:t>Basic Period</a:t>
            </a:r>
          </a:p>
        </p:txBody>
      </p:sp>
      <p:sp>
        <p:nvSpPr>
          <p:cNvPr id="14" name="Rectángulo 22">
            <a:extLst>
              <a:ext uri="{FF2B5EF4-FFF2-40B4-BE49-F238E27FC236}">
                <a16:creationId xmlns:a16="http://schemas.microsoft.com/office/drawing/2014/main" id="{F9E78624-6A36-8422-C3CB-CAC749751EF2}"/>
              </a:ext>
            </a:extLst>
          </p:cNvPr>
          <p:cNvSpPr/>
          <p:nvPr/>
        </p:nvSpPr>
        <p:spPr>
          <a:xfrm>
            <a:off x="4095761" y="4197201"/>
            <a:ext cx="637873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TXOP_1</a:t>
            </a:r>
          </a:p>
        </p:txBody>
      </p:sp>
      <p:sp>
        <p:nvSpPr>
          <p:cNvPr id="16" name="Rectángulo 22">
            <a:extLst>
              <a:ext uri="{FF2B5EF4-FFF2-40B4-BE49-F238E27FC236}">
                <a16:creationId xmlns:a16="http://schemas.microsoft.com/office/drawing/2014/main" id="{6D66C1D8-BC6C-7D6D-EED1-7A4F7DCAB886}"/>
              </a:ext>
            </a:extLst>
          </p:cNvPr>
          <p:cNvSpPr/>
          <p:nvPr/>
        </p:nvSpPr>
        <p:spPr>
          <a:xfrm>
            <a:off x="6242727" y="4197201"/>
            <a:ext cx="637873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TXOP_3</a:t>
            </a:r>
          </a:p>
        </p:txBody>
      </p:sp>
      <p:cxnSp>
        <p:nvCxnSpPr>
          <p:cNvPr id="17" name="Conector recto de flecha 20">
            <a:extLst>
              <a:ext uri="{FF2B5EF4-FFF2-40B4-BE49-F238E27FC236}">
                <a16:creationId xmlns:a16="http://schemas.microsoft.com/office/drawing/2014/main" id="{36FE9713-E918-B089-10A9-965BD2DFB7B4}"/>
              </a:ext>
            </a:extLst>
          </p:cNvPr>
          <p:cNvCxnSpPr>
            <a:cxnSpLocks/>
          </p:cNvCxnSpPr>
          <p:nvPr/>
        </p:nvCxnSpPr>
        <p:spPr>
          <a:xfrm>
            <a:off x="4100040" y="3886131"/>
            <a:ext cx="0" cy="300516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62B265A5-23FB-B96E-A3BC-74C980FEE207}"/>
              </a:ext>
            </a:extLst>
          </p:cNvPr>
          <p:cNvSpPr txBox="1">
            <a:spLocks/>
          </p:cNvSpPr>
          <p:nvPr/>
        </p:nvSpPr>
        <p:spPr>
          <a:xfrm>
            <a:off x="5648034" y="3786765"/>
            <a:ext cx="1368650" cy="3385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200" b="1" dirty="0">
                <a:solidFill>
                  <a:srgbClr val="000000"/>
                </a:solidFill>
                <a:latin typeface="Calibri" panose="020F0502020204030204" pitchFamily="34" charset="0"/>
              </a:rPr>
              <a:t>Basic Period</a:t>
            </a:r>
          </a:p>
        </p:txBody>
      </p:sp>
      <p:sp>
        <p:nvSpPr>
          <p:cNvPr id="20" name="Rectángulo 22">
            <a:extLst>
              <a:ext uri="{FF2B5EF4-FFF2-40B4-BE49-F238E27FC236}">
                <a16:creationId xmlns:a16="http://schemas.microsoft.com/office/drawing/2014/main" id="{A8A835DB-D08D-BFB3-4E6B-071BE4C8FD9D}"/>
              </a:ext>
            </a:extLst>
          </p:cNvPr>
          <p:cNvSpPr/>
          <p:nvPr/>
        </p:nvSpPr>
        <p:spPr>
          <a:xfrm>
            <a:off x="7524872" y="4197199"/>
            <a:ext cx="637873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TXOP_1</a:t>
            </a:r>
          </a:p>
        </p:txBody>
      </p:sp>
      <p:cxnSp>
        <p:nvCxnSpPr>
          <p:cNvPr id="21" name="Conector recto de flecha 20">
            <a:extLst>
              <a:ext uri="{FF2B5EF4-FFF2-40B4-BE49-F238E27FC236}">
                <a16:creationId xmlns:a16="http://schemas.microsoft.com/office/drawing/2014/main" id="{94B3A869-845B-EB00-43D3-C18DA582F057}"/>
              </a:ext>
            </a:extLst>
          </p:cNvPr>
          <p:cNvCxnSpPr>
            <a:cxnSpLocks/>
          </p:cNvCxnSpPr>
          <p:nvPr/>
        </p:nvCxnSpPr>
        <p:spPr>
          <a:xfrm>
            <a:off x="7529151" y="3886131"/>
            <a:ext cx="0" cy="306406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22" name="Conector recto de flecha 20">
            <a:extLst>
              <a:ext uri="{FF2B5EF4-FFF2-40B4-BE49-F238E27FC236}">
                <a16:creationId xmlns:a16="http://schemas.microsoft.com/office/drawing/2014/main" id="{EC89CC92-1C03-47D6-28E1-ABE1ED6DE02E}"/>
              </a:ext>
            </a:extLst>
          </p:cNvPr>
          <p:cNvCxnSpPr>
            <a:cxnSpLocks/>
          </p:cNvCxnSpPr>
          <p:nvPr/>
        </p:nvCxnSpPr>
        <p:spPr>
          <a:xfrm flipH="1">
            <a:off x="7519711" y="4042624"/>
            <a:ext cx="542851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23" name="Conector recto de flecha 20">
            <a:extLst>
              <a:ext uri="{FF2B5EF4-FFF2-40B4-BE49-F238E27FC236}">
                <a16:creationId xmlns:a16="http://schemas.microsoft.com/office/drawing/2014/main" id="{6480DD39-7214-8CA8-FE1B-AC3EC0897F4F}"/>
              </a:ext>
            </a:extLst>
          </p:cNvPr>
          <p:cNvCxnSpPr>
            <a:cxnSpLocks/>
          </p:cNvCxnSpPr>
          <p:nvPr/>
        </p:nvCxnSpPr>
        <p:spPr>
          <a:xfrm>
            <a:off x="321911" y="4039813"/>
            <a:ext cx="339802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25" name="Conector recto de flecha 20">
            <a:extLst>
              <a:ext uri="{FF2B5EF4-FFF2-40B4-BE49-F238E27FC236}">
                <a16:creationId xmlns:a16="http://schemas.microsoft.com/office/drawing/2014/main" id="{C95AC49D-D7C2-7A14-9BBD-2AB966039AA7}"/>
              </a:ext>
            </a:extLst>
          </p:cNvPr>
          <p:cNvCxnSpPr>
            <a:cxnSpLocks/>
          </p:cNvCxnSpPr>
          <p:nvPr/>
        </p:nvCxnSpPr>
        <p:spPr>
          <a:xfrm>
            <a:off x="4090711" y="4038064"/>
            <a:ext cx="3429000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68" name="Content Placeholder 2">
            <a:extLst>
              <a:ext uri="{FF2B5EF4-FFF2-40B4-BE49-F238E27FC236}">
                <a16:creationId xmlns:a16="http://schemas.microsoft.com/office/drawing/2014/main" id="{D6F2B6A1-6646-EDFC-AD4F-7593020C07BD}"/>
              </a:ext>
            </a:extLst>
          </p:cNvPr>
          <p:cNvSpPr txBox="1">
            <a:spLocks/>
          </p:cNvSpPr>
          <p:nvPr/>
        </p:nvSpPr>
        <p:spPr>
          <a:xfrm>
            <a:off x="8373789" y="4233340"/>
            <a:ext cx="593722" cy="341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200" b="1" dirty="0">
                <a:solidFill>
                  <a:srgbClr val="000000"/>
                </a:solidFill>
                <a:latin typeface="Calibri" panose="020F0502020204030204" pitchFamily="34" charset="0"/>
              </a:rPr>
              <a:t>Time</a:t>
            </a:r>
          </a:p>
        </p:txBody>
      </p:sp>
      <p:sp>
        <p:nvSpPr>
          <p:cNvPr id="32" name="Rectángulo 22">
            <a:extLst>
              <a:ext uri="{FF2B5EF4-FFF2-40B4-BE49-F238E27FC236}">
                <a16:creationId xmlns:a16="http://schemas.microsoft.com/office/drawing/2014/main" id="{1FE818C9-D950-A42E-F687-264A2502D403}"/>
              </a:ext>
            </a:extLst>
          </p:cNvPr>
          <p:cNvSpPr/>
          <p:nvPr/>
        </p:nvSpPr>
        <p:spPr>
          <a:xfrm>
            <a:off x="762011" y="5049943"/>
            <a:ext cx="1004600" cy="21302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Basic </a:t>
            </a:r>
            <a:r>
              <a:rPr lang="es-ES" sz="700" b="1" kern="0" dirty="0" err="1">
                <a:solidFill>
                  <a:srgbClr val="000000"/>
                </a:solidFill>
                <a:latin typeface="Calibri" panose="020F0502020204030204"/>
                <a:ea typeface="+mn-ea"/>
                <a:cs typeface="Times New Roman" panose="02020603050405020304" pitchFamily="18" charset="0"/>
              </a:rPr>
              <a:t>Period</a:t>
            </a:r>
            <a:r>
              <a:rPr lang="es-ES" sz="700" b="1" kern="0" dirty="0">
                <a:solidFill>
                  <a:srgbClr val="000000"/>
                </a:solidFill>
                <a:latin typeface="Calibri" panose="020F0502020204030204"/>
                <a:ea typeface="+mn-ea"/>
                <a:cs typeface="Times New Roman" panose="02020603050405020304" pitchFamily="18" charset="0"/>
              </a:rPr>
              <a:t> 1</a:t>
            </a:r>
          </a:p>
        </p:txBody>
      </p:sp>
      <p:cxnSp>
        <p:nvCxnSpPr>
          <p:cNvPr id="33" name="Conector recto de flecha 20">
            <a:extLst>
              <a:ext uri="{FF2B5EF4-FFF2-40B4-BE49-F238E27FC236}">
                <a16:creationId xmlns:a16="http://schemas.microsoft.com/office/drawing/2014/main" id="{706D2FA3-DAE1-0439-0118-6DBC447B414F}"/>
              </a:ext>
            </a:extLst>
          </p:cNvPr>
          <p:cNvCxnSpPr>
            <a:cxnSpLocks/>
          </p:cNvCxnSpPr>
          <p:nvPr/>
        </p:nvCxnSpPr>
        <p:spPr>
          <a:xfrm flipH="1">
            <a:off x="291710" y="5267967"/>
            <a:ext cx="8447201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</p:cxnSp>
      <p:sp>
        <p:nvSpPr>
          <p:cNvPr id="34" name="Rectángulo 22">
            <a:extLst>
              <a:ext uri="{FF2B5EF4-FFF2-40B4-BE49-F238E27FC236}">
                <a16:creationId xmlns:a16="http://schemas.microsoft.com/office/drawing/2014/main" id="{4582BF1B-E247-6A8C-156D-61574CA9965C}"/>
              </a:ext>
            </a:extLst>
          </p:cNvPr>
          <p:cNvSpPr/>
          <p:nvPr/>
        </p:nvSpPr>
        <p:spPr>
          <a:xfrm>
            <a:off x="1765311" y="5049943"/>
            <a:ext cx="1004600" cy="21302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Basic </a:t>
            </a:r>
            <a:r>
              <a:rPr lang="es-ES" sz="700" b="1" kern="0" dirty="0" err="1">
                <a:solidFill>
                  <a:srgbClr val="000000"/>
                </a:solidFill>
                <a:latin typeface="Calibri" panose="020F0502020204030204"/>
                <a:ea typeface="+mn-ea"/>
                <a:cs typeface="Times New Roman" panose="02020603050405020304" pitchFamily="18" charset="0"/>
              </a:rPr>
              <a:t>Period</a:t>
            </a:r>
            <a:r>
              <a:rPr lang="es-ES" sz="700" b="1" kern="0" dirty="0">
                <a:solidFill>
                  <a:srgbClr val="000000"/>
                </a:solidFill>
                <a:latin typeface="Calibri" panose="020F0502020204030204"/>
                <a:ea typeface="+mn-ea"/>
                <a:cs typeface="Times New Roman" panose="02020603050405020304" pitchFamily="18" charset="0"/>
              </a:rPr>
              <a:t> 2</a:t>
            </a:r>
          </a:p>
        </p:txBody>
      </p:sp>
      <p:sp>
        <p:nvSpPr>
          <p:cNvPr id="35" name="Rectángulo 22">
            <a:extLst>
              <a:ext uri="{FF2B5EF4-FFF2-40B4-BE49-F238E27FC236}">
                <a16:creationId xmlns:a16="http://schemas.microsoft.com/office/drawing/2014/main" id="{8839B6CF-3BE1-9D38-74A1-BD734B5230A4}"/>
              </a:ext>
            </a:extLst>
          </p:cNvPr>
          <p:cNvSpPr/>
          <p:nvPr/>
        </p:nvSpPr>
        <p:spPr>
          <a:xfrm>
            <a:off x="2768611" y="5049943"/>
            <a:ext cx="1004600" cy="21302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Basic </a:t>
            </a:r>
            <a:r>
              <a:rPr lang="es-ES" sz="700" b="1" kern="0" dirty="0" err="1">
                <a:solidFill>
                  <a:srgbClr val="000000"/>
                </a:solidFill>
                <a:latin typeface="Calibri" panose="020F0502020204030204"/>
                <a:ea typeface="+mn-ea"/>
                <a:cs typeface="Times New Roman" panose="02020603050405020304" pitchFamily="18" charset="0"/>
              </a:rPr>
              <a:t>Period</a:t>
            </a:r>
            <a:r>
              <a:rPr lang="es-ES" sz="700" b="1" kern="0" dirty="0">
                <a:solidFill>
                  <a:srgbClr val="000000"/>
                </a:solidFill>
                <a:latin typeface="Calibri" panose="020F0502020204030204"/>
                <a:ea typeface="+mn-ea"/>
                <a:cs typeface="Times New Roman" panose="02020603050405020304" pitchFamily="18" charset="0"/>
              </a:rPr>
              <a:t> 3</a:t>
            </a:r>
          </a:p>
        </p:txBody>
      </p:sp>
      <p:sp>
        <p:nvSpPr>
          <p:cNvPr id="36" name="Rectángulo 22">
            <a:extLst>
              <a:ext uri="{FF2B5EF4-FFF2-40B4-BE49-F238E27FC236}">
                <a16:creationId xmlns:a16="http://schemas.microsoft.com/office/drawing/2014/main" id="{1743646A-29D8-CDBF-13FD-2CC7778A8515}"/>
              </a:ext>
            </a:extLst>
          </p:cNvPr>
          <p:cNvSpPr/>
          <p:nvPr/>
        </p:nvSpPr>
        <p:spPr>
          <a:xfrm>
            <a:off x="3771911" y="5049943"/>
            <a:ext cx="1004600" cy="21302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Basic </a:t>
            </a:r>
            <a:r>
              <a:rPr lang="es-ES" sz="700" b="1" kern="0" dirty="0" err="1">
                <a:solidFill>
                  <a:srgbClr val="000000"/>
                </a:solidFill>
                <a:latin typeface="Calibri" panose="020F0502020204030204"/>
                <a:ea typeface="+mn-ea"/>
                <a:cs typeface="Times New Roman" panose="02020603050405020304" pitchFamily="18" charset="0"/>
              </a:rPr>
              <a:t>Period</a:t>
            </a:r>
            <a:r>
              <a:rPr lang="es-ES" sz="700" b="1" kern="0" dirty="0">
                <a:solidFill>
                  <a:srgbClr val="000000"/>
                </a:solidFill>
                <a:latin typeface="Calibri" panose="020F0502020204030204"/>
                <a:ea typeface="+mn-ea"/>
                <a:cs typeface="Times New Roman" panose="02020603050405020304" pitchFamily="18" charset="0"/>
              </a:rPr>
              <a:t> 1</a:t>
            </a:r>
          </a:p>
        </p:txBody>
      </p:sp>
      <p:sp>
        <p:nvSpPr>
          <p:cNvPr id="37" name="Rectángulo 22">
            <a:extLst>
              <a:ext uri="{FF2B5EF4-FFF2-40B4-BE49-F238E27FC236}">
                <a16:creationId xmlns:a16="http://schemas.microsoft.com/office/drawing/2014/main" id="{89D8F13A-F496-9FAC-BAA0-8EE6C5BF691D}"/>
              </a:ext>
            </a:extLst>
          </p:cNvPr>
          <p:cNvSpPr/>
          <p:nvPr/>
        </p:nvSpPr>
        <p:spPr>
          <a:xfrm>
            <a:off x="4775211" y="5049943"/>
            <a:ext cx="1004600" cy="21302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Basic </a:t>
            </a:r>
            <a:r>
              <a:rPr lang="es-ES" sz="700" b="1" kern="0" dirty="0" err="1">
                <a:solidFill>
                  <a:srgbClr val="000000"/>
                </a:solidFill>
                <a:latin typeface="Calibri" panose="020F0502020204030204"/>
                <a:ea typeface="+mn-ea"/>
                <a:cs typeface="Times New Roman" panose="02020603050405020304" pitchFamily="18" charset="0"/>
              </a:rPr>
              <a:t>Period</a:t>
            </a:r>
            <a:r>
              <a:rPr lang="es-ES" sz="700" b="1" kern="0" dirty="0">
                <a:solidFill>
                  <a:srgbClr val="000000"/>
                </a:solidFill>
                <a:latin typeface="Calibri" panose="020F0502020204030204"/>
                <a:ea typeface="+mn-ea"/>
                <a:cs typeface="Times New Roman" panose="02020603050405020304" pitchFamily="18" charset="0"/>
              </a:rPr>
              <a:t> 2</a:t>
            </a:r>
          </a:p>
        </p:txBody>
      </p:sp>
      <p:sp>
        <p:nvSpPr>
          <p:cNvPr id="38" name="Rectángulo 22">
            <a:extLst>
              <a:ext uri="{FF2B5EF4-FFF2-40B4-BE49-F238E27FC236}">
                <a16:creationId xmlns:a16="http://schemas.microsoft.com/office/drawing/2014/main" id="{D482EF57-2CC9-BEB7-6B4E-9A646052CD0B}"/>
              </a:ext>
            </a:extLst>
          </p:cNvPr>
          <p:cNvSpPr/>
          <p:nvPr/>
        </p:nvSpPr>
        <p:spPr>
          <a:xfrm>
            <a:off x="5778511" y="5049943"/>
            <a:ext cx="1004600" cy="21302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Basic </a:t>
            </a:r>
            <a:r>
              <a:rPr lang="es-ES" sz="700" b="1" kern="0" dirty="0" err="1">
                <a:solidFill>
                  <a:srgbClr val="000000"/>
                </a:solidFill>
                <a:latin typeface="Calibri" panose="020F0502020204030204"/>
                <a:ea typeface="+mn-ea"/>
                <a:cs typeface="Times New Roman" panose="02020603050405020304" pitchFamily="18" charset="0"/>
              </a:rPr>
              <a:t>Period</a:t>
            </a:r>
            <a:r>
              <a:rPr lang="es-ES" sz="700" b="1" kern="0" dirty="0">
                <a:solidFill>
                  <a:srgbClr val="000000"/>
                </a:solidFill>
                <a:latin typeface="Calibri" panose="020F0502020204030204"/>
                <a:ea typeface="+mn-ea"/>
                <a:cs typeface="Times New Roman" panose="02020603050405020304" pitchFamily="18" charset="0"/>
              </a:rPr>
              <a:t> 3</a:t>
            </a:r>
          </a:p>
        </p:txBody>
      </p:sp>
      <p:sp>
        <p:nvSpPr>
          <p:cNvPr id="39" name="Rectángulo 22">
            <a:extLst>
              <a:ext uri="{FF2B5EF4-FFF2-40B4-BE49-F238E27FC236}">
                <a16:creationId xmlns:a16="http://schemas.microsoft.com/office/drawing/2014/main" id="{8BA5E6A0-FD17-E524-17D4-AF7067C1A1C1}"/>
              </a:ext>
            </a:extLst>
          </p:cNvPr>
          <p:cNvSpPr/>
          <p:nvPr/>
        </p:nvSpPr>
        <p:spPr>
          <a:xfrm>
            <a:off x="6781811" y="5049943"/>
            <a:ext cx="1004600" cy="21302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Basic </a:t>
            </a:r>
            <a:r>
              <a:rPr lang="es-ES" sz="700" b="1" kern="0" dirty="0" err="1">
                <a:solidFill>
                  <a:srgbClr val="000000"/>
                </a:solidFill>
                <a:latin typeface="Calibri" panose="020F0502020204030204"/>
                <a:ea typeface="+mn-ea"/>
                <a:cs typeface="Times New Roman" panose="02020603050405020304" pitchFamily="18" charset="0"/>
              </a:rPr>
              <a:t>Period</a:t>
            </a:r>
            <a:r>
              <a:rPr lang="es-ES" sz="700" b="1" kern="0" dirty="0">
                <a:solidFill>
                  <a:srgbClr val="000000"/>
                </a:solidFill>
                <a:latin typeface="Calibri" panose="020F0502020204030204"/>
                <a:ea typeface="+mn-ea"/>
                <a:cs typeface="Times New Roman" panose="02020603050405020304" pitchFamily="18" charset="0"/>
              </a:rPr>
              <a:t> 1</a:t>
            </a:r>
          </a:p>
        </p:txBody>
      </p:sp>
      <p:cxnSp>
        <p:nvCxnSpPr>
          <p:cNvPr id="40" name="Conector recto de flecha 20">
            <a:extLst>
              <a:ext uri="{FF2B5EF4-FFF2-40B4-BE49-F238E27FC236}">
                <a16:creationId xmlns:a16="http://schemas.microsoft.com/office/drawing/2014/main" id="{18770ADB-DD16-12C2-80AD-61645EC77090}"/>
              </a:ext>
            </a:extLst>
          </p:cNvPr>
          <p:cNvCxnSpPr>
            <a:cxnSpLocks/>
          </p:cNvCxnSpPr>
          <p:nvPr/>
        </p:nvCxnSpPr>
        <p:spPr>
          <a:xfrm>
            <a:off x="756961" y="4912281"/>
            <a:ext cx="3009900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cxnSp>
        <p:nvCxnSpPr>
          <p:cNvPr id="41" name="Conector recto de flecha 20">
            <a:extLst>
              <a:ext uri="{FF2B5EF4-FFF2-40B4-BE49-F238E27FC236}">
                <a16:creationId xmlns:a16="http://schemas.microsoft.com/office/drawing/2014/main" id="{66B54BCE-8BEA-356D-CE68-C9B1A448846E}"/>
              </a:ext>
            </a:extLst>
          </p:cNvPr>
          <p:cNvCxnSpPr>
            <a:cxnSpLocks/>
          </p:cNvCxnSpPr>
          <p:nvPr/>
        </p:nvCxnSpPr>
        <p:spPr>
          <a:xfrm>
            <a:off x="756510" y="4834043"/>
            <a:ext cx="0" cy="211616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43" name="Conector recto de flecha 20">
            <a:extLst>
              <a:ext uri="{FF2B5EF4-FFF2-40B4-BE49-F238E27FC236}">
                <a16:creationId xmlns:a16="http://schemas.microsoft.com/office/drawing/2014/main" id="{134C79FD-5117-1C99-C982-969CA05AA82D}"/>
              </a:ext>
            </a:extLst>
          </p:cNvPr>
          <p:cNvCxnSpPr>
            <a:cxnSpLocks/>
          </p:cNvCxnSpPr>
          <p:nvPr/>
        </p:nvCxnSpPr>
        <p:spPr>
          <a:xfrm>
            <a:off x="3766410" y="4821343"/>
            <a:ext cx="0" cy="211616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44" name="Conector recto de flecha 20">
            <a:extLst>
              <a:ext uri="{FF2B5EF4-FFF2-40B4-BE49-F238E27FC236}">
                <a16:creationId xmlns:a16="http://schemas.microsoft.com/office/drawing/2014/main" id="{F8D8CFFB-DDAC-5C6D-5DB6-EC7F9BFA9EBC}"/>
              </a:ext>
            </a:extLst>
          </p:cNvPr>
          <p:cNvCxnSpPr>
            <a:cxnSpLocks/>
          </p:cNvCxnSpPr>
          <p:nvPr/>
        </p:nvCxnSpPr>
        <p:spPr>
          <a:xfrm>
            <a:off x="6776310" y="4827693"/>
            <a:ext cx="0" cy="211616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47" name="Content Placeholder 2">
            <a:extLst>
              <a:ext uri="{FF2B5EF4-FFF2-40B4-BE49-F238E27FC236}">
                <a16:creationId xmlns:a16="http://schemas.microsoft.com/office/drawing/2014/main" id="{60717960-A8C9-0952-03C7-9DD29A8B1E36}"/>
              </a:ext>
            </a:extLst>
          </p:cNvPr>
          <p:cNvSpPr txBox="1">
            <a:spLocks/>
          </p:cNvSpPr>
          <p:nvPr/>
        </p:nvSpPr>
        <p:spPr>
          <a:xfrm>
            <a:off x="7781634" y="4984832"/>
            <a:ext cx="436577" cy="3385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lang="en-US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…</a:t>
            </a:r>
            <a:endParaRPr sz="14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8" name="Content Placeholder 2">
            <a:extLst>
              <a:ext uri="{FF2B5EF4-FFF2-40B4-BE49-F238E27FC236}">
                <a16:creationId xmlns:a16="http://schemas.microsoft.com/office/drawing/2014/main" id="{399A231A-964E-A026-75C9-CB1438CDF3C4}"/>
              </a:ext>
            </a:extLst>
          </p:cNvPr>
          <p:cNvSpPr txBox="1">
            <a:spLocks/>
          </p:cNvSpPr>
          <p:nvPr/>
        </p:nvSpPr>
        <p:spPr>
          <a:xfrm>
            <a:off x="8164239" y="5028852"/>
            <a:ext cx="593722" cy="341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200" b="1" dirty="0">
                <a:solidFill>
                  <a:srgbClr val="000000"/>
                </a:solidFill>
                <a:latin typeface="Calibri" panose="020F0502020204030204" pitchFamily="34" charset="0"/>
              </a:rPr>
              <a:t>Time</a:t>
            </a:r>
          </a:p>
        </p:txBody>
      </p:sp>
      <p:cxnSp>
        <p:nvCxnSpPr>
          <p:cNvPr id="50" name="Conector recto de flecha 20">
            <a:extLst>
              <a:ext uri="{FF2B5EF4-FFF2-40B4-BE49-F238E27FC236}">
                <a16:creationId xmlns:a16="http://schemas.microsoft.com/office/drawing/2014/main" id="{1A4824A2-EA42-F0E7-AF6F-698612BAD116}"/>
              </a:ext>
            </a:extLst>
          </p:cNvPr>
          <p:cNvCxnSpPr>
            <a:cxnSpLocks/>
          </p:cNvCxnSpPr>
          <p:nvPr/>
        </p:nvCxnSpPr>
        <p:spPr>
          <a:xfrm>
            <a:off x="3766861" y="4912281"/>
            <a:ext cx="3009900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cxnSp>
        <p:nvCxnSpPr>
          <p:cNvPr id="51" name="Conector recto de flecha 20">
            <a:extLst>
              <a:ext uri="{FF2B5EF4-FFF2-40B4-BE49-F238E27FC236}">
                <a16:creationId xmlns:a16="http://schemas.microsoft.com/office/drawing/2014/main" id="{9CE7132E-6838-E52F-A284-84D314572C1F}"/>
              </a:ext>
            </a:extLst>
          </p:cNvPr>
          <p:cNvCxnSpPr>
            <a:cxnSpLocks/>
          </p:cNvCxnSpPr>
          <p:nvPr/>
        </p:nvCxnSpPr>
        <p:spPr>
          <a:xfrm flipH="1">
            <a:off x="6776761" y="4910491"/>
            <a:ext cx="1162050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53" name="Content Placeholder 2">
            <a:extLst>
              <a:ext uri="{FF2B5EF4-FFF2-40B4-BE49-F238E27FC236}">
                <a16:creationId xmlns:a16="http://schemas.microsoft.com/office/drawing/2014/main" id="{607DDDFF-51B5-5C59-0312-B815840ED82D}"/>
              </a:ext>
            </a:extLst>
          </p:cNvPr>
          <p:cNvSpPr txBox="1">
            <a:spLocks/>
          </p:cNvSpPr>
          <p:nvPr/>
        </p:nvSpPr>
        <p:spPr>
          <a:xfrm>
            <a:off x="2028534" y="4662593"/>
            <a:ext cx="1116027" cy="3052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200" b="1" dirty="0">
                <a:solidFill>
                  <a:srgbClr val="000000"/>
                </a:solidFill>
                <a:latin typeface="Calibri" panose="020F0502020204030204" pitchFamily="34" charset="0"/>
              </a:rPr>
              <a:t>Super Period</a:t>
            </a:r>
          </a:p>
        </p:txBody>
      </p:sp>
      <p:sp>
        <p:nvSpPr>
          <p:cNvPr id="54" name="Content Placeholder 2">
            <a:extLst>
              <a:ext uri="{FF2B5EF4-FFF2-40B4-BE49-F238E27FC236}">
                <a16:creationId xmlns:a16="http://schemas.microsoft.com/office/drawing/2014/main" id="{E1590703-8AFD-216E-9C35-01C260F1B5C0}"/>
              </a:ext>
            </a:extLst>
          </p:cNvPr>
          <p:cNvSpPr txBox="1">
            <a:spLocks/>
          </p:cNvSpPr>
          <p:nvPr/>
        </p:nvSpPr>
        <p:spPr>
          <a:xfrm>
            <a:off x="5013034" y="4668943"/>
            <a:ext cx="1116027" cy="3052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200" b="1" dirty="0">
                <a:solidFill>
                  <a:srgbClr val="000000"/>
                </a:solidFill>
                <a:latin typeface="Calibri" panose="020F0502020204030204" pitchFamily="34" charset="0"/>
              </a:rPr>
              <a:t>Super Period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291D151-1A75-195E-AA67-ADBC53E7F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658" y="1642845"/>
            <a:ext cx="8323991" cy="2162240"/>
          </a:xfrm>
        </p:spPr>
        <p:txBody>
          <a:bodyPr/>
          <a:lstStyle/>
          <a:p>
            <a:r>
              <a:rPr lang="en-US" sz="1800" dirty="0"/>
              <a:t>Data services may have heterogeneous latency/throughput requirements, therefore it is not possible to cover all needs in just one QoS TXOP repeated periodically</a:t>
            </a:r>
          </a:p>
          <a:p>
            <a:pPr lvl="1"/>
            <a:r>
              <a:rPr lang="en-US" sz="1600" dirty="0"/>
              <a:t>The AP needs to place different QoS TXOPs with a pre-calculated repetition pattern</a:t>
            </a:r>
          </a:p>
          <a:p>
            <a:r>
              <a:rPr lang="en-US" sz="1800" dirty="0"/>
              <a:t>A time structure for QoS TXOP execution may help the AP, creating a Super Period for covering the lower periodicity events, and composed of N Basic Periods that are populated of several QoS TXOPs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E41ED916-BD9F-B549-2ABF-1E38F06CF04B}"/>
              </a:ext>
            </a:extLst>
          </p:cNvPr>
          <p:cNvSpPr txBox="1">
            <a:spLocks/>
          </p:cNvSpPr>
          <p:nvPr/>
        </p:nvSpPr>
        <p:spPr bwMode="auto">
          <a:xfrm>
            <a:off x="300866" y="5459727"/>
            <a:ext cx="8323991" cy="86438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800" kern="0" dirty="0"/>
              <a:t>The AP scheduler accommodates traffic flows into different QoS TXOPs</a:t>
            </a:r>
          </a:p>
          <a:p>
            <a:r>
              <a:rPr lang="en-US" sz="1800" kern="0" dirty="0"/>
              <a:t>Coordination with other QoS APs (OBSS or ESS scenarios) may leverage this time structure</a:t>
            </a:r>
          </a:p>
        </p:txBody>
      </p:sp>
    </p:spTree>
    <p:extLst>
      <p:ext uri="{BB962C8B-B14F-4D97-AF65-F5344CB8AC3E}">
        <p14:creationId xmlns:p14="http://schemas.microsoft.com/office/powerpoint/2010/main" val="27816995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Legacy STAs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6713" y="1667028"/>
            <a:ext cx="8153400" cy="756101"/>
          </a:xfrm>
        </p:spPr>
        <p:txBody>
          <a:bodyPr/>
          <a:lstStyle/>
          <a:p>
            <a:r>
              <a:rPr lang="en-US" sz="2000" kern="0" dirty="0"/>
              <a:t>Gaps between QoS TXOPs allow legacy EDCA devices to access the channel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cxnSp>
        <p:nvCxnSpPr>
          <p:cNvPr id="8" name="Conector recto de flecha 20">
            <a:extLst>
              <a:ext uri="{FF2B5EF4-FFF2-40B4-BE49-F238E27FC236}">
                <a16:creationId xmlns:a16="http://schemas.microsoft.com/office/drawing/2014/main" id="{6BB283A9-5B20-5AFE-29C9-278CA348D9FD}"/>
              </a:ext>
            </a:extLst>
          </p:cNvPr>
          <p:cNvCxnSpPr>
            <a:cxnSpLocks/>
          </p:cNvCxnSpPr>
          <p:nvPr/>
        </p:nvCxnSpPr>
        <p:spPr>
          <a:xfrm flipH="1">
            <a:off x="306212" y="3335384"/>
            <a:ext cx="8447201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</p:cxnSp>
      <p:sp>
        <p:nvSpPr>
          <p:cNvPr id="9" name="Rectángulo 22">
            <a:extLst>
              <a:ext uri="{FF2B5EF4-FFF2-40B4-BE49-F238E27FC236}">
                <a16:creationId xmlns:a16="http://schemas.microsoft.com/office/drawing/2014/main" id="{C2240E4D-9643-CDEE-F4B1-4CCE892CB925}"/>
              </a:ext>
            </a:extLst>
          </p:cNvPr>
          <p:cNvSpPr/>
          <p:nvPr/>
        </p:nvSpPr>
        <p:spPr>
          <a:xfrm>
            <a:off x="677833" y="3034730"/>
            <a:ext cx="637873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TXOP_1</a:t>
            </a:r>
          </a:p>
        </p:txBody>
      </p:sp>
      <p:sp>
        <p:nvSpPr>
          <p:cNvPr id="10" name="Rectángulo 22">
            <a:extLst>
              <a:ext uri="{FF2B5EF4-FFF2-40B4-BE49-F238E27FC236}">
                <a16:creationId xmlns:a16="http://schemas.microsoft.com/office/drawing/2014/main" id="{9D0F9C88-0D62-E201-7047-F6E3D85D8E23}"/>
              </a:ext>
            </a:extLst>
          </p:cNvPr>
          <p:cNvSpPr/>
          <p:nvPr/>
        </p:nvSpPr>
        <p:spPr>
          <a:xfrm>
            <a:off x="1745616" y="3034730"/>
            <a:ext cx="637873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TXOP_2</a:t>
            </a:r>
          </a:p>
        </p:txBody>
      </p:sp>
      <p:cxnSp>
        <p:nvCxnSpPr>
          <p:cNvPr id="12" name="Conector recto de flecha 20">
            <a:extLst>
              <a:ext uri="{FF2B5EF4-FFF2-40B4-BE49-F238E27FC236}">
                <a16:creationId xmlns:a16="http://schemas.microsoft.com/office/drawing/2014/main" id="{11792038-E21A-8716-6023-99DD8A090DD7}"/>
              </a:ext>
            </a:extLst>
          </p:cNvPr>
          <p:cNvCxnSpPr>
            <a:cxnSpLocks/>
          </p:cNvCxnSpPr>
          <p:nvPr/>
        </p:nvCxnSpPr>
        <p:spPr>
          <a:xfrm>
            <a:off x="672783" y="2555048"/>
            <a:ext cx="9329" cy="469128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13" name="Conector recto de flecha 20">
            <a:extLst>
              <a:ext uri="{FF2B5EF4-FFF2-40B4-BE49-F238E27FC236}">
                <a16:creationId xmlns:a16="http://schemas.microsoft.com/office/drawing/2014/main" id="{8EF8C740-AA36-BE1F-96E3-E76BB3330767}"/>
              </a:ext>
            </a:extLst>
          </p:cNvPr>
          <p:cNvCxnSpPr>
            <a:cxnSpLocks/>
          </p:cNvCxnSpPr>
          <p:nvPr/>
        </p:nvCxnSpPr>
        <p:spPr>
          <a:xfrm>
            <a:off x="676213" y="2650768"/>
            <a:ext cx="3429000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327E2945-F100-1BA9-1FC0-C2936A5F9A5C}"/>
              </a:ext>
            </a:extLst>
          </p:cNvPr>
          <p:cNvSpPr txBox="1">
            <a:spLocks/>
          </p:cNvSpPr>
          <p:nvPr/>
        </p:nvSpPr>
        <p:spPr>
          <a:xfrm>
            <a:off x="2123918" y="2352397"/>
            <a:ext cx="1368650" cy="3385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Basic Period</a:t>
            </a:r>
          </a:p>
        </p:txBody>
      </p:sp>
      <p:sp>
        <p:nvSpPr>
          <p:cNvPr id="15" name="Rectángulo 22">
            <a:extLst>
              <a:ext uri="{FF2B5EF4-FFF2-40B4-BE49-F238E27FC236}">
                <a16:creationId xmlns:a16="http://schemas.microsoft.com/office/drawing/2014/main" id="{D2883702-42D4-206D-829A-A80AF2C31DC1}"/>
              </a:ext>
            </a:extLst>
          </p:cNvPr>
          <p:cNvSpPr/>
          <p:nvPr/>
        </p:nvSpPr>
        <p:spPr>
          <a:xfrm>
            <a:off x="4110263" y="3034730"/>
            <a:ext cx="637873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TXOP_1</a:t>
            </a:r>
          </a:p>
        </p:txBody>
      </p:sp>
      <p:sp>
        <p:nvSpPr>
          <p:cNvPr id="17" name="Rectángulo 22">
            <a:extLst>
              <a:ext uri="{FF2B5EF4-FFF2-40B4-BE49-F238E27FC236}">
                <a16:creationId xmlns:a16="http://schemas.microsoft.com/office/drawing/2014/main" id="{66EC7A93-5082-2776-9A71-0B9B1C2F5B74}"/>
              </a:ext>
            </a:extLst>
          </p:cNvPr>
          <p:cNvSpPr/>
          <p:nvPr/>
        </p:nvSpPr>
        <p:spPr>
          <a:xfrm>
            <a:off x="6257229" y="3034730"/>
            <a:ext cx="637873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TXOP_3</a:t>
            </a:r>
          </a:p>
        </p:txBody>
      </p:sp>
      <p:cxnSp>
        <p:nvCxnSpPr>
          <p:cNvPr id="18" name="Conector recto de flecha 20">
            <a:extLst>
              <a:ext uri="{FF2B5EF4-FFF2-40B4-BE49-F238E27FC236}">
                <a16:creationId xmlns:a16="http://schemas.microsoft.com/office/drawing/2014/main" id="{81009CD8-8A2D-5390-9968-B9BCEDDD9C38}"/>
              </a:ext>
            </a:extLst>
          </p:cNvPr>
          <p:cNvCxnSpPr>
            <a:cxnSpLocks/>
          </p:cNvCxnSpPr>
          <p:nvPr/>
        </p:nvCxnSpPr>
        <p:spPr>
          <a:xfrm>
            <a:off x="4105213" y="2555048"/>
            <a:ext cx="9329" cy="469128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779B6B50-FA09-1611-A127-951933973101}"/>
              </a:ext>
            </a:extLst>
          </p:cNvPr>
          <p:cNvSpPr txBox="1">
            <a:spLocks/>
          </p:cNvSpPr>
          <p:nvPr/>
        </p:nvSpPr>
        <p:spPr>
          <a:xfrm>
            <a:off x="5662536" y="2334699"/>
            <a:ext cx="1368650" cy="3385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Basic Period</a:t>
            </a:r>
          </a:p>
        </p:txBody>
      </p:sp>
      <p:sp>
        <p:nvSpPr>
          <p:cNvPr id="20" name="Rectángulo 22">
            <a:extLst>
              <a:ext uri="{FF2B5EF4-FFF2-40B4-BE49-F238E27FC236}">
                <a16:creationId xmlns:a16="http://schemas.microsoft.com/office/drawing/2014/main" id="{E1382FE1-5E1D-E18F-6A41-74FBC62E088F}"/>
              </a:ext>
            </a:extLst>
          </p:cNvPr>
          <p:cNvSpPr/>
          <p:nvPr/>
        </p:nvSpPr>
        <p:spPr>
          <a:xfrm>
            <a:off x="7539374" y="3034728"/>
            <a:ext cx="637873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TXOP_1</a:t>
            </a:r>
          </a:p>
        </p:txBody>
      </p:sp>
      <p:cxnSp>
        <p:nvCxnSpPr>
          <p:cNvPr id="21" name="Conector recto de flecha 20">
            <a:extLst>
              <a:ext uri="{FF2B5EF4-FFF2-40B4-BE49-F238E27FC236}">
                <a16:creationId xmlns:a16="http://schemas.microsoft.com/office/drawing/2014/main" id="{31BAEE8B-2DC1-B83D-D087-4DAF12A06C15}"/>
              </a:ext>
            </a:extLst>
          </p:cNvPr>
          <p:cNvCxnSpPr>
            <a:cxnSpLocks/>
          </p:cNvCxnSpPr>
          <p:nvPr/>
        </p:nvCxnSpPr>
        <p:spPr>
          <a:xfrm>
            <a:off x="7534324" y="2560938"/>
            <a:ext cx="9329" cy="469128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22" name="Conector recto de flecha 20">
            <a:extLst>
              <a:ext uri="{FF2B5EF4-FFF2-40B4-BE49-F238E27FC236}">
                <a16:creationId xmlns:a16="http://schemas.microsoft.com/office/drawing/2014/main" id="{8020A890-AEC8-8DF4-9BF2-6FC855032727}"/>
              </a:ext>
            </a:extLst>
          </p:cNvPr>
          <p:cNvCxnSpPr>
            <a:cxnSpLocks/>
          </p:cNvCxnSpPr>
          <p:nvPr/>
        </p:nvCxnSpPr>
        <p:spPr>
          <a:xfrm flipH="1">
            <a:off x="7534213" y="2655328"/>
            <a:ext cx="542851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23" name="Conector recto de flecha 20">
            <a:extLst>
              <a:ext uri="{FF2B5EF4-FFF2-40B4-BE49-F238E27FC236}">
                <a16:creationId xmlns:a16="http://schemas.microsoft.com/office/drawing/2014/main" id="{4F246D12-D8B5-170F-92B8-9C4CA82054DD}"/>
              </a:ext>
            </a:extLst>
          </p:cNvPr>
          <p:cNvCxnSpPr>
            <a:cxnSpLocks/>
          </p:cNvCxnSpPr>
          <p:nvPr/>
        </p:nvCxnSpPr>
        <p:spPr>
          <a:xfrm>
            <a:off x="336413" y="2652517"/>
            <a:ext cx="339802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24" name="Conector recto de flecha 20">
            <a:extLst>
              <a:ext uri="{FF2B5EF4-FFF2-40B4-BE49-F238E27FC236}">
                <a16:creationId xmlns:a16="http://schemas.microsoft.com/office/drawing/2014/main" id="{A41B8358-55A5-4651-38D1-26352D6B470D}"/>
              </a:ext>
            </a:extLst>
          </p:cNvPr>
          <p:cNvCxnSpPr>
            <a:cxnSpLocks/>
          </p:cNvCxnSpPr>
          <p:nvPr/>
        </p:nvCxnSpPr>
        <p:spPr>
          <a:xfrm>
            <a:off x="4105213" y="2650768"/>
            <a:ext cx="3429000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8C425D40-13E5-9A22-79A2-732E40A18A64}"/>
              </a:ext>
            </a:extLst>
          </p:cNvPr>
          <p:cNvSpPr txBox="1">
            <a:spLocks/>
          </p:cNvSpPr>
          <p:nvPr/>
        </p:nvSpPr>
        <p:spPr>
          <a:xfrm>
            <a:off x="8388291" y="3070869"/>
            <a:ext cx="593722" cy="341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200" b="1" dirty="0">
                <a:solidFill>
                  <a:srgbClr val="000000"/>
                </a:solidFill>
                <a:latin typeface="Calibri" panose="020F0502020204030204" pitchFamily="34" charset="0"/>
              </a:rPr>
              <a:t>Time</a:t>
            </a:r>
          </a:p>
        </p:txBody>
      </p:sp>
      <p:sp>
        <p:nvSpPr>
          <p:cNvPr id="36" name="Rectángulo 22">
            <a:extLst>
              <a:ext uri="{FF2B5EF4-FFF2-40B4-BE49-F238E27FC236}">
                <a16:creationId xmlns:a16="http://schemas.microsoft.com/office/drawing/2014/main" id="{160AA656-5BBA-BCF8-C6F5-39BDB31A4CD3}"/>
              </a:ext>
            </a:extLst>
          </p:cNvPr>
          <p:cNvSpPr/>
          <p:nvPr/>
        </p:nvSpPr>
        <p:spPr>
          <a:xfrm>
            <a:off x="1984294" y="4423625"/>
            <a:ext cx="38197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700" b="1" kern="0" dirty="0">
                <a:solidFill>
                  <a:srgbClr val="000000"/>
                </a:solidFill>
                <a:latin typeface="Calibri" panose="020F0502020204030204"/>
                <a:cs typeface="Times New Roman" panose="02020603050405020304" pitchFamily="18" charset="0"/>
              </a:rPr>
              <a:t>Data</a:t>
            </a: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757A393-6A48-C82A-7FAF-D4F1ABBCDC5B}"/>
              </a:ext>
            </a:extLst>
          </p:cNvPr>
          <p:cNvSpPr txBox="1"/>
          <p:nvPr/>
        </p:nvSpPr>
        <p:spPr>
          <a:xfrm>
            <a:off x="355310" y="4920354"/>
            <a:ext cx="122901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STA1</a:t>
            </a:r>
          </a:p>
        </p:txBody>
      </p:sp>
      <p:cxnSp>
        <p:nvCxnSpPr>
          <p:cNvPr id="38" name="Conector recto de flecha 20">
            <a:extLst>
              <a:ext uri="{FF2B5EF4-FFF2-40B4-BE49-F238E27FC236}">
                <a16:creationId xmlns:a16="http://schemas.microsoft.com/office/drawing/2014/main" id="{52F81963-74AF-91E0-35F4-A1447490D69F}"/>
              </a:ext>
            </a:extLst>
          </p:cNvPr>
          <p:cNvCxnSpPr>
            <a:cxnSpLocks/>
          </p:cNvCxnSpPr>
          <p:nvPr/>
        </p:nvCxnSpPr>
        <p:spPr>
          <a:xfrm>
            <a:off x="1482655" y="4175883"/>
            <a:ext cx="0" cy="245314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39" name="Conector recto de flecha 20">
            <a:extLst>
              <a:ext uri="{FF2B5EF4-FFF2-40B4-BE49-F238E27FC236}">
                <a16:creationId xmlns:a16="http://schemas.microsoft.com/office/drawing/2014/main" id="{E2C685A1-2BF8-854D-630F-70AC73F13E42}"/>
              </a:ext>
            </a:extLst>
          </p:cNvPr>
          <p:cNvCxnSpPr>
            <a:cxnSpLocks/>
          </p:cNvCxnSpPr>
          <p:nvPr/>
        </p:nvCxnSpPr>
        <p:spPr>
          <a:xfrm>
            <a:off x="1493654" y="4225551"/>
            <a:ext cx="3535546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40" name="Content Placeholder 2">
            <a:extLst>
              <a:ext uri="{FF2B5EF4-FFF2-40B4-BE49-F238E27FC236}">
                <a16:creationId xmlns:a16="http://schemas.microsoft.com/office/drawing/2014/main" id="{5B6A17D0-B0C4-47EF-241D-0AEE7C488BB1}"/>
              </a:ext>
            </a:extLst>
          </p:cNvPr>
          <p:cNvSpPr txBox="1">
            <a:spLocks/>
          </p:cNvSpPr>
          <p:nvPr/>
        </p:nvSpPr>
        <p:spPr>
          <a:xfrm>
            <a:off x="2948828" y="3950247"/>
            <a:ext cx="1390512" cy="3385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QoS TXOP</a:t>
            </a:r>
          </a:p>
        </p:txBody>
      </p:sp>
      <p:cxnSp>
        <p:nvCxnSpPr>
          <p:cNvPr id="41" name="Conector recto de flecha 20">
            <a:extLst>
              <a:ext uri="{FF2B5EF4-FFF2-40B4-BE49-F238E27FC236}">
                <a16:creationId xmlns:a16="http://schemas.microsoft.com/office/drawing/2014/main" id="{F2D24AFB-E7FD-85B4-BAB8-A28833843636}"/>
              </a:ext>
            </a:extLst>
          </p:cNvPr>
          <p:cNvCxnSpPr>
            <a:cxnSpLocks/>
          </p:cNvCxnSpPr>
          <p:nvPr/>
        </p:nvCxnSpPr>
        <p:spPr>
          <a:xfrm flipH="1" flipV="1">
            <a:off x="1112654" y="5188671"/>
            <a:ext cx="6550574" cy="11127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</p:cxnSp>
      <p:cxnSp>
        <p:nvCxnSpPr>
          <p:cNvPr id="42" name="Conector recto de flecha 20">
            <a:extLst>
              <a:ext uri="{FF2B5EF4-FFF2-40B4-BE49-F238E27FC236}">
                <a16:creationId xmlns:a16="http://schemas.microsoft.com/office/drawing/2014/main" id="{1A16EB99-B679-887A-C980-C204A3A1A6D9}"/>
              </a:ext>
            </a:extLst>
          </p:cNvPr>
          <p:cNvCxnSpPr>
            <a:cxnSpLocks/>
          </p:cNvCxnSpPr>
          <p:nvPr/>
        </p:nvCxnSpPr>
        <p:spPr>
          <a:xfrm>
            <a:off x="5029424" y="4130515"/>
            <a:ext cx="0" cy="1930142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43" name="Content Placeholder 2">
            <a:extLst>
              <a:ext uri="{FF2B5EF4-FFF2-40B4-BE49-F238E27FC236}">
                <a16:creationId xmlns:a16="http://schemas.microsoft.com/office/drawing/2014/main" id="{2C308C90-E85D-96A6-F440-702C41E4DC52}"/>
              </a:ext>
            </a:extLst>
          </p:cNvPr>
          <p:cNvSpPr txBox="1">
            <a:spLocks/>
          </p:cNvSpPr>
          <p:nvPr/>
        </p:nvSpPr>
        <p:spPr>
          <a:xfrm>
            <a:off x="7377654" y="5891385"/>
            <a:ext cx="593722" cy="341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200" b="1" dirty="0">
                <a:solidFill>
                  <a:srgbClr val="000000"/>
                </a:solidFill>
                <a:latin typeface="Calibri" panose="020F0502020204030204" pitchFamily="34" charset="0"/>
              </a:rPr>
              <a:t>Time</a:t>
            </a:r>
          </a:p>
        </p:txBody>
      </p:sp>
      <p:cxnSp>
        <p:nvCxnSpPr>
          <p:cNvPr id="44" name="Conector recto de flecha 20">
            <a:extLst>
              <a:ext uri="{FF2B5EF4-FFF2-40B4-BE49-F238E27FC236}">
                <a16:creationId xmlns:a16="http://schemas.microsoft.com/office/drawing/2014/main" id="{798D0232-D340-8F9E-08C3-0EB64D5172B0}"/>
              </a:ext>
            </a:extLst>
          </p:cNvPr>
          <p:cNvCxnSpPr>
            <a:cxnSpLocks/>
          </p:cNvCxnSpPr>
          <p:nvPr/>
        </p:nvCxnSpPr>
        <p:spPr>
          <a:xfrm flipH="1">
            <a:off x="1113376" y="4727243"/>
            <a:ext cx="6549852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2A2ED6D9-B118-64C6-E2D0-FA04B2BE4082}"/>
              </a:ext>
            </a:extLst>
          </p:cNvPr>
          <p:cNvSpPr txBox="1"/>
          <p:nvPr/>
        </p:nvSpPr>
        <p:spPr>
          <a:xfrm>
            <a:off x="350037" y="5386577"/>
            <a:ext cx="122901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STA2</a:t>
            </a:r>
          </a:p>
        </p:txBody>
      </p:sp>
      <p:cxnSp>
        <p:nvCxnSpPr>
          <p:cNvPr id="46" name="Conector recto de flecha 20">
            <a:extLst>
              <a:ext uri="{FF2B5EF4-FFF2-40B4-BE49-F238E27FC236}">
                <a16:creationId xmlns:a16="http://schemas.microsoft.com/office/drawing/2014/main" id="{797DD32F-D3F1-C8F3-5BDA-358B530148AC}"/>
              </a:ext>
            </a:extLst>
          </p:cNvPr>
          <p:cNvCxnSpPr>
            <a:cxnSpLocks/>
          </p:cNvCxnSpPr>
          <p:nvPr/>
        </p:nvCxnSpPr>
        <p:spPr>
          <a:xfrm flipH="1" flipV="1">
            <a:off x="1112654" y="5653825"/>
            <a:ext cx="6550574" cy="17603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</p:cxnSp>
      <p:cxnSp>
        <p:nvCxnSpPr>
          <p:cNvPr id="47" name="Conector recto de flecha 20">
            <a:extLst>
              <a:ext uri="{FF2B5EF4-FFF2-40B4-BE49-F238E27FC236}">
                <a16:creationId xmlns:a16="http://schemas.microsoft.com/office/drawing/2014/main" id="{8EFB6693-6970-DBAD-2114-34086DBEC839}"/>
              </a:ext>
            </a:extLst>
          </p:cNvPr>
          <p:cNvCxnSpPr>
            <a:cxnSpLocks/>
          </p:cNvCxnSpPr>
          <p:nvPr/>
        </p:nvCxnSpPr>
        <p:spPr>
          <a:xfrm flipH="1" flipV="1">
            <a:off x="1112654" y="6130551"/>
            <a:ext cx="6550574" cy="7015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520D9596-1ECD-DD77-38F7-0A921E768D00}"/>
              </a:ext>
            </a:extLst>
          </p:cNvPr>
          <p:cNvSpPr txBox="1"/>
          <p:nvPr/>
        </p:nvSpPr>
        <p:spPr>
          <a:xfrm>
            <a:off x="350037" y="5844389"/>
            <a:ext cx="122901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STA3</a:t>
            </a:r>
          </a:p>
        </p:txBody>
      </p:sp>
      <p:cxnSp>
        <p:nvCxnSpPr>
          <p:cNvPr id="49" name="Conector recto de flecha 20">
            <a:extLst>
              <a:ext uri="{FF2B5EF4-FFF2-40B4-BE49-F238E27FC236}">
                <a16:creationId xmlns:a16="http://schemas.microsoft.com/office/drawing/2014/main" id="{5A86288E-BB0A-A474-ACD7-7A5F5B582C64}"/>
              </a:ext>
            </a:extLst>
          </p:cNvPr>
          <p:cNvCxnSpPr>
            <a:cxnSpLocks/>
          </p:cNvCxnSpPr>
          <p:nvPr/>
        </p:nvCxnSpPr>
        <p:spPr>
          <a:xfrm>
            <a:off x="2180438" y="4723785"/>
            <a:ext cx="0" cy="458842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50" name="Rectángulo 22">
            <a:extLst>
              <a:ext uri="{FF2B5EF4-FFF2-40B4-BE49-F238E27FC236}">
                <a16:creationId xmlns:a16="http://schemas.microsoft.com/office/drawing/2014/main" id="{23CDB122-D83F-1F42-9B5C-87CC3A484795}"/>
              </a:ext>
            </a:extLst>
          </p:cNvPr>
          <p:cNvSpPr/>
          <p:nvPr/>
        </p:nvSpPr>
        <p:spPr>
          <a:xfrm>
            <a:off x="3325299" y="5360762"/>
            <a:ext cx="36986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Ack</a:t>
            </a:r>
            <a:endParaRPr kumimoji="0" lang="es-E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2" name="Rectángulo 22">
            <a:extLst>
              <a:ext uri="{FF2B5EF4-FFF2-40B4-BE49-F238E27FC236}">
                <a16:creationId xmlns:a16="http://schemas.microsoft.com/office/drawing/2014/main" id="{1274069A-9440-EEDA-F8CC-3D65F1BB0288}"/>
              </a:ext>
            </a:extLst>
          </p:cNvPr>
          <p:cNvSpPr/>
          <p:nvPr/>
        </p:nvSpPr>
        <p:spPr>
          <a:xfrm>
            <a:off x="1484274" y="4425850"/>
            <a:ext cx="433363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CTS </a:t>
            </a: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to</a:t>
            </a: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Self</a:t>
            </a: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3" name="Rectángulo 22">
            <a:extLst>
              <a:ext uri="{FF2B5EF4-FFF2-40B4-BE49-F238E27FC236}">
                <a16:creationId xmlns:a16="http://schemas.microsoft.com/office/drawing/2014/main" id="{723C5552-894E-E824-5DA6-310627D07B0A}"/>
              </a:ext>
            </a:extLst>
          </p:cNvPr>
          <p:cNvSpPr/>
          <p:nvPr/>
        </p:nvSpPr>
        <p:spPr>
          <a:xfrm>
            <a:off x="2433111" y="4891165"/>
            <a:ext cx="36515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Ack</a:t>
            </a:r>
            <a:endParaRPr kumimoji="0" lang="es-E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4" name="Rectángulo 22">
            <a:extLst>
              <a:ext uri="{FF2B5EF4-FFF2-40B4-BE49-F238E27FC236}">
                <a16:creationId xmlns:a16="http://schemas.microsoft.com/office/drawing/2014/main" id="{F0594AE3-0042-61CB-15F3-1A6C1B2FF99A}"/>
              </a:ext>
            </a:extLst>
          </p:cNvPr>
          <p:cNvSpPr/>
          <p:nvPr/>
        </p:nvSpPr>
        <p:spPr>
          <a:xfrm>
            <a:off x="2875097" y="4423625"/>
            <a:ext cx="38197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700" b="1" kern="0" dirty="0">
                <a:solidFill>
                  <a:srgbClr val="000000"/>
                </a:solidFill>
                <a:latin typeface="Calibri" panose="020F0502020204030204"/>
                <a:cs typeface="Times New Roman" panose="02020603050405020304" pitchFamily="18" charset="0"/>
              </a:rPr>
              <a:t>Data</a:t>
            </a: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55" name="Conector recto de flecha 20">
            <a:extLst>
              <a:ext uri="{FF2B5EF4-FFF2-40B4-BE49-F238E27FC236}">
                <a16:creationId xmlns:a16="http://schemas.microsoft.com/office/drawing/2014/main" id="{D09B843B-8CED-C6EE-5F75-88F9958E2E83}"/>
              </a:ext>
            </a:extLst>
          </p:cNvPr>
          <p:cNvCxnSpPr>
            <a:cxnSpLocks/>
          </p:cNvCxnSpPr>
          <p:nvPr/>
        </p:nvCxnSpPr>
        <p:spPr>
          <a:xfrm>
            <a:off x="3065341" y="4729685"/>
            <a:ext cx="0" cy="919667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56" name="Rectángulo 22">
            <a:extLst>
              <a:ext uri="{FF2B5EF4-FFF2-40B4-BE49-F238E27FC236}">
                <a16:creationId xmlns:a16="http://schemas.microsoft.com/office/drawing/2014/main" id="{1AED035C-AE9A-1D99-D854-9CDA1C5C8A83}"/>
              </a:ext>
            </a:extLst>
          </p:cNvPr>
          <p:cNvSpPr/>
          <p:nvPr/>
        </p:nvSpPr>
        <p:spPr>
          <a:xfrm>
            <a:off x="3765900" y="4423625"/>
            <a:ext cx="38197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TF</a:t>
            </a:r>
          </a:p>
        </p:txBody>
      </p:sp>
      <p:cxnSp>
        <p:nvCxnSpPr>
          <p:cNvPr id="57" name="Conector recto de flecha 20">
            <a:extLst>
              <a:ext uri="{FF2B5EF4-FFF2-40B4-BE49-F238E27FC236}">
                <a16:creationId xmlns:a16="http://schemas.microsoft.com/office/drawing/2014/main" id="{3AE444A0-26A6-6280-E55F-67B8E7BFB109}"/>
              </a:ext>
            </a:extLst>
          </p:cNvPr>
          <p:cNvCxnSpPr>
            <a:cxnSpLocks/>
          </p:cNvCxnSpPr>
          <p:nvPr/>
        </p:nvCxnSpPr>
        <p:spPr>
          <a:xfrm>
            <a:off x="3956144" y="4729685"/>
            <a:ext cx="0" cy="459292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58" name="Rectángulo 22">
            <a:extLst>
              <a:ext uri="{FF2B5EF4-FFF2-40B4-BE49-F238E27FC236}">
                <a16:creationId xmlns:a16="http://schemas.microsoft.com/office/drawing/2014/main" id="{552E8378-F57B-4AC7-F7F4-54B8F1F0A8FC}"/>
              </a:ext>
            </a:extLst>
          </p:cNvPr>
          <p:cNvSpPr/>
          <p:nvPr/>
        </p:nvSpPr>
        <p:spPr>
          <a:xfrm>
            <a:off x="4220150" y="4889670"/>
            <a:ext cx="38197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700" b="1" kern="0" dirty="0">
                <a:solidFill>
                  <a:srgbClr val="000000"/>
                </a:solidFill>
                <a:latin typeface="Calibri" panose="020F0502020204030204"/>
                <a:cs typeface="Times New Roman" panose="02020603050405020304" pitchFamily="18" charset="0"/>
              </a:rPr>
              <a:t>Data</a:t>
            </a: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9" name="Rectángulo 22">
            <a:extLst>
              <a:ext uri="{FF2B5EF4-FFF2-40B4-BE49-F238E27FC236}">
                <a16:creationId xmlns:a16="http://schemas.microsoft.com/office/drawing/2014/main" id="{A74A33D3-1494-207D-A6EE-C024AD2733AD}"/>
              </a:ext>
            </a:extLst>
          </p:cNvPr>
          <p:cNvSpPr/>
          <p:nvPr/>
        </p:nvSpPr>
        <p:spPr>
          <a:xfrm>
            <a:off x="4663067" y="4421947"/>
            <a:ext cx="36515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Ack</a:t>
            </a:r>
            <a:endParaRPr kumimoji="0" lang="es-E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2" name="Rectángulo 22">
            <a:extLst>
              <a:ext uri="{FF2B5EF4-FFF2-40B4-BE49-F238E27FC236}">
                <a16:creationId xmlns:a16="http://schemas.microsoft.com/office/drawing/2014/main" id="{CAC194A1-131C-768E-4CD1-7464F10205E3}"/>
              </a:ext>
            </a:extLst>
          </p:cNvPr>
          <p:cNvSpPr/>
          <p:nvPr/>
        </p:nvSpPr>
        <p:spPr>
          <a:xfrm>
            <a:off x="5417297" y="5833570"/>
            <a:ext cx="564395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Non-</a:t>
            </a: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700" b="1" kern="0" dirty="0">
                <a:solidFill>
                  <a:srgbClr val="000000"/>
                </a:solidFill>
                <a:latin typeface="Calibri" panose="020F0502020204030204"/>
                <a:cs typeface="Times New Roman" panose="02020603050405020304" pitchFamily="18" charset="0"/>
              </a:rPr>
              <a:t>Data</a:t>
            </a: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63" name="Conector recto de flecha 20">
            <a:extLst>
              <a:ext uri="{FF2B5EF4-FFF2-40B4-BE49-F238E27FC236}">
                <a16:creationId xmlns:a16="http://schemas.microsoft.com/office/drawing/2014/main" id="{AD570278-F14D-02EF-C606-05354918D2A1}"/>
              </a:ext>
            </a:extLst>
          </p:cNvPr>
          <p:cNvCxnSpPr>
            <a:cxnSpLocks/>
            <a:stCxn id="53" idx="0"/>
          </p:cNvCxnSpPr>
          <p:nvPr/>
        </p:nvCxnSpPr>
        <p:spPr>
          <a:xfrm flipH="1" flipV="1">
            <a:off x="2611091" y="4728661"/>
            <a:ext cx="4599" cy="162504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64" name="Conector recto de flecha 20">
            <a:extLst>
              <a:ext uri="{FF2B5EF4-FFF2-40B4-BE49-F238E27FC236}">
                <a16:creationId xmlns:a16="http://schemas.microsoft.com/office/drawing/2014/main" id="{AA08F74A-39C0-8078-6E18-230C62A7B34F}"/>
              </a:ext>
            </a:extLst>
          </p:cNvPr>
          <p:cNvCxnSpPr>
            <a:cxnSpLocks/>
          </p:cNvCxnSpPr>
          <p:nvPr/>
        </p:nvCxnSpPr>
        <p:spPr>
          <a:xfrm flipH="1" flipV="1">
            <a:off x="4411316" y="4728661"/>
            <a:ext cx="4599" cy="162504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65" name="Conector recto de flecha 20">
            <a:extLst>
              <a:ext uri="{FF2B5EF4-FFF2-40B4-BE49-F238E27FC236}">
                <a16:creationId xmlns:a16="http://schemas.microsoft.com/office/drawing/2014/main" id="{58BC110F-BCDD-1496-9E95-397D75586700}"/>
              </a:ext>
            </a:extLst>
          </p:cNvPr>
          <p:cNvCxnSpPr>
            <a:cxnSpLocks/>
          </p:cNvCxnSpPr>
          <p:nvPr/>
        </p:nvCxnSpPr>
        <p:spPr>
          <a:xfrm flipV="1">
            <a:off x="3511040" y="4731777"/>
            <a:ext cx="0" cy="632463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66" name="Conector recto de flecha 20">
            <a:extLst>
              <a:ext uri="{FF2B5EF4-FFF2-40B4-BE49-F238E27FC236}">
                <a16:creationId xmlns:a16="http://schemas.microsoft.com/office/drawing/2014/main" id="{B8CA0D31-0115-24C8-B4AF-9AAA94F81AAF}"/>
              </a:ext>
            </a:extLst>
          </p:cNvPr>
          <p:cNvCxnSpPr>
            <a:cxnSpLocks/>
          </p:cNvCxnSpPr>
          <p:nvPr/>
        </p:nvCxnSpPr>
        <p:spPr>
          <a:xfrm>
            <a:off x="4860138" y="4736485"/>
            <a:ext cx="0" cy="458842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69" name="Conector recto de flecha 20">
            <a:extLst>
              <a:ext uri="{FF2B5EF4-FFF2-40B4-BE49-F238E27FC236}">
                <a16:creationId xmlns:a16="http://schemas.microsoft.com/office/drawing/2014/main" id="{3CBF0B34-5748-384A-D4E2-2A193D71AB5F}"/>
              </a:ext>
            </a:extLst>
          </p:cNvPr>
          <p:cNvCxnSpPr>
            <a:cxnSpLocks/>
          </p:cNvCxnSpPr>
          <p:nvPr/>
        </p:nvCxnSpPr>
        <p:spPr>
          <a:xfrm>
            <a:off x="1341976" y="4186238"/>
            <a:ext cx="0" cy="463516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70" name="Conector recto de flecha 20">
            <a:extLst>
              <a:ext uri="{FF2B5EF4-FFF2-40B4-BE49-F238E27FC236}">
                <a16:creationId xmlns:a16="http://schemas.microsoft.com/office/drawing/2014/main" id="{BFCCA450-C3DE-9070-3E1B-FF61F6016097}"/>
              </a:ext>
            </a:extLst>
          </p:cNvPr>
          <p:cNvCxnSpPr>
            <a:cxnSpLocks/>
          </p:cNvCxnSpPr>
          <p:nvPr/>
        </p:nvCxnSpPr>
        <p:spPr>
          <a:xfrm>
            <a:off x="1159877" y="4252083"/>
            <a:ext cx="182099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25CD0309-F567-85FE-5133-FDB8A8696294}"/>
              </a:ext>
            </a:extLst>
          </p:cNvPr>
          <p:cNvSpPr txBox="1"/>
          <p:nvPr/>
        </p:nvSpPr>
        <p:spPr>
          <a:xfrm>
            <a:off x="1180481" y="3944979"/>
            <a:ext cx="467199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PIFS</a:t>
            </a:r>
            <a:endParaRPr lang="en-US" sz="900" b="1" baseline="-25000" dirty="0">
              <a:solidFill>
                <a:srgbClr val="000000"/>
              </a:solidFill>
              <a:latin typeface="Calibri" panose="020F0502020204030204"/>
              <a:ea typeface="+mn-ea"/>
            </a:endParaRPr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36250009-218B-AE82-978F-8CD2492CC350}"/>
              </a:ext>
            </a:extLst>
          </p:cNvPr>
          <p:cNvGrpSpPr/>
          <p:nvPr/>
        </p:nvGrpSpPr>
        <p:grpSpPr>
          <a:xfrm>
            <a:off x="5035740" y="6016491"/>
            <a:ext cx="372143" cy="116819"/>
            <a:chOff x="1862023" y="4639736"/>
            <a:chExt cx="372143" cy="116819"/>
          </a:xfrm>
        </p:grpSpPr>
        <p:sp>
          <p:nvSpPr>
            <p:cNvPr id="74" name="Rectangle: Single Corner Snipped 73">
              <a:extLst>
                <a:ext uri="{FF2B5EF4-FFF2-40B4-BE49-F238E27FC236}">
                  <a16:creationId xmlns:a16="http://schemas.microsoft.com/office/drawing/2014/main" id="{2988C3C5-EFEB-6F82-5B76-DD24F4788C23}"/>
                </a:ext>
              </a:extLst>
            </p:cNvPr>
            <p:cNvSpPr/>
            <p:nvPr/>
          </p:nvSpPr>
          <p:spPr>
            <a:xfrm flipH="1">
              <a:off x="1862023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5" name="Rectangle: Single Corner Snipped 74">
              <a:extLst>
                <a:ext uri="{FF2B5EF4-FFF2-40B4-BE49-F238E27FC236}">
                  <a16:creationId xmlns:a16="http://schemas.microsoft.com/office/drawing/2014/main" id="{8765F9CD-AC2B-3660-F57B-F82AF423349D}"/>
                </a:ext>
              </a:extLst>
            </p:cNvPr>
            <p:cNvSpPr/>
            <p:nvPr/>
          </p:nvSpPr>
          <p:spPr>
            <a:xfrm flipH="1">
              <a:off x="1924270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6" name="Rectangle: Single Corner Snipped 75">
              <a:extLst>
                <a:ext uri="{FF2B5EF4-FFF2-40B4-BE49-F238E27FC236}">
                  <a16:creationId xmlns:a16="http://schemas.microsoft.com/office/drawing/2014/main" id="{ACA16306-C478-9393-86AE-65589C754FB7}"/>
                </a:ext>
              </a:extLst>
            </p:cNvPr>
            <p:cNvSpPr/>
            <p:nvPr/>
          </p:nvSpPr>
          <p:spPr>
            <a:xfrm flipH="1">
              <a:off x="1986517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cxnSp>
        <p:nvCxnSpPr>
          <p:cNvPr id="77" name="Conector recto de flecha 20">
            <a:extLst>
              <a:ext uri="{FF2B5EF4-FFF2-40B4-BE49-F238E27FC236}">
                <a16:creationId xmlns:a16="http://schemas.microsoft.com/office/drawing/2014/main" id="{9A4C6573-0F32-1493-3C08-9F797953CF2E}"/>
              </a:ext>
            </a:extLst>
          </p:cNvPr>
          <p:cNvCxnSpPr>
            <a:cxnSpLocks/>
          </p:cNvCxnSpPr>
          <p:nvPr/>
        </p:nvCxnSpPr>
        <p:spPr>
          <a:xfrm flipV="1">
            <a:off x="5720838" y="4738688"/>
            <a:ext cx="0" cy="1087514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79" name="Rectángulo 22">
            <a:extLst>
              <a:ext uri="{FF2B5EF4-FFF2-40B4-BE49-F238E27FC236}">
                <a16:creationId xmlns:a16="http://schemas.microsoft.com/office/drawing/2014/main" id="{C0C0DAFD-1F94-1300-4102-2501051D7FAB}"/>
              </a:ext>
            </a:extLst>
          </p:cNvPr>
          <p:cNvSpPr/>
          <p:nvPr/>
        </p:nvSpPr>
        <p:spPr>
          <a:xfrm>
            <a:off x="6039427" y="4426710"/>
            <a:ext cx="36515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Ack</a:t>
            </a:r>
            <a:endParaRPr kumimoji="0" lang="es-E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82" name="Conector recto de flecha 20">
            <a:extLst>
              <a:ext uri="{FF2B5EF4-FFF2-40B4-BE49-F238E27FC236}">
                <a16:creationId xmlns:a16="http://schemas.microsoft.com/office/drawing/2014/main" id="{9683DE39-E7CF-7F46-8A1E-F807FEFA9C37}"/>
              </a:ext>
            </a:extLst>
          </p:cNvPr>
          <p:cNvCxnSpPr>
            <a:cxnSpLocks/>
          </p:cNvCxnSpPr>
          <p:nvPr/>
        </p:nvCxnSpPr>
        <p:spPr>
          <a:xfrm>
            <a:off x="6232402" y="4729685"/>
            <a:ext cx="0" cy="1404415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85" name="Conector recto de flecha 20">
            <a:extLst>
              <a:ext uri="{FF2B5EF4-FFF2-40B4-BE49-F238E27FC236}">
                <a16:creationId xmlns:a16="http://schemas.microsoft.com/office/drawing/2014/main" id="{3F10793D-2433-8A2F-F77D-A6F6FFB8CE05}"/>
              </a:ext>
            </a:extLst>
          </p:cNvPr>
          <p:cNvCxnSpPr>
            <a:cxnSpLocks/>
          </p:cNvCxnSpPr>
          <p:nvPr/>
        </p:nvCxnSpPr>
        <p:spPr>
          <a:xfrm flipH="1">
            <a:off x="5024370" y="4222192"/>
            <a:ext cx="2762313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87" name="Content Placeholder 2">
            <a:extLst>
              <a:ext uri="{FF2B5EF4-FFF2-40B4-BE49-F238E27FC236}">
                <a16:creationId xmlns:a16="http://schemas.microsoft.com/office/drawing/2014/main" id="{290079D3-D5C0-FE04-E8C3-05807A2BCBA5}"/>
              </a:ext>
            </a:extLst>
          </p:cNvPr>
          <p:cNvSpPr txBox="1">
            <a:spLocks/>
          </p:cNvSpPr>
          <p:nvPr/>
        </p:nvSpPr>
        <p:spPr>
          <a:xfrm>
            <a:off x="5772146" y="3921672"/>
            <a:ext cx="2271712" cy="3385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Non-QoS exchanges</a:t>
            </a:r>
          </a:p>
        </p:txBody>
      </p:sp>
      <p:sp>
        <p:nvSpPr>
          <p:cNvPr id="29" name="Rectángulo 22">
            <a:extLst>
              <a:ext uri="{FF2B5EF4-FFF2-40B4-BE49-F238E27FC236}">
                <a16:creationId xmlns:a16="http://schemas.microsoft.com/office/drawing/2014/main" id="{4AD3AC16-20F9-34A6-D42F-FBE5DB06D353}"/>
              </a:ext>
            </a:extLst>
          </p:cNvPr>
          <p:cNvSpPr/>
          <p:nvPr/>
        </p:nvSpPr>
        <p:spPr>
          <a:xfrm>
            <a:off x="4220150" y="5361157"/>
            <a:ext cx="38197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700" b="1" kern="0" dirty="0">
                <a:solidFill>
                  <a:srgbClr val="000000"/>
                </a:solidFill>
                <a:latin typeface="Calibri" panose="020F0502020204030204"/>
                <a:cs typeface="Times New Roman" panose="02020603050405020304" pitchFamily="18" charset="0"/>
              </a:rPr>
              <a:t>Data</a:t>
            </a: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31" name="Conector recto de flecha 20">
            <a:extLst>
              <a:ext uri="{FF2B5EF4-FFF2-40B4-BE49-F238E27FC236}">
                <a16:creationId xmlns:a16="http://schemas.microsoft.com/office/drawing/2014/main" id="{DDBBDF99-3351-B48B-E7DB-464821F52553}"/>
              </a:ext>
            </a:extLst>
          </p:cNvPr>
          <p:cNvCxnSpPr>
            <a:cxnSpLocks/>
          </p:cNvCxnSpPr>
          <p:nvPr/>
        </p:nvCxnSpPr>
        <p:spPr>
          <a:xfrm flipH="1" flipV="1">
            <a:off x="4411316" y="5200148"/>
            <a:ext cx="4599" cy="162504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32" name="Rectángulo 22">
            <a:extLst>
              <a:ext uri="{FF2B5EF4-FFF2-40B4-BE49-F238E27FC236}">
                <a16:creationId xmlns:a16="http://schemas.microsoft.com/office/drawing/2014/main" id="{B7213CCB-4AE7-EE8A-D8A1-4AE0C94BD6A1}"/>
              </a:ext>
            </a:extLst>
          </p:cNvPr>
          <p:cNvSpPr/>
          <p:nvPr/>
        </p:nvSpPr>
        <p:spPr>
          <a:xfrm>
            <a:off x="4229675" y="5827882"/>
            <a:ext cx="38197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700" b="1" kern="0" dirty="0">
                <a:solidFill>
                  <a:srgbClr val="000000"/>
                </a:solidFill>
                <a:latin typeface="Calibri" panose="020F0502020204030204"/>
                <a:cs typeface="Times New Roman" panose="02020603050405020304" pitchFamily="18" charset="0"/>
              </a:rPr>
              <a:t>Data</a:t>
            </a: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33" name="Conector recto de flecha 20">
            <a:extLst>
              <a:ext uri="{FF2B5EF4-FFF2-40B4-BE49-F238E27FC236}">
                <a16:creationId xmlns:a16="http://schemas.microsoft.com/office/drawing/2014/main" id="{C9054ECE-A031-D154-9D82-3667709541E1}"/>
              </a:ext>
            </a:extLst>
          </p:cNvPr>
          <p:cNvCxnSpPr>
            <a:cxnSpLocks/>
          </p:cNvCxnSpPr>
          <p:nvPr/>
        </p:nvCxnSpPr>
        <p:spPr>
          <a:xfrm flipH="1" flipV="1">
            <a:off x="4420841" y="5666873"/>
            <a:ext cx="4599" cy="162504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51" name="Conector recto de flecha 20">
            <a:extLst>
              <a:ext uri="{FF2B5EF4-FFF2-40B4-BE49-F238E27FC236}">
                <a16:creationId xmlns:a16="http://schemas.microsoft.com/office/drawing/2014/main" id="{CD6B891B-8BF1-9757-C544-2C02C2494267}"/>
              </a:ext>
            </a:extLst>
          </p:cNvPr>
          <p:cNvCxnSpPr>
            <a:cxnSpLocks/>
          </p:cNvCxnSpPr>
          <p:nvPr/>
        </p:nvCxnSpPr>
        <p:spPr>
          <a:xfrm>
            <a:off x="3960906" y="5196410"/>
            <a:ext cx="0" cy="459292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60" name="Conector recto de flecha 20">
            <a:extLst>
              <a:ext uri="{FF2B5EF4-FFF2-40B4-BE49-F238E27FC236}">
                <a16:creationId xmlns:a16="http://schemas.microsoft.com/office/drawing/2014/main" id="{C088E5FF-DCA1-8FCB-ACA4-E27D7F43A2CE}"/>
              </a:ext>
            </a:extLst>
          </p:cNvPr>
          <p:cNvCxnSpPr>
            <a:cxnSpLocks/>
          </p:cNvCxnSpPr>
          <p:nvPr/>
        </p:nvCxnSpPr>
        <p:spPr>
          <a:xfrm>
            <a:off x="3965669" y="5658372"/>
            <a:ext cx="0" cy="459292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61" name="Conector recto de flecha 20">
            <a:extLst>
              <a:ext uri="{FF2B5EF4-FFF2-40B4-BE49-F238E27FC236}">
                <a16:creationId xmlns:a16="http://schemas.microsoft.com/office/drawing/2014/main" id="{87A41F07-FD5B-1758-3D22-C9A3D15E3459}"/>
              </a:ext>
            </a:extLst>
          </p:cNvPr>
          <p:cNvCxnSpPr>
            <a:cxnSpLocks/>
          </p:cNvCxnSpPr>
          <p:nvPr/>
        </p:nvCxnSpPr>
        <p:spPr>
          <a:xfrm>
            <a:off x="4864900" y="5198447"/>
            <a:ext cx="0" cy="458842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67" name="Conector recto de flecha 20">
            <a:extLst>
              <a:ext uri="{FF2B5EF4-FFF2-40B4-BE49-F238E27FC236}">
                <a16:creationId xmlns:a16="http://schemas.microsoft.com/office/drawing/2014/main" id="{9F9B27EC-C4DB-708A-AD2D-F58629796EA5}"/>
              </a:ext>
            </a:extLst>
          </p:cNvPr>
          <p:cNvCxnSpPr>
            <a:cxnSpLocks/>
          </p:cNvCxnSpPr>
          <p:nvPr/>
        </p:nvCxnSpPr>
        <p:spPr>
          <a:xfrm>
            <a:off x="4864900" y="5669935"/>
            <a:ext cx="0" cy="458842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7" name="Conector recto de flecha 20">
            <a:extLst>
              <a:ext uri="{FF2B5EF4-FFF2-40B4-BE49-F238E27FC236}">
                <a16:creationId xmlns:a16="http://schemas.microsoft.com/office/drawing/2014/main" id="{95DA27A6-53DB-0C22-DF23-98D8E414C2ED}"/>
              </a:ext>
            </a:extLst>
          </p:cNvPr>
          <p:cNvCxnSpPr>
            <a:cxnSpLocks/>
          </p:cNvCxnSpPr>
          <p:nvPr/>
        </p:nvCxnSpPr>
        <p:spPr>
          <a:xfrm>
            <a:off x="6903925" y="3431630"/>
            <a:ext cx="628650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48AB0222-3D29-E64F-8FC5-BA70B41A7E02}"/>
              </a:ext>
            </a:extLst>
          </p:cNvPr>
          <p:cNvSpPr txBox="1"/>
          <p:nvPr/>
        </p:nvSpPr>
        <p:spPr>
          <a:xfrm>
            <a:off x="6931780" y="3451234"/>
            <a:ext cx="61893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Non-QoS</a:t>
            </a:r>
          </a:p>
        </p:txBody>
      </p:sp>
      <p:cxnSp>
        <p:nvCxnSpPr>
          <p:cNvPr id="72" name="Conector recto de flecha 20">
            <a:extLst>
              <a:ext uri="{FF2B5EF4-FFF2-40B4-BE49-F238E27FC236}">
                <a16:creationId xmlns:a16="http://schemas.microsoft.com/office/drawing/2014/main" id="{5983E9DE-C297-89E5-458F-8E0F930A15FA}"/>
              </a:ext>
            </a:extLst>
          </p:cNvPr>
          <p:cNvCxnSpPr>
            <a:cxnSpLocks/>
          </p:cNvCxnSpPr>
          <p:nvPr/>
        </p:nvCxnSpPr>
        <p:spPr>
          <a:xfrm>
            <a:off x="6260895" y="3431630"/>
            <a:ext cx="628650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D43B0C3E-A74C-B52D-8CD3-97598099D487}"/>
              </a:ext>
            </a:extLst>
          </p:cNvPr>
          <p:cNvSpPr txBox="1"/>
          <p:nvPr/>
        </p:nvSpPr>
        <p:spPr>
          <a:xfrm>
            <a:off x="6288750" y="3451234"/>
            <a:ext cx="61893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QoS</a:t>
            </a:r>
            <a:endParaRPr lang="en-US" sz="900" b="1" baseline="-25000" dirty="0">
              <a:solidFill>
                <a:srgbClr val="000000"/>
              </a:solidFill>
              <a:latin typeface="Calibri" panose="020F0502020204030204"/>
              <a:ea typeface="+mn-ea"/>
            </a:endParaRPr>
          </a:p>
        </p:txBody>
      </p:sp>
      <p:cxnSp>
        <p:nvCxnSpPr>
          <p:cNvPr id="80" name="Conector recto de flecha 20">
            <a:extLst>
              <a:ext uri="{FF2B5EF4-FFF2-40B4-BE49-F238E27FC236}">
                <a16:creationId xmlns:a16="http://schemas.microsoft.com/office/drawing/2014/main" id="{DD8927E0-E5F1-EB0C-8208-0D875B8FD7CF}"/>
              </a:ext>
            </a:extLst>
          </p:cNvPr>
          <p:cNvCxnSpPr>
            <a:cxnSpLocks/>
            <a:stCxn id="78" idx="1"/>
          </p:cNvCxnSpPr>
          <p:nvPr/>
        </p:nvCxnSpPr>
        <p:spPr>
          <a:xfrm flipH="1">
            <a:off x="3952568" y="3566650"/>
            <a:ext cx="2336182" cy="503905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3" name="Conector recto de flecha 20">
            <a:extLst>
              <a:ext uri="{FF2B5EF4-FFF2-40B4-BE49-F238E27FC236}">
                <a16:creationId xmlns:a16="http://schemas.microsoft.com/office/drawing/2014/main" id="{86C1BF5F-F782-EDB1-9EB9-C31F82B4BC27}"/>
              </a:ext>
            </a:extLst>
          </p:cNvPr>
          <p:cNvCxnSpPr>
            <a:cxnSpLocks/>
          </p:cNvCxnSpPr>
          <p:nvPr/>
        </p:nvCxnSpPr>
        <p:spPr>
          <a:xfrm flipH="1">
            <a:off x="6683969" y="3655140"/>
            <a:ext cx="513282" cy="267931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Rectangle: Single Corner Snipped 10">
            <a:extLst>
              <a:ext uri="{FF2B5EF4-FFF2-40B4-BE49-F238E27FC236}">
                <a16:creationId xmlns:a16="http://schemas.microsoft.com/office/drawing/2014/main" id="{2D9A7FF0-1A8B-381C-26F9-2E65C46E1705}"/>
              </a:ext>
            </a:extLst>
          </p:cNvPr>
          <p:cNvSpPr/>
          <p:nvPr/>
        </p:nvSpPr>
        <p:spPr>
          <a:xfrm flipH="1">
            <a:off x="1343818" y="4607584"/>
            <a:ext cx="137383" cy="116819"/>
          </a:xfrm>
          <a:prstGeom prst="snip1Rect">
            <a:avLst>
              <a:gd name="adj" fmla="val 50000"/>
            </a:avLst>
          </a:prstGeom>
          <a:solidFill>
            <a:sysClr val="window" lastClr="FFFFFF"/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4594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634264116B43240A5CD3124B4EAB676" ma:contentTypeVersion="15" ma:contentTypeDescription="Create a new document." ma:contentTypeScope="" ma:versionID="c99f239e82952af76d60d93569713f36">
  <xsd:schema xmlns:xsd="http://www.w3.org/2001/XMLSchema" xmlns:xs="http://www.w3.org/2001/XMLSchema" xmlns:p="http://schemas.microsoft.com/office/2006/metadata/properties" xmlns:ns3="8b390700-fe7f-4397-bba0-2fb4f6bafcae" xmlns:ns4="5e00163f-2a11-4c57-a8d4-8f44c9488464" targetNamespace="http://schemas.microsoft.com/office/2006/metadata/properties" ma:root="true" ma:fieldsID="ecddb3d8d817ba12efd8761179b74ce0" ns3:_="" ns4:_="">
    <xsd:import namespace="8b390700-fe7f-4397-bba0-2fb4f6bafcae"/>
    <xsd:import namespace="5e00163f-2a11-4c57-a8d4-8f44c948846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390700-fe7f-4397-bba0-2fb4f6bafc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00163f-2a11-4c57-a8d4-8f44c948846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b390700-fe7f-4397-bba0-2fb4f6bafcae" xsi:nil="true"/>
  </documentManagement>
</p:properties>
</file>

<file path=customXml/itemProps1.xml><?xml version="1.0" encoding="utf-8"?>
<ds:datastoreItem xmlns:ds="http://schemas.openxmlformats.org/officeDocument/2006/customXml" ds:itemID="{C3BAB17A-B4F6-402D-B663-8060ED114DB1}">
  <ds:schemaRefs>
    <ds:schemaRef ds:uri="5e00163f-2a11-4c57-a8d4-8f44c9488464"/>
    <ds:schemaRef ds:uri="8b390700-fe7f-4397-bba0-2fb4f6bafcae"/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F07E47C-205A-452F-8555-E77020DE017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9CF809F-5108-46B1-8854-EFCCC7C100CB}">
  <ds:schemaRefs>
    <ds:schemaRef ds:uri="8b390700-fe7f-4397-bba0-2fb4f6bafcae"/>
    <ds:schemaRef ds:uri="http://schemas.microsoft.com/office/2006/metadata/properties"/>
    <ds:schemaRef ds:uri="http://www.w3.org/2000/xmlns/"/>
    <ds:schemaRef ds:uri="http://www.w3.org/2001/XMLSchema-instance"/>
    <ds:schemaRef ds:uri="http://schemas.microsoft.com/office/infopath/2007/PartnerControls"/>
  </ds:schemaRefs>
</ds:datastoreItem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55709</TotalTime>
  <Words>2058</Words>
  <Application>Microsoft Office PowerPoint</Application>
  <PresentationFormat>On-screen Show (4:3)</PresentationFormat>
  <Paragraphs>332</Paragraphs>
  <Slides>17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Arial Unicode MS</vt:lpstr>
      <vt:lpstr>Calibri</vt:lpstr>
      <vt:lpstr>Times New Roman</vt:lpstr>
      <vt:lpstr>Wingdings</vt:lpstr>
      <vt:lpstr>Office Theme</vt:lpstr>
      <vt:lpstr>Document</vt:lpstr>
      <vt:lpstr>Managed Networks under highly congested scenarios - Follow up</vt:lpstr>
      <vt:lpstr>Goals</vt:lpstr>
      <vt:lpstr>Introduction</vt:lpstr>
      <vt:lpstr>General Assumptions</vt:lpstr>
      <vt:lpstr>AP QoS TXOP (1/4)</vt:lpstr>
      <vt:lpstr>AP QoS TXOP (2/4)</vt:lpstr>
      <vt:lpstr>AP QoS TXOP (3/4)</vt:lpstr>
      <vt:lpstr>AP QoS TXOP (4/4)</vt:lpstr>
      <vt:lpstr>Legacy STAs</vt:lpstr>
      <vt:lpstr>OBSS Environment</vt:lpstr>
      <vt:lpstr>OBSS Environment</vt:lpstr>
      <vt:lpstr>OBSS Environment</vt:lpstr>
      <vt:lpstr>OBSS Environment</vt:lpstr>
      <vt:lpstr>OBSS Environment</vt:lpstr>
      <vt:lpstr>Summary</vt:lpstr>
      <vt:lpstr>Conclusion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802.11-22/xxxxr0</dc:title>
  <dc:creator>Sigurd Schelstraete</dc:creator>
  <cp:lastModifiedBy>Iñaki Val Beitia</cp:lastModifiedBy>
  <cp:revision>20</cp:revision>
  <cp:lastPrinted>1601-01-01T00:00:00Z</cp:lastPrinted>
  <dcterms:created xsi:type="dcterms:W3CDTF">2022-11-07T19:40:06Z</dcterms:created>
  <dcterms:modified xsi:type="dcterms:W3CDTF">2024-04-12T15:01:08Z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0x010100A634264116B43240A5CD3124B4EAB676</vt:lpwstr>
  </property>
</Properties>
</file>