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435" r:id="rId6"/>
    <p:sldId id="2445" r:id="rId7"/>
    <p:sldId id="2443" r:id="rId8"/>
    <p:sldId id="2446" r:id="rId9"/>
    <p:sldId id="2447" r:id="rId10"/>
    <p:sldId id="2449" r:id="rId11"/>
    <p:sldId id="2454" r:id="rId12"/>
    <p:sldId id="2457" r:id="rId13"/>
    <p:sldId id="2455" r:id="rId14"/>
    <p:sldId id="2451" r:id="rId15"/>
    <p:sldId id="2453" r:id="rId16"/>
    <p:sldId id="2452" r:id="rId17"/>
    <p:sldId id="2433" r:id="rId18"/>
    <p:sldId id="553"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59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5B2D213-EFD5-2A19-6BB4-F74FCDBBFC54}" name="Iñaki Val Beitia" initials="IVB" userId="142b1726718d4f29" providerId="Windows Live"/>
  <p188:author id="{5CEE8443-7BA0-58C8-68A2-C7137259E896}" name="Cavalcanti, Dave" initials="CD" userId="S::dave.cavalcanti@intel.com::9ea5236a-efed-4310-84d3-1764e087ca35" providerId="AD"/>
  <p188:author id="{13A92F55-695F-BD3F-64F7-160958EDFD5F}" name="Sigurd Schelstraete" initials="SS" userId="Sigurd Schelstraete" providerId="None"/>
  <p188:author id="{7E0E937C-C2F1-05D9-6006-1072F561F262}" name="Iñaki Val Beitia" initials="IVB" userId="S::ival@maxlinear.com::c091fdec-014d-40a0-997a-9f48f5a155e9"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2" initials="R2" lastIdx="1" clrIdx="0">
    <p:extLst>
      <p:ext uri="{19B8F6BF-5375-455C-9EA6-DF929625EA0E}">
        <p15:presenceInfo xmlns:p15="http://schemas.microsoft.com/office/powerpoint/2012/main" userId="R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5" autoAdjust="0"/>
    <p:restoredTop sz="96119" autoAdjust="0"/>
  </p:normalViewPr>
  <p:slideViewPr>
    <p:cSldViewPr snapToGrid="0">
      <p:cViewPr varScale="1">
        <p:scale>
          <a:sx n="160" d="100"/>
          <a:sy n="160" d="100"/>
        </p:scale>
        <p:origin x="1992" y="138"/>
      </p:cViewPr>
      <p:guideLst>
        <p:guide orient="horz" pos="2160"/>
        <p:guide pos="2592"/>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67" d="100"/>
          <a:sy n="67"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ñaki Val Beitia" userId="c091fdec-014d-40a0-997a-9f48f5a155e9" providerId="ADAL" clId="{10FF07A2-337C-4F14-BC4B-EFFE864A9285}"/>
    <pc:docChg chg="custSel modSld modMainMaster">
      <pc:chgData name="Iñaki Val Beitia" userId="c091fdec-014d-40a0-997a-9f48f5a155e9" providerId="ADAL" clId="{10FF07A2-337C-4F14-BC4B-EFFE864A9285}" dt="2024-06-27T10:17:52.942" v="63" actId="20577"/>
      <pc:docMkLst>
        <pc:docMk/>
      </pc:docMkLst>
      <pc:sldChg chg="modSp mod">
        <pc:chgData name="Iñaki Val Beitia" userId="c091fdec-014d-40a0-997a-9f48f5a155e9" providerId="ADAL" clId="{10FF07A2-337C-4F14-BC4B-EFFE864A9285}" dt="2024-06-27T10:17:52.942" v="63" actId="20577"/>
        <pc:sldMkLst>
          <pc:docMk/>
          <pc:sldMk cId="2335291597" sldId="2451"/>
        </pc:sldMkLst>
        <pc:spChg chg="mod">
          <ac:chgData name="Iñaki Val Beitia" userId="c091fdec-014d-40a0-997a-9f48f5a155e9" providerId="ADAL" clId="{10FF07A2-337C-4F14-BC4B-EFFE864A9285}" dt="2024-06-27T10:17:52.942" v="63" actId="20577"/>
          <ac:spMkLst>
            <pc:docMk/>
            <pc:sldMk cId="2335291597" sldId="2451"/>
            <ac:spMk id="3" creationId="{AAB7C2D3-2625-4C6E-88CD-D4F1A5F7AD56}"/>
          </ac:spMkLst>
        </pc:spChg>
      </pc:sldChg>
      <pc:sldChg chg="modSp mod">
        <pc:chgData name="Iñaki Val Beitia" userId="c091fdec-014d-40a0-997a-9f48f5a155e9" providerId="ADAL" clId="{10FF07A2-337C-4F14-BC4B-EFFE864A9285}" dt="2024-06-27T09:59:30.140" v="51" actId="20577"/>
        <pc:sldMkLst>
          <pc:docMk/>
          <pc:sldMk cId="1967424228" sldId="2453"/>
        </pc:sldMkLst>
        <pc:spChg chg="mod">
          <ac:chgData name="Iñaki Val Beitia" userId="c091fdec-014d-40a0-997a-9f48f5a155e9" providerId="ADAL" clId="{10FF07A2-337C-4F14-BC4B-EFFE864A9285}" dt="2024-06-27T09:59:30.140" v="51" actId="20577"/>
          <ac:spMkLst>
            <pc:docMk/>
            <pc:sldMk cId="1967424228" sldId="2453"/>
            <ac:spMk id="3" creationId="{AAB7C2D3-2625-4C6E-88CD-D4F1A5F7AD56}"/>
          </ac:spMkLst>
        </pc:spChg>
      </pc:sldChg>
      <pc:sldChg chg="modSp mod">
        <pc:chgData name="Iñaki Val Beitia" userId="c091fdec-014d-40a0-997a-9f48f5a155e9" providerId="ADAL" clId="{10FF07A2-337C-4F14-BC4B-EFFE864A9285}" dt="2024-06-27T10:12:17.969" v="56" actId="20577"/>
        <pc:sldMkLst>
          <pc:docMk/>
          <pc:sldMk cId="3484927774" sldId="2454"/>
        </pc:sldMkLst>
        <pc:spChg chg="mod">
          <ac:chgData name="Iñaki Val Beitia" userId="c091fdec-014d-40a0-997a-9f48f5a155e9" providerId="ADAL" clId="{10FF07A2-337C-4F14-BC4B-EFFE864A9285}" dt="2024-06-27T10:12:17.969" v="56" actId="20577"/>
          <ac:spMkLst>
            <pc:docMk/>
            <pc:sldMk cId="3484927774" sldId="2454"/>
            <ac:spMk id="3" creationId="{AAB7C2D3-2625-4C6E-88CD-D4F1A5F7AD56}"/>
          </ac:spMkLst>
        </pc:spChg>
      </pc:sldChg>
      <pc:sldChg chg="modSp mod">
        <pc:chgData name="Iñaki Val Beitia" userId="c091fdec-014d-40a0-997a-9f48f5a155e9" providerId="ADAL" clId="{10FF07A2-337C-4F14-BC4B-EFFE864A9285}" dt="2024-06-27T07:35:04.622" v="7" actId="1035"/>
        <pc:sldMkLst>
          <pc:docMk/>
          <pc:sldMk cId="3270096647" sldId="2457"/>
        </pc:sldMkLst>
        <pc:grpChg chg="mod">
          <ac:chgData name="Iñaki Val Beitia" userId="c091fdec-014d-40a0-997a-9f48f5a155e9" providerId="ADAL" clId="{10FF07A2-337C-4F14-BC4B-EFFE864A9285}" dt="2024-06-27T07:35:04.622" v="7" actId="1035"/>
          <ac:grpSpMkLst>
            <pc:docMk/>
            <pc:sldMk cId="3270096647" sldId="2457"/>
            <ac:grpSpMk id="21" creationId="{81EEF25D-CD42-14BE-8C29-650AEA9AD65D}"/>
          </ac:grpSpMkLst>
        </pc:grpChg>
      </pc:sldChg>
      <pc:sldMasterChg chg="modSp mod">
        <pc:chgData name="Iñaki Val Beitia" userId="c091fdec-014d-40a0-997a-9f48f5a155e9" providerId="ADAL" clId="{10FF07A2-337C-4F14-BC4B-EFFE864A9285}" dt="2024-06-27T07:34:05.305" v="6" actId="20577"/>
        <pc:sldMasterMkLst>
          <pc:docMk/>
          <pc:sldMasterMk cId="0" sldId="2147483648"/>
        </pc:sldMasterMkLst>
        <pc:spChg chg="mod">
          <ac:chgData name="Iñaki Val Beitia" userId="c091fdec-014d-40a0-997a-9f48f5a155e9" providerId="ADAL" clId="{10FF07A2-337C-4F14-BC4B-EFFE864A9285}" dt="2024-06-27T07:34:05.305" v="6" actId="20577"/>
          <ac:spMkLst>
            <pc:docMk/>
            <pc:sldMasterMk cId="0" sldId="2147483648"/>
            <ac:spMk id="10" creationId="{00000000-0000-0000-0000-000000000000}"/>
          </ac:spMkLst>
        </pc:spChg>
      </pc:sldMasterChg>
    </pc:docChg>
  </pc:docChgLst>
  <pc:docChgLst>
    <pc:chgData name="Iñaki Val Beitia" userId="c091fdec-014d-40a0-997a-9f48f5a155e9" providerId="ADAL" clId="{E32EA629-4CA8-418E-9456-8F4C848408AB}"/>
    <pc:docChg chg="undo custSel modSld modMainMaster">
      <pc:chgData name="Iñaki Val Beitia" userId="c091fdec-014d-40a0-997a-9f48f5a155e9" providerId="ADAL" clId="{E32EA629-4CA8-418E-9456-8F4C848408AB}" dt="2024-06-21T07:13:08.015" v="73"/>
      <pc:docMkLst>
        <pc:docMk/>
      </pc:docMkLst>
      <pc:sldChg chg="modSp mod">
        <pc:chgData name="Iñaki Val Beitia" userId="c091fdec-014d-40a0-997a-9f48f5a155e9" providerId="ADAL" clId="{E32EA629-4CA8-418E-9456-8F4C848408AB}" dt="2024-06-21T07:09:02.939" v="10" actId="20577"/>
        <pc:sldMkLst>
          <pc:docMk/>
          <pc:sldMk cId="0" sldId="256"/>
        </pc:sldMkLst>
        <pc:spChg chg="mod">
          <ac:chgData name="Iñaki Val Beitia" userId="c091fdec-014d-40a0-997a-9f48f5a155e9" providerId="ADAL" clId="{E32EA629-4CA8-418E-9456-8F4C848408AB}" dt="2024-06-21T07:08:24.572" v="3" actId="20577"/>
          <ac:spMkLst>
            <pc:docMk/>
            <pc:sldMk cId="0" sldId="256"/>
            <ac:spMk id="6" creationId="{00000000-0000-0000-0000-000000000000}"/>
          </ac:spMkLst>
        </pc:spChg>
        <pc:spChg chg="mod">
          <ac:chgData name="Iñaki Val Beitia" userId="c091fdec-014d-40a0-997a-9f48f5a155e9" providerId="ADAL" clId="{E32EA629-4CA8-418E-9456-8F4C848408AB}" dt="2024-06-21T07:09:02.939" v="10" actId="20577"/>
          <ac:spMkLst>
            <pc:docMk/>
            <pc:sldMk cId="0" sldId="256"/>
            <ac:spMk id="3074" creationId="{00000000-0000-0000-0000-000000000000}"/>
          </ac:spMkLst>
        </pc:spChg>
      </pc:sldChg>
      <pc:sldChg chg="modSp mod">
        <pc:chgData name="Iñaki Val Beitia" userId="c091fdec-014d-40a0-997a-9f48f5a155e9" providerId="ADAL" clId="{E32EA629-4CA8-418E-9456-8F4C848408AB}" dt="2024-06-21T07:13:08.015" v="73"/>
        <pc:sldMkLst>
          <pc:docMk/>
          <pc:sldMk cId="4123505415" sldId="553"/>
        </pc:sldMkLst>
        <pc:spChg chg="mod">
          <ac:chgData name="Iñaki Val Beitia" userId="c091fdec-014d-40a0-997a-9f48f5a155e9" providerId="ADAL" clId="{E32EA629-4CA8-418E-9456-8F4C848408AB}" dt="2024-06-21T07:13:08.015" v="73"/>
          <ac:spMkLst>
            <pc:docMk/>
            <pc:sldMk cId="4123505415" sldId="553"/>
            <ac:spMk id="4" creationId="{00000000-0000-0000-0000-000000000000}"/>
          </ac:spMkLst>
        </pc:spChg>
      </pc:sldChg>
      <pc:sldChg chg="modSp mod delCm">
        <pc:chgData name="Iñaki Val Beitia" userId="c091fdec-014d-40a0-997a-9f48f5a155e9" providerId="ADAL" clId="{E32EA629-4CA8-418E-9456-8F4C848408AB}" dt="2024-06-21T07:13:05.618" v="72"/>
        <pc:sldMkLst>
          <pc:docMk/>
          <pc:sldMk cId="3217881879" sldId="2433"/>
        </pc:sldMkLst>
        <pc:spChg chg="mod">
          <ac:chgData name="Iñaki Val Beitia" userId="c091fdec-014d-40a0-997a-9f48f5a155e9" providerId="ADAL" clId="{E32EA629-4CA8-418E-9456-8F4C848408AB}" dt="2024-06-21T07:13:05.618" v="72"/>
          <ac:spMkLst>
            <pc:docMk/>
            <pc:sldMk cId="3217881879" sldId="2433"/>
            <ac:spMk id="6" creationId="{073591CE-C407-41DC-8DC1-EF26B6AA2B86}"/>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3:00.403" v="71"/>
              <pc2:cmMkLst xmlns:pc2="http://schemas.microsoft.com/office/powerpoint/2019/9/main/command">
                <pc:docMk/>
                <pc:sldMk cId="3217881879" sldId="2433"/>
                <pc2:cmMk id="{DCDB2629-92AC-491F-AF14-5B41FE89E2EA}"/>
              </pc2:cmMkLst>
            </pc226:cmChg>
          </p:ext>
        </pc:extLst>
      </pc:sldChg>
      <pc:sldChg chg="modSp mod">
        <pc:chgData name="Iñaki Val Beitia" userId="c091fdec-014d-40a0-997a-9f48f5a155e9" providerId="ADAL" clId="{E32EA629-4CA8-418E-9456-8F4C848408AB}" dt="2024-06-21T07:08:51.392" v="6"/>
        <pc:sldMkLst>
          <pc:docMk/>
          <pc:sldMk cId="4200905189" sldId="2435"/>
        </pc:sldMkLst>
        <pc:spChg chg="mod">
          <ac:chgData name="Iñaki Val Beitia" userId="c091fdec-014d-40a0-997a-9f48f5a155e9" providerId="ADAL" clId="{E32EA629-4CA8-418E-9456-8F4C848408AB}" dt="2024-06-21T07:08:51.392" v="6"/>
          <ac:spMkLst>
            <pc:docMk/>
            <pc:sldMk cId="4200905189" sldId="2435"/>
            <ac:spMk id="6" creationId="{0BBA57DE-3362-400B-98B6-1FF4281AD74F}"/>
          </ac:spMkLst>
        </pc:spChg>
      </pc:sldChg>
      <pc:sldChg chg="modSp mod delCm modCm">
        <pc:chgData name="Iñaki Val Beitia" userId="c091fdec-014d-40a0-997a-9f48f5a155e9" providerId="ADAL" clId="{E32EA629-4CA8-418E-9456-8F4C848408AB}" dt="2024-06-21T07:10:26.495" v="48"/>
        <pc:sldMkLst>
          <pc:docMk/>
          <pc:sldMk cId="482410919" sldId="2443"/>
        </pc:sldMkLst>
        <pc:spChg chg="mod">
          <ac:chgData name="Iñaki Val Beitia" userId="c091fdec-014d-40a0-997a-9f48f5a155e9" providerId="ADAL" clId="{E32EA629-4CA8-418E-9456-8F4C848408AB}" dt="2024-06-21T07:10:06.368" v="43" actId="6549"/>
          <ac:spMkLst>
            <pc:docMk/>
            <pc:sldMk cId="482410919" sldId="2443"/>
            <ac:spMk id="3" creationId="{AAB7C2D3-2625-4C6E-88CD-D4F1A5F7AD56}"/>
          </ac:spMkLst>
        </pc:spChg>
        <pc:spChg chg="mod">
          <ac:chgData name="Iñaki Val Beitia" userId="c091fdec-014d-40a0-997a-9f48f5a155e9" providerId="ADAL" clId="{E32EA629-4CA8-418E-9456-8F4C848408AB}" dt="2024-06-21T07:10:26.495" v="48"/>
          <ac:spMkLst>
            <pc:docMk/>
            <pc:sldMk cId="482410919" sldId="2443"/>
            <ac:spMk id="6" creationId="{0BBA57DE-3362-400B-98B6-1FF4281AD74F}"/>
          </ac:spMkLst>
        </pc:sp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E32EA629-4CA8-418E-9456-8F4C848408AB}" dt="2024-06-21T07:10:12.657" v="45"/>
              <pc2:cmMkLst xmlns:pc2="http://schemas.microsoft.com/office/powerpoint/2019/9/main/command">
                <pc:docMk/>
                <pc:sldMk cId="482410919" sldId="2443"/>
                <pc2:cmMk id="{E8237D33-0AB0-4F8B-89BD-C875963D1758}"/>
              </pc2:cmMkLst>
            </pc226:cmChg>
            <pc226:cmChg xmlns:pc226="http://schemas.microsoft.com/office/powerpoint/2022/06/main/command" chg="del mod">
              <pc226:chgData name="Iñaki Val Beitia" userId="c091fdec-014d-40a0-997a-9f48f5a155e9" providerId="ADAL" clId="{E32EA629-4CA8-418E-9456-8F4C848408AB}" dt="2024-06-21T07:10:10.742" v="44"/>
              <pc2:cmMkLst xmlns:pc2="http://schemas.microsoft.com/office/powerpoint/2019/9/main/command">
                <pc:docMk/>
                <pc:sldMk cId="482410919" sldId="2443"/>
                <pc2:cmMk id="{D9E2193E-44AD-4F7B-AFF4-50F324FD066F}"/>
              </pc2:cmMkLst>
            </pc226:cmChg>
          </p:ext>
        </pc:extLst>
      </pc:sldChg>
      <pc:sldChg chg="modSp mod">
        <pc:chgData name="Iñaki Val Beitia" userId="c091fdec-014d-40a0-997a-9f48f5a155e9" providerId="ADAL" clId="{E32EA629-4CA8-418E-9456-8F4C848408AB}" dt="2024-06-21T07:09:11.441" v="11"/>
        <pc:sldMkLst>
          <pc:docMk/>
          <pc:sldMk cId="1070436866" sldId="2445"/>
        </pc:sldMkLst>
        <pc:spChg chg="mod">
          <ac:chgData name="Iñaki Val Beitia" userId="c091fdec-014d-40a0-997a-9f48f5a155e9" providerId="ADAL" clId="{E32EA629-4CA8-418E-9456-8F4C848408AB}" dt="2024-06-21T07:09:11.441" v="11"/>
          <ac:spMkLst>
            <pc:docMk/>
            <pc:sldMk cId="1070436866" sldId="2445"/>
            <ac:spMk id="6" creationId="{0BBA57DE-3362-400B-98B6-1FF4281AD74F}"/>
          </ac:spMkLst>
        </pc:spChg>
      </pc:sldChg>
      <pc:sldChg chg="modSp mod">
        <pc:chgData name="Iñaki Val Beitia" userId="c091fdec-014d-40a0-997a-9f48f5a155e9" providerId="ADAL" clId="{E32EA629-4CA8-418E-9456-8F4C848408AB}" dt="2024-06-21T07:10:29.124" v="49"/>
        <pc:sldMkLst>
          <pc:docMk/>
          <pc:sldMk cId="1250412306" sldId="2446"/>
        </pc:sldMkLst>
        <pc:spChg chg="mod">
          <ac:chgData name="Iñaki Val Beitia" userId="c091fdec-014d-40a0-997a-9f48f5a155e9" providerId="ADAL" clId="{E32EA629-4CA8-418E-9456-8F4C848408AB}" dt="2024-06-21T07:10:29.124" v="49"/>
          <ac:spMkLst>
            <pc:docMk/>
            <pc:sldMk cId="1250412306" sldId="2446"/>
            <ac:spMk id="6" creationId="{0BBA57DE-3362-400B-98B6-1FF4281AD74F}"/>
          </ac:spMkLst>
        </pc:spChg>
      </pc:sldChg>
      <pc:sldChg chg="modSp mod delCm">
        <pc:chgData name="Iñaki Val Beitia" userId="c091fdec-014d-40a0-997a-9f48f5a155e9" providerId="ADAL" clId="{E32EA629-4CA8-418E-9456-8F4C848408AB}" dt="2024-06-21T07:11:11.299" v="53"/>
        <pc:sldMkLst>
          <pc:docMk/>
          <pc:sldMk cId="2750607320" sldId="2447"/>
        </pc:sldMkLst>
        <pc:spChg chg="mod">
          <ac:chgData name="Iñaki Val Beitia" userId="c091fdec-014d-40a0-997a-9f48f5a155e9" providerId="ADAL" clId="{E32EA629-4CA8-418E-9456-8F4C848408AB}" dt="2024-06-21T07:10:49.042" v="51" actId="207"/>
          <ac:spMkLst>
            <pc:docMk/>
            <pc:sldMk cId="2750607320" sldId="2447"/>
            <ac:spMk id="3" creationId="{AAB7C2D3-2625-4C6E-88CD-D4F1A5F7AD56}"/>
          </ac:spMkLst>
        </pc:spChg>
        <pc:spChg chg="mod">
          <ac:chgData name="Iñaki Val Beitia" userId="c091fdec-014d-40a0-997a-9f48f5a155e9" providerId="ADAL" clId="{E32EA629-4CA8-418E-9456-8F4C848408AB}" dt="2024-06-21T07:11:04.306" v="52"/>
          <ac:spMkLst>
            <pc:docMk/>
            <pc:sldMk cId="2750607320" sldId="2447"/>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1:11.299" v="53"/>
              <pc2:cmMkLst xmlns:pc2="http://schemas.microsoft.com/office/powerpoint/2019/9/main/command">
                <pc:docMk/>
                <pc:sldMk cId="2750607320" sldId="2447"/>
                <pc2:cmMk id="{2019C1A4-4DA8-4D42-BE96-B43A52F013C6}"/>
              </pc2:cmMkLst>
            </pc226:cmChg>
          </p:ext>
        </pc:extLst>
      </pc:sldChg>
      <pc:sldChg chg="modSp mod delCm">
        <pc:chgData name="Iñaki Val Beitia" userId="c091fdec-014d-40a0-997a-9f48f5a155e9" providerId="ADAL" clId="{E32EA629-4CA8-418E-9456-8F4C848408AB}" dt="2024-06-21T07:11:55.831" v="60"/>
        <pc:sldMkLst>
          <pc:docMk/>
          <pc:sldMk cId="4053055175" sldId="2449"/>
        </pc:sldMkLst>
        <pc:spChg chg="mod">
          <ac:chgData name="Iñaki Val Beitia" userId="c091fdec-014d-40a0-997a-9f48f5a155e9" providerId="ADAL" clId="{E32EA629-4CA8-418E-9456-8F4C848408AB}" dt="2024-06-21T07:11:45.132" v="58" actId="115"/>
          <ac:spMkLst>
            <pc:docMk/>
            <pc:sldMk cId="4053055175" sldId="2449"/>
            <ac:spMk id="3" creationId="{AAB7C2D3-2625-4C6E-88CD-D4F1A5F7AD56}"/>
          </ac:spMkLst>
        </pc:spChg>
        <pc:spChg chg="mod">
          <ac:chgData name="Iñaki Val Beitia" userId="c091fdec-014d-40a0-997a-9f48f5a155e9" providerId="ADAL" clId="{E32EA629-4CA8-418E-9456-8F4C848408AB}" dt="2024-06-21T07:11:53.792" v="59"/>
          <ac:spMkLst>
            <pc:docMk/>
            <pc:sldMk cId="4053055175" sldId="2449"/>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1:55.831" v="60"/>
              <pc2:cmMkLst xmlns:pc2="http://schemas.microsoft.com/office/powerpoint/2019/9/main/command">
                <pc:docMk/>
                <pc:sldMk cId="4053055175" sldId="2449"/>
                <pc2:cmMk id="{95999638-0ED8-4B86-AF14-D34879397F17}"/>
              </pc2:cmMkLst>
            </pc226:cmChg>
          </p:ext>
        </pc:extLst>
      </pc:sldChg>
      <pc:sldChg chg="modSp mod">
        <pc:chgData name="Iñaki Val Beitia" userId="c091fdec-014d-40a0-997a-9f48f5a155e9" providerId="ADAL" clId="{E32EA629-4CA8-418E-9456-8F4C848408AB}" dt="2024-06-21T07:12:43.280" v="68"/>
        <pc:sldMkLst>
          <pc:docMk/>
          <pc:sldMk cId="2335291597" sldId="2451"/>
        </pc:sldMkLst>
        <pc:spChg chg="mod">
          <ac:chgData name="Iñaki Val Beitia" userId="c091fdec-014d-40a0-997a-9f48f5a155e9" providerId="ADAL" clId="{E32EA629-4CA8-418E-9456-8F4C848408AB}" dt="2024-06-21T07:12:43.280" v="68"/>
          <ac:spMkLst>
            <pc:docMk/>
            <pc:sldMk cId="2335291597" sldId="2451"/>
            <ac:spMk id="6" creationId="{0BBA57DE-3362-400B-98B6-1FF4281AD74F}"/>
          </ac:spMkLst>
        </pc:spChg>
      </pc:sldChg>
      <pc:sldChg chg="modSp mod">
        <pc:chgData name="Iñaki Val Beitia" userId="c091fdec-014d-40a0-997a-9f48f5a155e9" providerId="ADAL" clId="{E32EA629-4CA8-418E-9456-8F4C848408AB}" dt="2024-06-21T07:12:52.097" v="70"/>
        <pc:sldMkLst>
          <pc:docMk/>
          <pc:sldMk cId="939430360" sldId="2452"/>
        </pc:sldMkLst>
        <pc:spChg chg="mod">
          <ac:chgData name="Iñaki Val Beitia" userId="c091fdec-014d-40a0-997a-9f48f5a155e9" providerId="ADAL" clId="{E32EA629-4CA8-418E-9456-8F4C848408AB}" dt="2024-06-21T07:12:52.097" v="70"/>
          <ac:spMkLst>
            <pc:docMk/>
            <pc:sldMk cId="939430360" sldId="2452"/>
            <ac:spMk id="6" creationId="{073591CE-C407-41DC-8DC1-EF26B6AA2B86}"/>
          </ac:spMkLst>
        </pc:spChg>
      </pc:sldChg>
      <pc:sldChg chg="modSp mod">
        <pc:chgData name="Iñaki Val Beitia" userId="c091fdec-014d-40a0-997a-9f48f5a155e9" providerId="ADAL" clId="{E32EA629-4CA8-418E-9456-8F4C848408AB}" dt="2024-06-21T07:12:45.886" v="69"/>
        <pc:sldMkLst>
          <pc:docMk/>
          <pc:sldMk cId="1967424228" sldId="2453"/>
        </pc:sldMkLst>
        <pc:spChg chg="mod">
          <ac:chgData name="Iñaki Val Beitia" userId="c091fdec-014d-40a0-997a-9f48f5a155e9" providerId="ADAL" clId="{E32EA629-4CA8-418E-9456-8F4C848408AB}" dt="2024-06-21T07:12:45.886" v="69"/>
          <ac:spMkLst>
            <pc:docMk/>
            <pc:sldMk cId="1967424228" sldId="2453"/>
            <ac:spMk id="6" creationId="{0BBA57DE-3362-400B-98B6-1FF4281AD74F}"/>
          </ac:spMkLst>
        </pc:spChg>
      </pc:sldChg>
      <pc:sldChg chg="modSp mod delCm modCm">
        <pc:chgData name="Iñaki Val Beitia" userId="c091fdec-014d-40a0-997a-9f48f5a155e9" providerId="ADAL" clId="{E32EA629-4CA8-418E-9456-8F4C848408AB}" dt="2024-06-21T07:12:13.455" v="63"/>
        <pc:sldMkLst>
          <pc:docMk/>
          <pc:sldMk cId="3484927774" sldId="2454"/>
        </pc:sldMkLst>
        <pc:spChg chg="mod">
          <ac:chgData name="Iñaki Val Beitia" userId="c091fdec-014d-40a0-997a-9f48f5a155e9" providerId="ADAL" clId="{E32EA629-4CA8-418E-9456-8F4C848408AB}" dt="2024-06-21T07:12:02.940" v="61" actId="20577"/>
          <ac:spMkLst>
            <pc:docMk/>
            <pc:sldMk cId="3484927774" sldId="2454"/>
            <ac:spMk id="3" creationId="{AAB7C2D3-2625-4C6E-88CD-D4F1A5F7AD56}"/>
          </ac:spMkLst>
        </pc:spChg>
        <pc:spChg chg="mod">
          <ac:chgData name="Iñaki Val Beitia" userId="c091fdec-014d-40a0-997a-9f48f5a155e9" providerId="ADAL" clId="{E32EA629-4CA8-418E-9456-8F4C848408AB}" dt="2024-06-21T07:12:13.455" v="63"/>
          <ac:spMkLst>
            <pc:docMk/>
            <pc:sldMk cId="3484927774" sldId="2454"/>
            <ac:spMk id="6" creationId="{0BBA57DE-3362-400B-98B6-1FF4281AD74F}"/>
          </ac:spMkLst>
        </pc:sp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E32EA629-4CA8-418E-9456-8F4C848408AB}" dt="2024-06-21T07:12:06.375" v="62"/>
              <pc2:cmMkLst xmlns:pc2="http://schemas.microsoft.com/office/powerpoint/2019/9/main/command">
                <pc:docMk/>
                <pc:sldMk cId="3484927774" sldId="2454"/>
                <pc2:cmMk id="{470FB672-1FCF-4953-BBF3-A4CFF6BEE5B5}"/>
              </pc2:cmMkLst>
            </pc226:cmChg>
          </p:ext>
        </pc:extLst>
      </pc:sldChg>
      <pc:sldChg chg="modSp mod delCm">
        <pc:chgData name="Iñaki Val Beitia" userId="c091fdec-014d-40a0-997a-9f48f5a155e9" providerId="ADAL" clId="{E32EA629-4CA8-418E-9456-8F4C848408AB}" dt="2024-06-21T07:12:32.687" v="66"/>
        <pc:sldMkLst>
          <pc:docMk/>
          <pc:sldMk cId="2154745264" sldId="2455"/>
        </pc:sldMkLst>
        <pc:spChg chg="mod">
          <ac:chgData name="Iñaki Val Beitia" userId="c091fdec-014d-40a0-997a-9f48f5a155e9" providerId="ADAL" clId="{E32EA629-4CA8-418E-9456-8F4C848408AB}" dt="2024-06-21T07:12:32.687" v="66"/>
          <ac:spMkLst>
            <pc:docMk/>
            <pc:sldMk cId="2154745264" sldId="2455"/>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2:31.117" v="65"/>
              <pc2:cmMkLst xmlns:pc2="http://schemas.microsoft.com/office/powerpoint/2019/9/main/command">
                <pc:docMk/>
                <pc:sldMk cId="2154745264" sldId="2455"/>
                <pc2:cmMk id="{4D9750FB-EA16-400B-8430-4E1AC074FA50}"/>
              </pc2:cmMkLst>
            </pc226:cmChg>
          </p:ext>
        </pc:extLst>
      </pc:sldChg>
      <pc:sldChg chg="modSp mod delCm">
        <pc:chgData name="Iñaki Val Beitia" userId="c091fdec-014d-40a0-997a-9f48f5a155e9" providerId="ADAL" clId="{E32EA629-4CA8-418E-9456-8F4C848408AB}" dt="2024-06-21T07:12:35.583" v="67"/>
        <pc:sldMkLst>
          <pc:docMk/>
          <pc:sldMk cId="3270096647" sldId="2457"/>
        </pc:sldMkLst>
        <pc:spChg chg="mod">
          <ac:chgData name="Iñaki Val Beitia" userId="c091fdec-014d-40a0-997a-9f48f5a155e9" providerId="ADAL" clId="{E32EA629-4CA8-418E-9456-8F4C848408AB}" dt="2024-06-21T07:12:35.583" v="67"/>
          <ac:spMkLst>
            <pc:docMk/>
            <pc:sldMk cId="3270096647" sldId="2457"/>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E32EA629-4CA8-418E-9456-8F4C848408AB}" dt="2024-06-21T07:12:19.969" v="64"/>
              <pc2:cmMkLst xmlns:pc2="http://schemas.microsoft.com/office/powerpoint/2019/9/main/command">
                <pc:docMk/>
                <pc:sldMk cId="3270096647" sldId="2457"/>
                <pc2:cmMk id="{B35F64C7-49A8-4957-BBBE-B5529CA7CAF2}"/>
              </pc2:cmMkLst>
            </pc226:cmChg>
          </p:ext>
        </pc:extLst>
      </pc:sldChg>
      <pc:sldMasterChg chg="modSp mod">
        <pc:chgData name="Iñaki Val Beitia" userId="c091fdec-014d-40a0-997a-9f48f5a155e9" providerId="ADAL" clId="{E32EA629-4CA8-418E-9456-8F4C848408AB}" dt="2024-06-21T07:08:42.236" v="5" actId="20577"/>
        <pc:sldMasterMkLst>
          <pc:docMk/>
          <pc:sldMasterMk cId="0" sldId="2147483648"/>
        </pc:sldMasterMkLst>
        <pc:spChg chg="mod">
          <ac:chgData name="Iñaki Val Beitia" userId="c091fdec-014d-40a0-997a-9f48f5a155e9" providerId="ADAL" clId="{E32EA629-4CA8-418E-9456-8F4C848408AB}" dt="2024-06-21T07:08:42.236" v="5" actId="20577"/>
          <ac:spMkLst>
            <pc:docMk/>
            <pc:sldMasterMk cId="0" sldId="2147483648"/>
            <ac:spMk id="10" creationId="{00000000-0000-0000-0000-000000000000}"/>
          </ac:spMkLst>
        </pc:spChg>
      </pc:sldMasterChg>
    </pc:docChg>
  </pc:docChgLst>
  <pc:docChgLst>
    <pc:chgData name="Sigurd Schelstraete" userId="cc1875bc-5b00-4f0e-92c1-b5b7dcde1a21" providerId="ADAL" clId="{F2B65FBC-F3E1-4A74-B979-65BC29F94C2F}"/>
    <pc:docChg chg="modSld">
      <pc:chgData name="Sigurd Schelstraete" userId="cc1875bc-5b00-4f0e-92c1-b5b7dcde1a21" providerId="ADAL" clId="{F2B65FBC-F3E1-4A74-B979-65BC29F94C2F}" dt="2024-06-20T23:49:29.672" v="26"/>
      <pc:docMkLst>
        <pc:docMk/>
      </pc:docMkLst>
      <pc:sldChg chg="modSp mod modCm">
        <pc:chgData name="Sigurd Schelstraete" userId="cc1875bc-5b00-4f0e-92c1-b5b7dcde1a21" providerId="ADAL" clId="{F2B65FBC-F3E1-4A74-B979-65BC29F94C2F}" dt="2024-06-20T23:48:33.011" v="24" actId="13926"/>
        <pc:sldMkLst>
          <pc:docMk/>
          <pc:sldMk cId="4053055175" sldId="2449"/>
        </pc:sldMkLst>
        <pc:spChg chg="mod">
          <ac:chgData name="Sigurd Schelstraete" userId="cc1875bc-5b00-4f0e-92c1-b5b7dcde1a21" providerId="ADAL" clId="{F2B65FBC-F3E1-4A74-B979-65BC29F94C2F}" dt="2024-06-20T23:48:33.011" v="24" actId="13926"/>
          <ac:spMkLst>
            <pc:docMk/>
            <pc:sldMk cId="4053055175" sldId="2449"/>
            <ac:spMk id="3" creationId="{AAB7C2D3-2625-4C6E-88CD-D4F1A5F7AD56}"/>
          </ac:spMkLst>
        </pc:spChg>
        <pc:extLst>
          <p:ext xmlns:p="http://schemas.openxmlformats.org/presentationml/2006/main" uri="{D6D511B9-2390-475A-947B-AFAB55BFBCF1}">
            <pc226:cmChg xmlns:pc226="http://schemas.microsoft.com/office/powerpoint/2022/06/main/command" chg="mod">
              <pc226:chgData name="Sigurd Schelstraete" userId="cc1875bc-5b00-4f0e-92c1-b5b7dcde1a21" providerId="ADAL" clId="{F2B65FBC-F3E1-4A74-B979-65BC29F94C2F}" dt="2024-06-20T23:48:22.762" v="22" actId="20577"/>
              <pc2:cmMkLst xmlns:pc2="http://schemas.microsoft.com/office/powerpoint/2019/9/main/command">
                <pc:docMk/>
                <pc:sldMk cId="4053055175" sldId="2449"/>
                <pc2:cmMk id="{95999638-0ED8-4B86-AF14-D34879397F17}"/>
              </pc2:cmMkLst>
            </pc226:cmChg>
          </p:ext>
        </pc:extLst>
      </pc:sldChg>
      <pc:sldChg chg="modCm">
        <pc:chgData name="Sigurd Schelstraete" userId="cc1875bc-5b00-4f0e-92c1-b5b7dcde1a21" providerId="ADAL" clId="{F2B65FBC-F3E1-4A74-B979-65BC29F94C2F}" dt="2024-06-20T23:49:05.908" v="25"/>
        <pc:sldMkLst>
          <pc:docMk/>
          <pc:sldMk cId="3484927774" sldId="2454"/>
        </pc:sldMkLst>
        <pc:extLst>
          <p:ext xmlns:p="http://schemas.openxmlformats.org/presentationml/2006/main" uri="{D6D511B9-2390-475A-947B-AFAB55BFBCF1}">
            <pc226:cmChg xmlns:pc226="http://schemas.microsoft.com/office/powerpoint/2022/06/main/command" chg="">
              <pc226:chgData name="Sigurd Schelstraete" userId="cc1875bc-5b00-4f0e-92c1-b5b7dcde1a21" providerId="ADAL" clId="{F2B65FBC-F3E1-4A74-B979-65BC29F94C2F}" dt="2024-06-20T23:49:05.908" v="25"/>
              <pc2:cmMkLst xmlns:pc2="http://schemas.microsoft.com/office/powerpoint/2019/9/main/command">
                <pc:docMk/>
                <pc:sldMk cId="3484927774" sldId="2454"/>
                <pc2:cmMk id="{470FB672-1FCF-4953-BBF3-A4CFF6BEE5B5}"/>
              </pc2:cmMkLst>
              <pc226:cmRplyChg chg="add">
                <pc226:chgData name="Sigurd Schelstraete" userId="cc1875bc-5b00-4f0e-92c1-b5b7dcde1a21" providerId="ADAL" clId="{F2B65FBC-F3E1-4A74-B979-65BC29F94C2F}" dt="2024-06-20T23:49:05.908" v="25"/>
                <pc2:cmRplyMkLst xmlns:pc2="http://schemas.microsoft.com/office/powerpoint/2019/9/main/command">
                  <pc:docMk/>
                  <pc:sldMk cId="3484927774" sldId="2454"/>
                  <pc2:cmMk id="{470FB672-1FCF-4953-BBF3-A4CFF6BEE5B5}"/>
                  <pc2:cmRplyMk id="{A752C3A0-542A-4F84-A683-7E1DAD9A6D2F}"/>
                </pc2:cmRplyMkLst>
              </pc226:cmRplyChg>
            </pc226:cmChg>
          </p:ext>
        </pc:extLst>
      </pc:sldChg>
      <pc:sldChg chg="modCm">
        <pc:chgData name="Sigurd Schelstraete" userId="cc1875bc-5b00-4f0e-92c1-b5b7dcde1a21" providerId="ADAL" clId="{F2B65FBC-F3E1-4A74-B979-65BC29F94C2F}" dt="2024-06-20T23:49:29.672" v="26"/>
        <pc:sldMkLst>
          <pc:docMk/>
          <pc:sldMk cId="3270096647" sldId="2457"/>
        </pc:sldMkLst>
        <pc:extLst>
          <p:ext xmlns:p="http://schemas.openxmlformats.org/presentationml/2006/main" uri="{D6D511B9-2390-475A-947B-AFAB55BFBCF1}">
            <pc226:cmChg xmlns:pc226="http://schemas.microsoft.com/office/powerpoint/2022/06/main/command" chg="">
              <pc226:chgData name="Sigurd Schelstraete" userId="cc1875bc-5b00-4f0e-92c1-b5b7dcde1a21" providerId="ADAL" clId="{F2B65FBC-F3E1-4A74-B979-65BC29F94C2F}" dt="2024-06-20T23:49:29.672" v="26"/>
              <pc2:cmMkLst xmlns:pc2="http://schemas.microsoft.com/office/powerpoint/2019/9/main/command">
                <pc:docMk/>
                <pc:sldMk cId="3270096647" sldId="2457"/>
                <pc2:cmMk id="{B35F64C7-49A8-4957-BBBE-B5529CA7CAF2}"/>
              </pc2:cmMkLst>
              <pc226:cmRplyChg chg="add">
                <pc226:chgData name="Sigurd Schelstraete" userId="cc1875bc-5b00-4f0e-92c1-b5b7dcde1a21" providerId="ADAL" clId="{F2B65FBC-F3E1-4A74-B979-65BC29F94C2F}" dt="2024-06-20T23:49:29.672" v="26"/>
                <pc2:cmRplyMkLst xmlns:pc2="http://schemas.microsoft.com/office/powerpoint/2019/9/main/command">
                  <pc:docMk/>
                  <pc:sldMk cId="3270096647" sldId="2457"/>
                  <pc2:cmMk id="{B35F64C7-49A8-4957-BBBE-B5529CA7CAF2}"/>
                  <pc2:cmRplyMk id="{6CFEFAE6-F6DD-4EE1-87AF-350BFA552E2C}"/>
                </pc2:cmRplyMkLst>
              </pc226:cmRplyChg>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84522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169032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396660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407322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099929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701611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66536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69875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393210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500991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797222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00100" indent="-34290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A81EBE2-E664-74E7-265D-D525FE13843F}"/>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DB624AD6-924D-AFF5-F4FC-88F69E61B570}"/>
              </a:ext>
            </a:extLst>
          </p:cNvPr>
          <p:cNvSpPr>
            <a:spLocks noGrp="1"/>
          </p:cNvSpPr>
          <p:nvPr>
            <p:ph type="dt" idx="10"/>
          </p:nvPr>
        </p:nvSpPr>
        <p:spPr/>
        <p:txBody>
          <a:bodyPr/>
          <a:lstStyle/>
          <a:p>
            <a:r>
              <a:rPr lang="en-US"/>
              <a:t>April 2023</a:t>
            </a:r>
            <a:endParaRPr lang="en-GB" dirty="0"/>
          </a:p>
        </p:txBody>
      </p:sp>
      <p:sp>
        <p:nvSpPr>
          <p:cNvPr id="9" name="Footer Placeholder 8">
            <a:extLst>
              <a:ext uri="{FF2B5EF4-FFF2-40B4-BE49-F238E27FC236}">
                <a16:creationId xmlns:a16="http://schemas.microsoft.com/office/drawing/2014/main" id="{B1866A24-EF0A-C601-2F32-C913878D7B81}"/>
              </a:ext>
            </a:extLst>
          </p:cNvPr>
          <p:cNvSpPr>
            <a:spLocks noGrp="1"/>
          </p:cNvSpPr>
          <p:nvPr>
            <p:ph type="ftr" idx="11"/>
          </p:nvPr>
        </p:nvSpPr>
        <p:spPr/>
        <p:txBody>
          <a:bodyPr/>
          <a:lstStyle/>
          <a:p>
            <a:r>
              <a:rPr lang="en-GB"/>
              <a:t>Inaki Val, MaxLinear</a:t>
            </a:r>
            <a:endParaRPr lang="en-GB" dirty="0"/>
          </a:p>
        </p:txBody>
      </p:sp>
      <p:sp>
        <p:nvSpPr>
          <p:cNvPr id="10" name="Slide Number Placeholder 9">
            <a:extLst>
              <a:ext uri="{FF2B5EF4-FFF2-40B4-BE49-F238E27FC236}">
                <a16:creationId xmlns:a16="http://schemas.microsoft.com/office/drawing/2014/main" id="{BBAFF5AA-78E3-69A1-BDCF-BFA6C30D80F2}"/>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27305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802.11-24/0403r2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June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Inaki Val, MaxLinear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tx1"/>
                </a:solidFill>
              </a:rPr>
              <a:t>Managed on-channel P2P communication</a:t>
            </a:r>
          </a:p>
        </p:txBody>
      </p:sp>
      <p:sp>
        <p:nvSpPr>
          <p:cNvPr id="3074" name="Rectangle 2"/>
          <p:cNvSpPr>
            <a:spLocks noGrp="1" noChangeArrowheads="1"/>
          </p:cNvSpPr>
          <p:nvPr>
            <p:ph type="body" idx="1"/>
          </p:nvPr>
        </p:nvSpPr>
        <p:spPr>
          <a:xfrm>
            <a:off x="685800" y="1692308"/>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6-21-2024</a:t>
            </a:r>
            <a:endParaRPr lang="en-GB" sz="2000" b="0" dirty="0"/>
          </a:p>
        </p:txBody>
      </p:sp>
      <p:graphicFrame>
        <p:nvGraphicFramePr>
          <p:cNvPr id="2" name="Object 3">
            <a:extLst>
              <a:ext uri="{FF2B5EF4-FFF2-40B4-BE49-F238E27FC236}">
                <a16:creationId xmlns:a16="http://schemas.microsoft.com/office/drawing/2014/main" id="{89830B1A-6A1A-4E4F-8F27-A596D35D6960}"/>
              </a:ext>
            </a:extLst>
          </p:cNvPr>
          <p:cNvGraphicFramePr>
            <a:graphicFrameLocks noChangeAspect="1"/>
          </p:cNvGraphicFramePr>
          <p:nvPr>
            <p:extLst>
              <p:ext uri="{D42A27DB-BD31-4B8C-83A1-F6EECF244321}">
                <p14:modId xmlns:p14="http://schemas.microsoft.com/office/powerpoint/2010/main" val="4243999820"/>
              </p:ext>
            </p:extLst>
          </p:nvPr>
        </p:nvGraphicFramePr>
        <p:xfrm>
          <a:off x="503238" y="2582863"/>
          <a:ext cx="8075612" cy="2522537"/>
        </p:xfrm>
        <a:graphic>
          <a:graphicData uri="http://schemas.openxmlformats.org/presentationml/2006/ole">
            <mc:AlternateContent xmlns:mc="http://schemas.openxmlformats.org/markup-compatibility/2006">
              <mc:Choice xmlns:v="urn:schemas-microsoft-com:vml" Requires="v">
                <p:oleObj name="Document" r:id="rId3" imgW="8255780" imgH="2590123" progId="Word.Document.8">
                  <p:embed/>
                </p:oleObj>
              </mc:Choice>
              <mc:Fallback>
                <p:oleObj name="Document" r:id="rId3" imgW="8255780" imgH="2590123" progId="Word.Document.8">
                  <p:embed/>
                  <p:pic>
                    <p:nvPicPr>
                      <p:cNvPr id="2" name="Object 3">
                        <a:extLst>
                          <a:ext uri="{FF2B5EF4-FFF2-40B4-BE49-F238E27FC236}">
                            <a16:creationId xmlns:a16="http://schemas.microsoft.com/office/drawing/2014/main" id="{89830B1A-6A1A-4E4F-8F27-A596D35D6960}"/>
                          </a:ext>
                        </a:extLst>
                      </p:cNvPr>
                      <p:cNvPicPr>
                        <a:picLocks noChangeAspect="1" noChangeArrowheads="1"/>
                      </p:cNvPicPr>
                      <p:nvPr/>
                    </p:nvPicPr>
                    <p:blipFill>
                      <a:blip r:embed="rId4"/>
                      <a:srcRect/>
                      <a:stretch>
                        <a:fillRect/>
                      </a:stretch>
                    </p:blipFill>
                    <p:spPr bwMode="auto">
                      <a:xfrm>
                        <a:off x="503238" y="2582863"/>
                        <a:ext cx="8075612" cy="252253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Light-weight Contention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58144" y="4286931"/>
            <a:ext cx="8686800" cy="2022989"/>
          </a:xfrm>
        </p:spPr>
        <p:txBody>
          <a:bodyPr/>
          <a:lstStyle/>
          <a:p>
            <a:r>
              <a:rPr lang="en-US" sz="2000" dirty="0">
                <a:solidFill>
                  <a:schemeClr val="tx1"/>
                </a:solidFill>
              </a:rPr>
              <a:t>After the sharing AP sends the TF to the P2P group (GID), the light-weight contention starts between the STA members, until the allocated time ends, and the AP recovers the TXOP</a:t>
            </a:r>
          </a:p>
          <a:p>
            <a:pPr lvl="1"/>
            <a:r>
              <a:rPr lang="en-US" sz="1600" dirty="0">
                <a:solidFill>
                  <a:schemeClr val="tx1"/>
                </a:solidFill>
              </a:rPr>
              <a:t>GID is a group identifier, including non-associated STAs</a:t>
            </a:r>
          </a:p>
          <a:p>
            <a:r>
              <a:rPr lang="en-US" sz="2000" dirty="0">
                <a:solidFill>
                  <a:schemeClr val="tx1"/>
                </a:solidFill>
              </a:rPr>
              <a:t>In case of having PS constraints, a pre-negotiated TWT window ensures the STAs are awake for receiving the starting frame</a:t>
            </a: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
        <p:nvSpPr>
          <p:cNvPr id="95" name="Rectángulo 22">
            <a:extLst>
              <a:ext uri="{FF2B5EF4-FFF2-40B4-BE49-F238E27FC236}">
                <a16:creationId xmlns:a16="http://schemas.microsoft.com/office/drawing/2014/main" id="{41D112D7-9900-E584-F478-215F40131120}"/>
              </a:ext>
            </a:extLst>
          </p:cNvPr>
          <p:cNvSpPr/>
          <p:nvPr/>
        </p:nvSpPr>
        <p:spPr>
          <a:xfrm>
            <a:off x="1702384" y="2454381"/>
            <a:ext cx="527050"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TF</a:t>
            </a:r>
          </a:p>
          <a:p>
            <a:pPr marL="0" marR="0" lvl="0" indent="0" algn="ctr" defTabSz="914400" eaLnBrk="1" fontAlgn="auto" latinLnBrk="0" hangingPunct="1">
              <a:lnSpc>
                <a:spcPct val="100000"/>
              </a:lnSpc>
              <a:spcBef>
                <a:spcPts val="0"/>
              </a:spcBef>
              <a:spcAft>
                <a:spcPts val="0"/>
              </a:spcAft>
              <a:buClrTx/>
              <a:buSzTx/>
              <a:buFontTx/>
              <a:buNone/>
              <a:tabLst/>
              <a:defRPr/>
            </a:pPr>
            <a:r>
              <a:rPr lang="es-ES" sz="800" b="1" kern="0" dirty="0">
                <a:solidFill>
                  <a:srgbClr val="000000"/>
                </a:solidFill>
                <a:latin typeface="Calibri" panose="020F0502020204030204"/>
                <a:ea typeface="+mn-ea"/>
                <a:cs typeface="Times New Roman" panose="02020603050405020304" pitchFamily="18" charset="0"/>
              </a:rPr>
              <a:t>RA: GID</a:t>
            </a:r>
            <a:endPar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96" name="Conector recto de flecha 20">
            <a:extLst>
              <a:ext uri="{FF2B5EF4-FFF2-40B4-BE49-F238E27FC236}">
                <a16:creationId xmlns:a16="http://schemas.microsoft.com/office/drawing/2014/main" id="{51C73983-D0BF-BF07-6F00-918BB2689145}"/>
              </a:ext>
            </a:extLst>
          </p:cNvPr>
          <p:cNvCxnSpPr>
            <a:cxnSpLocks/>
          </p:cNvCxnSpPr>
          <p:nvPr/>
        </p:nvCxnSpPr>
        <p:spPr>
          <a:xfrm>
            <a:off x="1327355" y="1948938"/>
            <a:ext cx="6377202" cy="0"/>
          </a:xfrm>
          <a:prstGeom prst="straightConnector1">
            <a:avLst/>
          </a:prstGeom>
          <a:noFill/>
          <a:ln w="6350" cap="flat" cmpd="sng" algn="ctr">
            <a:solidFill>
              <a:srgbClr val="000000"/>
            </a:solidFill>
            <a:prstDash val="solid"/>
            <a:miter lim="800000"/>
            <a:headEnd type="triangle"/>
            <a:tailEnd type="triangle"/>
          </a:ln>
          <a:effectLst/>
        </p:spPr>
      </p:cxnSp>
      <p:sp>
        <p:nvSpPr>
          <p:cNvPr id="97" name="Content Placeholder 2">
            <a:extLst>
              <a:ext uri="{FF2B5EF4-FFF2-40B4-BE49-F238E27FC236}">
                <a16:creationId xmlns:a16="http://schemas.microsoft.com/office/drawing/2014/main" id="{B26AE756-9593-2B7B-DD4F-50EBCF7BEA14}"/>
              </a:ext>
            </a:extLst>
          </p:cNvPr>
          <p:cNvSpPr txBox="1">
            <a:spLocks/>
          </p:cNvSpPr>
          <p:nvPr/>
        </p:nvSpPr>
        <p:spPr>
          <a:xfrm>
            <a:off x="4590273" y="1686213"/>
            <a:ext cx="626693" cy="33857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600" b="1" dirty="0">
                <a:solidFill>
                  <a:srgbClr val="000000"/>
                </a:solidFill>
                <a:latin typeface="Calibri" panose="020F0502020204030204" pitchFamily="34" charset="0"/>
              </a:rPr>
              <a:t>TXOP</a:t>
            </a:r>
          </a:p>
        </p:txBody>
      </p:sp>
      <p:cxnSp>
        <p:nvCxnSpPr>
          <p:cNvPr id="98" name="Conector recto de flecha 20">
            <a:extLst>
              <a:ext uri="{FF2B5EF4-FFF2-40B4-BE49-F238E27FC236}">
                <a16:creationId xmlns:a16="http://schemas.microsoft.com/office/drawing/2014/main" id="{F52D3CB1-1FEB-150D-B496-7BA936C791E3}"/>
              </a:ext>
            </a:extLst>
          </p:cNvPr>
          <p:cNvCxnSpPr>
            <a:cxnSpLocks/>
          </p:cNvCxnSpPr>
          <p:nvPr/>
        </p:nvCxnSpPr>
        <p:spPr>
          <a:xfrm flipH="1">
            <a:off x="7686714" y="1830755"/>
            <a:ext cx="19208" cy="2007081"/>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99" name="Content Placeholder 2">
            <a:extLst>
              <a:ext uri="{FF2B5EF4-FFF2-40B4-BE49-F238E27FC236}">
                <a16:creationId xmlns:a16="http://schemas.microsoft.com/office/drawing/2014/main" id="{8878DB1E-F7E6-48F6-866B-9D1060156584}"/>
              </a:ext>
            </a:extLst>
          </p:cNvPr>
          <p:cNvSpPr txBox="1">
            <a:spLocks/>
          </p:cNvSpPr>
          <p:nvPr/>
        </p:nvSpPr>
        <p:spPr>
          <a:xfrm>
            <a:off x="8249993" y="3276173"/>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100" name="Conector recto de flecha 20">
            <a:extLst>
              <a:ext uri="{FF2B5EF4-FFF2-40B4-BE49-F238E27FC236}">
                <a16:creationId xmlns:a16="http://schemas.microsoft.com/office/drawing/2014/main" id="{8B30B2C1-776A-1889-82DA-34FC8D38D554}"/>
              </a:ext>
            </a:extLst>
          </p:cNvPr>
          <p:cNvCxnSpPr>
            <a:cxnSpLocks/>
          </p:cNvCxnSpPr>
          <p:nvPr/>
        </p:nvCxnSpPr>
        <p:spPr>
          <a:xfrm flipH="1">
            <a:off x="866775" y="2757999"/>
            <a:ext cx="7236290"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01" name="Rectángulo 22">
            <a:extLst>
              <a:ext uri="{FF2B5EF4-FFF2-40B4-BE49-F238E27FC236}">
                <a16:creationId xmlns:a16="http://schemas.microsoft.com/office/drawing/2014/main" id="{D97BE4A7-A2FD-A3B7-0ED8-C71EC3B66CFF}"/>
              </a:ext>
            </a:extLst>
          </p:cNvPr>
          <p:cNvSpPr/>
          <p:nvPr/>
        </p:nvSpPr>
        <p:spPr>
          <a:xfrm>
            <a:off x="3045963" y="2849467"/>
            <a:ext cx="58239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TA: STA1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RA: STA2</a:t>
            </a:r>
          </a:p>
        </p:txBody>
      </p:sp>
      <p:sp>
        <p:nvSpPr>
          <p:cNvPr id="102" name="Rectángulo 22">
            <a:extLst>
              <a:ext uri="{FF2B5EF4-FFF2-40B4-BE49-F238E27FC236}">
                <a16:creationId xmlns:a16="http://schemas.microsoft.com/office/drawing/2014/main" id="{DBABF8F9-31AB-4761-C802-B51FB2145966}"/>
              </a:ext>
            </a:extLst>
          </p:cNvPr>
          <p:cNvSpPr/>
          <p:nvPr/>
        </p:nvSpPr>
        <p:spPr>
          <a:xfrm>
            <a:off x="4298524" y="3247947"/>
            <a:ext cx="531790"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TA: STA2</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RA: </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STA1</a:t>
            </a:r>
          </a:p>
        </p:txBody>
      </p:sp>
      <p:cxnSp>
        <p:nvCxnSpPr>
          <p:cNvPr id="104" name="Conector recto de flecha 20">
            <a:extLst>
              <a:ext uri="{FF2B5EF4-FFF2-40B4-BE49-F238E27FC236}">
                <a16:creationId xmlns:a16="http://schemas.microsoft.com/office/drawing/2014/main" id="{9380A8C4-7BB7-0388-1DFF-DA783C76C5B9}"/>
              </a:ext>
            </a:extLst>
          </p:cNvPr>
          <p:cNvCxnSpPr>
            <a:cxnSpLocks/>
          </p:cNvCxnSpPr>
          <p:nvPr/>
        </p:nvCxnSpPr>
        <p:spPr>
          <a:xfrm>
            <a:off x="1930568" y="2754541"/>
            <a:ext cx="0" cy="394232"/>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05" name="Conector recto de flecha 20">
            <a:extLst>
              <a:ext uri="{FF2B5EF4-FFF2-40B4-BE49-F238E27FC236}">
                <a16:creationId xmlns:a16="http://schemas.microsoft.com/office/drawing/2014/main" id="{697267BC-7FE2-8D30-5730-4D575DCE10C3}"/>
              </a:ext>
            </a:extLst>
          </p:cNvPr>
          <p:cNvCxnSpPr>
            <a:cxnSpLocks/>
          </p:cNvCxnSpPr>
          <p:nvPr/>
        </p:nvCxnSpPr>
        <p:spPr>
          <a:xfrm>
            <a:off x="1930568" y="3148773"/>
            <a:ext cx="0" cy="394232"/>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09" name="Rectángulo 22">
            <a:extLst>
              <a:ext uri="{FF2B5EF4-FFF2-40B4-BE49-F238E27FC236}">
                <a16:creationId xmlns:a16="http://schemas.microsoft.com/office/drawing/2014/main" id="{F5B4D0CE-99FD-1912-1F66-2E3025498A2B}"/>
              </a:ext>
            </a:extLst>
          </p:cNvPr>
          <p:cNvSpPr/>
          <p:nvPr/>
        </p:nvSpPr>
        <p:spPr>
          <a:xfrm>
            <a:off x="5492661" y="2848169"/>
            <a:ext cx="55367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TA: STA1</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RA: </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STA2</a:t>
            </a:r>
          </a:p>
        </p:txBody>
      </p:sp>
      <p:cxnSp>
        <p:nvCxnSpPr>
          <p:cNvPr id="110" name="Conector recto de flecha 20">
            <a:extLst>
              <a:ext uri="{FF2B5EF4-FFF2-40B4-BE49-F238E27FC236}">
                <a16:creationId xmlns:a16="http://schemas.microsoft.com/office/drawing/2014/main" id="{FE673116-269C-95C4-7EDA-B5A2FD97DB82}"/>
              </a:ext>
            </a:extLst>
          </p:cNvPr>
          <p:cNvCxnSpPr>
            <a:cxnSpLocks/>
          </p:cNvCxnSpPr>
          <p:nvPr/>
        </p:nvCxnSpPr>
        <p:spPr>
          <a:xfrm>
            <a:off x="2231231" y="3703676"/>
            <a:ext cx="4317053" cy="0"/>
          </a:xfrm>
          <a:prstGeom prst="straightConnector1">
            <a:avLst/>
          </a:prstGeom>
          <a:noFill/>
          <a:ln w="6350" cap="flat" cmpd="sng" algn="ctr">
            <a:solidFill>
              <a:srgbClr val="000000"/>
            </a:solidFill>
            <a:prstDash val="solid"/>
            <a:miter lim="800000"/>
            <a:headEnd type="triangle"/>
            <a:tailEnd type="triangle"/>
          </a:ln>
          <a:effectLst/>
        </p:spPr>
      </p:cxnSp>
      <p:sp>
        <p:nvSpPr>
          <p:cNvPr id="111" name="Content Placeholder 2">
            <a:extLst>
              <a:ext uri="{FF2B5EF4-FFF2-40B4-BE49-F238E27FC236}">
                <a16:creationId xmlns:a16="http://schemas.microsoft.com/office/drawing/2014/main" id="{A1F20938-1812-47E4-24B1-FA4583E37CAE}"/>
              </a:ext>
            </a:extLst>
          </p:cNvPr>
          <p:cNvSpPr txBox="1">
            <a:spLocks/>
          </p:cNvSpPr>
          <p:nvPr/>
        </p:nvSpPr>
        <p:spPr>
          <a:xfrm>
            <a:off x="3336807" y="3688489"/>
            <a:ext cx="2340687" cy="29603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 Allocated to P2P group</a:t>
            </a:r>
          </a:p>
        </p:txBody>
      </p:sp>
      <p:sp>
        <p:nvSpPr>
          <p:cNvPr id="112" name="Rectángulo 22">
            <a:extLst>
              <a:ext uri="{FF2B5EF4-FFF2-40B4-BE49-F238E27FC236}">
                <a16:creationId xmlns:a16="http://schemas.microsoft.com/office/drawing/2014/main" id="{44A95F33-9B52-F8F9-789D-2A58DA3885C8}"/>
              </a:ext>
            </a:extLst>
          </p:cNvPr>
          <p:cNvSpPr/>
          <p:nvPr/>
        </p:nvSpPr>
        <p:spPr>
          <a:xfrm>
            <a:off x="3713952" y="3247452"/>
            <a:ext cx="36986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113" name="Conector recto de flecha 20">
            <a:extLst>
              <a:ext uri="{FF2B5EF4-FFF2-40B4-BE49-F238E27FC236}">
                <a16:creationId xmlns:a16="http://schemas.microsoft.com/office/drawing/2014/main" id="{B27874AA-ED20-6E5A-BDFF-E70DB6832A8C}"/>
              </a:ext>
            </a:extLst>
          </p:cNvPr>
          <p:cNvCxnSpPr>
            <a:cxnSpLocks/>
          </p:cNvCxnSpPr>
          <p:nvPr/>
        </p:nvCxnSpPr>
        <p:spPr>
          <a:xfrm>
            <a:off x="3630408" y="2487734"/>
            <a:ext cx="0" cy="661924"/>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14" name="Conector recto de flecha 20">
            <a:extLst>
              <a:ext uri="{FF2B5EF4-FFF2-40B4-BE49-F238E27FC236}">
                <a16:creationId xmlns:a16="http://schemas.microsoft.com/office/drawing/2014/main" id="{8590893F-5AE5-C482-ECAF-8CE79AFBD007}"/>
              </a:ext>
            </a:extLst>
          </p:cNvPr>
          <p:cNvCxnSpPr>
            <a:cxnSpLocks/>
          </p:cNvCxnSpPr>
          <p:nvPr/>
        </p:nvCxnSpPr>
        <p:spPr>
          <a:xfrm>
            <a:off x="3711660" y="2487734"/>
            <a:ext cx="0" cy="93415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15" name="Conector recto de flecha 20">
            <a:extLst>
              <a:ext uri="{FF2B5EF4-FFF2-40B4-BE49-F238E27FC236}">
                <a16:creationId xmlns:a16="http://schemas.microsoft.com/office/drawing/2014/main" id="{99ABC839-0D8D-1329-2C9F-94D36B872795}"/>
              </a:ext>
            </a:extLst>
          </p:cNvPr>
          <p:cNvCxnSpPr>
            <a:cxnSpLocks/>
          </p:cNvCxnSpPr>
          <p:nvPr/>
        </p:nvCxnSpPr>
        <p:spPr>
          <a:xfrm>
            <a:off x="3448309" y="2566843"/>
            <a:ext cx="182099" cy="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16" name="Conector recto de flecha 20">
            <a:extLst>
              <a:ext uri="{FF2B5EF4-FFF2-40B4-BE49-F238E27FC236}">
                <a16:creationId xmlns:a16="http://schemas.microsoft.com/office/drawing/2014/main" id="{A02FF312-F3FF-3B75-1697-5127F057A5F8}"/>
              </a:ext>
            </a:extLst>
          </p:cNvPr>
          <p:cNvCxnSpPr>
            <a:cxnSpLocks/>
          </p:cNvCxnSpPr>
          <p:nvPr/>
        </p:nvCxnSpPr>
        <p:spPr>
          <a:xfrm flipH="1">
            <a:off x="3711660" y="2562080"/>
            <a:ext cx="132750" cy="476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17" name="TextBox 116">
            <a:extLst>
              <a:ext uri="{FF2B5EF4-FFF2-40B4-BE49-F238E27FC236}">
                <a16:creationId xmlns:a16="http://schemas.microsoft.com/office/drawing/2014/main" id="{31691BEF-D25F-B785-9493-CFEA9CE030E4}"/>
              </a:ext>
            </a:extLst>
          </p:cNvPr>
          <p:cNvSpPr txBox="1"/>
          <p:nvPr/>
        </p:nvSpPr>
        <p:spPr>
          <a:xfrm>
            <a:off x="3445366" y="2295662"/>
            <a:ext cx="467199"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SIFS</a:t>
            </a:r>
            <a:endParaRPr lang="en-US" sz="900" b="1" baseline="-25000" dirty="0">
              <a:solidFill>
                <a:srgbClr val="000000"/>
              </a:solidFill>
              <a:latin typeface="Calibri" panose="020F0502020204030204"/>
              <a:ea typeface="+mn-ea"/>
            </a:endParaRPr>
          </a:p>
        </p:txBody>
      </p:sp>
      <p:sp>
        <p:nvSpPr>
          <p:cNvPr id="118" name="Rectángulo 22">
            <a:extLst>
              <a:ext uri="{FF2B5EF4-FFF2-40B4-BE49-F238E27FC236}">
                <a16:creationId xmlns:a16="http://schemas.microsoft.com/office/drawing/2014/main" id="{F670F432-CB98-D379-8AE4-68542F789B64}"/>
              </a:ext>
            </a:extLst>
          </p:cNvPr>
          <p:cNvSpPr/>
          <p:nvPr/>
        </p:nvSpPr>
        <p:spPr>
          <a:xfrm>
            <a:off x="4904793" y="2847959"/>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19" name="Rectángulo 22">
            <a:extLst>
              <a:ext uri="{FF2B5EF4-FFF2-40B4-BE49-F238E27FC236}">
                <a16:creationId xmlns:a16="http://schemas.microsoft.com/office/drawing/2014/main" id="{A9C7A23B-C3B5-0006-C1DC-A492D82B36A1}"/>
              </a:ext>
            </a:extLst>
          </p:cNvPr>
          <p:cNvSpPr/>
          <p:nvPr/>
        </p:nvSpPr>
        <p:spPr>
          <a:xfrm>
            <a:off x="6153165" y="3252176"/>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20" name="TextBox 119">
            <a:extLst>
              <a:ext uri="{FF2B5EF4-FFF2-40B4-BE49-F238E27FC236}">
                <a16:creationId xmlns:a16="http://schemas.microsoft.com/office/drawing/2014/main" id="{7855D1EA-4C94-43BB-BA40-44C33EA8703F}"/>
              </a:ext>
            </a:extLst>
          </p:cNvPr>
          <p:cNvSpPr txBox="1"/>
          <p:nvPr/>
        </p:nvSpPr>
        <p:spPr>
          <a:xfrm>
            <a:off x="-124445" y="2439698"/>
            <a:ext cx="129072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Sharing AP</a:t>
            </a:r>
          </a:p>
        </p:txBody>
      </p:sp>
      <p:sp>
        <p:nvSpPr>
          <p:cNvPr id="121" name="TextBox 120">
            <a:extLst>
              <a:ext uri="{FF2B5EF4-FFF2-40B4-BE49-F238E27FC236}">
                <a16:creationId xmlns:a16="http://schemas.microsoft.com/office/drawing/2014/main" id="{54E60937-1865-5C94-AA34-06C21908380D}"/>
              </a:ext>
            </a:extLst>
          </p:cNvPr>
          <p:cNvSpPr txBox="1"/>
          <p:nvPr/>
        </p:nvSpPr>
        <p:spPr>
          <a:xfrm>
            <a:off x="210660" y="2833662"/>
            <a:ext cx="986913"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STA1</a:t>
            </a:r>
          </a:p>
        </p:txBody>
      </p:sp>
      <p:cxnSp>
        <p:nvCxnSpPr>
          <p:cNvPr id="122" name="Conector recto de flecha 20">
            <a:extLst>
              <a:ext uri="{FF2B5EF4-FFF2-40B4-BE49-F238E27FC236}">
                <a16:creationId xmlns:a16="http://schemas.microsoft.com/office/drawing/2014/main" id="{82B3A7F8-872D-E302-9F5C-9920CD141F3C}"/>
              </a:ext>
            </a:extLst>
          </p:cNvPr>
          <p:cNvCxnSpPr>
            <a:cxnSpLocks/>
          </p:cNvCxnSpPr>
          <p:nvPr/>
        </p:nvCxnSpPr>
        <p:spPr>
          <a:xfrm>
            <a:off x="1320968" y="1858297"/>
            <a:ext cx="0" cy="594191"/>
          </a:xfrm>
          <a:prstGeom prst="straightConnector1">
            <a:avLst/>
          </a:prstGeom>
          <a:noFill/>
          <a:ln w="6350" cap="flat" cmpd="sng" algn="ctr">
            <a:solidFill>
              <a:srgbClr val="000000"/>
            </a:solidFill>
            <a:prstDash val="solid"/>
            <a:miter lim="800000"/>
            <a:headEnd type="none" w="med" len="med"/>
            <a:tailEnd type="triangle" w="med" len="med"/>
          </a:ln>
          <a:effectLst/>
        </p:spPr>
      </p:cxnSp>
      <p:grpSp>
        <p:nvGrpSpPr>
          <p:cNvPr id="123" name="Group 122">
            <a:extLst>
              <a:ext uri="{FF2B5EF4-FFF2-40B4-BE49-F238E27FC236}">
                <a16:creationId xmlns:a16="http://schemas.microsoft.com/office/drawing/2014/main" id="{7C73B3F2-A739-05FF-73D6-1AC17B9E9228}"/>
              </a:ext>
            </a:extLst>
          </p:cNvPr>
          <p:cNvGrpSpPr/>
          <p:nvPr/>
        </p:nvGrpSpPr>
        <p:grpSpPr>
          <a:xfrm>
            <a:off x="950966" y="2640102"/>
            <a:ext cx="372143" cy="116819"/>
            <a:chOff x="1862023" y="4639736"/>
            <a:chExt cx="372143" cy="116819"/>
          </a:xfrm>
        </p:grpSpPr>
        <p:sp>
          <p:nvSpPr>
            <p:cNvPr id="124" name="Rectangle: Single Corner Snipped 123">
              <a:extLst>
                <a:ext uri="{FF2B5EF4-FFF2-40B4-BE49-F238E27FC236}">
                  <a16:creationId xmlns:a16="http://schemas.microsoft.com/office/drawing/2014/main" id="{85DAF719-3A5A-4401-EF05-5279588BC36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5" name="Rectangle: Single Corner Snipped 124">
              <a:extLst>
                <a:ext uri="{FF2B5EF4-FFF2-40B4-BE49-F238E27FC236}">
                  <a16:creationId xmlns:a16="http://schemas.microsoft.com/office/drawing/2014/main" id="{FB5FD7CD-1B2B-4B1A-2CDD-5FCCF0900B22}"/>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6" name="Rectangle: Single Corner Snipped 125">
              <a:extLst>
                <a:ext uri="{FF2B5EF4-FFF2-40B4-BE49-F238E27FC236}">
                  <a16:creationId xmlns:a16="http://schemas.microsoft.com/office/drawing/2014/main" id="{4F576858-7320-8FAA-07F3-1AA90F31EDC7}"/>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27" name="Conector recto de flecha 20">
            <a:extLst>
              <a:ext uri="{FF2B5EF4-FFF2-40B4-BE49-F238E27FC236}">
                <a16:creationId xmlns:a16="http://schemas.microsoft.com/office/drawing/2014/main" id="{8893C8E4-0BD2-67F9-ECB7-C94E40088F0A}"/>
              </a:ext>
            </a:extLst>
          </p:cNvPr>
          <p:cNvCxnSpPr>
            <a:cxnSpLocks/>
          </p:cNvCxnSpPr>
          <p:nvPr/>
        </p:nvCxnSpPr>
        <p:spPr>
          <a:xfrm flipH="1">
            <a:off x="895350" y="3149174"/>
            <a:ext cx="7207715"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28" name="TextBox 127">
            <a:extLst>
              <a:ext uri="{FF2B5EF4-FFF2-40B4-BE49-F238E27FC236}">
                <a16:creationId xmlns:a16="http://schemas.microsoft.com/office/drawing/2014/main" id="{7DE6F20B-561D-871F-1FF0-491C9EA2CD11}"/>
              </a:ext>
            </a:extLst>
          </p:cNvPr>
          <p:cNvSpPr txBox="1"/>
          <p:nvPr/>
        </p:nvSpPr>
        <p:spPr>
          <a:xfrm>
            <a:off x="323978" y="3246795"/>
            <a:ext cx="761507"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STA2</a:t>
            </a:r>
          </a:p>
        </p:txBody>
      </p:sp>
      <p:cxnSp>
        <p:nvCxnSpPr>
          <p:cNvPr id="129" name="Conector recto de flecha 20">
            <a:extLst>
              <a:ext uri="{FF2B5EF4-FFF2-40B4-BE49-F238E27FC236}">
                <a16:creationId xmlns:a16="http://schemas.microsoft.com/office/drawing/2014/main" id="{2EB4DB6A-B8C9-2D52-E5DD-979F1F175C67}"/>
              </a:ext>
            </a:extLst>
          </p:cNvPr>
          <p:cNvCxnSpPr>
            <a:cxnSpLocks/>
          </p:cNvCxnSpPr>
          <p:nvPr/>
        </p:nvCxnSpPr>
        <p:spPr>
          <a:xfrm flipH="1">
            <a:off x="866775" y="3557132"/>
            <a:ext cx="7236290"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32" name="Rectángulo 22">
            <a:extLst>
              <a:ext uri="{FF2B5EF4-FFF2-40B4-BE49-F238E27FC236}">
                <a16:creationId xmlns:a16="http://schemas.microsoft.com/office/drawing/2014/main" id="{B095C944-BD5F-7E1F-BC72-AF5208386955}"/>
              </a:ext>
            </a:extLst>
          </p:cNvPr>
          <p:cNvSpPr/>
          <p:nvPr/>
        </p:nvSpPr>
        <p:spPr>
          <a:xfrm>
            <a:off x="1322879" y="2454916"/>
            <a:ext cx="33505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 </a:t>
            </a:r>
            <a:r>
              <a:rPr kumimoji="0" lang="es-ES" sz="6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to</a:t>
            </a:r>
            <a:r>
              <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a:t>
            </a:r>
            <a:r>
              <a:rPr kumimoji="0" lang="es-ES" sz="6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Self</a:t>
            </a:r>
            <a:endPar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33" name="TextBox 132">
            <a:extLst>
              <a:ext uri="{FF2B5EF4-FFF2-40B4-BE49-F238E27FC236}">
                <a16:creationId xmlns:a16="http://schemas.microsoft.com/office/drawing/2014/main" id="{9D77DC1A-84A8-6FBD-A93D-A0BB7CEDBFDA}"/>
              </a:ext>
            </a:extLst>
          </p:cNvPr>
          <p:cNvSpPr txBox="1"/>
          <p:nvPr/>
        </p:nvSpPr>
        <p:spPr>
          <a:xfrm>
            <a:off x="1346199" y="1999080"/>
            <a:ext cx="1119668"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RTS TXS Trigger frame </a:t>
            </a:r>
            <a:endParaRPr lang="en-US" sz="1200" b="1" baseline="-25000" dirty="0">
              <a:solidFill>
                <a:srgbClr val="000000"/>
              </a:solidFill>
              <a:latin typeface="Calibri" panose="020F0502020204030204"/>
              <a:ea typeface="+mn-ea"/>
            </a:endParaRPr>
          </a:p>
        </p:txBody>
      </p:sp>
      <p:grpSp>
        <p:nvGrpSpPr>
          <p:cNvPr id="134" name="Group 133">
            <a:extLst>
              <a:ext uri="{FF2B5EF4-FFF2-40B4-BE49-F238E27FC236}">
                <a16:creationId xmlns:a16="http://schemas.microsoft.com/office/drawing/2014/main" id="{6550C11A-2372-B17C-C3AE-074815D282DC}"/>
              </a:ext>
            </a:extLst>
          </p:cNvPr>
          <p:cNvGrpSpPr/>
          <p:nvPr/>
        </p:nvGrpSpPr>
        <p:grpSpPr>
          <a:xfrm>
            <a:off x="2834297" y="3034254"/>
            <a:ext cx="211668" cy="116819"/>
            <a:chOff x="1862023" y="4639736"/>
            <a:chExt cx="372143" cy="116819"/>
          </a:xfrm>
        </p:grpSpPr>
        <p:sp>
          <p:nvSpPr>
            <p:cNvPr id="135" name="Rectangle: Single Corner Snipped 134">
              <a:extLst>
                <a:ext uri="{FF2B5EF4-FFF2-40B4-BE49-F238E27FC236}">
                  <a16:creationId xmlns:a16="http://schemas.microsoft.com/office/drawing/2014/main" id="{8F0019AD-90C8-BD7B-E9A0-C36194E6BF1E}"/>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36" name="Rectangle: Single Corner Snipped 135">
              <a:extLst>
                <a:ext uri="{FF2B5EF4-FFF2-40B4-BE49-F238E27FC236}">
                  <a16:creationId xmlns:a16="http://schemas.microsoft.com/office/drawing/2014/main" id="{AC75A435-031C-E390-366F-3CAF19FAC29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37" name="Rectangle: Single Corner Snipped 136">
              <a:extLst>
                <a:ext uri="{FF2B5EF4-FFF2-40B4-BE49-F238E27FC236}">
                  <a16:creationId xmlns:a16="http://schemas.microsoft.com/office/drawing/2014/main" id="{5FDF9EF9-5F15-7AFB-F6ED-5E77294164AF}"/>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138" name="Group 137">
            <a:extLst>
              <a:ext uri="{FF2B5EF4-FFF2-40B4-BE49-F238E27FC236}">
                <a16:creationId xmlns:a16="http://schemas.microsoft.com/office/drawing/2014/main" id="{2C930107-EAD0-1CF2-D565-13064025432B}"/>
              </a:ext>
            </a:extLst>
          </p:cNvPr>
          <p:cNvGrpSpPr/>
          <p:nvPr/>
        </p:nvGrpSpPr>
        <p:grpSpPr>
          <a:xfrm>
            <a:off x="4085246" y="3436918"/>
            <a:ext cx="211668" cy="116819"/>
            <a:chOff x="1862023" y="4639736"/>
            <a:chExt cx="372143" cy="116819"/>
          </a:xfrm>
        </p:grpSpPr>
        <p:sp>
          <p:nvSpPr>
            <p:cNvPr id="139" name="Rectangle: Single Corner Snipped 138">
              <a:extLst>
                <a:ext uri="{FF2B5EF4-FFF2-40B4-BE49-F238E27FC236}">
                  <a16:creationId xmlns:a16="http://schemas.microsoft.com/office/drawing/2014/main" id="{8B4A6D6D-35E4-8B29-A03A-CAD96932EEC4}"/>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0" name="Rectangle: Single Corner Snipped 139">
              <a:extLst>
                <a:ext uri="{FF2B5EF4-FFF2-40B4-BE49-F238E27FC236}">
                  <a16:creationId xmlns:a16="http://schemas.microsoft.com/office/drawing/2014/main" id="{6E4B9D8A-D27B-733B-5A84-D4F386BF640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1" name="Rectangle: Single Corner Snipped 140">
              <a:extLst>
                <a:ext uri="{FF2B5EF4-FFF2-40B4-BE49-F238E27FC236}">
                  <a16:creationId xmlns:a16="http://schemas.microsoft.com/office/drawing/2014/main" id="{E56D9813-357A-E690-DBCE-FD8F6CA13810}"/>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142" name="Group 141">
            <a:extLst>
              <a:ext uri="{FF2B5EF4-FFF2-40B4-BE49-F238E27FC236}">
                <a16:creationId xmlns:a16="http://schemas.microsoft.com/office/drawing/2014/main" id="{667F6B94-7054-1C6C-9176-62A2D29112AA}"/>
              </a:ext>
            </a:extLst>
          </p:cNvPr>
          <p:cNvGrpSpPr/>
          <p:nvPr/>
        </p:nvGrpSpPr>
        <p:grpSpPr>
          <a:xfrm>
            <a:off x="5279046" y="3031873"/>
            <a:ext cx="211668" cy="116819"/>
            <a:chOff x="1862023" y="4639736"/>
            <a:chExt cx="372143" cy="116819"/>
          </a:xfrm>
        </p:grpSpPr>
        <p:sp>
          <p:nvSpPr>
            <p:cNvPr id="143" name="Rectangle: Single Corner Snipped 142">
              <a:extLst>
                <a:ext uri="{FF2B5EF4-FFF2-40B4-BE49-F238E27FC236}">
                  <a16:creationId xmlns:a16="http://schemas.microsoft.com/office/drawing/2014/main" id="{D7B8776E-BD15-35EF-BF64-09001948C098}"/>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4" name="Rectangle: Single Corner Snipped 143">
              <a:extLst>
                <a:ext uri="{FF2B5EF4-FFF2-40B4-BE49-F238E27FC236}">
                  <a16:creationId xmlns:a16="http://schemas.microsoft.com/office/drawing/2014/main" id="{1CB63012-0901-8EBE-0F38-FABD7DA01961}"/>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5" name="Rectangle: Single Corner Snipped 144">
              <a:extLst>
                <a:ext uri="{FF2B5EF4-FFF2-40B4-BE49-F238E27FC236}">
                  <a16:creationId xmlns:a16="http://schemas.microsoft.com/office/drawing/2014/main" id="{026075A4-9AD5-99D7-8E10-8495886BCFB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46" name="Conector recto de flecha 20">
            <a:extLst>
              <a:ext uri="{FF2B5EF4-FFF2-40B4-BE49-F238E27FC236}">
                <a16:creationId xmlns:a16="http://schemas.microsoft.com/office/drawing/2014/main" id="{5C002D36-71EB-2AAC-0FAD-056FBE96C9C9}"/>
              </a:ext>
            </a:extLst>
          </p:cNvPr>
          <p:cNvCxnSpPr>
            <a:cxnSpLocks/>
          </p:cNvCxnSpPr>
          <p:nvPr/>
        </p:nvCxnSpPr>
        <p:spPr>
          <a:xfrm>
            <a:off x="6543529" y="2816508"/>
            <a:ext cx="0" cy="99885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47" name="Conector recto de flecha 20">
            <a:extLst>
              <a:ext uri="{FF2B5EF4-FFF2-40B4-BE49-F238E27FC236}">
                <a16:creationId xmlns:a16="http://schemas.microsoft.com/office/drawing/2014/main" id="{F5083CFC-02A1-B3CA-9FB3-C92AE3B26B2C}"/>
              </a:ext>
            </a:extLst>
          </p:cNvPr>
          <p:cNvCxnSpPr>
            <a:cxnSpLocks/>
          </p:cNvCxnSpPr>
          <p:nvPr/>
        </p:nvCxnSpPr>
        <p:spPr>
          <a:xfrm>
            <a:off x="2231325" y="2762533"/>
            <a:ext cx="0" cy="1040134"/>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48" name="Content Placeholder 2">
            <a:extLst>
              <a:ext uri="{FF2B5EF4-FFF2-40B4-BE49-F238E27FC236}">
                <a16:creationId xmlns:a16="http://schemas.microsoft.com/office/drawing/2014/main" id="{93F5C3F8-704F-3A66-D8B3-F80BA8AC0217}"/>
              </a:ext>
            </a:extLst>
          </p:cNvPr>
          <p:cNvSpPr txBox="1">
            <a:spLocks/>
          </p:cNvSpPr>
          <p:nvPr/>
        </p:nvSpPr>
        <p:spPr>
          <a:xfrm>
            <a:off x="4264747" y="2323117"/>
            <a:ext cx="1791956"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Light-weight contention</a:t>
            </a:r>
          </a:p>
        </p:txBody>
      </p:sp>
      <p:cxnSp>
        <p:nvCxnSpPr>
          <p:cNvPr id="149" name="Conector recto de flecha 20">
            <a:extLst>
              <a:ext uri="{FF2B5EF4-FFF2-40B4-BE49-F238E27FC236}">
                <a16:creationId xmlns:a16="http://schemas.microsoft.com/office/drawing/2014/main" id="{F7F79F52-FC0E-CA36-811F-4A3FA6723F0F}"/>
              </a:ext>
            </a:extLst>
          </p:cNvPr>
          <p:cNvCxnSpPr>
            <a:cxnSpLocks/>
          </p:cNvCxnSpPr>
          <p:nvPr/>
        </p:nvCxnSpPr>
        <p:spPr>
          <a:xfrm flipH="1">
            <a:off x="4188547" y="2551717"/>
            <a:ext cx="228600" cy="76200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7" name="Conector recto de flecha 20">
            <a:extLst>
              <a:ext uri="{FF2B5EF4-FFF2-40B4-BE49-F238E27FC236}">
                <a16:creationId xmlns:a16="http://schemas.microsoft.com/office/drawing/2014/main" id="{4A81F037-8569-2D67-BD85-B5DD16015321}"/>
              </a:ext>
            </a:extLst>
          </p:cNvPr>
          <p:cNvCxnSpPr>
            <a:cxnSpLocks/>
          </p:cNvCxnSpPr>
          <p:nvPr/>
        </p:nvCxnSpPr>
        <p:spPr>
          <a:xfrm>
            <a:off x="2832823" y="2583467"/>
            <a:ext cx="0" cy="97155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8" name="Content Placeholder 2">
            <a:extLst>
              <a:ext uri="{FF2B5EF4-FFF2-40B4-BE49-F238E27FC236}">
                <a16:creationId xmlns:a16="http://schemas.microsoft.com/office/drawing/2014/main" id="{4BFA9A39-2C1B-C21D-AE58-3FA2D589C08C}"/>
              </a:ext>
            </a:extLst>
          </p:cNvPr>
          <p:cNvSpPr txBox="1">
            <a:spLocks/>
          </p:cNvSpPr>
          <p:nvPr/>
        </p:nvSpPr>
        <p:spPr>
          <a:xfrm>
            <a:off x="3020146" y="2065942"/>
            <a:ext cx="1888121"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Light-weight contention start</a:t>
            </a:r>
          </a:p>
        </p:txBody>
      </p:sp>
      <p:cxnSp>
        <p:nvCxnSpPr>
          <p:cNvPr id="9" name="Conector recto de flecha 20">
            <a:extLst>
              <a:ext uri="{FF2B5EF4-FFF2-40B4-BE49-F238E27FC236}">
                <a16:creationId xmlns:a16="http://schemas.microsoft.com/office/drawing/2014/main" id="{0C7C7CE8-4F74-42F2-F4D5-F23AF7B747CB}"/>
              </a:ext>
            </a:extLst>
          </p:cNvPr>
          <p:cNvCxnSpPr>
            <a:cxnSpLocks/>
          </p:cNvCxnSpPr>
          <p:nvPr/>
        </p:nvCxnSpPr>
        <p:spPr>
          <a:xfrm flipH="1">
            <a:off x="2234267" y="2221517"/>
            <a:ext cx="257175" cy="336550"/>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1" name="Content Placeholder 2">
            <a:extLst>
              <a:ext uri="{FF2B5EF4-FFF2-40B4-BE49-F238E27FC236}">
                <a16:creationId xmlns:a16="http://schemas.microsoft.com/office/drawing/2014/main" id="{EF326FDC-D180-E333-CE69-C3D4CA52A673}"/>
              </a:ext>
            </a:extLst>
          </p:cNvPr>
          <p:cNvSpPr txBox="1">
            <a:spLocks/>
          </p:cNvSpPr>
          <p:nvPr/>
        </p:nvSpPr>
        <p:spPr>
          <a:xfrm>
            <a:off x="5409386" y="2042345"/>
            <a:ext cx="1791956"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Light-weight contention end</a:t>
            </a:r>
          </a:p>
        </p:txBody>
      </p:sp>
      <p:cxnSp>
        <p:nvCxnSpPr>
          <p:cNvPr id="12" name="Conector recto de flecha 20">
            <a:extLst>
              <a:ext uri="{FF2B5EF4-FFF2-40B4-BE49-F238E27FC236}">
                <a16:creationId xmlns:a16="http://schemas.microsoft.com/office/drawing/2014/main" id="{148182D1-5767-CC20-9091-FDD3E944C08A}"/>
              </a:ext>
            </a:extLst>
          </p:cNvPr>
          <p:cNvCxnSpPr>
            <a:cxnSpLocks/>
          </p:cNvCxnSpPr>
          <p:nvPr/>
        </p:nvCxnSpPr>
        <p:spPr>
          <a:xfrm>
            <a:off x="6402710" y="2268712"/>
            <a:ext cx="145579" cy="446712"/>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2" name="Rectángulo 22">
            <a:extLst>
              <a:ext uri="{FF2B5EF4-FFF2-40B4-BE49-F238E27FC236}">
                <a16:creationId xmlns:a16="http://schemas.microsoft.com/office/drawing/2014/main" id="{A5D20E77-9738-AC22-0E8F-AB2F28592FD7}"/>
              </a:ext>
            </a:extLst>
          </p:cNvPr>
          <p:cNvSpPr/>
          <p:nvPr/>
        </p:nvSpPr>
        <p:spPr>
          <a:xfrm>
            <a:off x="6603274" y="2460109"/>
            <a:ext cx="58239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TA: AP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RA: STA1</a:t>
            </a:r>
          </a:p>
        </p:txBody>
      </p:sp>
      <p:sp>
        <p:nvSpPr>
          <p:cNvPr id="23" name="Rectángulo 22">
            <a:extLst>
              <a:ext uri="{FF2B5EF4-FFF2-40B4-BE49-F238E27FC236}">
                <a16:creationId xmlns:a16="http://schemas.microsoft.com/office/drawing/2014/main" id="{5AF283DF-36EE-0B41-A0AD-C3B8BFCD0754}"/>
              </a:ext>
            </a:extLst>
          </p:cNvPr>
          <p:cNvSpPr/>
          <p:nvPr/>
        </p:nvSpPr>
        <p:spPr>
          <a:xfrm>
            <a:off x="7262243" y="2851021"/>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3" name="Rectángulo 22">
            <a:extLst>
              <a:ext uri="{FF2B5EF4-FFF2-40B4-BE49-F238E27FC236}">
                <a16:creationId xmlns:a16="http://schemas.microsoft.com/office/drawing/2014/main" id="{6ED432B0-1EC6-EE53-3B62-14422284B251}"/>
              </a:ext>
            </a:extLst>
          </p:cNvPr>
          <p:cNvSpPr/>
          <p:nvPr/>
        </p:nvSpPr>
        <p:spPr>
          <a:xfrm>
            <a:off x="2351201" y="3254706"/>
            <a:ext cx="487249"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a:t>
            </a:r>
          </a:p>
        </p:txBody>
      </p:sp>
      <p:sp>
        <p:nvSpPr>
          <p:cNvPr id="14" name="Rectángulo 22">
            <a:extLst>
              <a:ext uri="{FF2B5EF4-FFF2-40B4-BE49-F238E27FC236}">
                <a16:creationId xmlns:a16="http://schemas.microsoft.com/office/drawing/2014/main" id="{3077051B-8C22-388F-450F-DCD4FF676E06}"/>
              </a:ext>
            </a:extLst>
          </p:cNvPr>
          <p:cNvSpPr/>
          <p:nvPr/>
        </p:nvSpPr>
        <p:spPr>
          <a:xfrm>
            <a:off x="2351200" y="2852196"/>
            <a:ext cx="48248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a:t>
            </a:r>
          </a:p>
        </p:txBody>
      </p:sp>
      <p:cxnSp>
        <p:nvCxnSpPr>
          <p:cNvPr id="19" name="Conector recto de flecha 20">
            <a:extLst>
              <a:ext uri="{FF2B5EF4-FFF2-40B4-BE49-F238E27FC236}">
                <a16:creationId xmlns:a16="http://schemas.microsoft.com/office/drawing/2014/main" id="{805C4897-1BD5-D197-3D40-3B1E9874356A}"/>
              </a:ext>
            </a:extLst>
          </p:cNvPr>
          <p:cNvCxnSpPr>
            <a:cxnSpLocks/>
          </p:cNvCxnSpPr>
          <p:nvPr/>
        </p:nvCxnSpPr>
        <p:spPr>
          <a:xfrm flipH="1">
            <a:off x="2881312" y="2312988"/>
            <a:ext cx="257175" cy="336550"/>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2154745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Light-weight Contention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304800" y="4770470"/>
            <a:ext cx="8686800" cy="1600200"/>
          </a:xfrm>
        </p:spPr>
        <p:txBody>
          <a:bodyPr/>
          <a:lstStyle/>
          <a:p>
            <a:r>
              <a:rPr lang="en-US" sz="1600" dirty="0">
                <a:solidFill>
                  <a:schemeClr val="tx1"/>
                </a:solidFill>
              </a:rPr>
              <a:t>NAV counter of the P2P group is reset after receiving the TF, allowing the P2P group to start contending for the channel using the lightweight contention mode</a:t>
            </a:r>
          </a:p>
          <a:p>
            <a:pPr lvl="1"/>
            <a:r>
              <a:rPr lang="en-US" sz="1200" dirty="0">
                <a:solidFill>
                  <a:schemeClr val="tx1"/>
                </a:solidFill>
              </a:rPr>
              <a:t>Other STA devices, including OBSS devices, will not change the NAV, and they will consider the channel as busy</a:t>
            </a:r>
          </a:p>
          <a:p>
            <a:r>
              <a:rPr lang="en-US" sz="1600" dirty="0">
                <a:solidFill>
                  <a:schemeClr val="tx1"/>
                </a:solidFill>
              </a:rPr>
              <a:t>Another </a:t>
            </a:r>
            <a:r>
              <a:rPr lang="en-US" sz="1600">
                <a:solidFill>
                  <a:schemeClr val="tx1"/>
                </a:solidFill>
              </a:rPr>
              <a:t>internal counter </a:t>
            </a:r>
            <a:r>
              <a:rPr lang="en-US" sz="1600" dirty="0">
                <a:solidFill>
                  <a:schemeClr val="tx1"/>
                </a:solidFill>
              </a:rPr>
              <a:t>shall count the remaining time for the allocated time</a:t>
            </a:r>
          </a:p>
          <a:p>
            <a:r>
              <a:rPr lang="en-US" sz="1600" dirty="0">
                <a:solidFill>
                  <a:schemeClr val="tx1"/>
                </a:solidFill>
              </a:rPr>
              <a:t>Once the allocated time finishes, the P2P group restores the BSS NAV</a:t>
            </a:r>
          </a:p>
          <a:p>
            <a:pPr marL="0" indent="0">
              <a:buNone/>
            </a:pPr>
            <a:endParaRPr lang="en-US" sz="1600" dirty="0">
              <a:solidFill>
                <a:schemeClr val="tx1"/>
              </a:solidFill>
            </a:endParaRP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
        <p:nvSpPr>
          <p:cNvPr id="60" name="Rectángulo 22">
            <a:extLst>
              <a:ext uri="{FF2B5EF4-FFF2-40B4-BE49-F238E27FC236}">
                <a16:creationId xmlns:a16="http://schemas.microsoft.com/office/drawing/2014/main" id="{4CDF0204-DE6A-33CC-A7A0-26AFC010D643}"/>
              </a:ext>
            </a:extLst>
          </p:cNvPr>
          <p:cNvSpPr/>
          <p:nvPr/>
        </p:nvSpPr>
        <p:spPr>
          <a:xfrm>
            <a:off x="1480174" y="2192560"/>
            <a:ext cx="60229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TF</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RA: GID</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61" name="Conector recto de flecha 20">
            <a:extLst>
              <a:ext uri="{FF2B5EF4-FFF2-40B4-BE49-F238E27FC236}">
                <a16:creationId xmlns:a16="http://schemas.microsoft.com/office/drawing/2014/main" id="{ECE11D20-E927-3D4A-250A-17D8D44D3F94}"/>
              </a:ext>
            </a:extLst>
          </p:cNvPr>
          <p:cNvCxnSpPr>
            <a:cxnSpLocks/>
          </p:cNvCxnSpPr>
          <p:nvPr/>
        </p:nvCxnSpPr>
        <p:spPr>
          <a:xfrm>
            <a:off x="1103179" y="1687117"/>
            <a:ext cx="6836861" cy="0"/>
          </a:xfrm>
          <a:prstGeom prst="straightConnector1">
            <a:avLst/>
          </a:prstGeom>
          <a:noFill/>
          <a:ln w="6350" cap="flat" cmpd="sng" algn="ctr">
            <a:solidFill>
              <a:srgbClr val="000000"/>
            </a:solidFill>
            <a:prstDash val="solid"/>
            <a:miter lim="800000"/>
            <a:headEnd type="triangle"/>
            <a:tailEnd type="triangle"/>
          </a:ln>
          <a:effectLst/>
        </p:spPr>
      </p:cxnSp>
      <p:sp>
        <p:nvSpPr>
          <p:cNvPr id="62" name="Content Placeholder 2">
            <a:extLst>
              <a:ext uri="{FF2B5EF4-FFF2-40B4-BE49-F238E27FC236}">
                <a16:creationId xmlns:a16="http://schemas.microsoft.com/office/drawing/2014/main" id="{FC9DCC6B-2287-6D94-0771-DB38BA897C23}"/>
              </a:ext>
            </a:extLst>
          </p:cNvPr>
          <p:cNvSpPr txBox="1">
            <a:spLocks/>
          </p:cNvSpPr>
          <p:nvPr/>
        </p:nvSpPr>
        <p:spPr>
          <a:xfrm>
            <a:off x="3878413" y="1412594"/>
            <a:ext cx="626693" cy="33857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600" b="1" dirty="0">
                <a:solidFill>
                  <a:srgbClr val="000000"/>
                </a:solidFill>
                <a:latin typeface="Calibri" panose="020F0502020204030204" pitchFamily="34" charset="0"/>
              </a:rPr>
              <a:t>TXOP</a:t>
            </a:r>
          </a:p>
        </p:txBody>
      </p:sp>
      <p:cxnSp>
        <p:nvCxnSpPr>
          <p:cNvPr id="63" name="Conector recto de flecha 20">
            <a:extLst>
              <a:ext uri="{FF2B5EF4-FFF2-40B4-BE49-F238E27FC236}">
                <a16:creationId xmlns:a16="http://schemas.microsoft.com/office/drawing/2014/main" id="{D8A1898C-02FA-1149-9645-A84D865ADD58}"/>
              </a:ext>
            </a:extLst>
          </p:cNvPr>
          <p:cNvCxnSpPr>
            <a:cxnSpLocks/>
          </p:cNvCxnSpPr>
          <p:nvPr/>
        </p:nvCxnSpPr>
        <p:spPr>
          <a:xfrm>
            <a:off x="7932796" y="1586879"/>
            <a:ext cx="0" cy="2893681"/>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64" name="Content Placeholder 2">
            <a:extLst>
              <a:ext uri="{FF2B5EF4-FFF2-40B4-BE49-F238E27FC236}">
                <a16:creationId xmlns:a16="http://schemas.microsoft.com/office/drawing/2014/main" id="{C30B5EC0-8355-C60D-DD66-077C5361A0C5}"/>
              </a:ext>
            </a:extLst>
          </p:cNvPr>
          <p:cNvSpPr txBox="1">
            <a:spLocks/>
          </p:cNvSpPr>
          <p:nvPr/>
        </p:nvSpPr>
        <p:spPr>
          <a:xfrm>
            <a:off x="8047358" y="3430994"/>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65" name="Conector recto de flecha 20">
            <a:extLst>
              <a:ext uri="{FF2B5EF4-FFF2-40B4-BE49-F238E27FC236}">
                <a16:creationId xmlns:a16="http://schemas.microsoft.com/office/drawing/2014/main" id="{B11BED06-7002-ACBF-FA5F-E616A7BB22D9}"/>
              </a:ext>
            </a:extLst>
          </p:cNvPr>
          <p:cNvCxnSpPr>
            <a:cxnSpLocks/>
          </p:cNvCxnSpPr>
          <p:nvPr/>
        </p:nvCxnSpPr>
        <p:spPr>
          <a:xfrm flipH="1">
            <a:off x="625332" y="2494565"/>
            <a:ext cx="763474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66" name="Rectángulo 22">
            <a:extLst>
              <a:ext uri="{FF2B5EF4-FFF2-40B4-BE49-F238E27FC236}">
                <a16:creationId xmlns:a16="http://schemas.microsoft.com/office/drawing/2014/main" id="{5D6DDF24-68DE-F499-0EAC-E55DD6B1E5A1}"/>
              </a:ext>
            </a:extLst>
          </p:cNvPr>
          <p:cNvSpPr/>
          <p:nvPr/>
        </p:nvSpPr>
        <p:spPr>
          <a:xfrm>
            <a:off x="2758856" y="2581638"/>
            <a:ext cx="58239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STA1 -&gt; STA2</a:t>
            </a:r>
          </a:p>
        </p:txBody>
      </p:sp>
      <p:sp>
        <p:nvSpPr>
          <p:cNvPr id="67" name="Rectángulo 22">
            <a:extLst>
              <a:ext uri="{FF2B5EF4-FFF2-40B4-BE49-F238E27FC236}">
                <a16:creationId xmlns:a16="http://schemas.microsoft.com/office/drawing/2014/main" id="{12C9EED1-0993-DD3E-3E8E-346F1F30758D}"/>
              </a:ext>
            </a:extLst>
          </p:cNvPr>
          <p:cNvSpPr/>
          <p:nvPr/>
        </p:nvSpPr>
        <p:spPr>
          <a:xfrm>
            <a:off x="4011417" y="2979434"/>
            <a:ext cx="531790"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STA2 -&gt; STA1</a:t>
            </a:r>
          </a:p>
        </p:txBody>
      </p:sp>
      <p:sp>
        <p:nvSpPr>
          <p:cNvPr id="71" name="Rectángulo 22">
            <a:extLst>
              <a:ext uri="{FF2B5EF4-FFF2-40B4-BE49-F238E27FC236}">
                <a16:creationId xmlns:a16="http://schemas.microsoft.com/office/drawing/2014/main" id="{866BCF2E-DD8B-E5BF-2C6F-2640E0422A8A}"/>
              </a:ext>
            </a:extLst>
          </p:cNvPr>
          <p:cNvSpPr/>
          <p:nvPr/>
        </p:nvSpPr>
        <p:spPr>
          <a:xfrm>
            <a:off x="5204284" y="2580658"/>
            <a:ext cx="55367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STA</a:t>
            </a:r>
            <a:r>
              <a:rPr lang="es-ES" sz="900" b="1" kern="0" dirty="0">
                <a:solidFill>
                  <a:srgbClr val="000000"/>
                </a:solidFill>
                <a:latin typeface="Calibri" panose="020F0502020204030204"/>
                <a:ea typeface="+mn-ea"/>
                <a:cs typeface="Times New Roman" panose="02020603050405020304" pitchFamily="18" charset="0"/>
              </a:rPr>
              <a:t>1</a:t>
            </a: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-&gt; STA2</a:t>
            </a:r>
          </a:p>
        </p:txBody>
      </p:sp>
      <p:cxnSp>
        <p:nvCxnSpPr>
          <p:cNvPr id="72" name="Conector recto de flecha 20">
            <a:extLst>
              <a:ext uri="{FF2B5EF4-FFF2-40B4-BE49-F238E27FC236}">
                <a16:creationId xmlns:a16="http://schemas.microsoft.com/office/drawing/2014/main" id="{FAF9FE97-E0EB-927D-620D-1994C5987ED4}"/>
              </a:ext>
            </a:extLst>
          </p:cNvPr>
          <p:cNvCxnSpPr>
            <a:cxnSpLocks/>
          </p:cNvCxnSpPr>
          <p:nvPr/>
        </p:nvCxnSpPr>
        <p:spPr>
          <a:xfrm>
            <a:off x="2094271" y="3895881"/>
            <a:ext cx="4163435" cy="0"/>
          </a:xfrm>
          <a:prstGeom prst="straightConnector1">
            <a:avLst/>
          </a:prstGeom>
          <a:noFill/>
          <a:ln w="6350" cap="flat" cmpd="sng" algn="ctr">
            <a:solidFill>
              <a:srgbClr val="000000"/>
            </a:solidFill>
            <a:prstDash val="solid"/>
            <a:miter lim="800000"/>
            <a:headEnd type="triangle"/>
            <a:tailEnd type="triangle"/>
          </a:ln>
          <a:effectLst/>
        </p:spPr>
      </p:cxnSp>
      <p:sp>
        <p:nvSpPr>
          <p:cNvPr id="73" name="Rectángulo 22">
            <a:extLst>
              <a:ext uri="{FF2B5EF4-FFF2-40B4-BE49-F238E27FC236}">
                <a16:creationId xmlns:a16="http://schemas.microsoft.com/office/drawing/2014/main" id="{7093EAAA-8F1F-FCFD-8F14-495776004C6B}"/>
              </a:ext>
            </a:extLst>
          </p:cNvPr>
          <p:cNvSpPr/>
          <p:nvPr/>
        </p:nvSpPr>
        <p:spPr>
          <a:xfrm>
            <a:off x="3426845" y="2975421"/>
            <a:ext cx="36986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74" name="Conector recto de flecha 20">
            <a:extLst>
              <a:ext uri="{FF2B5EF4-FFF2-40B4-BE49-F238E27FC236}">
                <a16:creationId xmlns:a16="http://schemas.microsoft.com/office/drawing/2014/main" id="{21F85616-68A3-E8C8-CB5A-1C32C20B8E92}"/>
              </a:ext>
            </a:extLst>
          </p:cNvPr>
          <p:cNvCxnSpPr>
            <a:cxnSpLocks/>
          </p:cNvCxnSpPr>
          <p:nvPr/>
        </p:nvCxnSpPr>
        <p:spPr>
          <a:xfrm>
            <a:off x="3334912" y="2225913"/>
            <a:ext cx="0" cy="661924"/>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75" name="Conector recto de flecha 20">
            <a:extLst>
              <a:ext uri="{FF2B5EF4-FFF2-40B4-BE49-F238E27FC236}">
                <a16:creationId xmlns:a16="http://schemas.microsoft.com/office/drawing/2014/main" id="{181DFBF6-445F-4F5B-8CCC-F890378F3C76}"/>
              </a:ext>
            </a:extLst>
          </p:cNvPr>
          <p:cNvCxnSpPr>
            <a:cxnSpLocks/>
          </p:cNvCxnSpPr>
          <p:nvPr/>
        </p:nvCxnSpPr>
        <p:spPr>
          <a:xfrm>
            <a:off x="3419791" y="2225913"/>
            <a:ext cx="0" cy="93415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76" name="Conector recto de flecha 20">
            <a:extLst>
              <a:ext uri="{FF2B5EF4-FFF2-40B4-BE49-F238E27FC236}">
                <a16:creationId xmlns:a16="http://schemas.microsoft.com/office/drawing/2014/main" id="{615E2D6B-67A7-4548-4E8F-B26EB73AE1F0}"/>
              </a:ext>
            </a:extLst>
          </p:cNvPr>
          <p:cNvCxnSpPr>
            <a:cxnSpLocks/>
          </p:cNvCxnSpPr>
          <p:nvPr/>
        </p:nvCxnSpPr>
        <p:spPr>
          <a:xfrm>
            <a:off x="3152813" y="2305022"/>
            <a:ext cx="182099" cy="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77" name="Conector recto de flecha 20">
            <a:extLst>
              <a:ext uri="{FF2B5EF4-FFF2-40B4-BE49-F238E27FC236}">
                <a16:creationId xmlns:a16="http://schemas.microsoft.com/office/drawing/2014/main" id="{0DFBEB0A-5836-807F-747D-316915704209}"/>
              </a:ext>
            </a:extLst>
          </p:cNvPr>
          <p:cNvCxnSpPr>
            <a:cxnSpLocks/>
          </p:cNvCxnSpPr>
          <p:nvPr/>
        </p:nvCxnSpPr>
        <p:spPr>
          <a:xfrm flipH="1">
            <a:off x="3419791" y="2300259"/>
            <a:ext cx="132750" cy="476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78" name="TextBox 77">
            <a:extLst>
              <a:ext uri="{FF2B5EF4-FFF2-40B4-BE49-F238E27FC236}">
                <a16:creationId xmlns:a16="http://schemas.microsoft.com/office/drawing/2014/main" id="{96F74212-85FA-683B-1D5F-0C1F2084C215}"/>
              </a:ext>
            </a:extLst>
          </p:cNvPr>
          <p:cNvSpPr txBox="1"/>
          <p:nvPr/>
        </p:nvSpPr>
        <p:spPr>
          <a:xfrm>
            <a:off x="3158259" y="2033841"/>
            <a:ext cx="467199"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SIFS</a:t>
            </a:r>
            <a:endParaRPr lang="en-US" sz="900" b="1" baseline="-25000" dirty="0">
              <a:solidFill>
                <a:srgbClr val="000000"/>
              </a:solidFill>
              <a:latin typeface="Calibri" panose="020F0502020204030204"/>
              <a:ea typeface="+mn-ea"/>
            </a:endParaRPr>
          </a:p>
        </p:txBody>
      </p:sp>
      <p:sp>
        <p:nvSpPr>
          <p:cNvPr id="79" name="Rectángulo 22">
            <a:extLst>
              <a:ext uri="{FF2B5EF4-FFF2-40B4-BE49-F238E27FC236}">
                <a16:creationId xmlns:a16="http://schemas.microsoft.com/office/drawing/2014/main" id="{A3634A47-F0C9-CC83-423F-344348186E0B}"/>
              </a:ext>
            </a:extLst>
          </p:cNvPr>
          <p:cNvSpPr/>
          <p:nvPr/>
        </p:nvSpPr>
        <p:spPr>
          <a:xfrm>
            <a:off x="4617686" y="2580239"/>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80" name="Rectángulo 22">
            <a:extLst>
              <a:ext uri="{FF2B5EF4-FFF2-40B4-BE49-F238E27FC236}">
                <a16:creationId xmlns:a16="http://schemas.microsoft.com/office/drawing/2014/main" id="{A831EE3B-2C5B-D8F3-3606-F733C8994978}"/>
              </a:ext>
            </a:extLst>
          </p:cNvPr>
          <p:cNvSpPr/>
          <p:nvPr/>
        </p:nvSpPr>
        <p:spPr>
          <a:xfrm>
            <a:off x="5874948" y="2981868"/>
            <a:ext cx="36515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81" name="TextBox 80">
            <a:extLst>
              <a:ext uri="{FF2B5EF4-FFF2-40B4-BE49-F238E27FC236}">
                <a16:creationId xmlns:a16="http://schemas.microsoft.com/office/drawing/2014/main" id="{1887BA42-CFBC-D264-0BD0-35C88205100F}"/>
              </a:ext>
            </a:extLst>
          </p:cNvPr>
          <p:cNvSpPr txBox="1"/>
          <p:nvPr/>
        </p:nvSpPr>
        <p:spPr>
          <a:xfrm>
            <a:off x="-153205" y="2185497"/>
            <a:ext cx="129072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AP</a:t>
            </a:r>
          </a:p>
        </p:txBody>
      </p:sp>
      <p:sp>
        <p:nvSpPr>
          <p:cNvPr id="82" name="TextBox 81">
            <a:extLst>
              <a:ext uri="{FF2B5EF4-FFF2-40B4-BE49-F238E27FC236}">
                <a16:creationId xmlns:a16="http://schemas.microsoft.com/office/drawing/2014/main" id="{655C8015-3BCA-A2FE-86E3-F8358B9D0EC7}"/>
              </a:ext>
            </a:extLst>
          </p:cNvPr>
          <p:cNvSpPr txBox="1"/>
          <p:nvPr/>
        </p:nvSpPr>
        <p:spPr>
          <a:xfrm>
            <a:off x="-117078" y="2619036"/>
            <a:ext cx="122901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STA1</a:t>
            </a:r>
          </a:p>
        </p:txBody>
      </p:sp>
      <p:cxnSp>
        <p:nvCxnSpPr>
          <p:cNvPr id="83" name="Conector recto de flecha 20">
            <a:extLst>
              <a:ext uri="{FF2B5EF4-FFF2-40B4-BE49-F238E27FC236}">
                <a16:creationId xmlns:a16="http://schemas.microsoft.com/office/drawing/2014/main" id="{4FFC0C04-5C3B-FDB2-FE9D-B9A0D3EBFE0B}"/>
              </a:ext>
            </a:extLst>
          </p:cNvPr>
          <p:cNvCxnSpPr>
            <a:cxnSpLocks/>
          </p:cNvCxnSpPr>
          <p:nvPr/>
        </p:nvCxnSpPr>
        <p:spPr>
          <a:xfrm>
            <a:off x="1098759" y="1581027"/>
            <a:ext cx="0" cy="609640"/>
          </a:xfrm>
          <a:prstGeom prst="straightConnector1">
            <a:avLst/>
          </a:prstGeom>
          <a:noFill/>
          <a:ln w="6350" cap="flat" cmpd="sng" algn="ctr">
            <a:solidFill>
              <a:srgbClr val="000000"/>
            </a:solidFill>
            <a:prstDash val="solid"/>
            <a:miter lim="800000"/>
            <a:headEnd type="none" w="med" len="med"/>
            <a:tailEnd type="triangle" w="med" len="med"/>
          </a:ln>
          <a:effectLst/>
        </p:spPr>
      </p:cxnSp>
      <p:grpSp>
        <p:nvGrpSpPr>
          <p:cNvPr id="84" name="Group 83">
            <a:extLst>
              <a:ext uri="{FF2B5EF4-FFF2-40B4-BE49-F238E27FC236}">
                <a16:creationId xmlns:a16="http://schemas.microsoft.com/office/drawing/2014/main" id="{641ACEBF-E2F5-DB4D-62AD-4A2E68A10325}"/>
              </a:ext>
            </a:extLst>
          </p:cNvPr>
          <p:cNvGrpSpPr/>
          <p:nvPr/>
        </p:nvGrpSpPr>
        <p:grpSpPr>
          <a:xfrm>
            <a:off x="728757" y="2378281"/>
            <a:ext cx="372143" cy="116819"/>
            <a:chOff x="1862023" y="4639736"/>
            <a:chExt cx="372143" cy="116819"/>
          </a:xfrm>
        </p:grpSpPr>
        <p:sp>
          <p:nvSpPr>
            <p:cNvPr id="85" name="Rectangle: Single Corner Snipped 84">
              <a:extLst>
                <a:ext uri="{FF2B5EF4-FFF2-40B4-BE49-F238E27FC236}">
                  <a16:creationId xmlns:a16="http://schemas.microsoft.com/office/drawing/2014/main" id="{C522DF38-7522-9C3E-FB69-B1F479FDF2F2}"/>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86" name="Rectangle: Single Corner Snipped 85">
              <a:extLst>
                <a:ext uri="{FF2B5EF4-FFF2-40B4-BE49-F238E27FC236}">
                  <a16:creationId xmlns:a16="http://schemas.microsoft.com/office/drawing/2014/main" id="{F8E19940-8874-C6A4-747A-C07A88BF9D7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87" name="Rectangle: Single Corner Snipped 86">
              <a:extLst>
                <a:ext uri="{FF2B5EF4-FFF2-40B4-BE49-F238E27FC236}">
                  <a16:creationId xmlns:a16="http://schemas.microsoft.com/office/drawing/2014/main" id="{3C7318E1-9A33-EE4F-C0D6-FA90652AE4F8}"/>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88" name="Conector recto de flecha 20">
            <a:extLst>
              <a:ext uri="{FF2B5EF4-FFF2-40B4-BE49-F238E27FC236}">
                <a16:creationId xmlns:a16="http://schemas.microsoft.com/office/drawing/2014/main" id="{1A39B011-8898-1EEA-9CDD-A4E54E9668F5}"/>
              </a:ext>
            </a:extLst>
          </p:cNvPr>
          <p:cNvCxnSpPr>
            <a:cxnSpLocks/>
          </p:cNvCxnSpPr>
          <p:nvPr/>
        </p:nvCxnSpPr>
        <p:spPr>
          <a:xfrm flipH="1">
            <a:off x="625332" y="2887353"/>
            <a:ext cx="768046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89" name="TextBox 88">
            <a:extLst>
              <a:ext uri="{FF2B5EF4-FFF2-40B4-BE49-F238E27FC236}">
                <a16:creationId xmlns:a16="http://schemas.microsoft.com/office/drawing/2014/main" id="{06267900-DE7F-C0B9-7CA1-2DAE3FEAA183}"/>
              </a:ext>
            </a:extLst>
          </p:cNvPr>
          <p:cNvSpPr txBox="1"/>
          <p:nvPr/>
        </p:nvSpPr>
        <p:spPr>
          <a:xfrm>
            <a:off x="-122351" y="3014471"/>
            <a:ext cx="122901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STA2</a:t>
            </a:r>
          </a:p>
        </p:txBody>
      </p:sp>
      <p:cxnSp>
        <p:nvCxnSpPr>
          <p:cNvPr id="90" name="Conector recto de flecha 20">
            <a:extLst>
              <a:ext uri="{FF2B5EF4-FFF2-40B4-BE49-F238E27FC236}">
                <a16:creationId xmlns:a16="http://schemas.microsoft.com/office/drawing/2014/main" id="{815D0FA3-9881-9F88-25D3-B52A4AD2714E}"/>
              </a:ext>
            </a:extLst>
          </p:cNvPr>
          <p:cNvCxnSpPr>
            <a:cxnSpLocks/>
          </p:cNvCxnSpPr>
          <p:nvPr/>
        </p:nvCxnSpPr>
        <p:spPr>
          <a:xfrm flipH="1">
            <a:off x="648929" y="3279605"/>
            <a:ext cx="7664491" cy="0"/>
          </a:xfrm>
          <a:prstGeom prst="straightConnector1">
            <a:avLst/>
          </a:prstGeom>
          <a:noFill/>
          <a:ln w="6350" cap="flat" cmpd="sng" algn="ctr">
            <a:solidFill>
              <a:srgbClr val="000000"/>
            </a:solidFill>
            <a:prstDash val="solid"/>
            <a:miter lim="800000"/>
            <a:headEnd type="triangle" w="med" len="med"/>
            <a:tailEnd type="none" w="med" len="med"/>
          </a:ln>
          <a:effectLst/>
        </p:spPr>
      </p:cxnSp>
      <p:cxnSp>
        <p:nvCxnSpPr>
          <p:cNvPr id="91" name="Conector recto de flecha 20">
            <a:extLst>
              <a:ext uri="{FF2B5EF4-FFF2-40B4-BE49-F238E27FC236}">
                <a16:creationId xmlns:a16="http://schemas.microsoft.com/office/drawing/2014/main" id="{504D72FF-9BE0-7363-2D92-9450E6E30569}"/>
              </a:ext>
            </a:extLst>
          </p:cNvPr>
          <p:cNvCxnSpPr>
            <a:cxnSpLocks/>
          </p:cNvCxnSpPr>
          <p:nvPr/>
        </p:nvCxnSpPr>
        <p:spPr>
          <a:xfrm flipH="1">
            <a:off x="648929" y="3700226"/>
            <a:ext cx="7679731"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92" name="TextBox 91">
            <a:extLst>
              <a:ext uri="{FF2B5EF4-FFF2-40B4-BE49-F238E27FC236}">
                <a16:creationId xmlns:a16="http://schemas.microsoft.com/office/drawing/2014/main" id="{6082F9E5-8D8D-86AD-EDE0-71F773B36417}"/>
              </a:ext>
            </a:extLst>
          </p:cNvPr>
          <p:cNvSpPr txBox="1"/>
          <p:nvPr/>
        </p:nvSpPr>
        <p:spPr>
          <a:xfrm>
            <a:off x="-122351" y="3407393"/>
            <a:ext cx="122901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STA3</a:t>
            </a:r>
          </a:p>
        </p:txBody>
      </p:sp>
      <p:sp>
        <p:nvSpPr>
          <p:cNvPr id="93" name="Rectángulo 22">
            <a:extLst>
              <a:ext uri="{FF2B5EF4-FFF2-40B4-BE49-F238E27FC236}">
                <a16:creationId xmlns:a16="http://schemas.microsoft.com/office/drawing/2014/main" id="{499D8072-AF21-5BE3-6F1D-2788C00AF39B}"/>
              </a:ext>
            </a:extLst>
          </p:cNvPr>
          <p:cNvSpPr/>
          <p:nvPr/>
        </p:nvSpPr>
        <p:spPr>
          <a:xfrm>
            <a:off x="1100670" y="2193095"/>
            <a:ext cx="33505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 </a:t>
            </a:r>
            <a:r>
              <a:rPr kumimoji="0" lang="es-ES" sz="6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to</a:t>
            </a:r>
            <a:r>
              <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a:t>
            </a:r>
            <a:r>
              <a:rPr kumimoji="0" lang="es-ES" sz="6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Self</a:t>
            </a:r>
            <a:endParaRPr kumimoji="0" lang="es-ES" sz="6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94" name="TextBox 93">
            <a:extLst>
              <a:ext uri="{FF2B5EF4-FFF2-40B4-BE49-F238E27FC236}">
                <a16:creationId xmlns:a16="http://schemas.microsoft.com/office/drawing/2014/main" id="{9DED8612-536A-53EB-F9CD-EF882966803D}"/>
              </a:ext>
            </a:extLst>
          </p:cNvPr>
          <p:cNvSpPr txBox="1"/>
          <p:nvPr/>
        </p:nvSpPr>
        <p:spPr>
          <a:xfrm>
            <a:off x="1865061" y="1865397"/>
            <a:ext cx="771527"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RTS TXS Trigger frame </a:t>
            </a:r>
            <a:endParaRPr lang="en-US" sz="800" b="1" baseline="-25000" dirty="0">
              <a:solidFill>
                <a:srgbClr val="000000"/>
              </a:solidFill>
              <a:latin typeface="Calibri" panose="020F0502020204030204"/>
              <a:ea typeface="+mn-ea"/>
            </a:endParaRPr>
          </a:p>
        </p:txBody>
      </p:sp>
      <p:grpSp>
        <p:nvGrpSpPr>
          <p:cNvPr id="95" name="Group 94">
            <a:extLst>
              <a:ext uri="{FF2B5EF4-FFF2-40B4-BE49-F238E27FC236}">
                <a16:creationId xmlns:a16="http://schemas.microsoft.com/office/drawing/2014/main" id="{4F28E1B2-30C2-B505-E6F9-24D7FA20D98F}"/>
              </a:ext>
            </a:extLst>
          </p:cNvPr>
          <p:cNvGrpSpPr/>
          <p:nvPr/>
        </p:nvGrpSpPr>
        <p:grpSpPr>
          <a:xfrm>
            <a:off x="2547189" y="2768806"/>
            <a:ext cx="211668" cy="116819"/>
            <a:chOff x="1862023" y="4639736"/>
            <a:chExt cx="372143" cy="116819"/>
          </a:xfrm>
        </p:grpSpPr>
        <p:sp>
          <p:nvSpPr>
            <p:cNvPr id="96" name="Rectangle: Single Corner Snipped 95">
              <a:extLst>
                <a:ext uri="{FF2B5EF4-FFF2-40B4-BE49-F238E27FC236}">
                  <a16:creationId xmlns:a16="http://schemas.microsoft.com/office/drawing/2014/main" id="{AB51285D-2E89-80C2-B8E5-97F827DD617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97" name="Rectangle: Single Corner Snipped 96">
              <a:extLst>
                <a:ext uri="{FF2B5EF4-FFF2-40B4-BE49-F238E27FC236}">
                  <a16:creationId xmlns:a16="http://schemas.microsoft.com/office/drawing/2014/main" id="{B27475AE-9D2B-19A7-B4DE-78CA24819F78}"/>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98" name="Rectangle: Single Corner Snipped 97">
              <a:extLst>
                <a:ext uri="{FF2B5EF4-FFF2-40B4-BE49-F238E27FC236}">
                  <a16:creationId xmlns:a16="http://schemas.microsoft.com/office/drawing/2014/main" id="{0C26648B-D97F-3D06-DE02-F9F31C46847F}"/>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99" name="Group 98">
            <a:extLst>
              <a:ext uri="{FF2B5EF4-FFF2-40B4-BE49-F238E27FC236}">
                <a16:creationId xmlns:a16="http://schemas.microsoft.com/office/drawing/2014/main" id="{447FCE04-1919-EDB1-6206-CD5D027E0202}"/>
              </a:ext>
            </a:extLst>
          </p:cNvPr>
          <p:cNvGrpSpPr/>
          <p:nvPr/>
        </p:nvGrpSpPr>
        <p:grpSpPr>
          <a:xfrm>
            <a:off x="3798139" y="3162506"/>
            <a:ext cx="211668" cy="116819"/>
            <a:chOff x="1862023" y="4639736"/>
            <a:chExt cx="372143" cy="116819"/>
          </a:xfrm>
        </p:grpSpPr>
        <p:sp>
          <p:nvSpPr>
            <p:cNvPr id="100" name="Rectangle: Single Corner Snipped 99">
              <a:extLst>
                <a:ext uri="{FF2B5EF4-FFF2-40B4-BE49-F238E27FC236}">
                  <a16:creationId xmlns:a16="http://schemas.microsoft.com/office/drawing/2014/main" id="{7C40FB00-1332-8531-006E-6EDB0B0BAEA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1" name="Rectangle: Single Corner Snipped 100">
              <a:extLst>
                <a:ext uri="{FF2B5EF4-FFF2-40B4-BE49-F238E27FC236}">
                  <a16:creationId xmlns:a16="http://schemas.microsoft.com/office/drawing/2014/main" id="{F490D8E3-5A07-E18C-5DB0-6B2C43614CE5}"/>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2" name="Rectangle: Single Corner Snipped 101">
              <a:extLst>
                <a:ext uri="{FF2B5EF4-FFF2-40B4-BE49-F238E27FC236}">
                  <a16:creationId xmlns:a16="http://schemas.microsoft.com/office/drawing/2014/main" id="{20EA632A-AA08-A254-E09C-5630A03B1CFD}"/>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103" name="Group 102">
            <a:extLst>
              <a:ext uri="{FF2B5EF4-FFF2-40B4-BE49-F238E27FC236}">
                <a16:creationId xmlns:a16="http://schemas.microsoft.com/office/drawing/2014/main" id="{74C9404F-AD8D-C012-3F24-41123704E6F2}"/>
              </a:ext>
            </a:extLst>
          </p:cNvPr>
          <p:cNvGrpSpPr/>
          <p:nvPr/>
        </p:nvGrpSpPr>
        <p:grpSpPr>
          <a:xfrm>
            <a:off x="4990669" y="2765497"/>
            <a:ext cx="211668" cy="116819"/>
            <a:chOff x="1862023" y="4639736"/>
            <a:chExt cx="372143" cy="116819"/>
          </a:xfrm>
        </p:grpSpPr>
        <p:sp>
          <p:nvSpPr>
            <p:cNvPr id="104" name="Rectangle: Single Corner Snipped 103">
              <a:extLst>
                <a:ext uri="{FF2B5EF4-FFF2-40B4-BE49-F238E27FC236}">
                  <a16:creationId xmlns:a16="http://schemas.microsoft.com/office/drawing/2014/main" id="{9F8022B1-BE71-1C61-F258-2E1EC66A43E0}"/>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5" name="Rectangle: Single Corner Snipped 104">
              <a:extLst>
                <a:ext uri="{FF2B5EF4-FFF2-40B4-BE49-F238E27FC236}">
                  <a16:creationId xmlns:a16="http://schemas.microsoft.com/office/drawing/2014/main" id="{DC6FCB34-879C-E6A8-2110-6C2FF19B7866}"/>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6" name="Rectangle: Single Corner Snipped 105">
              <a:extLst>
                <a:ext uri="{FF2B5EF4-FFF2-40B4-BE49-F238E27FC236}">
                  <a16:creationId xmlns:a16="http://schemas.microsoft.com/office/drawing/2014/main" id="{2910066E-84FA-53F1-D0D4-115C63E44F23}"/>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07" name="Conector recto de flecha 20">
            <a:extLst>
              <a:ext uri="{FF2B5EF4-FFF2-40B4-BE49-F238E27FC236}">
                <a16:creationId xmlns:a16="http://schemas.microsoft.com/office/drawing/2014/main" id="{4AE09D7A-93FB-C040-DF62-8D747CD0CE25}"/>
              </a:ext>
            </a:extLst>
          </p:cNvPr>
          <p:cNvCxnSpPr>
            <a:cxnSpLocks/>
          </p:cNvCxnSpPr>
          <p:nvPr/>
        </p:nvCxnSpPr>
        <p:spPr>
          <a:xfrm>
            <a:off x="6262772" y="2554687"/>
            <a:ext cx="0" cy="1638300"/>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08" name="Conector recto de flecha 20">
            <a:extLst>
              <a:ext uri="{FF2B5EF4-FFF2-40B4-BE49-F238E27FC236}">
                <a16:creationId xmlns:a16="http://schemas.microsoft.com/office/drawing/2014/main" id="{4D4476BC-0B14-642A-6AC1-0E7D4B959F29}"/>
              </a:ext>
            </a:extLst>
          </p:cNvPr>
          <p:cNvCxnSpPr>
            <a:cxnSpLocks/>
          </p:cNvCxnSpPr>
          <p:nvPr/>
        </p:nvCxnSpPr>
        <p:spPr>
          <a:xfrm>
            <a:off x="2079907" y="2500712"/>
            <a:ext cx="0" cy="142875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09" name="Rectángulo 22">
            <a:extLst>
              <a:ext uri="{FF2B5EF4-FFF2-40B4-BE49-F238E27FC236}">
                <a16:creationId xmlns:a16="http://schemas.microsoft.com/office/drawing/2014/main" id="{EC11EB9D-4307-EBC8-D239-002E153382CD}"/>
              </a:ext>
            </a:extLst>
          </p:cNvPr>
          <p:cNvSpPr/>
          <p:nvPr/>
        </p:nvSpPr>
        <p:spPr>
          <a:xfrm>
            <a:off x="1109080" y="4305388"/>
            <a:ext cx="6825062" cy="189168"/>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 NAV</a:t>
            </a:r>
          </a:p>
        </p:txBody>
      </p:sp>
      <p:cxnSp>
        <p:nvCxnSpPr>
          <p:cNvPr id="110" name="Conector recto de flecha 20">
            <a:extLst>
              <a:ext uri="{FF2B5EF4-FFF2-40B4-BE49-F238E27FC236}">
                <a16:creationId xmlns:a16="http://schemas.microsoft.com/office/drawing/2014/main" id="{96EDFEB6-C676-33F3-B22D-31D9055FDD68}"/>
              </a:ext>
            </a:extLst>
          </p:cNvPr>
          <p:cNvCxnSpPr>
            <a:cxnSpLocks/>
          </p:cNvCxnSpPr>
          <p:nvPr/>
        </p:nvCxnSpPr>
        <p:spPr>
          <a:xfrm>
            <a:off x="1103624" y="2458279"/>
            <a:ext cx="0" cy="1973263"/>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12" name="Rectángulo 22">
            <a:extLst>
              <a:ext uri="{FF2B5EF4-FFF2-40B4-BE49-F238E27FC236}">
                <a16:creationId xmlns:a16="http://schemas.microsoft.com/office/drawing/2014/main" id="{33123F95-4EB5-287A-9FDE-C2E2A105B827}"/>
              </a:ext>
            </a:extLst>
          </p:cNvPr>
          <p:cNvSpPr/>
          <p:nvPr/>
        </p:nvSpPr>
        <p:spPr>
          <a:xfrm>
            <a:off x="2088372" y="4026299"/>
            <a:ext cx="4179945" cy="189168"/>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P2P time </a:t>
            </a: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allocated</a:t>
            </a: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NAV </a:t>
            </a: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internal</a:t>
            </a: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a:t>
            </a: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counter</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13" name="Content Placeholder 2">
            <a:extLst>
              <a:ext uri="{FF2B5EF4-FFF2-40B4-BE49-F238E27FC236}">
                <a16:creationId xmlns:a16="http://schemas.microsoft.com/office/drawing/2014/main" id="{15B1197E-1620-9D69-7CCE-3B8838D00A48}"/>
              </a:ext>
            </a:extLst>
          </p:cNvPr>
          <p:cNvSpPr txBox="1">
            <a:spLocks/>
          </p:cNvSpPr>
          <p:nvPr/>
        </p:nvSpPr>
        <p:spPr>
          <a:xfrm>
            <a:off x="3168764" y="3694954"/>
            <a:ext cx="1791956"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Time Allocated to P2P group</a:t>
            </a:r>
          </a:p>
        </p:txBody>
      </p:sp>
      <p:sp>
        <p:nvSpPr>
          <p:cNvPr id="114" name="Content Placeholder 2">
            <a:extLst>
              <a:ext uri="{FF2B5EF4-FFF2-40B4-BE49-F238E27FC236}">
                <a16:creationId xmlns:a16="http://schemas.microsoft.com/office/drawing/2014/main" id="{48553B35-E946-28D8-D45A-B556D0AAC8C8}"/>
              </a:ext>
            </a:extLst>
          </p:cNvPr>
          <p:cNvSpPr txBox="1">
            <a:spLocks/>
          </p:cNvSpPr>
          <p:nvPr/>
        </p:nvSpPr>
        <p:spPr>
          <a:xfrm>
            <a:off x="2754487" y="3431511"/>
            <a:ext cx="3387234"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P2P group reset their NAV counter and start contending</a:t>
            </a:r>
          </a:p>
        </p:txBody>
      </p:sp>
      <p:sp>
        <p:nvSpPr>
          <p:cNvPr id="116" name="Content Placeholder 2">
            <a:extLst>
              <a:ext uri="{FF2B5EF4-FFF2-40B4-BE49-F238E27FC236}">
                <a16:creationId xmlns:a16="http://schemas.microsoft.com/office/drawing/2014/main" id="{4F15BB5C-7A05-94F1-1862-059613B66AB7}"/>
              </a:ext>
            </a:extLst>
          </p:cNvPr>
          <p:cNvSpPr txBox="1">
            <a:spLocks/>
          </p:cNvSpPr>
          <p:nvPr/>
        </p:nvSpPr>
        <p:spPr>
          <a:xfrm>
            <a:off x="3977640" y="2061296"/>
            <a:ext cx="1791956" cy="2456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Light-weight contention</a:t>
            </a:r>
          </a:p>
        </p:txBody>
      </p:sp>
      <p:cxnSp>
        <p:nvCxnSpPr>
          <p:cNvPr id="117" name="Conector recto de flecha 20">
            <a:extLst>
              <a:ext uri="{FF2B5EF4-FFF2-40B4-BE49-F238E27FC236}">
                <a16:creationId xmlns:a16="http://schemas.microsoft.com/office/drawing/2014/main" id="{BD17E44F-95A7-BA28-6ABD-C2F456A8B479}"/>
              </a:ext>
            </a:extLst>
          </p:cNvPr>
          <p:cNvCxnSpPr>
            <a:cxnSpLocks/>
          </p:cNvCxnSpPr>
          <p:nvPr/>
        </p:nvCxnSpPr>
        <p:spPr>
          <a:xfrm flipH="1">
            <a:off x="3901440" y="2289896"/>
            <a:ext cx="228600" cy="762000"/>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7" name="Conector recto de flecha 20">
            <a:extLst>
              <a:ext uri="{FF2B5EF4-FFF2-40B4-BE49-F238E27FC236}">
                <a16:creationId xmlns:a16="http://schemas.microsoft.com/office/drawing/2014/main" id="{4D5D8B46-B3EE-EF16-6C43-0AC4ACDC1DCC}"/>
              </a:ext>
            </a:extLst>
          </p:cNvPr>
          <p:cNvCxnSpPr>
            <a:cxnSpLocks/>
          </p:cNvCxnSpPr>
          <p:nvPr/>
        </p:nvCxnSpPr>
        <p:spPr>
          <a:xfrm flipH="1" flipV="1">
            <a:off x="2560074" y="3302641"/>
            <a:ext cx="252690" cy="351481"/>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31" name="Rectángulo 22">
            <a:extLst>
              <a:ext uri="{FF2B5EF4-FFF2-40B4-BE49-F238E27FC236}">
                <a16:creationId xmlns:a16="http://schemas.microsoft.com/office/drawing/2014/main" id="{41703F9E-7283-3B95-E92A-47507CD7769E}"/>
              </a:ext>
            </a:extLst>
          </p:cNvPr>
          <p:cNvSpPr/>
          <p:nvPr/>
        </p:nvSpPr>
        <p:spPr>
          <a:xfrm>
            <a:off x="6354904" y="2192807"/>
            <a:ext cx="55367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QoS</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es-ES" sz="900" b="1" kern="0" dirty="0">
                <a:solidFill>
                  <a:srgbClr val="000000"/>
                </a:solidFill>
                <a:latin typeface="Calibri" panose="020F0502020204030204"/>
                <a:ea typeface="+mn-ea"/>
                <a:cs typeface="Times New Roman" panose="02020603050405020304" pitchFamily="18" charset="0"/>
              </a:rPr>
              <a:t>Data</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32" name="Conector recto de flecha 20">
            <a:extLst>
              <a:ext uri="{FF2B5EF4-FFF2-40B4-BE49-F238E27FC236}">
                <a16:creationId xmlns:a16="http://schemas.microsoft.com/office/drawing/2014/main" id="{94E622C6-032C-F931-E866-F64228D948ED}"/>
              </a:ext>
            </a:extLst>
          </p:cNvPr>
          <p:cNvCxnSpPr>
            <a:cxnSpLocks/>
          </p:cNvCxnSpPr>
          <p:nvPr/>
        </p:nvCxnSpPr>
        <p:spPr>
          <a:xfrm>
            <a:off x="6652713" y="2493252"/>
            <a:ext cx="0" cy="1193845"/>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42" name="Rectángulo 22">
            <a:extLst>
              <a:ext uri="{FF2B5EF4-FFF2-40B4-BE49-F238E27FC236}">
                <a16:creationId xmlns:a16="http://schemas.microsoft.com/office/drawing/2014/main" id="{C4207DAC-8373-ABF7-C708-FDCF94BDD8CF}"/>
              </a:ext>
            </a:extLst>
          </p:cNvPr>
          <p:cNvSpPr/>
          <p:nvPr/>
        </p:nvSpPr>
        <p:spPr>
          <a:xfrm>
            <a:off x="7017182" y="3471586"/>
            <a:ext cx="365157" cy="232248"/>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Ack</a:t>
            </a:r>
            <a:endPar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43" name="Conector recto de flecha 20">
            <a:extLst>
              <a:ext uri="{FF2B5EF4-FFF2-40B4-BE49-F238E27FC236}">
                <a16:creationId xmlns:a16="http://schemas.microsoft.com/office/drawing/2014/main" id="{DBD930A6-E97F-B862-325A-A62522D60A65}"/>
              </a:ext>
            </a:extLst>
          </p:cNvPr>
          <p:cNvCxnSpPr>
            <a:cxnSpLocks/>
            <a:stCxn id="42" idx="0"/>
          </p:cNvCxnSpPr>
          <p:nvPr/>
        </p:nvCxnSpPr>
        <p:spPr>
          <a:xfrm flipH="1" flipV="1">
            <a:off x="7191634" y="2489238"/>
            <a:ext cx="8127" cy="982348"/>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50" name="Rectángulo 22">
            <a:extLst>
              <a:ext uri="{FF2B5EF4-FFF2-40B4-BE49-F238E27FC236}">
                <a16:creationId xmlns:a16="http://schemas.microsoft.com/office/drawing/2014/main" id="{1196D459-0470-69D5-278C-9256409B2AEE}"/>
              </a:ext>
            </a:extLst>
          </p:cNvPr>
          <p:cNvSpPr/>
          <p:nvPr/>
        </p:nvSpPr>
        <p:spPr>
          <a:xfrm>
            <a:off x="7461891" y="2193095"/>
            <a:ext cx="33505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CF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End</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51" name="Oval 50">
            <a:extLst>
              <a:ext uri="{FF2B5EF4-FFF2-40B4-BE49-F238E27FC236}">
                <a16:creationId xmlns:a16="http://schemas.microsoft.com/office/drawing/2014/main" id="{8FBFC9C5-9911-8351-6E96-E9127C413A0B}"/>
              </a:ext>
            </a:extLst>
          </p:cNvPr>
          <p:cNvSpPr/>
          <p:nvPr/>
        </p:nvSpPr>
        <p:spPr bwMode="auto">
          <a:xfrm>
            <a:off x="187307" y="2561058"/>
            <a:ext cx="601980" cy="853440"/>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Content Placeholder 2">
            <a:extLst>
              <a:ext uri="{FF2B5EF4-FFF2-40B4-BE49-F238E27FC236}">
                <a16:creationId xmlns:a16="http://schemas.microsoft.com/office/drawing/2014/main" id="{D99DF2D6-DE60-4235-815B-21C8037A4F4B}"/>
              </a:ext>
            </a:extLst>
          </p:cNvPr>
          <p:cNvSpPr txBox="1">
            <a:spLocks/>
          </p:cNvSpPr>
          <p:nvPr/>
        </p:nvSpPr>
        <p:spPr>
          <a:xfrm>
            <a:off x="1099003" y="2878693"/>
            <a:ext cx="544973" cy="40896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050" b="1" dirty="0">
                <a:solidFill>
                  <a:srgbClr val="000000"/>
                </a:solidFill>
                <a:latin typeface="Calibri" panose="020F0502020204030204" pitchFamily="34" charset="0"/>
              </a:rPr>
              <a:t>P2P group</a:t>
            </a:r>
          </a:p>
        </p:txBody>
      </p:sp>
      <p:cxnSp>
        <p:nvCxnSpPr>
          <p:cNvPr id="53" name="Conector recto de flecha 20">
            <a:extLst>
              <a:ext uri="{FF2B5EF4-FFF2-40B4-BE49-F238E27FC236}">
                <a16:creationId xmlns:a16="http://schemas.microsoft.com/office/drawing/2014/main" id="{ABBE15F8-7880-EF2B-170C-5A2699B4A217}"/>
              </a:ext>
            </a:extLst>
          </p:cNvPr>
          <p:cNvCxnSpPr>
            <a:cxnSpLocks/>
            <a:endCxn id="51" idx="6"/>
          </p:cNvCxnSpPr>
          <p:nvPr/>
        </p:nvCxnSpPr>
        <p:spPr>
          <a:xfrm flipH="1" flipV="1">
            <a:off x="789287" y="2987778"/>
            <a:ext cx="384685" cy="68088"/>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9" name="Rectángulo 22">
            <a:extLst>
              <a:ext uri="{FF2B5EF4-FFF2-40B4-BE49-F238E27FC236}">
                <a16:creationId xmlns:a16="http://schemas.microsoft.com/office/drawing/2014/main" id="{E293B25A-EC22-9892-752B-67A2375FAD81}"/>
              </a:ext>
            </a:extLst>
          </p:cNvPr>
          <p:cNvSpPr/>
          <p:nvPr/>
        </p:nvSpPr>
        <p:spPr>
          <a:xfrm>
            <a:off x="2181457" y="2585545"/>
            <a:ext cx="35466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a:t>
            </a:r>
          </a:p>
        </p:txBody>
      </p:sp>
      <p:sp>
        <p:nvSpPr>
          <p:cNvPr id="10" name="Rectángulo 22">
            <a:extLst>
              <a:ext uri="{FF2B5EF4-FFF2-40B4-BE49-F238E27FC236}">
                <a16:creationId xmlns:a16="http://schemas.microsoft.com/office/drawing/2014/main" id="{B0AB03C0-2976-0AB3-AEC9-A91E505DBA07}"/>
              </a:ext>
            </a:extLst>
          </p:cNvPr>
          <p:cNvSpPr/>
          <p:nvPr/>
        </p:nvSpPr>
        <p:spPr>
          <a:xfrm>
            <a:off x="2187356" y="2980802"/>
            <a:ext cx="35466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CTS</a:t>
            </a:r>
          </a:p>
        </p:txBody>
      </p:sp>
    </p:spTree>
    <p:extLst>
      <p:ext uri="{BB962C8B-B14F-4D97-AF65-F5344CB8AC3E}">
        <p14:creationId xmlns:p14="http://schemas.microsoft.com/office/powerpoint/2010/main" val="233529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Light-weight Contention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304800" y="1752599"/>
            <a:ext cx="8458200" cy="4477120"/>
          </a:xfrm>
        </p:spPr>
        <p:txBody>
          <a:bodyPr/>
          <a:lstStyle/>
          <a:p>
            <a:r>
              <a:rPr lang="en-US" sz="2000" dirty="0">
                <a:solidFill>
                  <a:schemeClr val="tx1"/>
                </a:solidFill>
              </a:rPr>
              <a:t>There could be several options for implementing the light contention within the P2P group contention period</a:t>
            </a:r>
          </a:p>
          <a:p>
            <a:pPr lvl="1"/>
            <a:r>
              <a:rPr lang="en-US" sz="1800" b="1" dirty="0">
                <a:solidFill>
                  <a:schemeClr val="tx1"/>
                </a:solidFill>
              </a:rPr>
              <a:t>High-performance EDCA parameters (AISFN and CW)</a:t>
            </a:r>
          </a:p>
          <a:p>
            <a:pPr lvl="2"/>
            <a:r>
              <a:rPr lang="en-US" sz="1600" dirty="0">
                <a:solidFill>
                  <a:schemeClr val="tx1"/>
                </a:solidFill>
              </a:rPr>
              <a:t>The Voice access category could be a good starting point to define these values. We assume that there are a very small number the devices within the contention period, whose QoS data traffic is driven by the application, and most likely there will be an order of transmission that would avoid the collisions</a:t>
            </a:r>
          </a:p>
          <a:p>
            <a:pPr lvl="1"/>
            <a:r>
              <a:rPr lang="en-US" sz="1800" b="1" dirty="0">
                <a:solidFill>
                  <a:schemeClr val="tx1"/>
                </a:solidFill>
              </a:rPr>
              <a:t>No contention with fixed IFS</a:t>
            </a:r>
          </a:p>
          <a:p>
            <a:pPr lvl="2"/>
            <a:r>
              <a:rPr lang="en-US" sz="1600" dirty="0">
                <a:solidFill>
                  <a:schemeClr val="tx1"/>
                </a:solidFill>
              </a:rPr>
              <a:t>Assuming the application has a fixed order of data transmission, the contention could be removed, and set a fixed </a:t>
            </a:r>
            <a:r>
              <a:rPr lang="en-US" sz="1600" dirty="0" err="1">
                <a:solidFill>
                  <a:schemeClr val="tx1"/>
                </a:solidFill>
              </a:rPr>
              <a:t>xIFS</a:t>
            </a:r>
            <a:r>
              <a:rPr lang="en-US" sz="1600" dirty="0">
                <a:solidFill>
                  <a:schemeClr val="tx1"/>
                </a:solidFill>
              </a:rPr>
              <a:t> separation between the frames, as there will be no collisions</a:t>
            </a:r>
          </a:p>
          <a:p>
            <a:pPr lvl="1"/>
            <a:r>
              <a:rPr lang="en-US" sz="1800" b="1" dirty="0">
                <a:solidFill>
                  <a:schemeClr val="tx1"/>
                </a:solidFill>
              </a:rPr>
              <a:t>Token-based arbitration  </a:t>
            </a:r>
          </a:p>
          <a:p>
            <a:pPr lvl="2"/>
            <a:r>
              <a:rPr lang="en-US" sz="1600" dirty="0">
                <a:solidFill>
                  <a:schemeClr val="tx1"/>
                </a:solidFill>
              </a:rPr>
              <a:t>As an additional mechanism for avoiding collisions, there could be a token-based arbitration mechanism for allowing a P2P group member to transmit. The token will be passed through the members (different strategies could be used).</a:t>
            </a:r>
          </a:p>
          <a:p>
            <a:pPr marL="0" indent="0">
              <a:buNone/>
            </a:pPr>
            <a:endParaRPr lang="en-US" sz="2000" dirty="0">
              <a:solidFill>
                <a:schemeClr val="tx1"/>
              </a:solidFill>
            </a:endParaRP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1967424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533401" y="1676400"/>
            <a:ext cx="8008938" cy="4712601"/>
          </a:xfrm>
        </p:spPr>
        <p:txBody>
          <a:bodyPr/>
          <a:lstStyle/>
          <a:p>
            <a:r>
              <a:rPr lang="es-ES" dirty="0">
                <a:solidFill>
                  <a:schemeClr val="tx1"/>
                </a:solidFill>
              </a:rPr>
              <a:t>A</a:t>
            </a:r>
            <a:r>
              <a:rPr lang="en-US" dirty="0">
                <a:solidFill>
                  <a:schemeClr val="tx1"/>
                </a:solidFill>
              </a:rPr>
              <a:t> new Triggered TXOP sharing mode is proposed, which enables a light-weight contention period for QoS P2P group members</a:t>
            </a:r>
          </a:p>
          <a:p>
            <a:pPr lvl="1"/>
            <a:r>
              <a:rPr lang="en-US" dirty="0">
                <a:solidFill>
                  <a:schemeClr val="tx1"/>
                </a:solidFill>
              </a:rPr>
              <a:t>The MU-RTS TXS Trigger frame must support a new User Info field including a Group ID, instead of AID.</a:t>
            </a:r>
          </a:p>
          <a:p>
            <a:pPr lvl="1"/>
            <a:r>
              <a:rPr lang="en-US" dirty="0">
                <a:solidFill>
                  <a:schemeClr val="tx1"/>
                </a:solidFill>
              </a:rPr>
              <a:t>The P2P group STAs need to reset their NAV counter after receiving the new TF frame (RA: Group ID), and start the light contention</a:t>
            </a:r>
          </a:p>
          <a:p>
            <a:pPr lvl="1"/>
            <a:r>
              <a:rPr lang="en-US" dirty="0">
                <a:solidFill>
                  <a:schemeClr val="tx1"/>
                </a:solidFill>
              </a:rPr>
              <a:t>The P2P group STAs need to maintain an internal counter of the allocated time by the AP</a:t>
            </a:r>
          </a:p>
          <a:p>
            <a:pPr lvl="1"/>
            <a:r>
              <a:rPr lang="en-US" dirty="0">
                <a:solidFill>
                  <a:schemeClr val="tx1"/>
                </a:solidFill>
              </a:rPr>
              <a:t>After the allocated time expires, the P2P group STAs recover the BSS TXOP NAV counter</a:t>
            </a:r>
          </a:p>
          <a:p>
            <a:r>
              <a:rPr lang="en-US" dirty="0">
                <a:solidFill>
                  <a:schemeClr val="tx1"/>
                </a:solidFill>
              </a:rPr>
              <a:t>There could be different light-weight contention options, according to application nature</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939430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533401" y="1676400"/>
            <a:ext cx="8008938" cy="4585779"/>
          </a:xfrm>
        </p:spPr>
        <p:txBody>
          <a:bodyPr/>
          <a:lstStyle/>
          <a:p>
            <a:r>
              <a:rPr lang="en-US" dirty="0"/>
              <a:t>We have identified the P2P communication links for some QoS time-sensitive applications, and current on-channel P2P mechanism limitations attending to the needs for bidirectional communication (closed loop)</a:t>
            </a:r>
          </a:p>
          <a:p>
            <a:r>
              <a:rPr lang="en-US" dirty="0">
                <a:solidFill>
                  <a:schemeClr val="tx1"/>
                </a:solidFill>
              </a:rPr>
              <a:t>Based on the P2P group concept, we have proposed a new triggered TXOP sharing mode that would allow direct communication with the P2P group</a:t>
            </a:r>
          </a:p>
          <a:p>
            <a:r>
              <a:rPr lang="en-US" dirty="0">
                <a:solidFill>
                  <a:schemeClr val="tx1"/>
                </a:solidFill>
              </a:rPr>
              <a:t>A light-weight contention mechanism is proposed to enhance the transmission efficiency and improving the end-to-end communication latency</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3217881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References</a:t>
            </a:r>
            <a:endParaRPr lang="ko-KR" altLang="en-US" dirty="0"/>
          </a:p>
        </p:txBody>
      </p:sp>
      <p:sp>
        <p:nvSpPr>
          <p:cNvPr id="3" name="내용 개체 틀 2"/>
          <p:cNvSpPr>
            <a:spLocks noGrp="1"/>
          </p:cNvSpPr>
          <p:nvPr>
            <p:ph idx="1"/>
          </p:nvPr>
        </p:nvSpPr>
        <p:spPr>
          <a:xfrm>
            <a:off x="685800" y="1373187"/>
            <a:ext cx="7770813" cy="5180013"/>
          </a:xfrm>
        </p:spPr>
        <p:txBody>
          <a:bodyPr/>
          <a:lstStyle/>
          <a:p>
            <a:pPr marL="0" indent="0">
              <a:buNone/>
            </a:pPr>
            <a:r>
              <a:rPr lang="en-US" altLang="ko-KR" sz="1600" b="0" dirty="0"/>
              <a:t>[1]</a:t>
            </a:r>
            <a:r>
              <a:rPr lang="pt-BR" altLang="ko-KR" sz="1600" b="0" dirty="0"/>
              <a:t> IEEE 802.11-23/0028r6</a:t>
            </a:r>
            <a:r>
              <a:rPr lang="es-ES" altLang="ko-KR" sz="1600" b="0" dirty="0"/>
              <a:t>, </a:t>
            </a:r>
            <a:r>
              <a:rPr lang="en-US" altLang="ko-KR" sz="1600" b="0" dirty="0"/>
              <a:t>UHR </a:t>
            </a:r>
            <a:r>
              <a:rPr lang="pt-BR" altLang="ko-KR" sz="1600" b="0" dirty="0"/>
              <a:t>PAR discussion</a:t>
            </a:r>
          </a:p>
          <a:p>
            <a:pPr marL="0" indent="0">
              <a:buNone/>
            </a:pPr>
            <a:r>
              <a:rPr lang="en-US" altLang="ko-KR" sz="1600" b="0" dirty="0"/>
              <a:t>[2] Inaki Val and et al. (MaxLinear), “High Criticality Use Cases and Requirements”, 23/1522r0, September 2023.</a:t>
            </a:r>
          </a:p>
          <a:p>
            <a:pPr marL="0" indent="0">
              <a:buNone/>
            </a:pPr>
            <a:r>
              <a:rPr lang="en-US" altLang="ko-KR" sz="1600" b="0" dirty="0"/>
              <a:t>[3] Oliver Holland and et al. “Low Latency Communication White Paper”, P802.24-23-0010r4, July 2023.</a:t>
            </a:r>
          </a:p>
          <a:p>
            <a:pPr marL="0" indent="0">
              <a:buNone/>
            </a:pPr>
            <a:r>
              <a:rPr lang="en-US" altLang="ko-KR" sz="1600" b="0" dirty="0"/>
              <a:t>[4]</a:t>
            </a:r>
            <a:r>
              <a:rPr lang="en-US" altLang="ko-KR" sz="1600" b="0" dirty="0">
                <a:solidFill>
                  <a:schemeClr val="tx1"/>
                </a:solidFill>
              </a:rPr>
              <a:t> Dibakar Das and et al. (Intel), “TXOP sharing extensions for XR use-cases”, 23/1387r1, August 2023.</a:t>
            </a:r>
          </a:p>
          <a:p>
            <a:pPr marL="0" indent="0">
              <a:buNone/>
            </a:pPr>
            <a:r>
              <a:rPr lang="en-US" altLang="ko-KR" sz="1600" b="0" dirty="0"/>
              <a:t>[5]</a:t>
            </a:r>
            <a:r>
              <a:rPr lang="en-US" altLang="ko-KR" sz="1600" b="0" dirty="0">
                <a:solidFill>
                  <a:schemeClr val="tx1"/>
                </a:solidFill>
              </a:rPr>
              <a:t> </a:t>
            </a:r>
            <a:r>
              <a:rPr lang="en-US" altLang="ko-KR" sz="1600" b="0" dirty="0" err="1">
                <a:solidFill>
                  <a:schemeClr val="tx1"/>
                </a:solidFill>
              </a:rPr>
              <a:t>Guoqing</a:t>
            </a:r>
            <a:r>
              <a:rPr lang="en-US" altLang="ko-KR" sz="1600" b="0" dirty="0">
                <a:solidFill>
                  <a:schemeClr val="tx1"/>
                </a:solidFill>
              </a:rPr>
              <a:t> Li and et al. (Meta), “Proxy QoS management for XR use cases”, 23/1958r0, November 2023.</a:t>
            </a:r>
          </a:p>
          <a:p>
            <a:pPr marL="0" indent="0">
              <a:buNone/>
            </a:pPr>
            <a:r>
              <a:rPr lang="en-US" altLang="ko-KR" sz="1600" b="0" dirty="0">
                <a:solidFill>
                  <a:schemeClr val="tx1"/>
                </a:solidFill>
              </a:rPr>
              <a:t>[6] Rubayet Shafin and et al., “P2P Resource Management”, 23/1929r0, November 2023.</a:t>
            </a:r>
          </a:p>
          <a:p>
            <a:pPr marL="0" indent="0">
              <a:buNone/>
            </a:pPr>
            <a:endParaRPr lang="en-US" altLang="ko-KR" sz="1600" b="0" dirty="0"/>
          </a:p>
        </p:txBody>
      </p:sp>
      <p:sp>
        <p:nvSpPr>
          <p:cNvPr id="4" name="날짜 개체 틀 3"/>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June </a:t>
            </a:r>
            <a:r>
              <a:rPr lang="en-US" dirty="0"/>
              <a:t>2024</a:t>
            </a:r>
            <a:endParaRPr lang="en-GB"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
        <p:nvSpPr>
          <p:cNvPr id="6" name="바닥글 개체 틀 5"/>
          <p:cNvSpPr>
            <a:spLocks noGrp="1"/>
          </p:cNvSpPr>
          <p:nvPr>
            <p:ph type="ftr" sz="quarter" idx="11"/>
          </p:nvPr>
        </p:nvSpPr>
        <p:spPr bwMode="auto">
          <a:xfrm>
            <a:off x="7222025" y="6475413"/>
            <a:ext cx="13219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GB" dirty="0"/>
              <a:t>Inaki Val, MaxLinear</a:t>
            </a:r>
          </a:p>
        </p:txBody>
      </p:sp>
    </p:spTree>
    <p:extLst>
      <p:ext uri="{BB962C8B-B14F-4D97-AF65-F5344CB8AC3E}">
        <p14:creationId xmlns:p14="http://schemas.microsoft.com/office/powerpoint/2010/main" val="4123505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Introduction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609600" y="1752600"/>
            <a:ext cx="8153400" cy="4645025"/>
          </a:xfrm>
        </p:spPr>
        <p:txBody>
          <a:bodyPr/>
          <a:lstStyle/>
          <a:p>
            <a:r>
              <a:rPr lang="en-US" sz="2200" dirty="0"/>
              <a:t>802.11bn targets the improvement of packet delivery by reducing the transmission latency and enhancing network </a:t>
            </a:r>
            <a:r>
              <a:rPr lang="en-US" sz="2200" dirty="0">
                <a:solidFill>
                  <a:schemeClr val="tx1"/>
                </a:solidFill>
              </a:rPr>
              <a:t>reliability [1]</a:t>
            </a:r>
          </a:p>
          <a:p>
            <a:r>
              <a:rPr lang="en-US" sz="2200" dirty="0">
                <a:solidFill>
                  <a:schemeClr val="tx1"/>
                </a:solidFill>
              </a:rPr>
              <a:t>Applications and use cases with QoS-related requirements (e.g., bounded latency and reliability) have been growing in recent times [2]</a:t>
            </a:r>
          </a:p>
          <a:p>
            <a:pPr lvl="1"/>
            <a:r>
              <a:rPr lang="en-US" sz="1800" dirty="0">
                <a:solidFill>
                  <a:schemeClr val="tx1"/>
                </a:solidFill>
              </a:rPr>
              <a:t>The critical QoS services can be mainly characterized by periodic traffic patterns, and strict timing requirements for data exchange [2, 3]</a:t>
            </a:r>
          </a:p>
          <a:p>
            <a:r>
              <a:rPr lang="en-US" sz="2200" dirty="0">
                <a:solidFill>
                  <a:schemeClr val="tx1"/>
                </a:solidFill>
              </a:rPr>
              <a:t>Some of these specific applications would employ Peer-to-peer (P2P) links [4, 5], which could be beneficial in terms of latency and efficiency, offloading the AP workload</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4200905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685800" y="430611"/>
            <a:ext cx="7770813" cy="1065213"/>
          </a:xfrm>
        </p:spPr>
        <p:txBody>
          <a:bodyPr/>
          <a:lstStyle/>
          <a:p>
            <a:r>
              <a:rPr lang="en-US" dirty="0">
                <a:solidFill>
                  <a:schemeClr val="tx1"/>
                </a:solidFill>
              </a:rPr>
              <a:t>P2P: Recap</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88136" y="1368046"/>
            <a:ext cx="8686800" cy="2640427"/>
          </a:xfrm>
        </p:spPr>
        <p:txBody>
          <a:bodyPr/>
          <a:lstStyle/>
          <a:p>
            <a:r>
              <a:rPr lang="en-US" sz="2000" dirty="0">
                <a:solidFill>
                  <a:schemeClr val="tx1"/>
                </a:solidFill>
              </a:rPr>
              <a:t>Peer-to-peer links allow direct communication between two non-AP STA devices, without any intervention of the AP, except for setting up the link in the case of on-channel P2P.</a:t>
            </a:r>
          </a:p>
          <a:p>
            <a:r>
              <a:rPr lang="en-US" sz="2000" dirty="0">
                <a:solidFill>
                  <a:schemeClr val="tx1"/>
                </a:solidFill>
              </a:rPr>
              <a:t>The AP uses a triggered TXOP sharing (mode 2) mechanism to grant airtime to a non-AP STA that would send data frames to another non-AP STA.</a:t>
            </a:r>
          </a:p>
          <a:p>
            <a:pPr lvl="1"/>
            <a:r>
              <a:rPr lang="en-US" sz="1800" dirty="0">
                <a:solidFill>
                  <a:schemeClr val="tx1"/>
                </a:solidFill>
              </a:rPr>
              <a:t>Other P2P mechanisms exist but the focus of this proposal is on extending TXOP sharing P2P mechanism</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pic>
        <p:nvPicPr>
          <p:cNvPr id="7" name="Picture 6" descr="A white paper with black text&#10;&#10;Description automatically generated">
            <a:extLst>
              <a:ext uri="{FF2B5EF4-FFF2-40B4-BE49-F238E27FC236}">
                <a16:creationId xmlns:a16="http://schemas.microsoft.com/office/drawing/2014/main" id="{916B56F6-2F74-EC1F-2871-316B7D2214FE}"/>
              </a:ext>
            </a:extLst>
          </p:cNvPr>
          <p:cNvPicPr>
            <a:picLocks noChangeAspect="1"/>
          </p:cNvPicPr>
          <p:nvPr/>
        </p:nvPicPr>
        <p:blipFill>
          <a:blip r:embed="rId3"/>
          <a:stretch>
            <a:fillRect/>
          </a:stretch>
        </p:blipFill>
        <p:spPr>
          <a:xfrm>
            <a:off x="1564758" y="4003702"/>
            <a:ext cx="5569688" cy="2397156"/>
          </a:xfrm>
          <a:prstGeom prst="rect">
            <a:avLst/>
          </a:prstGeom>
        </p:spPr>
      </p:pic>
    </p:spTree>
    <p:extLst>
      <p:ext uri="{BB962C8B-B14F-4D97-AF65-F5344CB8AC3E}">
        <p14:creationId xmlns:p14="http://schemas.microsoft.com/office/powerpoint/2010/main" val="107043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Problem Statement (1/2)</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88136" y="1743886"/>
            <a:ext cx="8686800" cy="4656914"/>
          </a:xfrm>
        </p:spPr>
        <p:txBody>
          <a:bodyPr/>
          <a:lstStyle/>
          <a:p>
            <a:r>
              <a:rPr lang="en-US" sz="2800" dirty="0">
                <a:solidFill>
                  <a:schemeClr val="tx1"/>
                </a:solidFill>
              </a:rPr>
              <a:t>Some P2P target applications, such as VR/AR/XR, are based on bidirectional data exchange (closed-loop communication).</a:t>
            </a:r>
          </a:p>
          <a:p>
            <a:pPr lvl="1"/>
            <a:r>
              <a:rPr lang="en-US" sz="2400" dirty="0">
                <a:solidFill>
                  <a:schemeClr val="tx1"/>
                </a:solidFill>
              </a:rPr>
              <a:t>Another example would be any application layer based on TCP communication.</a:t>
            </a:r>
          </a:p>
          <a:p>
            <a:r>
              <a:rPr lang="en-US" sz="2800" dirty="0">
                <a:solidFill>
                  <a:schemeClr val="tx1"/>
                </a:solidFill>
              </a:rPr>
              <a:t>The triggered TXOP sharing (mode 2) mechanism is limited to transferring data in one direction.</a:t>
            </a:r>
          </a:p>
          <a:p>
            <a:pPr lvl="1"/>
            <a:r>
              <a:rPr lang="en-US" sz="2400" dirty="0">
                <a:solidFill>
                  <a:schemeClr val="tx1"/>
                </a:solidFill>
              </a:rPr>
              <a:t>The granted non-AP STA1 can send data to another non-AP STA2, but non-AP STA2 is not allowed to transmit.</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48241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Problem Statement (2/2)</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228600" y="5020486"/>
            <a:ext cx="8686800" cy="1456514"/>
          </a:xfrm>
        </p:spPr>
        <p:txBody>
          <a:bodyPr/>
          <a:lstStyle/>
          <a:p>
            <a:r>
              <a:rPr lang="en-US" sz="2200" dirty="0">
                <a:solidFill>
                  <a:schemeClr val="tx1"/>
                </a:solidFill>
              </a:rPr>
              <a:t>Therefore, the current TXOP sharing (mode 2) mechanism does not provide the optimal functionality to support new latency-sensitive P2P applications that would require fluid bidirectional data exchange.</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
        <p:nvSpPr>
          <p:cNvPr id="9" name="Content Placeholder 2">
            <a:extLst>
              <a:ext uri="{FF2B5EF4-FFF2-40B4-BE49-F238E27FC236}">
                <a16:creationId xmlns:a16="http://schemas.microsoft.com/office/drawing/2014/main" id="{4E87CE57-E420-5F02-6A65-C37F7888F455}"/>
              </a:ext>
            </a:extLst>
          </p:cNvPr>
          <p:cNvSpPr txBox="1">
            <a:spLocks/>
          </p:cNvSpPr>
          <p:nvPr/>
        </p:nvSpPr>
        <p:spPr bwMode="auto">
          <a:xfrm>
            <a:off x="228600" y="1600200"/>
            <a:ext cx="8686800" cy="9231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200" kern="0" dirty="0">
                <a:solidFill>
                  <a:schemeClr val="tx1"/>
                </a:solidFill>
              </a:rPr>
              <a:t>Using the existing TXS Mode 2 would require several consecutive TXOP grants, requiring the continuous action of the AP.</a:t>
            </a:r>
          </a:p>
        </p:txBody>
      </p:sp>
      <p:pic>
        <p:nvPicPr>
          <p:cNvPr id="7" name="Picture 6">
            <a:extLst>
              <a:ext uri="{FF2B5EF4-FFF2-40B4-BE49-F238E27FC236}">
                <a16:creationId xmlns:a16="http://schemas.microsoft.com/office/drawing/2014/main" id="{3427BB02-9D78-2F2D-3DB9-891A9DAFEC7E}"/>
              </a:ext>
            </a:extLst>
          </p:cNvPr>
          <p:cNvPicPr>
            <a:picLocks noChangeAspect="1"/>
          </p:cNvPicPr>
          <p:nvPr/>
        </p:nvPicPr>
        <p:blipFill>
          <a:blip r:embed="rId3"/>
          <a:stretch>
            <a:fillRect/>
          </a:stretch>
        </p:blipFill>
        <p:spPr>
          <a:xfrm>
            <a:off x="1354737" y="2461358"/>
            <a:ext cx="6257544" cy="2478024"/>
          </a:xfrm>
          <a:prstGeom prst="rect">
            <a:avLst/>
          </a:prstGeom>
        </p:spPr>
      </p:pic>
    </p:spTree>
    <p:extLst>
      <p:ext uri="{BB962C8B-B14F-4D97-AF65-F5344CB8AC3E}">
        <p14:creationId xmlns:p14="http://schemas.microsoft.com/office/powerpoint/2010/main" val="1250412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P2P Group</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88136" y="1743886"/>
            <a:ext cx="8686800" cy="4656914"/>
          </a:xfrm>
        </p:spPr>
        <p:txBody>
          <a:bodyPr/>
          <a:lstStyle/>
          <a:p>
            <a:r>
              <a:rPr lang="en-US" dirty="0">
                <a:solidFill>
                  <a:schemeClr val="tx1"/>
                </a:solidFill>
              </a:rPr>
              <a:t>P2P groups were introduced [6] to allow the AP to recognize a STA group involved within the same P2P application, and allocate resources on a per-group basis.</a:t>
            </a:r>
          </a:p>
          <a:p>
            <a:r>
              <a:rPr lang="en-US" dirty="0">
                <a:solidFill>
                  <a:schemeClr val="tx1"/>
                </a:solidFill>
              </a:rPr>
              <a:t>The P2P communication could be generalized to more than two devices, but can be expected to be limited to a small number of devices (e.g., up to four devices).</a:t>
            </a:r>
          </a:p>
          <a:p>
            <a:pPr lvl="1"/>
            <a:r>
              <a:rPr lang="en-US" dirty="0">
                <a:solidFill>
                  <a:schemeClr val="tx1"/>
                </a:solidFill>
              </a:rPr>
              <a:t>Not necessarily all P2P group members are associated with the AP</a:t>
            </a:r>
          </a:p>
          <a:p>
            <a:r>
              <a:rPr lang="en-US" dirty="0">
                <a:solidFill>
                  <a:schemeClr val="tx1"/>
                </a:solidFill>
              </a:rPr>
              <a:t>The granted TXOP should serve the entire P2P group in any direction, as they share the same target application.</a:t>
            </a:r>
          </a:p>
          <a:p>
            <a:pPr lvl="1"/>
            <a:r>
              <a:rPr lang="en-US" dirty="0">
                <a:solidFill>
                  <a:schemeClr val="tx1"/>
                </a:solidFill>
              </a:rPr>
              <a:t>Specified during the initial negotiation phase</a:t>
            </a:r>
          </a:p>
          <a:p>
            <a:r>
              <a:rPr lang="en-US" dirty="0">
                <a:solidFill>
                  <a:schemeClr val="tx1"/>
                </a:solidFill>
              </a:rPr>
              <a:t>The P2P group members should request the resources from the AP in a previous negotiation phase.</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2750607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Light-weight Contention Mode</a:t>
            </a:r>
            <a:endParaRPr lang="en-US" strike="sngStrike" dirty="0">
              <a:solidFill>
                <a:schemeClr val="tx1"/>
              </a:solidFill>
            </a:endParaRP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70438" y="2044753"/>
            <a:ext cx="8686800" cy="3677621"/>
          </a:xfrm>
        </p:spPr>
        <p:txBody>
          <a:bodyPr/>
          <a:lstStyle/>
          <a:p>
            <a:r>
              <a:rPr lang="en-US" sz="2200" dirty="0">
                <a:solidFill>
                  <a:schemeClr val="tx1"/>
                </a:solidFill>
              </a:rPr>
              <a:t>The AP’s granted TXOP time window could be seen as a local contention period for the P2P group, considered as a low congested scenario. The AP would grant the time to allow data exchange in any direction within the group.</a:t>
            </a:r>
          </a:p>
          <a:p>
            <a:pPr lvl="1"/>
            <a:r>
              <a:rPr lang="en-US" dirty="0">
                <a:solidFill>
                  <a:schemeClr val="tx1"/>
                </a:solidFill>
              </a:rPr>
              <a:t>Reverse Direction protocol between two STAs allows to grant permission to the other STA to send data, but commanded by the TXOP holder, instead of being data-driven or application-driven</a:t>
            </a:r>
          </a:p>
          <a:p>
            <a:r>
              <a:rPr lang="en-US" sz="2200" dirty="0">
                <a:solidFill>
                  <a:schemeClr val="tx1"/>
                </a:solidFill>
              </a:rPr>
              <a:t>To this aim, we propose to define a “light-weight” contention mode for EDCA, where the P2P STAs contend for the channel, assuming a low probability collision environment, as the data transmission would be driven by a common distributed application.</a:t>
            </a:r>
          </a:p>
          <a:p>
            <a:pPr lvl="1"/>
            <a:r>
              <a:rPr lang="en-US" dirty="0">
                <a:solidFill>
                  <a:schemeClr val="tx1"/>
                </a:solidFill>
              </a:rPr>
              <a:t>E.g., Audio/Video distribution system based on more than two STA devices</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4053055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3200" dirty="0">
                <a:solidFill>
                  <a:schemeClr val="tx1"/>
                </a:solidFill>
              </a:rPr>
              <a:t>MU-RTS TXS Trigger Frame</a:t>
            </a:r>
            <a:endParaRPr lang="en-US" dirty="0">
              <a:solidFill>
                <a:schemeClr val="tx1"/>
              </a:solidFill>
            </a:endParaRP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80516" y="1770433"/>
            <a:ext cx="8686800" cy="4565473"/>
          </a:xfrm>
        </p:spPr>
        <p:txBody>
          <a:bodyPr/>
          <a:lstStyle/>
          <a:p>
            <a:r>
              <a:rPr lang="en-US" sz="1900" dirty="0">
                <a:solidFill>
                  <a:schemeClr val="tx1"/>
                </a:solidFill>
              </a:rPr>
              <a:t>We identify two different scenarios, where at least one STA is associated with the sharing AP:</a:t>
            </a:r>
          </a:p>
          <a:p>
            <a:pPr lvl="1">
              <a:buFont typeface="+mj-lt"/>
              <a:buAutoNum type="arabicParenR"/>
            </a:pPr>
            <a:r>
              <a:rPr lang="en-US" sz="1800" b="1" dirty="0">
                <a:solidFill>
                  <a:schemeClr val="tx1"/>
                </a:solidFill>
              </a:rPr>
              <a:t>All the P2P members are associated with the sharing AP</a:t>
            </a:r>
          </a:p>
          <a:p>
            <a:pPr lvl="1">
              <a:buFont typeface="+mj-lt"/>
              <a:buAutoNum type="arabicParenR"/>
            </a:pPr>
            <a:r>
              <a:rPr lang="en-US" sz="1800" b="1" dirty="0">
                <a:solidFill>
                  <a:schemeClr val="tx1"/>
                </a:solidFill>
              </a:rPr>
              <a:t>Some of the P2P members are in ad hoc mode</a:t>
            </a:r>
          </a:p>
          <a:p>
            <a:r>
              <a:rPr lang="en-US" sz="1900" b="1" dirty="0">
                <a:solidFill>
                  <a:schemeClr val="tx1"/>
                </a:solidFill>
              </a:rPr>
              <a:t>Current MU-RTS TXS Trigger frame sends one User info field, we need to define a new mode that allows sending the TF to the P2P group, even if the STA is not associated (but listening in the same channel)</a:t>
            </a:r>
          </a:p>
          <a:p>
            <a:r>
              <a:rPr lang="en-US" sz="1900" b="1" dirty="0">
                <a:solidFill>
                  <a:schemeClr val="tx1"/>
                </a:solidFill>
              </a:rPr>
              <a:t>We define the Group ID (GID) for identifying an entire P2P group, which is sent in the Trigger Frame for sharing the TXOP</a:t>
            </a:r>
          </a:p>
          <a:p>
            <a:pPr lvl="1"/>
            <a:r>
              <a:rPr lang="en-US" sz="1800" b="1" dirty="0">
                <a:solidFill>
                  <a:schemeClr val="tx1"/>
                </a:solidFill>
              </a:rPr>
              <a:t>Replaces the AID in the User Info field</a:t>
            </a:r>
          </a:p>
          <a:p>
            <a:r>
              <a:rPr lang="en-US" sz="1900" b="1" dirty="0">
                <a:solidFill>
                  <a:schemeClr val="tx1"/>
                </a:solidFill>
              </a:rPr>
              <a:t>The P2P STAs will join the GID in a previous negotiation phase (TBD), and the associated STA will collect the GID to request resources to th</a:t>
            </a:r>
            <a:r>
              <a:rPr lang="en-US" sz="1900" dirty="0">
                <a:solidFill>
                  <a:schemeClr val="tx1"/>
                </a:solidFill>
              </a:rPr>
              <a:t>e sharing AP</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3484927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3200" dirty="0">
                <a:solidFill>
                  <a:schemeClr val="tx1"/>
                </a:solidFill>
              </a:rPr>
              <a:t>MU-RTS TXS Trigger Frame</a:t>
            </a:r>
            <a:endParaRPr lang="en-US" dirty="0">
              <a:solidFill>
                <a:schemeClr val="tx1"/>
              </a:solidFill>
            </a:endParaRP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168717" y="1693741"/>
            <a:ext cx="8686800" cy="2194192"/>
          </a:xfrm>
        </p:spPr>
        <p:txBody>
          <a:bodyPr/>
          <a:lstStyle/>
          <a:p>
            <a:r>
              <a:rPr lang="en-US" sz="1900" dirty="0">
                <a:solidFill>
                  <a:schemeClr val="tx1"/>
                </a:solidFill>
              </a:rPr>
              <a:t>The process for creating the P2P group and executing the data exchange is roughly described in three phases:</a:t>
            </a:r>
          </a:p>
          <a:p>
            <a:pPr lvl="1"/>
            <a:r>
              <a:rPr lang="en-US" sz="1500" b="1" dirty="0">
                <a:solidFill>
                  <a:schemeClr val="tx1"/>
                </a:solidFill>
              </a:rPr>
              <a:t>Discovery Phase</a:t>
            </a:r>
            <a:r>
              <a:rPr lang="en-US" sz="1500" dirty="0">
                <a:solidFill>
                  <a:schemeClr val="tx1"/>
                </a:solidFill>
              </a:rPr>
              <a:t>: The STAs talk each other without the intermediation of the AP (mechanism TBD), discovering the STA members of the P2P group, assigning the Group ID.</a:t>
            </a:r>
          </a:p>
          <a:p>
            <a:pPr lvl="1"/>
            <a:r>
              <a:rPr lang="en-US" sz="1500" b="1" dirty="0">
                <a:solidFill>
                  <a:schemeClr val="tx1"/>
                </a:solidFill>
              </a:rPr>
              <a:t>Resources Request Phase</a:t>
            </a:r>
            <a:r>
              <a:rPr lang="en-US" sz="1500" dirty="0">
                <a:solidFill>
                  <a:schemeClr val="tx1"/>
                </a:solidFill>
              </a:rPr>
              <a:t>: The associated STA requests to AP, the required QoS resources (e.g., SCS) for a specific Group ID and optionally awake time windows (e.g., TWT) for the STAs with PS requirements.</a:t>
            </a:r>
          </a:p>
          <a:p>
            <a:pPr lvl="1"/>
            <a:r>
              <a:rPr lang="en-US" sz="1500" b="1" dirty="0">
                <a:solidFill>
                  <a:schemeClr val="tx1"/>
                </a:solidFill>
              </a:rPr>
              <a:t>TXOP Sharing Phase</a:t>
            </a:r>
            <a:r>
              <a:rPr lang="en-US" sz="1500" dirty="0">
                <a:solidFill>
                  <a:schemeClr val="tx1"/>
                </a:solidFill>
              </a:rPr>
              <a:t>: P2P Group data exchange by sharing the AP TXOP</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June 2024</a:t>
            </a:r>
            <a:endParaRPr lang="en-GB" dirty="0"/>
          </a:p>
        </p:txBody>
      </p:sp>
      <p:sp>
        <p:nvSpPr>
          <p:cNvPr id="11" name="Content Placeholder 2">
            <a:extLst>
              <a:ext uri="{FF2B5EF4-FFF2-40B4-BE49-F238E27FC236}">
                <a16:creationId xmlns:a16="http://schemas.microsoft.com/office/drawing/2014/main" id="{4DC38290-C5A4-6DED-7988-BBD576B76290}"/>
              </a:ext>
            </a:extLst>
          </p:cNvPr>
          <p:cNvSpPr txBox="1">
            <a:spLocks/>
          </p:cNvSpPr>
          <p:nvPr/>
        </p:nvSpPr>
        <p:spPr>
          <a:xfrm>
            <a:off x="8550278" y="5228085"/>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12" name="Conector recto de flecha 20">
            <a:extLst>
              <a:ext uri="{FF2B5EF4-FFF2-40B4-BE49-F238E27FC236}">
                <a16:creationId xmlns:a16="http://schemas.microsoft.com/office/drawing/2014/main" id="{CA262C19-43F5-453F-31BA-5631C70568D3}"/>
              </a:ext>
            </a:extLst>
          </p:cNvPr>
          <p:cNvCxnSpPr>
            <a:cxnSpLocks/>
          </p:cNvCxnSpPr>
          <p:nvPr/>
        </p:nvCxnSpPr>
        <p:spPr>
          <a:xfrm flipH="1">
            <a:off x="806710" y="4399785"/>
            <a:ext cx="789483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30" name="TextBox 29">
            <a:extLst>
              <a:ext uri="{FF2B5EF4-FFF2-40B4-BE49-F238E27FC236}">
                <a16:creationId xmlns:a16="http://schemas.microsoft.com/office/drawing/2014/main" id="{D678C2C4-1706-8149-4299-BF8135D34BFC}"/>
              </a:ext>
            </a:extLst>
          </p:cNvPr>
          <p:cNvSpPr txBox="1"/>
          <p:nvPr/>
        </p:nvSpPr>
        <p:spPr>
          <a:xfrm>
            <a:off x="-30699" y="4100903"/>
            <a:ext cx="129072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Sharing AP</a:t>
            </a:r>
          </a:p>
        </p:txBody>
      </p:sp>
      <p:sp>
        <p:nvSpPr>
          <p:cNvPr id="31" name="TextBox 30">
            <a:extLst>
              <a:ext uri="{FF2B5EF4-FFF2-40B4-BE49-F238E27FC236}">
                <a16:creationId xmlns:a16="http://schemas.microsoft.com/office/drawing/2014/main" id="{C8D75138-241D-4990-12D2-2D6590D8B5CB}"/>
              </a:ext>
            </a:extLst>
          </p:cNvPr>
          <p:cNvSpPr txBox="1"/>
          <p:nvPr/>
        </p:nvSpPr>
        <p:spPr>
          <a:xfrm>
            <a:off x="82611" y="4522643"/>
            <a:ext cx="122901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STA1</a:t>
            </a:r>
          </a:p>
        </p:txBody>
      </p:sp>
      <p:grpSp>
        <p:nvGrpSpPr>
          <p:cNvPr id="33" name="Group 32">
            <a:extLst>
              <a:ext uri="{FF2B5EF4-FFF2-40B4-BE49-F238E27FC236}">
                <a16:creationId xmlns:a16="http://schemas.microsoft.com/office/drawing/2014/main" id="{11656EC7-7562-0930-1478-C74750C2DA85}"/>
              </a:ext>
            </a:extLst>
          </p:cNvPr>
          <p:cNvGrpSpPr/>
          <p:nvPr/>
        </p:nvGrpSpPr>
        <p:grpSpPr>
          <a:xfrm>
            <a:off x="7403682" y="4281888"/>
            <a:ext cx="268667" cy="119031"/>
            <a:chOff x="1862023" y="4639736"/>
            <a:chExt cx="372143" cy="116819"/>
          </a:xfrm>
        </p:grpSpPr>
        <p:sp>
          <p:nvSpPr>
            <p:cNvPr id="34" name="Rectangle: Single Corner Snipped 33">
              <a:extLst>
                <a:ext uri="{FF2B5EF4-FFF2-40B4-BE49-F238E27FC236}">
                  <a16:creationId xmlns:a16="http://schemas.microsoft.com/office/drawing/2014/main" id="{D5128F0E-E16E-0736-783C-A4CCF3784D16}"/>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5" name="Rectangle: Single Corner Snipped 34">
              <a:extLst>
                <a:ext uri="{FF2B5EF4-FFF2-40B4-BE49-F238E27FC236}">
                  <a16:creationId xmlns:a16="http://schemas.microsoft.com/office/drawing/2014/main" id="{B64C48B2-3853-E599-CEAB-09D5D5E8E905}"/>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6" name="Rectangle: Single Corner Snipped 35">
              <a:extLst>
                <a:ext uri="{FF2B5EF4-FFF2-40B4-BE49-F238E27FC236}">
                  <a16:creationId xmlns:a16="http://schemas.microsoft.com/office/drawing/2014/main" id="{BC3C1991-7545-CE4A-7E4D-30F1B7F4896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37" name="Conector recto de flecha 20">
            <a:extLst>
              <a:ext uri="{FF2B5EF4-FFF2-40B4-BE49-F238E27FC236}">
                <a16:creationId xmlns:a16="http://schemas.microsoft.com/office/drawing/2014/main" id="{F626701B-C33D-51BB-0ED7-E9E67B435905}"/>
              </a:ext>
            </a:extLst>
          </p:cNvPr>
          <p:cNvCxnSpPr>
            <a:cxnSpLocks/>
          </p:cNvCxnSpPr>
          <p:nvPr/>
        </p:nvCxnSpPr>
        <p:spPr>
          <a:xfrm flipH="1">
            <a:off x="839955" y="4790960"/>
            <a:ext cx="7885191"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38" name="TextBox 37">
            <a:extLst>
              <a:ext uri="{FF2B5EF4-FFF2-40B4-BE49-F238E27FC236}">
                <a16:creationId xmlns:a16="http://schemas.microsoft.com/office/drawing/2014/main" id="{B1A77B76-F854-7ACC-8642-5B372EDD6076}"/>
              </a:ext>
            </a:extLst>
          </p:cNvPr>
          <p:cNvSpPr txBox="1"/>
          <p:nvPr/>
        </p:nvSpPr>
        <p:spPr>
          <a:xfrm>
            <a:off x="77338" y="4918078"/>
            <a:ext cx="1229019" cy="307777"/>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400" b="1" dirty="0">
                <a:solidFill>
                  <a:srgbClr val="000000"/>
                </a:solidFill>
                <a:latin typeface="Calibri" panose="020F0502020204030204"/>
                <a:ea typeface="+mn-ea"/>
              </a:rPr>
              <a:t>STA2</a:t>
            </a:r>
          </a:p>
        </p:txBody>
      </p:sp>
      <p:cxnSp>
        <p:nvCxnSpPr>
          <p:cNvPr id="39" name="Conector recto de flecha 20">
            <a:extLst>
              <a:ext uri="{FF2B5EF4-FFF2-40B4-BE49-F238E27FC236}">
                <a16:creationId xmlns:a16="http://schemas.microsoft.com/office/drawing/2014/main" id="{20C1C165-A9BF-A52E-8345-03DB2C3807E4}"/>
              </a:ext>
            </a:extLst>
          </p:cNvPr>
          <p:cNvCxnSpPr>
            <a:cxnSpLocks/>
          </p:cNvCxnSpPr>
          <p:nvPr/>
        </p:nvCxnSpPr>
        <p:spPr>
          <a:xfrm flipH="1">
            <a:off x="902202" y="5183212"/>
            <a:ext cx="7817044"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64" name="Content Placeholder 2">
            <a:extLst>
              <a:ext uri="{FF2B5EF4-FFF2-40B4-BE49-F238E27FC236}">
                <a16:creationId xmlns:a16="http://schemas.microsoft.com/office/drawing/2014/main" id="{3D882CD1-25BC-9C43-4451-3615C0071138}"/>
              </a:ext>
            </a:extLst>
          </p:cNvPr>
          <p:cNvSpPr txBox="1">
            <a:spLocks/>
          </p:cNvSpPr>
          <p:nvPr/>
        </p:nvSpPr>
        <p:spPr>
          <a:xfrm>
            <a:off x="645506" y="5628213"/>
            <a:ext cx="3394906" cy="678067"/>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Bef>
                <a:spcPts val="0"/>
              </a:spcBef>
              <a:spcAft>
                <a:spcPts val="0"/>
              </a:spcAft>
              <a:buSzTx/>
            </a:pPr>
            <a:r>
              <a:rPr sz="1200" b="1" dirty="0">
                <a:solidFill>
                  <a:srgbClr val="000000"/>
                </a:solidFill>
                <a:latin typeface="Calibri" panose="020F0502020204030204" pitchFamily="34" charset="0"/>
              </a:rPr>
              <a:t>P2P group composed of STA1 and STA2</a:t>
            </a:r>
          </a:p>
          <a:p>
            <a:pPr fontAlgn="auto">
              <a:spcBef>
                <a:spcPts val="0"/>
              </a:spcBef>
              <a:spcAft>
                <a:spcPts val="0"/>
              </a:spcAft>
              <a:buSzTx/>
            </a:pPr>
            <a:r>
              <a:rPr lang="en-US" sz="1200" b="1" dirty="0">
                <a:solidFill>
                  <a:srgbClr val="000000"/>
                </a:solidFill>
                <a:latin typeface="Calibri" panose="020F0502020204030204" pitchFamily="34" charset="0"/>
              </a:rPr>
              <a:t>STA1 associated with AP</a:t>
            </a:r>
          </a:p>
          <a:p>
            <a:pPr marL="0" indent="0" fontAlgn="auto">
              <a:spcBef>
                <a:spcPts val="0"/>
              </a:spcBef>
              <a:spcAft>
                <a:spcPts val="0"/>
              </a:spcAft>
              <a:buSzTx/>
              <a:buNone/>
            </a:pPr>
            <a:endParaRPr sz="1200" b="1" dirty="0">
              <a:solidFill>
                <a:srgbClr val="000000"/>
              </a:solidFill>
              <a:latin typeface="Calibri" panose="020F0502020204030204" pitchFamily="34" charset="0"/>
            </a:endParaRPr>
          </a:p>
        </p:txBody>
      </p:sp>
      <p:sp>
        <p:nvSpPr>
          <p:cNvPr id="66" name="Rectángulo 22">
            <a:extLst>
              <a:ext uri="{FF2B5EF4-FFF2-40B4-BE49-F238E27FC236}">
                <a16:creationId xmlns:a16="http://schemas.microsoft.com/office/drawing/2014/main" id="{A074DBFF-B427-0A5B-3D9E-73A24054EA85}"/>
              </a:ext>
            </a:extLst>
          </p:cNvPr>
          <p:cNvSpPr/>
          <p:nvPr/>
        </p:nvSpPr>
        <p:spPr>
          <a:xfrm>
            <a:off x="1035795" y="4503309"/>
            <a:ext cx="769409" cy="943044"/>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0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P2P </a:t>
            </a:r>
            <a:r>
              <a:rPr kumimoji="0" lang="es-ES" sz="10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Group</a:t>
            </a:r>
            <a:endParaRPr kumimoji="0" lang="es-ES" sz="10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0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Discovery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0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Phase</a:t>
            </a:r>
            <a:endParaRPr kumimoji="0" lang="es-ES" sz="10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es-ES" sz="1000" b="1" kern="0" dirty="0">
                <a:solidFill>
                  <a:srgbClr val="000000"/>
                </a:solidFill>
                <a:latin typeface="Calibri" panose="020F0502020204030204"/>
                <a:ea typeface="+mn-ea"/>
                <a:cs typeface="Times New Roman" panose="02020603050405020304" pitchFamily="18" charset="0"/>
              </a:rPr>
              <a:t>(GID)</a:t>
            </a:r>
            <a:endParaRPr kumimoji="0" lang="es-ES" sz="10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67" name="Rectángulo 22">
            <a:extLst>
              <a:ext uri="{FF2B5EF4-FFF2-40B4-BE49-F238E27FC236}">
                <a16:creationId xmlns:a16="http://schemas.microsoft.com/office/drawing/2014/main" id="{35AF0B44-586E-D4BD-B3E4-E4BDC203E3B9}"/>
              </a:ext>
            </a:extLst>
          </p:cNvPr>
          <p:cNvSpPr/>
          <p:nvPr/>
        </p:nvSpPr>
        <p:spPr>
          <a:xfrm>
            <a:off x="2036444" y="4069468"/>
            <a:ext cx="736254" cy="943044"/>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0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Resources</a:t>
            </a:r>
            <a:endParaRPr kumimoji="0" lang="es-ES" sz="10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es-ES" sz="1000" b="1" kern="0" dirty="0" err="1">
                <a:solidFill>
                  <a:srgbClr val="000000"/>
                </a:solidFill>
                <a:latin typeface="Calibri" panose="020F0502020204030204"/>
                <a:ea typeface="+mn-ea"/>
                <a:cs typeface="Times New Roman" panose="02020603050405020304" pitchFamily="18" charset="0"/>
              </a:rPr>
              <a:t>Request</a:t>
            </a:r>
            <a:endParaRPr kumimoji="0" lang="es-ES" sz="10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0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Phase</a:t>
            </a:r>
            <a:endParaRPr kumimoji="0" lang="es-ES" sz="10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69" name="Rectángulo 22">
            <a:extLst>
              <a:ext uri="{FF2B5EF4-FFF2-40B4-BE49-F238E27FC236}">
                <a16:creationId xmlns:a16="http://schemas.microsoft.com/office/drawing/2014/main" id="{AB909C12-DC36-2743-3B64-070DDE56208B}"/>
              </a:ext>
            </a:extLst>
          </p:cNvPr>
          <p:cNvSpPr/>
          <p:nvPr/>
        </p:nvSpPr>
        <p:spPr>
          <a:xfrm>
            <a:off x="7680957" y="4110289"/>
            <a:ext cx="800158" cy="1383559"/>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P2P </a:t>
            </a:r>
            <a:r>
              <a:rPr kumimoji="0" lang="es-ES" sz="11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group</a:t>
            </a: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(GID)</a:t>
            </a:r>
            <a:endParaRPr lang="es-ES" sz="1100" b="1" kern="0" dirty="0">
              <a:solidFill>
                <a:srgbClr val="000000"/>
              </a:solidFill>
              <a:latin typeface="Calibri" panose="020F0502020204030204"/>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 </a:t>
            </a:r>
            <a:r>
              <a:rPr kumimoji="0" lang="es-ES" sz="11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Sharing</a:t>
            </a:r>
            <a:endPar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grpSp>
        <p:nvGrpSpPr>
          <p:cNvPr id="16" name="Group 15">
            <a:extLst>
              <a:ext uri="{FF2B5EF4-FFF2-40B4-BE49-F238E27FC236}">
                <a16:creationId xmlns:a16="http://schemas.microsoft.com/office/drawing/2014/main" id="{FE64AC85-6C23-CB36-C43A-9CE165A4DF11}"/>
              </a:ext>
            </a:extLst>
          </p:cNvPr>
          <p:cNvGrpSpPr/>
          <p:nvPr/>
        </p:nvGrpSpPr>
        <p:grpSpPr>
          <a:xfrm>
            <a:off x="5639780" y="4287787"/>
            <a:ext cx="268667" cy="119031"/>
            <a:chOff x="1862023" y="4639736"/>
            <a:chExt cx="372143" cy="116819"/>
          </a:xfrm>
        </p:grpSpPr>
        <p:sp>
          <p:nvSpPr>
            <p:cNvPr id="17" name="Rectangle: Single Corner Snipped 16">
              <a:extLst>
                <a:ext uri="{FF2B5EF4-FFF2-40B4-BE49-F238E27FC236}">
                  <a16:creationId xmlns:a16="http://schemas.microsoft.com/office/drawing/2014/main" id="{57D90FBD-9661-A3F3-4842-837F335FC50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8" name="Rectangle: Single Corner Snipped 17">
              <a:extLst>
                <a:ext uri="{FF2B5EF4-FFF2-40B4-BE49-F238E27FC236}">
                  <a16:creationId xmlns:a16="http://schemas.microsoft.com/office/drawing/2014/main" id="{51F1F0EC-89AA-7257-1FC1-3F6D5200A083}"/>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9" name="Rectangle: Single Corner Snipped 18">
              <a:extLst>
                <a:ext uri="{FF2B5EF4-FFF2-40B4-BE49-F238E27FC236}">
                  <a16:creationId xmlns:a16="http://schemas.microsoft.com/office/drawing/2014/main" id="{989CCCEF-9792-DD98-17BF-7E1218FE9453}"/>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20" name="Rectángulo 22">
            <a:extLst>
              <a:ext uri="{FF2B5EF4-FFF2-40B4-BE49-F238E27FC236}">
                <a16:creationId xmlns:a16="http://schemas.microsoft.com/office/drawing/2014/main" id="{E469AD21-839F-9D18-9452-005BAF0082F5}"/>
              </a:ext>
            </a:extLst>
          </p:cNvPr>
          <p:cNvSpPr/>
          <p:nvPr/>
        </p:nvSpPr>
        <p:spPr>
          <a:xfrm>
            <a:off x="5917055" y="4116188"/>
            <a:ext cx="800158" cy="1383559"/>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P2P </a:t>
            </a:r>
            <a:r>
              <a:rPr kumimoji="0" lang="es-ES" sz="11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group</a:t>
            </a: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(GID)</a:t>
            </a:r>
            <a:endParaRPr lang="es-ES" sz="1100" b="1" kern="0" dirty="0">
              <a:solidFill>
                <a:srgbClr val="000000"/>
              </a:solidFill>
              <a:latin typeface="Calibri" panose="020F0502020204030204"/>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 </a:t>
            </a:r>
            <a:r>
              <a:rPr kumimoji="0" lang="es-ES" sz="11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Sharing</a:t>
            </a:r>
            <a:endPar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grpSp>
        <p:nvGrpSpPr>
          <p:cNvPr id="21" name="Group 20">
            <a:extLst>
              <a:ext uri="{FF2B5EF4-FFF2-40B4-BE49-F238E27FC236}">
                <a16:creationId xmlns:a16="http://schemas.microsoft.com/office/drawing/2014/main" id="{81EEF25D-CD42-14BE-8C29-650AEA9AD65D}"/>
              </a:ext>
            </a:extLst>
          </p:cNvPr>
          <p:cNvGrpSpPr/>
          <p:nvPr/>
        </p:nvGrpSpPr>
        <p:grpSpPr>
          <a:xfrm>
            <a:off x="4406815" y="4287710"/>
            <a:ext cx="268667" cy="119031"/>
            <a:chOff x="1862023" y="4639736"/>
            <a:chExt cx="372143" cy="116819"/>
          </a:xfrm>
        </p:grpSpPr>
        <p:sp>
          <p:nvSpPr>
            <p:cNvPr id="22" name="Rectangle: Single Corner Snipped 21">
              <a:extLst>
                <a:ext uri="{FF2B5EF4-FFF2-40B4-BE49-F238E27FC236}">
                  <a16:creationId xmlns:a16="http://schemas.microsoft.com/office/drawing/2014/main" id="{4934A185-BE3B-56CA-853B-4D4076A679AA}"/>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3" name="Rectangle: Single Corner Snipped 22">
              <a:extLst>
                <a:ext uri="{FF2B5EF4-FFF2-40B4-BE49-F238E27FC236}">
                  <a16:creationId xmlns:a16="http://schemas.microsoft.com/office/drawing/2014/main" id="{FD47467A-1F23-684F-5F53-21B55ABBFCD4}"/>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4" name="Rectangle: Single Corner Snipped 23">
              <a:extLst>
                <a:ext uri="{FF2B5EF4-FFF2-40B4-BE49-F238E27FC236}">
                  <a16:creationId xmlns:a16="http://schemas.microsoft.com/office/drawing/2014/main" id="{2707AB18-4095-FC99-367A-ADD81B8E5BA1}"/>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25" name="Rectángulo 22">
            <a:extLst>
              <a:ext uri="{FF2B5EF4-FFF2-40B4-BE49-F238E27FC236}">
                <a16:creationId xmlns:a16="http://schemas.microsoft.com/office/drawing/2014/main" id="{19E44A5E-AF5A-84E9-4A1B-C02358D6BD1F}"/>
              </a:ext>
            </a:extLst>
          </p:cNvPr>
          <p:cNvSpPr/>
          <p:nvPr/>
        </p:nvSpPr>
        <p:spPr>
          <a:xfrm>
            <a:off x="4684090" y="4122087"/>
            <a:ext cx="800158" cy="1383559"/>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P2P </a:t>
            </a:r>
            <a:r>
              <a:rPr kumimoji="0" lang="es-ES" sz="11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group</a:t>
            </a: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 (GID)</a:t>
            </a:r>
            <a:endParaRPr lang="es-ES" sz="1100" b="1" kern="0" dirty="0">
              <a:solidFill>
                <a:srgbClr val="000000"/>
              </a:solidFill>
              <a:latin typeface="Calibri" panose="020F0502020204030204"/>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 </a:t>
            </a:r>
            <a:r>
              <a:rPr kumimoji="0" lang="es-ES" sz="11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Sharing</a:t>
            </a:r>
            <a:endParaRPr kumimoji="0" lang="es-ES" sz="11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26" name="Content Placeholder 2">
            <a:extLst>
              <a:ext uri="{FF2B5EF4-FFF2-40B4-BE49-F238E27FC236}">
                <a16:creationId xmlns:a16="http://schemas.microsoft.com/office/drawing/2014/main" id="{CCD455A0-F189-604C-A1F7-73317443C663}"/>
              </a:ext>
            </a:extLst>
          </p:cNvPr>
          <p:cNvSpPr txBox="1">
            <a:spLocks/>
          </p:cNvSpPr>
          <p:nvPr/>
        </p:nvSpPr>
        <p:spPr>
          <a:xfrm>
            <a:off x="7020812" y="4447113"/>
            <a:ext cx="335683" cy="338571"/>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lang="en-US" sz="2000" b="1" dirty="0">
                <a:solidFill>
                  <a:srgbClr val="000000"/>
                </a:solidFill>
                <a:latin typeface="Calibri" panose="020F0502020204030204" pitchFamily="34" charset="0"/>
              </a:rPr>
              <a:t>…</a:t>
            </a:r>
            <a:endParaRPr sz="2000" b="1" dirty="0">
              <a:solidFill>
                <a:srgbClr val="000000"/>
              </a:solidFill>
              <a:latin typeface="Calibri" panose="020F0502020204030204" pitchFamily="34" charset="0"/>
            </a:endParaRPr>
          </a:p>
        </p:txBody>
      </p:sp>
      <p:sp>
        <p:nvSpPr>
          <p:cNvPr id="28" name="Content Placeholder 2">
            <a:extLst>
              <a:ext uri="{FF2B5EF4-FFF2-40B4-BE49-F238E27FC236}">
                <a16:creationId xmlns:a16="http://schemas.microsoft.com/office/drawing/2014/main" id="{8B11EEFA-E44C-770C-7213-6265EE128228}"/>
              </a:ext>
            </a:extLst>
          </p:cNvPr>
          <p:cNvSpPr txBox="1">
            <a:spLocks/>
          </p:cNvSpPr>
          <p:nvPr/>
        </p:nvSpPr>
        <p:spPr>
          <a:xfrm>
            <a:off x="3481200" y="4453012"/>
            <a:ext cx="335683" cy="338571"/>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lang="en-US" sz="2000" b="1" dirty="0">
                <a:solidFill>
                  <a:srgbClr val="000000"/>
                </a:solidFill>
                <a:latin typeface="Calibri" panose="020F0502020204030204" pitchFamily="34" charset="0"/>
              </a:rPr>
              <a:t>…</a:t>
            </a:r>
            <a:endParaRPr sz="2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2700966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34264116B43240A5CD3124B4EAB676" ma:contentTypeVersion="15" ma:contentTypeDescription="Create a new document." ma:contentTypeScope="" ma:versionID="c99f239e82952af76d60d93569713f36">
  <xsd:schema xmlns:xsd="http://www.w3.org/2001/XMLSchema" xmlns:xs="http://www.w3.org/2001/XMLSchema" xmlns:p="http://schemas.microsoft.com/office/2006/metadata/properties" xmlns:ns3="8b390700-fe7f-4397-bba0-2fb4f6bafcae" xmlns:ns4="5e00163f-2a11-4c57-a8d4-8f44c9488464" targetNamespace="http://schemas.microsoft.com/office/2006/metadata/properties" ma:root="true" ma:fieldsID="ecddb3d8d817ba12efd8761179b74ce0" ns3:_="" ns4:_="">
    <xsd:import namespace="8b390700-fe7f-4397-bba0-2fb4f6bafcae"/>
    <xsd:import namespace="5e00163f-2a11-4c57-a8d4-8f44c948846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390700-fe7f-4397-bba0-2fb4f6bafc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00163f-2a11-4c57-a8d4-8f44c948846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8b390700-fe7f-4397-bba0-2fb4f6bafca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BAB17A-B4F6-402D-B663-8060ED114DB1}">
  <ds:schemaRefs>
    <ds:schemaRef ds:uri="5e00163f-2a11-4c57-a8d4-8f44c9488464"/>
    <ds:schemaRef ds:uri="8b390700-fe7f-4397-bba0-2fb4f6bafcae"/>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CF809F-5108-46B1-8854-EFCCC7C100CB}">
  <ds:schemaRefs>
    <ds:schemaRef ds:uri="http://purl.org/dc/dcmitype/"/>
    <ds:schemaRef ds:uri="http://schemas.microsoft.com/office/2006/metadata/properties"/>
    <ds:schemaRef ds:uri="http://www.w3.org/XML/1998/namespace"/>
    <ds:schemaRef ds:uri="http://purl.org/dc/elements/1.1/"/>
    <ds:schemaRef ds:uri="http://schemas.microsoft.com/office/2006/documentManagement/types"/>
    <ds:schemaRef ds:uri="8b390700-fe7f-4397-bba0-2fb4f6bafcae"/>
    <ds:schemaRef ds:uri="http://purl.org/dc/terms/"/>
    <ds:schemaRef ds:uri="http://schemas.microsoft.com/office/infopath/2007/PartnerControls"/>
    <ds:schemaRef ds:uri="http://schemas.openxmlformats.org/package/2006/metadata/core-properties"/>
    <ds:schemaRef ds:uri="5e00163f-2a11-4c57-a8d4-8f44c9488464"/>
  </ds:schemaRefs>
</ds:datastoreItem>
</file>

<file path=customXml/itemProps3.xml><?xml version="1.0" encoding="utf-8"?>
<ds:datastoreItem xmlns:ds="http://schemas.openxmlformats.org/officeDocument/2006/customXml" ds:itemID="{CF07E47C-205A-452F-8555-E77020DE0176}">
  <ds:schemaRefs>
    <ds:schemaRef ds:uri="http://schemas.microsoft.com/sharepoint/v3/contenttype/form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58877</TotalTime>
  <Words>1942</Words>
  <Application>Microsoft Office PowerPoint</Application>
  <PresentationFormat>On-screen Show (4:3)</PresentationFormat>
  <Paragraphs>250</Paragraphs>
  <Slides>15</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Arial Unicode MS</vt:lpstr>
      <vt:lpstr>Calibri</vt:lpstr>
      <vt:lpstr>Times New Roman</vt:lpstr>
      <vt:lpstr>Wingdings</vt:lpstr>
      <vt:lpstr>Office Theme</vt:lpstr>
      <vt:lpstr>Document</vt:lpstr>
      <vt:lpstr>Managed on-channel P2P communication</vt:lpstr>
      <vt:lpstr>Introduction</vt:lpstr>
      <vt:lpstr>P2P: Recap</vt:lpstr>
      <vt:lpstr>Problem Statement (1/2)</vt:lpstr>
      <vt:lpstr>Problem Statement (2/2)</vt:lpstr>
      <vt:lpstr>P2P Group</vt:lpstr>
      <vt:lpstr>Light-weight Contention Mode</vt:lpstr>
      <vt:lpstr>MU-RTS TXS Trigger Frame</vt:lpstr>
      <vt:lpstr>MU-RTS TXS Trigger Frame</vt:lpstr>
      <vt:lpstr>Light-weight Contention</vt:lpstr>
      <vt:lpstr>Light-weight Contention</vt:lpstr>
      <vt:lpstr>Light-weight Contention</vt:lpstr>
      <vt:lpstr>Summary</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802.11-22/xxxxr0</dc:title>
  <dc:creator>Sigurd Schelstraete</dc:creator>
  <cp:lastModifiedBy>Iñaki Val Beitia</cp:lastModifiedBy>
  <cp:revision>19</cp:revision>
  <cp:lastPrinted>1601-01-01T00:00:00Z</cp:lastPrinted>
  <dcterms:created xsi:type="dcterms:W3CDTF">2022-11-07T19:40:06Z</dcterms:created>
  <dcterms:modified xsi:type="dcterms:W3CDTF">2024-06-27T10:18:01Z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0x010100A634264116B43240A5CD3124B4EAB676</vt:lpwstr>
  </property>
</Properties>
</file>