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435" r:id="rId6"/>
    <p:sldId id="2445" r:id="rId7"/>
    <p:sldId id="2443" r:id="rId8"/>
    <p:sldId id="2446" r:id="rId9"/>
    <p:sldId id="2447" r:id="rId10"/>
    <p:sldId id="2449" r:id="rId11"/>
    <p:sldId id="2454" r:id="rId12"/>
    <p:sldId id="2457" r:id="rId13"/>
    <p:sldId id="2455" r:id="rId14"/>
    <p:sldId id="2451" r:id="rId15"/>
    <p:sldId id="2453" r:id="rId16"/>
    <p:sldId id="2452" r:id="rId17"/>
    <p:sldId id="2433" r:id="rId18"/>
    <p:sldId id="553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5B2D213-EFD5-2A19-6BB4-F74FCDBBFC54}" name="Iñaki Val Beitia" initials="IVB" userId="142b1726718d4f29" providerId="Windows Live"/>
  <p188:author id="{5CEE8443-7BA0-58C8-68A2-C7137259E896}" name="Cavalcanti, Dave" initials="CD" userId="S::dave.cavalcanti@intel.com::9ea5236a-efed-4310-84d3-1764e087ca35" providerId="AD"/>
  <p188:author id="{13A92F55-695F-BD3F-64F7-160958EDFD5F}" name="Sigurd Schelstraete" initials="SS" userId="Sigurd Schelstraete" providerId="None"/>
  <p188:author id="{7E0E937C-C2F1-05D9-6006-1072F561F262}" name="Iñaki Val Beitia" initials="IVB" userId="S::ival@maxlinear.com::c091fdec-014d-40a0-997a-9f48f5a155e9" providerId="AD"/>
  <p188:author id="{D54C35BA-4BB6-BEC7-4737-16117DD879E7}" name="Sigurd Schelstraete" initials="SS" userId="S::sschelstraete@maxlinear.com::cc1875bc-5b00-4f0e-92c1-b5b7dcde1a2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2" initials="R2" lastIdx="1" clrIdx="0">
    <p:extLst>
      <p:ext uri="{19B8F6BF-5375-455C-9EA6-DF929625EA0E}">
        <p15:presenceInfo xmlns:p15="http://schemas.microsoft.com/office/powerpoint/2012/main" userId="R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3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25" autoAdjust="0"/>
    <p:restoredTop sz="96119" autoAdjust="0"/>
  </p:normalViewPr>
  <p:slideViewPr>
    <p:cSldViewPr snapToGrid="0">
      <p:cViewPr varScale="1">
        <p:scale>
          <a:sx n="112" d="100"/>
          <a:sy n="112" d="100"/>
        </p:scale>
        <p:origin x="1710" y="108"/>
      </p:cViewPr>
      <p:guideLst>
        <p:guide orient="horz" pos="2160"/>
        <p:guide pos="25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294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ñaki Val Beitia" userId="c091fdec-014d-40a0-997a-9f48f5a155e9" providerId="ADAL" clId="{E32EA629-4CA8-418E-9456-8F4C848408AB}"/>
    <pc:docChg chg="undo custSel modSld modMainMaster">
      <pc:chgData name="Iñaki Val Beitia" userId="c091fdec-014d-40a0-997a-9f48f5a155e9" providerId="ADAL" clId="{E32EA629-4CA8-418E-9456-8F4C848408AB}" dt="2024-06-21T07:13:08.015" v="73"/>
      <pc:docMkLst>
        <pc:docMk/>
      </pc:docMkLst>
      <pc:sldChg chg="modSp mod">
        <pc:chgData name="Iñaki Val Beitia" userId="c091fdec-014d-40a0-997a-9f48f5a155e9" providerId="ADAL" clId="{E32EA629-4CA8-418E-9456-8F4C848408AB}" dt="2024-06-21T07:09:02.939" v="10" actId="20577"/>
        <pc:sldMkLst>
          <pc:docMk/>
          <pc:sldMk cId="0" sldId="256"/>
        </pc:sldMkLst>
        <pc:spChg chg="mod">
          <ac:chgData name="Iñaki Val Beitia" userId="c091fdec-014d-40a0-997a-9f48f5a155e9" providerId="ADAL" clId="{E32EA629-4CA8-418E-9456-8F4C848408AB}" dt="2024-06-21T07:08:24.572" v="3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Iñaki Val Beitia" userId="c091fdec-014d-40a0-997a-9f48f5a155e9" providerId="ADAL" clId="{E32EA629-4CA8-418E-9456-8F4C848408AB}" dt="2024-06-21T07:09:02.939" v="1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Iñaki Val Beitia" userId="c091fdec-014d-40a0-997a-9f48f5a155e9" providerId="ADAL" clId="{E32EA629-4CA8-418E-9456-8F4C848408AB}" dt="2024-06-21T07:13:08.015" v="73"/>
        <pc:sldMkLst>
          <pc:docMk/>
          <pc:sldMk cId="4123505415" sldId="553"/>
        </pc:sldMkLst>
        <pc:spChg chg="mod">
          <ac:chgData name="Iñaki Val Beitia" userId="c091fdec-014d-40a0-997a-9f48f5a155e9" providerId="ADAL" clId="{E32EA629-4CA8-418E-9456-8F4C848408AB}" dt="2024-06-21T07:13:08.015" v="73"/>
          <ac:spMkLst>
            <pc:docMk/>
            <pc:sldMk cId="4123505415" sldId="553"/>
            <ac:spMk id="4" creationId="{00000000-0000-0000-0000-000000000000}"/>
          </ac:spMkLst>
        </pc:spChg>
      </pc:sldChg>
      <pc:sldChg chg="modSp mod delCm">
        <pc:chgData name="Iñaki Val Beitia" userId="c091fdec-014d-40a0-997a-9f48f5a155e9" providerId="ADAL" clId="{E32EA629-4CA8-418E-9456-8F4C848408AB}" dt="2024-06-21T07:13:05.618" v="72"/>
        <pc:sldMkLst>
          <pc:docMk/>
          <pc:sldMk cId="3217881879" sldId="2433"/>
        </pc:sldMkLst>
        <pc:spChg chg="mod">
          <ac:chgData name="Iñaki Val Beitia" userId="c091fdec-014d-40a0-997a-9f48f5a155e9" providerId="ADAL" clId="{E32EA629-4CA8-418E-9456-8F4C848408AB}" dt="2024-06-21T07:13:05.618" v="72"/>
          <ac:spMkLst>
            <pc:docMk/>
            <pc:sldMk cId="3217881879" sldId="2433"/>
            <ac:spMk id="6" creationId="{073591CE-C407-41DC-8DC1-EF26B6AA2B8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Iñaki Val Beitia" userId="c091fdec-014d-40a0-997a-9f48f5a155e9" providerId="ADAL" clId="{E32EA629-4CA8-418E-9456-8F4C848408AB}" dt="2024-06-21T07:13:00.403" v="71"/>
              <pc2:cmMkLst xmlns:pc2="http://schemas.microsoft.com/office/powerpoint/2019/9/main/command">
                <pc:docMk/>
                <pc:sldMk cId="3217881879" sldId="2433"/>
                <pc2:cmMk id="{DCDB2629-92AC-491F-AF14-5B41FE89E2EA}"/>
              </pc2:cmMkLst>
            </pc226:cmChg>
          </p:ext>
        </pc:extLst>
      </pc:sldChg>
      <pc:sldChg chg="modSp mod">
        <pc:chgData name="Iñaki Val Beitia" userId="c091fdec-014d-40a0-997a-9f48f5a155e9" providerId="ADAL" clId="{E32EA629-4CA8-418E-9456-8F4C848408AB}" dt="2024-06-21T07:08:51.392" v="6"/>
        <pc:sldMkLst>
          <pc:docMk/>
          <pc:sldMk cId="4200905189" sldId="2435"/>
        </pc:sldMkLst>
        <pc:spChg chg="mod">
          <ac:chgData name="Iñaki Val Beitia" userId="c091fdec-014d-40a0-997a-9f48f5a155e9" providerId="ADAL" clId="{E32EA629-4CA8-418E-9456-8F4C848408AB}" dt="2024-06-21T07:08:51.392" v="6"/>
          <ac:spMkLst>
            <pc:docMk/>
            <pc:sldMk cId="4200905189" sldId="2435"/>
            <ac:spMk id="6" creationId="{0BBA57DE-3362-400B-98B6-1FF4281AD74F}"/>
          </ac:spMkLst>
        </pc:spChg>
      </pc:sldChg>
      <pc:sldChg chg="modSp mod delCm modCm">
        <pc:chgData name="Iñaki Val Beitia" userId="c091fdec-014d-40a0-997a-9f48f5a155e9" providerId="ADAL" clId="{E32EA629-4CA8-418E-9456-8F4C848408AB}" dt="2024-06-21T07:10:26.495" v="48"/>
        <pc:sldMkLst>
          <pc:docMk/>
          <pc:sldMk cId="482410919" sldId="2443"/>
        </pc:sldMkLst>
        <pc:spChg chg="mod">
          <ac:chgData name="Iñaki Val Beitia" userId="c091fdec-014d-40a0-997a-9f48f5a155e9" providerId="ADAL" clId="{E32EA629-4CA8-418E-9456-8F4C848408AB}" dt="2024-06-21T07:10:06.368" v="43" actId="6549"/>
          <ac:spMkLst>
            <pc:docMk/>
            <pc:sldMk cId="482410919" sldId="2443"/>
            <ac:spMk id="3" creationId="{AAB7C2D3-2625-4C6E-88CD-D4F1A5F7AD56}"/>
          </ac:spMkLst>
        </pc:spChg>
        <pc:spChg chg="mod">
          <ac:chgData name="Iñaki Val Beitia" userId="c091fdec-014d-40a0-997a-9f48f5a155e9" providerId="ADAL" clId="{E32EA629-4CA8-418E-9456-8F4C848408AB}" dt="2024-06-21T07:10:26.495" v="48"/>
          <ac:spMkLst>
            <pc:docMk/>
            <pc:sldMk cId="482410919" sldId="2443"/>
            <ac:spMk id="6" creationId="{0BBA57DE-3362-400B-98B6-1FF4281AD74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Iñaki Val Beitia" userId="c091fdec-014d-40a0-997a-9f48f5a155e9" providerId="ADAL" clId="{E32EA629-4CA8-418E-9456-8F4C848408AB}" dt="2024-06-21T07:10:12.657" v="45"/>
              <pc2:cmMkLst xmlns:pc2="http://schemas.microsoft.com/office/powerpoint/2019/9/main/command">
                <pc:docMk/>
                <pc:sldMk cId="482410919" sldId="2443"/>
                <pc2:cmMk id="{E8237D33-0AB0-4F8B-89BD-C875963D1758}"/>
              </pc2:cmMkLst>
            </pc226:cmChg>
            <pc226:cmChg xmlns:pc226="http://schemas.microsoft.com/office/powerpoint/2022/06/main/command" chg="del mod">
              <pc226:chgData name="Iñaki Val Beitia" userId="c091fdec-014d-40a0-997a-9f48f5a155e9" providerId="ADAL" clId="{E32EA629-4CA8-418E-9456-8F4C848408AB}" dt="2024-06-21T07:10:10.742" v="44"/>
              <pc2:cmMkLst xmlns:pc2="http://schemas.microsoft.com/office/powerpoint/2019/9/main/command">
                <pc:docMk/>
                <pc:sldMk cId="482410919" sldId="2443"/>
                <pc2:cmMk id="{D9E2193E-44AD-4F7B-AFF4-50F324FD066F}"/>
              </pc2:cmMkLst>
            </pc226:cmChg>
          </p:ext>
        </pc:extLst>
      </pc:sldChg>
      <pc:sldChg chg="modSp mod">
        <pc:chgData name="Iñaki Val Beitia" userId="c091fdec-014d-40a0-997a-9f48f5a155e9" providerId="ADAL" clId="{E32EA629-4CA8-418E-9456-8F4C848408AB}" dt="2024-06-21T07:09:11.441" v="11"/>
        <pc:sldMkLst>
          <pc:docMk/>
          <pc:sldMk cId="1070436866" sldId="2445"/>
        </pc:sldMkLst>
        <pc:spChg chg="mod">
          <ac:chgData name="Iñaki Val Beitia" userId="c091fdec-014d-40a0-997a-9f48f5a155e9" providerId="ADAL" clId="{E32EA629-4CA8-418E-9456-8F4C848408AB}" dt="2024-06-21T07:09:11.441" v="11"/>
          <ac:spMkLst>
            <pc:docMk/>
            <pc:sldMk cId="1070436866" sldId="2445"/>
            <ac:spMk id="6" creationId="{0BBA57DE-3362-400B-98B6-1FF4281AD74F}"/>
          </ac:spMkLst>
        </pc:spChg>
      </pc:sldChg>
      <pc:sldChg chg="modSp mod">
        <pc:chgData name="Iñaki Val Beitia" userId="c091fdec-014d-40a0-997a-9f48f5a155e9" providerId="ADAL" clId="{E32EA629-4CA8-418E-9456-8F4C848408AB}" dt="2024-06-21T07:10:29.124" v="49"/>
        <pc:sldMkLst>
          <pc:docMk/>
          <pc:sldMk cId="1250412306" sldId="2446"/>
        </pc:sldMkLst>
        <pc:spChg chg="mod">
          <ac:chgData name="Iñaki Val Beitia" userId="c091fdec-014d-40a0-997a-9f48f5a155e9" providerId="ADAL" clId="{E32EA629-4CA8-418E-9456-8F4C848408AB}" dt="2024-06-21T07:10:29.124" v="49"/>
          <ac:spMkLst>
            <pc:docMk/>
            <pc:sldMk cId="1250412306" sldId="2446"/>
            <ac:spMk id="6" creationId="{0BBA57DE-3362-400B-98B6-1FF4281AD74F}"/>
          </ac:spMkLst>
        </pc:spChg>
      </pc:sldChg>
      <pc:sldChg chg="modSp mod delCm">
        <pc:chgData name="Iñaki Val Beitia" userId="c091fdec-014d-40a0-997a-9f48f5a155e9" providerId="ADAL" clId="{E32EA629-4CA8-418E-9456-8F4C848408AB}" dt="2024-06-21T07:11:11.299" v="53"/>
        <pc:sldMkLst>
          <pc:docMk/>
          <pc:sldMk cId="2750607320" sldId="2447"/>
        </pc:sldMkLst>
        <pc:spChg chg="mod">
          <ac:chgData name="Iñaki Val Beitia" userId="c091fdec-014d-40a0-997a-9f48f5a155e9" providerId="ADAL" clId="{E32EA629-4CA8-418E-9456-8F4C848408AB}" dt="2024-06-21T07:10:49.042" v="51" actId="207"/>
          <ac:spMkLst>
            <pc:docMk/>
            <pc:sldMk cId="2750607320" sldId="2447"/>
            <ac:spMk id="3" creationId="{AAB7C2D3-2625-4C6E-88CD-D4F1A5F7AD56}"/>
          </ac:spMkLst>
        </pc:spChg>
        <pc:spChg chg="mod">
          <ac:chgData name="Iñaki Val Beitia" userId="c091fdec-014d-40a0-997a-9f48f5a155e9" providerId="ADAL" clId="{E32EA629-4CA8-418E-9456-8F4C848408AB}" dt="2024-06-21T07:11:04.306" v="52"/>
          <ac:spMkLst>
            <pc:docMk/>
            <pc:sldMk cId="2750607320" sldId="2447"/>
            <ac:spMk id="6" creationId="{0BBA57DE-3362-400B-98B6-1FF4281AD74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Iñaki Val Beitia" userId="c091fdec-014d-40a0-997a-9f48f5a155e9" providerId="ADAL" clId="{E32EA629-4CA8-418E-9456-8F4C848408AB}" dt="2024-06-21T07:11:11.299" v="53"/>
              <pc2:cmMkLst xmlns:pc2="http://schemas.microsoft.com/office/powerpoint/2019/9/main/command">
                <pc:docMk/>
                <pc:sldMk cId="2750607320" sldId="2447"/>
                <pc2:cmMk id="{2019C1A4-4DA8-4D42-BE96-B43A52F013C6}"/>
              </pc2:cmMkLst>
            </pc226:cmChg>
          </p:ext>
        </pc:extLst>
      </pc:sldChg>
      <pc:sldChg chg="modSp mod delCm">
        <pc:chgData name="Iñaki Val Beitia" userId="c091fdec-014d-40a0-997a-9f48f5a155e9" providerId="ADAL" clId="{E32EA629-4CA8-418E-9456-8F4C848408AB}" dt="2024-06-21T07:11:55.831" v="60"/>
        <pc:sldMkLst>
          <pc:docMk/>
          <pc:sldMk cId="4053055175" sldId="2449"/>
        </pc:sldMkLst>
        <pc:spChg chg="mod">
          <ac:chgData name="Iñaki Val Beitia" userId="c091fdec-014d-40a0-997a-9f48f5a155e9" providerId="ADAL" clId="{E32EA629-4CA8-418E-9456-8F4C848408AB}" dt="2024-06-21T07:11:45.132" v="58" actId="115"/>
          <ac:spMkLst>
            <pc:docMk/>
            <pc:sldMk cId="4053055175" sldId="2449"/>
            <ac:spMk id="3" creationId="{AAB7C2D3-2625-4C6E-88CD-D4F1A5F7AD56}"/>
          </ac:spMkLst>
        </pc:spChg>
        <pc:spChg chg="mod">
          <ac:chgData name="Iñaki Val Beitia" userId="c091fdec-014d-40a0-997a-9f48f5a155e9" providerId="ADAL" clId="{E32EA629-4CA8-418E-9456-8F4C848408AB}" dt="2024-06-21T07:11:53.792" v="59"/>
          <ac:spMkLst>
            <pc:docMk/>
            <pc:sldMk cId="4053055175" sldId="2449"/>
            <ac:spMk id="6" creationId="{0BBA57DE-3362-400B-98B6-1FF4281AD74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Iñaki Val Beitia" userId="c091fdec-014d-40a0-997a-9f48f5a155e9" providerId="ADAL" clId="{E32EA629-4CA8-418E-9456-8F4C848408AB}" dt="2024-06-21T07:11:55.831" v="60"/>
              <pc2:cmMkLst xmlns:pc2="http://schemas.microsoft.com/office/powerpoint/2019/9/main/command">
                <pc:docMk/>
                <pc:sldMk cId="4053055175" sldId="2449"/>
                <pc2:cmMk id="{95999638-0ED8-4B86-AF14-D34879397F17}"/>
              </pc2:cmMkLst>
            </pc226:cmChg>
          </p:ext>
        </pc:extLst>
      </pc:sldChg>
      <pc:sldChg chg="modSp mod">
        <pc:chgData name="Iñaki Val Beitia" userId="c091fdec-014d-40a0-997a-9f48f5a155e9" providerId="ADAL" clId="{E32EA629-4CA8-418E-9456-8F4C848408AB}" dt="2024-06-21T07:12:43.280" v="68"/>
        <pc:sldMkLst>
          <pc:docMk/>
          <pc:sldMk cId="2335291597" sldId="2451"/>
        </pc:sldMkLst>
        <pc:spChg chg="mod">
          <ac:chgData name="Iñaki Val Beitia" userId="c091fdec-014d-40a0-997a-9f48f5a155e9" providerId="ADAL" clId="{E32EA629-4CA8-418E-9456-8F4C848408AB}" dt="2024-06-21T07:12:43.280" v="68"/>
          <ac:spMkLst>
            <pc:docMk/>
            <pc:sldMk cId="2335291597" sldId="2451"/>
            <ac:spMk id="6" creationId="{0BBA57DE-3362-400B-98B6-1FF4281AD74F}"/>
          </ac:spMkLst>
        </pc:spChg>
      </pc:sldChg>
      <pc:sldChg chg="modSp mod">
        <pc:chgData name="Iñaki Val Beitia" userId="c091fdec-014d-40a0-997a-9f48f5a155e9" providerId="ADAL" clId="{E32EA629-4CA8-418E-9456-8F4C848408AB}" dt="2024-06-21T07:12:52.097" v="70"/>
        <pc:sldMkLst>
          <pc:docMk/>
          <pc:sldMk cId="939430360" sldId="2452"/>
        </pc:sldMkLst>
        <pc:spChg chg="mod">
          <ac:chgData name="Iñaki Val Beitia" userId="c091fdec-014d-40a0-997a-9f48f5a155e9" providerId="ADAL" clId="{E32EA629-4CA8-418E-9456-8F4C848408AB}" dt="2024-06-21T07:12:52.097" v="70"/>
          <ac:spMkLst>
            <pc:docMk/>
            <pc:sldMk cId="939430360" sldId="2452"/>
            <ac:spMk id="6" creationId="{073591CE-C407-41DC-8DC1-EF26B6AA2B86}"/>
          </ac:spMkLst>
        </pc:spChg>
      </pc:sldChg>
      <pc:sldChg chg="modSp mod">
        <pc:chgData name="Iñaki Val Beitia" userId="c091fdec-014d-40a0-997a-9f48f5a155e9" providerId="ADAL" clId="{E32EA629-4CA8-418E-9456-8F4C848408AB}" dt="2024-06-21T07:12:45.886" v="69"/>
        <pc:sldMkLst>
          <pc:docMk/>
          <pc:sldMk cId="1967424228" sldId="2453"/>
        </pc:sldMkLst>
        <pc:spChg chg="mod">
          <ac:chgData name="Iñaki Val Beitia" userId="c091fdec-014d-40a0-997a-9f48f5a155e9" providerId="ADAL" clId="{E32EA629-4CA8-418E-9456-8F4C848408AB}" dt="2024-06-21T07:12:45.886" v="69"/>
          <ac:spMkLst>
            <pc:docMk/>
            <pc:sldMk cId="1967424228" sldId="2453"/>
            <ac:spMk id="6" creationId="{0BBA57DE-3362-400B-98B6-1FF4281AD74F}"/>
          </ac:spMkLst>
        </pc:spChg>
      </pc:sldChg>
      <pc:sldChg chg="modSp mod delCm modCm">
        <pc:chgData name="Iñaki Val Beitia" userId="c091fdec-014d-40a0-997a-9f48f5a155e9" providerId="ADAL" clId="{E32EA629-4CA8-418E-9456-8F4C848408AB}" dt="2024-06-21T07:12:13.455" v="63"/>
        <pc:sldMkLst>
          <pc:docMk/>
          <pc:sldMk cId="3484927774" sldId="2454"/>
        </pc:sldMkLst>
        <pc:spChg chg="mod">
          <ac:chgData name="Iñaki Val Beitia" userId="c091fdec-014d-40a0-997a-9f48f5a155e9" providerId="ADAL" clId="{E32EA629-4CA8-418E-9456-8F4C848408AB}" dt="2024-06-21T07:12:02.940" v="61" actId="20577"/>
          <ac:spMkLst>
            <pc:docMk/>
            <pc:sldMk cId="3484927774" sldId="2454"/>
            <ac:spMk id="3" creationId="{AAB7C2D3-2625-4C6E-88CD-D4F1A5F7AD56}"/>
          </ac:spMkLst>
        </pc:spChg>
        <pc:spChg chg="mod">
          <ac:chgData name="Iñaki Val Beitia" userId="c091fdec-014d-40a0-997a-9f48f5a155e9" providerId="ADAL" clId="{E32EA629-4CA8-418E-9456-8F4C848408AB}" dt="2024-06-21T07:12:13.455" v="63"/>
          <ac:spMkLst>
            <pc:docMk/>
            <pc:sldMk cId="3484927774" sldId="2454"/>
            <ac:spMk id="6" creationId="{0BBA57DE-3362-400B-98B6-1FF4281AD74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Iñaki Val Beitia" userId="c091fdec-014d-40a0-997a-9f48f5a155e9" providerId="ADAL" clId="{E32EA629-4CA8-418E-9456-8F4C848408AB}" dt="2024-06-21T07:12:06.375" v="62"/>
              <pc2:cmMkLst xmlns:pc2="http://schemas.microsoft.com/office/powerpoint/2019/9/main/command">
                <pc:docMk/>
                <pc:sldMk cId="3484927774" sldId="2454"/>
                <pc2:cmMk id="{470FB672-1FCF-4953-BBF3-A4CFF6BEE5B5}"/>
              </pc2:cmMkLst>
            </pc226:cmChg>
          </p:ext>
        </pc:extLst>
      </pc:sldChg>
      <pc:sldChg chg="modSp mod delCm">
        <pc:chgData name="Iñaki Val Beitia" userId="c091fdec-014d-40a0-997a-9f48f5a155e9" providerId="ADAL" clId="{E32EA629-4CA8-418E-9456-8F4C848408AB}" dt="2024-06-21T07:12:32.687" v="66"/>
        <pc:sldMkLst>
          <pc:docMk/>
          <pc:sldMk cId="2154745264" sldId="2455"/>
        </pc:sldMkLst>
        <pc:spChg chg="mod">
          <ac:chgData name="Iñaki Val Beitia" userId="c091fdec-014d-40a0-997a-9f48f5a155e9" providerId="ADAL" clId="{E32EA629-4CA8-418E-9456-8F4C848408AB}" dt="2024-06-21T07:12:32.687" v="66"/>
          <ac:spMkLst>
            <pc:docMk/>
            <pc:sldMk cId="2154745264" sldId="2455"/>
            <ac:spMk id="6" creationId="{0BBA57DE-3362-400B-98B6-1FF4281AD74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Iñaki Val Beitia" userId="c091fdec-014d-40a0-997a-9f48f5a155e9" providerId="ADAL" clId="{E32EA629-4CA8-418E-9456-8F4C848408AB}" dt="2024-06-21T07:12:31.117" v="65"/>
              <pc2:cmMkLst xmlns:pc2="http://schemas.microsoft.com/office/powerpoint/2019/9/main/command">
                <pc:docMk/>
                <pc:sldMk cId="2154745264" sldId="2455"/>
                <pc2:cmMk id="{4D9750FB-EA16-400B-8430-4E1AC074FA50}"/>
              </pc2:cmMkLst>
            </pc226:cmChg>
          </p:ext>
        </pc:extLst>
      </pc:sldChg>
      <pc:sldChg chg="modSp mod delCm">
        <pc:chgData name="Iñaki Val Beitia" userId="c091fdec-014d-40a0-997a-9f48f5a155e9" providerId="ADAL" clId="{E32EA629-4CA8-418E-9456-8F4C848408AB}" dt="2024-06-21T07:12:35.583" v="67"/>
        <pc:sldMkLst>
          <pc:docMk/>
          <pc:sldMk cId="3270096647" sldId="2457"/>
        </pc:sldMkLst>
        <pc:spChg chg="mod">
          <ac:chgData name="Iñaki Val Beitia" userId="c091fdec-014d-40a0-997a-9f48f5a155e9" providerId="ADAL" clId="{E32EA629-4CA8-418E-9456-8F4C848408AB}" dt="2024-06-21T07:12:35.583" v="67"/>
          <ac:spMkLst>
            <pc:docMk/>
            <pc:sldMk cId="3270096647" sldId="2457"/>
            <ac:spMk id="6" creationId="{0BBA57DE-3362-400B-98B6-1FF4281AD74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Iñaki Val Beitia" userId="c091fdec-014d-40a0-997a-9f48f5a155e9" providerId="ADAL" clId="{E32EA629-4CA8-418E-9456-8F4C848408AB}" dt="2024-06-21T07:12:19.969" v="64"/>
              <pc2:cmMkLst xmlns:pc2="http://schemas.microsoft.com/office/powerpoint/2019/9/main/command">
                <pc:docMk/>
                <pc:sldMk cId="3270096647" sldId="2457"/>
                <pc2:cmMk id="{B35F64C7-49A8-4957-BBBE-B5529CA7CAF2}"/>
              </pc2:cmMkLst>
            </pc226:cmChg>
          </p:ext>
        </pc:extLst>
      </pc:sldChg>
      <pc:sldMasterChg chg="modSp mod">
        <pc:chgData name="Iñaki Val Beitia" userId="c091fdec-014d-40a0-997a-9f48f5a155e9" providerId="ADAL" clId="{E32EA629-4CA8-418E-9456-8F4C848408AB}" dt="2024-06-21T07:08:42.236" v="5" actId="20577"/>
        <pc:sldMasterMkLst>
          <pc:docMk/>
          <pc:sldMasterMk cId="0" sldId="2147483648"/>
        </pc:sldMasterMkLst>
        <pc:spChg chg="mod">
          <ac:chgData name="Iñaki Val Beitia" userId="c091fdec-014d-40a0-997a-9f48f5a155e9" providerId="ADAL" clId="{E32EA629-4CA8-418E-9456-8F4C848408AB}" dt="2024-06-21T07:08:42.236" v="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igurd Schelstraete" userId="cc1875bc-5b00-4f0e-92c1-b5b7dcde1a21" providerId="ADAL" clId="{F2B65FBC-F3E1-4A74-B979-65BC29F94C2F}"/>
    <pc:docChg chg="modSld">
      <pc:chgData name="Sigurd Schelstraete" userId="cc1875bc-5b00-4f0e-92c1-b5b7dcde1a21" providerId="ADAL" clId="{F2B65FBC-F3E1-4A74-B979-65BC29F94C2F}" dt="2024-06-20T23:49:29.672" v="26"/>
      <pc:docMkLst>
        <pc:docMk/>
      </pc:docMkLst>
      <pc:sldChg chg="modSp mod modCm">
        <pc:chgData name="Sigurd Schelstraete" userId="cc1875bc-5b00-4f0e-92c1-b5b7dcde1a21" providerId="ADAL" clId="{F2B65FBC-F3E1-4A74-B979-65BC29F94C2F}" dt="2024-06-20T23:48:33.011" v="24" actId="13926"/>
        <pc:sldMkLst>
          <pc:docMk/>
          <pc:sldMk cId="4053055175" sldId="2449"/>
        </pc:sldMkLst>
        <pc:spChg chg="mod">
          <ac:chgData name="Sigurd Schelstraete" userId="cc1875bc-5b00-4f0e-92c1-b5b7dcde1a21" providerId="ADAL" clId="{F2B65FBC-F3E1-4A74-B979-65BC29F94C2F}" dt="2024-06-20T23:48:33.011" v="24" actId="13926"/>
          <ac:spMkLst>
            <pc:docMk/>
            <pc:sldMk cId="4053055175" sldId="2449"/>
            <ac:spMk id="3" creationId="{AAB7C2D3-2625-4C6E-88CD-D4F1A5F7AD5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igurd Schelstraete" userId="cc1875bc-5b00-4f0e-92c1-b5b7dcde1a21" providerId="ADAL" clId="{F2B65FBC-F3E1-4A74-B979-65BC29F94C2F}" dt="2024-06-20T23:48:22.762" v="22" actId="20577"/>
              <pc2:cmMkLst xmlns:pc2="http://schemas.microsoft.com/office/powerpoint/2019/9/main/command">
                <pc:docMk/>
                <pc:sldMk cId="4053055175" sldId="2449"/>
                <pc2:cmMk id="{95999638-0ED8-4B86-AF14-D34879397F17}"/>
              </pc2:cmMkLst>
            </pc226:cmChg>
          </p:ext>
        </pc:extLst>
      </pc:sldChg>
      <pc:sldChg chg="modCm">
        <pc:chgData name="Sigurd Schelstraete" userId="cc1875bc-5b00-4f0e-92c1-b5b7dcde1a21" providerId="ADAL" clId="{F2B65FBC-F3E1-4A74-B979-65BC29F94C2F}" dt="2024-06-20T23:49:05.908" v="25"/>
        <pc:sldMkLst>
          <pc:docMk/>
          <pc:sldMk cId="3484927774" sldId="245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Sigurd Schelstraete" userId="cc1875bc-5b00-4f0e-92c1-b5b7dcde1a21" providerId="ADAL" clId="{F2B65FBC-F3E1-4A74-B979-65BC29F94C2F}" dt="2024-06-20T23:49:05.908" v="25"/>
              <pc2:cmMkLst xmlns:pc2="http://schemas.microsoft.com/office/powerpoint/2019/9/main/command">
                <pc:docMk/>
                <pc:sldMk cId="3484927774" sldId="2454"/>
                <pc2:cmMk id="{470FB672-1FCF-4953-BBF3-A4CFF6BEE5B5}"/>
              </pc2:cmMkLst>
              <pc226:cmRplyChg chg="add">
                <pc226:chgData name="Sigurd Schelstraete" userId="cc1875bc-5b00-4f0e-92c1-b5b7dcde1a21" providerId="ADAL" clId="{F2B65FBC-F3E1-4A74-B979-65BC29F94C2F}" dt="2024-06-20T23:49:05.908" v="25"/>
                <pc2:cmRplyMkLst xmlns:pc2="http://schemas.microsoft.com/office/powerpoint/2019/9/main/command">
                  <pc:docMk/>
                  <pc:sldMk cId="3484927774" sldId="2454"/>
                  <pc2:cmMk id="{470FB672-1FCF-4953-BBF3-A4CFF6BEE5B5}"/>
                  <pc2:cmRplyMk id="{A752C3A0-542A-4F84-A683-7E1DAD9A6D2F}"/>
                </pc2:cmRplyMkLst>
              </pc226:cmRplyChg>
            </pc226:cmChg>
          </p:ext>
        </pc:extLst>
      </pc:sldChg>
      <pc:sldChg chg="modCm">
        <pc:chgData name="Sigurd Schelstraete" userId="cc1875bc-5b00-4f0e-92c1-b5b7dcde1a21" providerId="ADAL" clId="{F2B65FBC-F3E1-4A74-B979-65BC29F94C2F}" dt="2024-06-20T23:49:29.672" v="26"/>
        <pc:sldMkLst>
          <pc:docMk/>
          <pc:sldMk cId="3270096647" sldId="24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Sigurd Schelstraete" userId="cc1875bc-5b00-4f0e-92c1-b5b7dcde1a21" providerId="ADAL" clId="{F2B65FBC-F3E1-4A74-B979-65BC29F94C2F}" dt="2024-06-20T23:49:29.672" v="26"/>
              <pc2:cmMkLst xmlns:pc2="http://schemas.microsoft.com/office/powerpoint/2019/9/main/command">
                <pc:docMk/>
                <pc:sldMk cId="3270096647" sldId="2457"/>
                <pc2:cmMk id="{B35F64C7-49A8-4957-BBBE-B5529CA7CAF2}"/>
              </pc2:cmMkLst>
              <pc226:cmRplyChg chg="add">
                <pc226:chgData name="Sigurd Schelstraete" userId="cc1875bc-5b00-4f0e-92c1-b5b7dcde1a21" providerId="ADAL" clId="{F2B65FBC-F3E1-4A74-B979-65BC29F94C2F}" dt="2024-06-20T23:49:29.672" v="26"/>
                <pc2:cmRplyMkLst xmlns:pc2="http://schemas.microsoft.com/office/powerpoint/2019/9/main/command">
                  <pc:docMk/>
                  <pc:sldMk cId="3270096647" sldId="2457"/>
                  <pc2:cmMk id="{B35F64C7-49A8-4957-BBBE-B5529CA7CAF2}"/>
                  <pc2:cmRplyMk id="{6CFEFAE6-F6DD-4EE1-87AF-350BFA552E2C}"/>
                </pc2:cmRplyMkLst>
              </pc226:cmRplyChg>
            </pc226:cmChg>
          </p:ext>
        </pc:ext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222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0329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660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22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9296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611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6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75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2108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9911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222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Inaki Val,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A81EBE2-E664-74E7-265D-D525FE138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B624AD6-924D-AFF5-F4FC-88F69E61B57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1866A24-EF0A-C601-2F32-C913878D7B8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Inaki Val, MaxLinear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BAFF5AA-78E3-69A1-BDCF-BFA6C30D80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Inaki Val,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802.11-24/0403r1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June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/>
                </a:solidFill>
              </a:rPr>
              <a:t>Managed on-channel P2P communication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92308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6-21-2024</a:t>
            </a:r>
            <a:endParaRPr lang="en-GB" sz="2000" b="0" dirty="0"/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89830B1A-6A1A-4E4F-8F27-A596D35D69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3999820"/>
              </p:ext>
            </p:extLst>
          </p:nvPr>
        </p:nvGraphicFramePr>
        <p:xfrm>
          <a:off x="503238" y="2582863"/>
          <a:ext cx="8075612" cy="252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780" imgH="2590123" progId="Word.Document.8">
                  <p:embed/>
                </p:oleObj>
              </mc:Choice>
              <mc:Fallback>
                <p:oleObj name="Document" r:id="rId3" imgW="8255780" imgH="2590123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89830B1A-6A1A-4E4F-8F27-A596D35D696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2582863"/>
                        <a:ext cx="8075612" cy="25225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Light-weight Contention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144" y="4286931"/>
            <a:ext cx="8686800" cy="2022989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After the sharing AP sends the TF to the P2P group (GID), the light-weight contention starts between the STA members, until the allocated time ends, and the AP recovers the TXOP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GID is a group identifier, including non-associated STAs</a:t>
            </a:r>
          </a:p>
          <a:p>
            <a:r>
              <a:rPr lang="en-US" sz="2000" dirty="0">
                <a:solidFill>
                  <a:schemeClr val="tx1"/>
                </a:solidFill>
              </a:rPr>
              <a:t>In case of having PS constraints, a pre-negotiated TWT window ensures the STAs are awake for receiving the starting frame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2024</a:t>
            </a:r>
            <a:endParaRPr lang="en-GB" dirty="0"/>
          </a:p>
        </p:txBody>
      </p:sp>
      <p:sp>
        <p:nvSpPr>
          <p:cNvPr id="95" name="Rectángulo 22">
            <a:extLst>
              <a:ext uri="{FF2B5EF4-FFF2-40B4-BE49-F238E27FC236}">
                <a16:creationId xmlns:a16="http://schemas.microsoft.com/office/drawing/2014/main" id="{41D112D7-9900-E584-F478-215F40131120}"/>
              </a:ext>
            </a:extLst>
          </p:cNvPr>
          <p:cNvSpPr/>
          <p:nvPr/>
        </p:nvSpPr>
        <p:spPr>
          <a:xfrm>
            <a:off x="1702384" y="2454381"/>
            <a:ext cx="527050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TF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RA: GID</a:t>
            </a:r>
            <a:endParaRPr kumimoji="0" lang="es-E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96" name="Conector recto de flecha 20">
            <a:extLst>
              <a:ext uri="{FF2B5EF4-FFF2-40B4-BE49-F238E27FC236}">
                <a16:creationId xmlns:a16="http://schemas.microsoft.com/office/drawing/2014/main" id="{51C73983-D0BF-BF07-6F00-918BB2689145}"/>
              </a:ext>
            </a:extLst>
          </p:cNvPr>
          <p:cNvCxnSpPr>
            <a:cxnSpLocks/>
          </p:cNvCxnSpPr>
          <p:nvPr/>
        </p:nvCxnSpPr>
        <p:spPr>
          <a:xfrm>
            <a:off x="1327355" y="1948938"/>
            <a:ext cx="6377202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97" name="Content Placeholder 2">
            <a:extLst>
              <a:ext uri="{FF2B5EF4-FFF2-40B4-BE49-F238E27FC236}">
                <a16:creationId xmlns:a16="http://schemas.microsoft.com/office/drawing/2014/main" id="{B26AE756-9593-2B7B-DD4F-50EBCF7BEA14}"/>
              </a:ext>
            </a:extLst>
          </p:cNvPr>
          <p:cNvSpPr txBox="1">
            <a:spLocks/>
          </p:cNvSpPr>
          <p:nvPr/>
        </p:nvSpPr>
        <p:spPr>
          <a:xfrm>
            <a:off x="4590273" y="1686213"/>
            <a:ext cx="626693" cy="3385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TXOP</a:t>
            </a:r>
          </a:p>
        </p:txBody>
      </p:sp>
      <p:cxnSp>
        <p:nvCxnSpPr>
          <p:cNvPr id="98" name="Conector recto de flecha 20">
            <a:extLst>
              <a:ext uri="{FF2B5EF4-FFF2-40B4-BE49-F238E27FC236}">
                <a16:creationId xmlns:a16="http://schemas.microsoft.com/office/drawing/2014/main" id="{F52D3CB1-1FEB-150D-B496-7BA936C791E3}"/>
              </a:ext>
            </a:extLst>
          </p:cNvPr>
          <p:cNvCxnSpPr>
            <a:cxnSpLocks/>
          </p:cNvCxnSpPr>
          <p:nvPr/>
        </p:nvCxnSpPr>
        <p:spPr>
          <a:xfrm flipH="1">
            <a:off x="7686714" y="1830755"/>
            <a:ext cx="19208" cy="200708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9" name="Content Placeholder 2">
            <a:extLst>
              <a:ext uri="{FF2B5EF4-FFF2-40B4-BE49-F238E27FC236}">
                <a16:creationId xmlns:a16="http://schemas.microsoft.com/office/drawing/2014/main" id="{8878DB1E-F7E6-48F6-866B-9D1060156584}"/>
              </a:ext>
            </a:extLst>
          </p:cNvPr>
          <p:cNvSpPr txBox="1">
            <a:spLocks/>
          </p:cNvSpPr>
          <p:nvPr/>
        </p:nvSpPr>
        <p:spPr>
          <a:xfrm>
            <a:off x="8249993" y="3276173"/>
            <a:ext cx="593722" cy="341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</a:t>
            </a:r>
          </a:p>
        </p:txBody>
      </p:sp>
      <p:cxnSp>
        <p:nvCxnSpPr>
          <p:cNvPr id="100" name="Conector recto de flecha 20">
            <a:extLst>
              <a:ext uri="{FF2B5EF4-FFF2-40B4-BE49-F238E27FC236}">
                <a16:creationId xmlns:a16="http://schemas.microsoft.com/office/drawing/2014/main" id="{8B30B2C1-776A-1889-82DA-34FC8D38D554}"/>
              </a:ext>
            </a:extLst>
          </p:cNvPr>
          <p:cNvCxnSpPr>
            <a:cxnSpLocks/>
          </p:cNvCxnSpPr>
          <p:nvPr/>
        </p:nvCxnSpPr>
        <p:spPr>
          <a:xfrm flipH="1">
            <a:off x="866775" y="2757999"/>
            <a:ext cx="723629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101" name="Rectángulo 22">
            <a:extLst>
              <a:ext uri="{FF2B5EF4-FFF2-40B4-BE49-F238E27FC236}">
                <a16:creationId xmlns:a16="http://schemas.microsoft.com/office/drawing/2014/main" id="{D97BE4A7-A2FD-A3B7-0ED8-C71EC3B66CFF}"/>
              </a:ext>
            </a:extLst>
          </p:cNvPr>
          <p:cNvSpPr/>
          <p:nvPr/>
        </p:nvSpPr>
        <p:spPr>
          <a:xfrm>
            <a:off x="3045963" y="2849467"/>
            <a:ext cx="582398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TA: STA1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RA: STA2</a:t>
            </a:r>
          </a:p>
        </p:txBody>
      </p:sp>
      <p:sp>
        <p:nvSpPr>
          <p:cNvPr id="102" name="Rectángulo 22">
            <a:extLst>
              <a:ext uri="{FF2B5EF4-FFF2-40B4-BE49-F238E27FC236}">
                <a16:creationId xmlns:a16="http://schemas.microsoft.com/office/drawing/2014/main" id="{DBABF8F9-31AB-4761-C802-B51FB2145966}"/>
              </a:ext>
            </a:extLst>
          </p:cNvPr>
          <p:cNvSpPr/>
          <p:nvPr/>
        </p:nvSpPr>
        <p:spPr>
          <a:xfrm>
            <a:off x="4298524" y="3247947"/>
            <a:ext cx="531790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TA: STA2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RA: 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STA1</a:t>
            </a:r>
          </a:p>
        </p:txBody>
      </p:sp>
      <p:cxnSp>
        <p:nvCxnSpPr>
          <p:cNvPr id="104" name="Conector recto de flecha 20">
            <a:extLst>
              <a:ext uri="{FF2B5EF4-FFF2-40B4-BE49-F238E27FC236}">
                <a16:creationId xmlns:a16="http://schemas.microsoft.com/office/drawing/2014/main" id="{9380A8C4-7BB7-0388-1DFF-DA783C76C5B9}"/>
              </a:ext>
            </a:extLst>
          </p:cNvPr>
          <p:cNvCxnSpPr>
            <a:cxnSpLocks/>
          </p:cNvCxnSpPr>
          <p:nvPr/>
        </p:nvCxnSpPr>
        <p:spPr>
          <a:xfrm>
            <a:off x="1930568" y="2754541"/>
            <a:ext cx="0" cy="39423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105" name="Conector recto de flecha 20">
            <a:extLst>
              <a:ext uri="{FF2B5EF4-FFF2-40B4-BE49-F238E27FC236}">
                <a16:creationId xmlns:a16="http://schemas.microsoft.com/office/drawing/2014/main" id="{697267BC-7FE2-8D30-5730-4D575DCE10C3}"/>
              </a:ext>
            </a:extLst>
          </p:cNvPr>
          <p:cNvCxnSpPr>
            <a:cxnSpLocks/>
          </p:cNvCxnSpPr>
          <p:nvPr/>
        </p:nvCxnSpPr>
        <p:spPr>
          <a:xfrm>
            <a:off x="1930568" y="3148773"/>
            <a:ext cx="0" cy="39423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109" name="Rectángulo 22">
            <a:extLst>
              <a:ext uri="{FF2B5EF4-FFF2-40B4-BE49-F238E27FC236}">
                <a16:creationId xmlns:a16="http://schemas.microsoft.com/office/drawing/2014/main" id="{F5B4D0CE-99FD-1912-1F66-2E3025498A2B}"/>
              </a:ext>
            </a:extLst>
          </p:cNvPr>
          <p:cNvSpPr/>
          <p:nvPr/>
        </p:nvSpPr>
        <p:spPr>
          <a:xfrm>
            <a:off x="5492661" y="2848169"/>
            <a:ext cx="5536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TA: STA1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RA: 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STA2</a:t>
            </a:r>
          </a:p>
        </p:txBody>
      </p:sp>
      <p:cxnSp>
        <p:nvCxnSpPr>
          <p:cNvPr id="110" name="Conector recto de flecha 20">
            <a:extLst>
              <a:ext uri="{FF2B5EF4-FFF2-40B4-BE49-F238E27FC236}">
                <a16:creationId xmlns:a16="http://schemas.microsoft.com/office/drawing/2014/main" id="{FE673116-269C-95C4-7EDA-B5A2FD97DB82}"/>
              </a:ext>
            </a:extLst>
          </p:cNvPr>
          <p:cNvCxnSpPr>
            <a:cxnSpLocks/>
          </p:cNvCxnSpPr>
          <p:nvPr/>
        </p:nvCxnSpPr>
        <p:spPr>
          <a:xfrm>
            <a:off x="2231231" y="3703676"/>
            <a:ext cx="4317053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111" name="Content Placeholder 2">
            <a:extLst>
              <a:ext uri="{FF2B5EF4-FFF2-40B4-BE49-F238E27FC236}">
                <a16:creationId xmlns:a16="http://schemas.microsoft.com/office/drawing/2014/main" id="{A1F20938-1812-47E4-24B1-FA4583E37CAE}"/>
              </a:ext>
            </a:extLst>
          </p:cNvPr>
          <p:cNvSpPr txBox="1">
            <a:spLocks/>
          </p:cNvSpPr>
          <p:nvPr/>
        </p:nvSpPr>
        <p:spPr>
          <a:xfrm>
            <a:off x="3336807" y="3688489"/>
            <a:ext cx="2340687" cy="296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 Allocated to P2P group</a:t>
            </a:r>
          </a:p>
        </p:txBody>
      </p:sp>
      <p:sp>
        <p:nvSpPr>
          <p:cNvPr id="112" name="Rectángulo 22">
            <a:extLst>
              <a:ext uri="{FF2B5EF4-FFF2-40B4-BE49-F238E27FC236}">
                <a16:creationId xmlns:a16="http://schemas.microsoft.com/office/drawing/2014/main" id="{44A95F33-9B52-F8F9-789D-2A58DA3885C8}"/>
              </a:ext>
            </a:extLst>
          </p:cNvPr>
          <p:cNvSpPr/>
          <p:nvPr/>
        </p:nvSpPr>
        <p:spPr>
          <a:xfrm>
            <a:off x="3713952" y="3247452"/>
            <a:ext cx="36986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113" name="Conector recto de flecha 20">
            <a:extLst>
              <a:ext uri="{FF2B5EF4-FFF2-40B4-BE49-F238E27FC236}">
                <a16:creationId xmlns:a16="http://schemas.microsoft.com/office/drawing/2014/main" id="{B27874AA-ED20-6E5A-BDFF-E70DB6832A8C}"/>
              </a:ext>
            </a:extLst>
          </p:cNvPr>
          <p:cNvCxnSpPr>
            <a:cxnSpLocks/>
          </p:cNvCxnSpPr>
          <p:nvPr/>
        </p:nvCxnSpPr>
        <p:spPr>
          <a:xfrm>
            <a:off x="3630408" y="2487734"/>
            <a:ext cx="0" cy="66192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14" name="Conector recto de flecha 20">
            <a:extLst>
              <a:ext uri="{FF2B5EF4-FFF2-40B4-BE49-F238E27FC236}">
                <a16:creationId xmlns:a16="http://schemas.microsoft.com/office/drawing/2014/main" id="{8590893F-5AE5-C482-ECAF-8CE79AFBD007}"/>
              </a:ext>
            </a:extLst>
          </p:cNvPr>
          <p:cNvCxnSpPr>
            <a:cxnSpLocks/>
          </p:cNvCxnSpPr>
          <p:nvPr/>
        </p:nvCxnSpPr>
        <p:spPr>
          <a:xfrm>
            <a:off x="3711660" y="2487734"/>
            <a:ext cx="0" cy="934159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15" name="Conector recto de flecha 20">
            <a:extLst>
              <a:ext uri="{FF2B5EF4-FFF2-40B4-BE49-F238E27FC236}">
                <a16:creationId xmlns:a16="http://schemas.microsoft.com/office/drawing/2014/main" id="{99ABC839-0D8D-1329-2C9F-94D36B872795}"/>
              </a:ext>
            </a:extLst>
          </p:cNvPr>
          <p:cNvCxnSpPr>
            <a:cxnSpLocks/>
          </p:cNvCxnSpPr>
          <p:nvPr/>
        </p:nvCxnSpPr>
        <p:spPr>
          <a:xfrm>
            <a:off x="3448309" y="2566843"/>
            <a:ext cx="182099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116" name="Conector recto de flecha 20">
            <a:extLst>
              <a:ext uri="{FF2B5EF4-FFF2-40B4-BE49-F238E27FC236}">
                <a16:creationId xmlns:a16="http://schemas.microsoft.com/office/drawing/2014/main" id="{A02FF312-F3FF-3B75-1697-5127F057A5F8}"/>
              </a:ext>
            </a:extLst>
          </p:cNvPr>
          <p:cNvCxnSpPr>
            <a:cxnSpLocks/>
          </p:cNvCxnSpPr>
          <p:nvPr/>
        </p:nvCxnSpPr>
        <p:spPr>
          <a:xfrm flipH="1">
            <a:off x="3711660" y="2562080"/>
            <a:ext cx="132750" cy="4763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31691BEF-D25F-B785-9493-CFEA9CE030E4}"/>
              </a:ext>
            </a:extLst>
          </p:cNvPr>
          <p:cNvSpPr txBox="1"/>
          <p:nvPr/>
        </p:nvSpPr>
        <p:spPr>
          <a:xfrm>
            <a:off x="3445366" y="2295662"/>
            <a:ext cx="46719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SIFS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118" name="Rectángulo 22">
            <a:extLst>
              <a:ext uri="{FF2B5EF4-FFF2-40B4-BE49-F238E27FC236}">
                <a16:creationId xmlns:a16="http://schemas.microsoft.com/office/drawing/2014/main" id="{F670F432-CB98-D379-8AE4-68542F789B64}"/>
              </a:ext>
            </a:extLst>
          </p:cNvPr>
          <p:cNvSpPr/>
          <p:nvPr/>
        </p:nvSpPr>
        <p:spPr>
          <a:xfrm>
            <a:off x="4904793" y="2847959"/>
            <a:ext cx="36515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9" name="Rectángulo 22">
            <a:extLst>
              <a:ext uri="{FF2B5EF4-FFF2-40B4-BE49-F238E27FC236}">
                <a16:creationId xmlns:a16="http://schemas.microsoft.com/office/drawing/2014/main" id="{A9C7A23B-C3B5-0006-C1DC-A492D82B36A1}"/>
              </a:ext>
            </a:extLst>
          </p:cNvPr>
          <p:cNvSpPr/>
          <p:nvPr/>
        </p:nvSpPr>
        <p:spPr>
          <a:xfrm>
            <a:off x="6153165" y="3252176"/>
            <a:ext cx="36515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7855D1EA-4C94-43BB-BA40-44C33EA8703F}"/>
              </a:ext>
            </a:extLst>
          </p:cNvPr>
          <p:cNvSpPr txBox="1"/>
          <p:nvPr/>
        </p:nvSpPr>
        <p:spPr>
          <a:xfrm>
            <a:off x="-124445" y="2439698"/>
            <a:ext cx="129072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Sharing AP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54E60937-1865-5C94-AA34-06C21908380D}"/>
              </a:ext>
            </a:extLst>
          </p:cNvPr>
          <p:cNvSpPr txBox="1"/>
          <p:nvPr/>
        </p:nvSpPr>
        <p:spPr>
          <a:xfrm>
            <a:off x="210660" y="2833662"/>
            <a:ext cx="98691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STA1</a:t>
            </a:r>
          </a:p>
        </p:txBody>
      </p:sp>
      <p:cxnSp>
        <p:nvCxnSpPr>
          <p:cNvPr id="122" name="Conector recto de flecha 20">
            <a:extLst>
              <a:ext uri="{FF2B5EF4-FFF2-40B4-BE49-F238E27FC236}">
                <a16:creationId xmlns:a16="http://schemas.microsoft.com/office/drawing/2014/main" id="{82B3A7F8-872D-E302-9F5C-9920CD141F3C}"/>
              </a:ext>
            </a:extLst>
          </p:cNvPr>
          <p:cNvCxnSpPr>
            <a:cxnSpLocks/>
          </p:cNvCxnSpPr>
          <p:nvPr/>
        </p:nvCxnSpPr>
        <p:spPr>
          <a:xfrm>
            <a:off x="1320968" y="1858297"/>
            <a:ext cx="0" cy="59419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7C73B3F2-A739-05FF-73D6-1AC17B9E9228}"/>
              </a:ext>
            </a:extLst>
          </p:cNvPr>
          <p:cNvGrpSpPr/>
          <p:nvPr/>
        </p:nvGrpSpPr>
        <p:grpSpPr>
          <a:xfrm>
            <a:off x="950966" y="2640102"/>
            <a:ext cx="372143" cy="116819"/>
            <a:chOff x="1862023" y="4639736"/>
            <a:chExt cx="372143" cy="116819"/>
          </a:xfrm>
        </p:grpSpPr>
        <p:sp>
          <p:nvSpPr>
            <p:cNvPr id="124" name="Rectangle: Single Corner Snipped 123">
              <a:extLst>
                <a:ext uri="{FF2B5EF4-FFF2-40B4-BE49-F238E27FC236}">
                  <a16:creationId xmlns:a16="http://schemas.microsoft.com/office/drawing/2014/main" id="{85DAF719-3A5A-4401-EF05-5279588BC365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5" name="Rectangle: Single Corner Snipped 124">
              <a:extLst>
                <a:ext uri="{FF2B5EF4-FFF2-40B4-BE49-F238E27FC236}">
                  <a16:creationId xmlns:a16="http://schemas.microsoft.com/office/drawing/2014/main" id="{FB5FD7CD-1B2B-4B1A-2CDD-5FCCF0900B22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6" name="Rectangle: Single Corner Snipped 125">
              <a:extLst>
                <a:ext uri="{FF2B5EF4-FFF2-40B4-BE49-F238E27FC236}">
                  <a16:creationId xmlns:a16="http://schemas.microsoft.com/office/drawing/2014/main" id="{4F576858-7320-8FAA-07F3-1AA90F31EDC7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127" name="Conector recto de flecha 20">
            <a:extLst>
              <a:ext uri="{FF2B5EF4-FFF2-40B4-BE49-F238E27FC236}">
                <a16:creationId xmlns:a16="http://schemas.microsoft.com/office/drawing/2014/main" id="{8893C8E4-0BD2-67F9-ECB7-C94E40088F0A}"/>
              </a:ext>
            </a:extLst>
          </p:cNvPr>
          <p:cNvCxnSpPr>
            <a:cxnSpLocks/>
          </p:cNvCxnSpPr>
          <p:nvPr/>
        </p:nvCxnSpPr>
        <p:spPr>
          <a:xfrm flipH="1">
            <a:off x="895350" y="3149174"/>
            <a:ext cx="7207715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7DE6F20B-561D-871F-1FF0-491C9EA2CD11}"/>
              </a:ext>
            </a:extLst>
          </p:cNvPr>
          <p:cNvSpPr txBox="1"/>
          <p:nvPr/>
        </p:nvSpPr>
        <p:spPr>
          <a:xfrm>
            <a:off x="323978" y="3246795"/>
            <a:ext cx="7615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STA2</a:t>
            </a:r>
          </a:p>
        </p:txBody>
      </p:sp>
      <p:cxnSp>
        <p:nvCxnSpPr>
          <p:cNvPr id="129" name="Conector recto de flecha 20">
            <a:extLst>
              <a:ext uri="{FF2B5EF4-FFF2-40B4-BE49-F238E27FC236}">
                <a16:creationId xmlns:a16="http://schemas.microsoft.com/office/drawing/2014/main" id="{2EB4DB6A-B8C9-2D52-E5DD-979F1F175C67}"/>
              </a:ext>
            </a:extLst>
          </p:cNvPr>
          <p:cNvCxnSpPr>
            <a:cxnSpLocks/>
          </p:cNvCxnSpPr>
          <p:nvPr/>
        </p:nvCxnSpPr>
        <p:spPr>
          <a:xfrm flipH="1">
            <a:off x="866775" y="3557132"/>
            <a:ext cx="723629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132" name="Rectángulo 22">
            <a:extLst>
              <a:ext uri="{FF2B5EF4-FFF2-40B4-BE49-F238E27FC236}">
                <a16:creationId xmlns:a16="http://schemas.microsoft.com/office/drawing/2014/main" id="{B095C944-BD5F-7E1F-BC72-AF5208386955}"/>
              </a:ext>
            </a:extLst>
          </p:cNvPr>
          <p:cNvSpPr/>
          <p:nvPr/>
        </p:nvSpPr>
        <p:spPr>
          <a:xfrm>
            <a:off x="1322879" y="2454916"/>
            <a:ext cx="335055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CTS </a:t>
            </a:r>
            <a:r>
              <a:rPr kumimoji="0" lang="es-ES" sz="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to</a:t>
            </a:r>
            <a:r>
              <a:rPr kumimoji="0" lang="es-ES" sz="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s-ES" sz="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Self</a:t>
            </a:r>
            <a:endParaRPr kumimoji="0" lang="es-ES" sz="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9D77DC1A-84A8-6FBD-A93D-A0BB7CEDBFDA}"/>
              </a:ext>
            </a:extLst>
          </p:cNvPr>
          <p:cNvSpPr txBox="1"/>
          <p:nvPr/>
        </p:nvSpPr>
        <p:spPr>
          <a:xfrm>
            <a:off x="1346199" y="1999080"/>
            <a:ext cx="11196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RTS TXS Trigger frame </a:t>
            </a:r>
            <a:endParaRPr lang="en-US" sz="12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6550C11A-2372-B17C-C3AE-074815D282DC}"/>
              </a:ext>
            </a:extLst>
          </p:cNvPr>
          <p:cNvGrpSpPr/>
          <p:nvPr/>
        </p:nvGrpSpPr>
        <p:grpSpPr>
          <a:xfrm>
            <a:off x="2834297" y="3034254"/>
            <a:ext cx="211668" cy="116819"/>
            <a:chOff x="1862023" y="4639736"/>
            <a:chExt cx="372143" cy="116819"/>
          </a:xfrm>
        </p:grpSpPr>
        <p:sp>
          <p:nvSpPr>
            <p:cNvPr id="135" name="Rectangle: Single Corner Snipped 134">
              <a:extLst>
                <a:ext uri="{FF2B5EF4-FFF2-40B4-BE49-F238E27FC236}">
                  <a16:creationId xmlns:a16="http://schemas.microsoft.com/office/drawing/2014/main" id="{8F0019AD-90C8-BD7B-E9A0-C36194E6BF1E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6" name="Rectangle: Single Corner Snipped 135">
              <a:extLst>
                <a:ext uri="{FF2B5EF4-FFF2-40B4-BE49-F238E27FC236}">
                  <a16:creationId xmlns:a16="http://schemas.microsoft.com/office/drawing/2014/main" id="{AC75A435-031C-E390-366F-3CAF19FAC290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7" name="Rectangle: Single Corner Snipped 136">
              <a:extLst>
                <a:ext uri="{FF2B5EF4-FFF2-40B4-BE49-F238E27FC236}">
                  <a16:creationId xmlns:a16="http://schemas.microsoft.com/office/drawing/2014/main" id="{5FDF9EF9-5F15-7AFB-F6ED-5E77294164AF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2C930107-EAD0-1CF2-D565-13064025432B}"/>
              </a:ext>
            </a:extLst>
          </p:cNvPr>
          <p:cNvGrpSpPr/>
          <p:nvPr/>
        </p:nvGrpSpPr>
        <p:grpSpPr>
          <a:xfrm>
            <a:off x="4085246" y="3436918"/>
            <a:ext cx="211668" cy="116819"/>
            <a:chOff x="1862023" y="4639736"/>
            <a:chExt cx="372143" cy="116819"/>
          </a:xfrm>
        </p:grpSpPr>
        <p:sp>
          <p:nvSpPr>
            <p:cNvPr id="139" name="Rectangle: Single Corner Snipped 138">
              <a:extLst>
                <a:ext uri="{FF2B5EF4-FFF2-40B4-BE49-F238E27FC236}">
                  <a16:creationId xmlns:a16="http://schemas.microsoft.com/office/drawing/2014/main" id="{8B4A6D6D-35E4-8B29-A03A-CAD96932EEC4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0" name="Rectangle: Single Corner Snipped 139">
              <a:extLst>
                <a:ext uri="{FF2B5EF4-FFF2-40B4-BE49-F238E27FC236}">
                  <a16:creationId xmlns:a16="http://schemas.microsoft.com/office/drawing/2014/main" id="{6E4B9D8A-D27B-733B-5A84-D4F386BF6400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1" name="Rectangle: Single Corner Snipped 140">
              <a:extLst>
                <a:ext uri="{FF2B5EF4-FFF2-40B4-BE49-F238E27FC236}">
                  <a16:creationId xmlns:a16="http://schemas.microsoft.com/office/drawing/2014/main" id="{E56D9813-357A-E690-DBCE-FD8F6CA13810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667F6B94-7054-1C6C-9176-62A2D29112AA}"/>
              </a:ext>
            </a:extLst>
          </p:cNvPr>
          <p:cNvGrpSpPr/>
          <p:nvPr/>
        </p:nvGrpSpPr>
        <p:grpSpPr>
          <a:xfrm>
            <a:off x="5279046" y="3031873"/>
            <a:ext cx="211668" cy="116819"/>
            <a:chOff x="1862023" y="4639736"/>
            <a:chExt cx="372143" cy="116819"/>
          </a:xfrm>
        </p:grpSpPr>
        <p:sp>
          <p:nvSpPr>
            <p:cNvPr id="143" name="Rectangle: Single Corner Snipped 142">
              <a:extLst>
                <a:ext uri="{FF2B5EF4-FFF2-40B4-BE49-F238E27FC236}">
                  <a16:creationId xmlns:a16="http://schemas.microsoft.com/office/drawing/2014/main" id="{D7B8776E-BD15-35EF-BF64-09001948C098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4" name="Rectangle: Single Corner Snipped 143">
              <a:extLst>
                <a:ext uri="{FF2B5EF4-FFF2-40B4-BE49-F238E27FC236}">
                  <a16:creationId xmlns:a16="http://schemas.microsoft.com/office/drawing/2014/main" id="{1CB63012-0901-8EBE-0F38-FABD7DA01961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5" name="Rectangle: Single Corner Snipped 144">
              <a:extLst>
                <a:ext uri="{FF2B5EF4-FFF2-40B4-BE49-F238E27FC236}">
                  <a16:creationId xmlns:a16="http://schemas.microsoft.com/office/drawing/2014/main" id="{026075A4-9AD5-99D7-8E10-8495886BCFB2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146" name="Conector recto de flecha 20">
            <a:extLst>
              <a:ext uri="{FF2B5EF4-FFF2-40B4-BE49-F238E27FC236}">
                <a16:creationId xmlns:a16="http://schemas.microsoft.com/office/drawing/2014/main" id="{5C002D36-71EB-2AAC-0FAD-056FBE96C9C9}"/>
              </a:ext>
            </a:extLst>
          </p:cNvPr>
          <p:cNvCxnSpPr>
            <a:cxnSpLocks/>
          </p:cNvCxnSpPr>
          <p:nvPr/>
        </p:nvCxnSpPr>
        <p:spPr>
          <a:xfrm>
            <a:off x="6543529" y="2816508"/>
            <a:ext cx="0" cy="998859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47" name="Conector recto de flecha 20">
            <a:extLst>
              <a:ext uri="{FF2B5EF4-FFF2-40B4-BE49-F238E27FC236}">
                <a16:creationId xmlns:a16="http://schemas.microsoft.com/office/drawing/2014/main" id="{F5083CFC-02A1-B3CA-9FB3-C92AE3B26B2C}"/>
              </a:ext>
            </a:extLst>
          </p:cNvPr>
          <p:cNvCxnSpPr>
            <a:cxnSpLocks/>
          </p:cNvCxnSpPr>
          <p:nvPr/>
        </p:nvCxnSpPr>
        <p:spPr>
          <a:xfrm>
            <a:off x="2231325" y="2762533"/>
            <a:ext cx="0" cy="104013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48" name="Content Placeholder 2">
            <a:extLst>
              <a:ext uri="{FF2B5EF4-FFF2-40B4-BE49-F238E27FC236}">
                <a16:creationId xmlns:a16="http://schemas.microsoft.com/office/drawing/2014/main" id="{93F5C3F8-704F-3A66-D8B3-F80BA8AC0217}"/>
              </a:ext>
            </a:extLst>
          </p:cNvPr>
          <p:cNvSpPr txBox="1">
            <a:spLocks/>
          </p:cNvSpPr>
          <p:nvPr/>
        </p:nvSpPr>
        <p:spPr>
          <a:xfrm>
            <a:off x="4264747" y="2323117"/>
            <a:ext cx="1791956" cy="24561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050" b="1" dirty="0">
                <a:solidFill>
                  <a:srgbClr val="000000"/>
                </a:solidFill>
                <a:latin typeface="Calibri" panose="020F0502020204030204" pitchFamily="34" charset="0"/>
              </a:rPr>
              <a:t>Light-weight contention</a:t>
            </a:r>
          </a:p>
        </p:txBody>
      </p:sp>
      <p:cxnSp>
        <p:nvCxnSpPr>
          <p:cNvPr id="149" name="Conector recto de flecha 20">
            <a:extLst>
              <a:ext uri="{FF2B5EF4-FFF2-40B4-BE49-F238E27FC236}">
                <a16:creationId xmlns:a16="http://schemas.microsoft.com/office/drawing/2014/main" id="{F7F79F52-FC0E-CA36-811F-4A3FA6723F0F}"/>
              </a:ext>
            </a:extLst>
          </p:cNvPr>
          <p:cNvCxnSpPr>
            <a:cxnSpLocks/>
          </p:cNvCxnSpPr>
          <p:nvPr/>
        </p:nvCxnSpPr>
        <p:spPr>
          <a:xfrm flipH="1">
            <a:off x="4188547" y="2551717"/>
            <a:ext cx="228600" cy="76200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7" name="Conector recto de flecha 20">
            <a:extLst>
              <a:ext uri="{FF2B5EF4-FFF2-40B4-BE49-F238E27FC236}">
                <a16:creationId xmlns:a16="http://schemas.microsoft.com/office/drawing/2014/main" id="{4A81F037-8569-2D67-BD85-B5DD16015321}"/>
              </a:ext>
            </a:extLst>
          </p:cNvPr>
          <p:cNvCxnSpPr>
            <a:cxnSpLocks/>
          </p:cNvCxnSpPr>
          <p:nvPr/>
        </p:nvCxnSpPr>
        <p:spPr>
          <a:xfrm>
            <a:off x="2832823" y="2583467"/>
            <a:ext cx="0" cy="97155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BFA9A39-2C1B-C21D-AE58-3FA2D589C08C}"/>
              </a:ext>
            </a:extLst>
          </p:cNvPr>
          <p:cNvSpPr txBox="1">
            <a:spLocks/>
          </p:cNvSpPr>
          <p:nvPr/>
        </p:nvSpPr>
        <p:spPr>
          <a:xfrm>
            <a:off x="3020146" y="2065942"/>
            <a:ext cx="1888121" cy="24561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050" b="1" dirty="0">
                <a:solidFill>
                  <a:srgbClr val="000000"/>
                </a:solidFill>
                <a:latin typeface="Calibri" panose="020F0502020204030204" pitchFamily="34" charset="0"/>
              </a:rPr>
              <a:t>Light-weight contention start</a:t>
            </a:r>
          </a:p>
        </p:txBody>
      </p:sp>
      <p:cxnSp>
        <p:nvCxnSpPr>
          <p:cNvPr id="9" name="Conector recto de flecha 20">
            <a:extLst>
              <a:ext uri="{FF2B5EF4-FFF2-40B4-BE49-F238E27FC236}">
                <a16:creationId xmlns:a16="http://schemas.microsoft.com/office/drawing/2014/main" id="{0C7C7CE8-4F74-42F2-F4D5-F23AF7B747CB}"/>
              </a:ext>
            </a:extLst>
          </p:cNvPr>
          <p:cNvCxnSpPr>
            <a:cxnSpLocks/>
          </p:cNvCxnSpPr>
          <p:nvPr/>
        </p:nvCxnSpPr>
        <p:spPr>
          <a:xfrm flipH="1">
            <a:off x="2234267" y="2221517"/>
            <a:ext cx="257175" cy="33655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F326FDC-D180-E333-CE69-C3D4CA52A673}"/>
              </a:ext>
            </a:extLst>
          </p:cNvPr>
          <p:cNvSpPr txBox="1">
            <a:spLocks/>
          </p:cNvSpPr>
          <p:nvPr/>
        </p:nvSpPr>
        <p:spPr>
          <a:xfrm>
            <a:off x="5409386" y="2042345"/>
            <a:ext cx="1791956" cy="24561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050" b="1" dirty="0">
                <a:solidFill>
                  <a:srgbClr val="000000"/>
                </a:solidFill>
                <a:latin typeface="Calibri" panose="020F0502020204030204" pitchFamily="34" charset="0"/>
              </a:rPr>
              <a:t>Light-weight contention end</a:t>
            </a:r>
          </a:p>
        </p:txBody>
      </p:sp>
      <p:cxnSp>
        <p:nvCxnSpPr>
          <p:cNvPr id="12" name="Conector recto de flecha 20">
            <a:extLst>
              <a:ext uri="{FF2B5EF4-FFF2-40B4-BE49-F238E27FC236}">
                <a16:creationId xmlns:a16="http://schemas.microsoft.com/office/drawing/2014/main" id="{148182D1-5767-CC20-9091-FDD3E944C08A}"/>
              </a:ext>
            </a:extLst>
          </p:cNvPr>
          <p:cNvCxnSpPr>
            <a:cxnSpLocks/>
          </p:cNvCxnSpPr>
          <p:nvPr/>
        </p:nvCxnSpPr>
        <p:spPr>
          <a:xfrm>
            <a:off x="6402710" y="2268712"/>
            <a:ext cx="145579" cy="44671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22" name="Rectángulo 22">
            <a:extLst>
              <a:ext uri="{FF2B5EF4-FFF2-40B4-BE49-F238E27FC236}">
                <a16:creationId xmlns:a16="http://schemas.microsoft.com/office/drawing/2014/main" id="{A5D20E77-9738-AC22-0E8F-AB2F28592FD7}"/>
              </a:ext>
            </a:extLst>
          </p:cNvPr>
          <p:cNvSpPr/>
          <p:nvPr/>
        </p:nvSpPr>
        <p:spPr>
          <a:xfrm>
            <a:off x="6603274" y="2460109"/>
            <a:ext cx="582398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TA: AP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RA: STA1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5AF283DF-36EE-0B41-A0AD-C3B8BFCD0754}"/>
              </a:ext>
            </a:extLst>
          </p:cNvPr>
          <p:cNvSpPr/>
          <p:nvPr/>
        </p:nvSpPr>
        <p:spPr>
          <a:xfrm>
            <a:off x="7262243" y="2851021"/>
            <a:ext cx="36515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Rectángulo 22">
            <a:extLst>
              <a:ext uri="{FF2B5EF4-FFF2-40B4-BE49-F238E27FC236}">
                <a16:creationId xmlns:a16="http://schemas.microsoft.com/office/drawing/2014/main" id="{6ED432B0-1EC6-EE53-3B62-14422284B251}"/>
              </a:ext>
            </a:extLst>
          </p:cNvPr>
          <p:cNvSpPr/>
          <p:nvPr/>
        </p:nvSpPr>
        <p:spPr>
          <a:xfrm>
            <a:off x="2351201" y="3254706"/>
            <a:ext cx="487249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CTS</a:t>
            </a:r>
          </a:p>
        </p:txBody>
      </p:sp>
      <p:sp>
        <p:nvSpPr>
          <p:cNvPr id="14" name="Rectángulo 22">
            <a:extLst>
              <a:ext uri="{FF2B5EF4-FFF2-40B4-BE49-F238E27FC236}">
                <a16:creationId xmlns:a16="http://schemas.microsoft.com/office/drawing/2014/main" id="{3077051B-8C22-388F-450F-DCD4FF676E06}"/>
              </a:ext>
            </a:extLst>
          </p:cNvPr>
          <p:cNvSpPr/>
          <p:nvPr/>
        </p:nvSpPr>
        <p:spPr>
          <a:xfrm>
            <a:off x="2351200" y="2852196"/>
            <a:ext cx="482488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CTS</a:t>
            </a:r>
          </a:p>
        </p:txBody>
      </p:sp>
      <p:cxnSp>
        <p:nvCxnSpPr>
          <p:cNvPr id="19" name="Conector recto de flecha 20">
            <a:extLst>
              <a:ext uri="{FF2B5EF4-FFF2-40B4-BE49-F238E27FC236}">
                <a16:creationId xmlns:a16="http://schemas.microsoft.com/office/drawing/2014/main" id="{805C4897-1BD5-D197-3D40-3B1E9874356A}"/>
              </a:ext>
            </a:extLst>
          </p:cNvPr>
          <p:cNvCxnSpPr>
            <a:cxnSpLocks/>
          </p:cNvCxnSpPr>
          <p:nvPr/>
        </p:nvCxnSpPr>
        <p:spPr>
          <a:xfrm flipH="1">
            <a:off x="2881312" y="2312988"/>
            <a:ext cx="257175" cy="33655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54745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Light-weight Contention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4770470"/>
            <a:ext cx="8686800" cy="1600200"/>
          </a:xfrm>
        </p:spPr>
        <p:txBody>
          <a:bodyPr/>
          <a:lstStyle/>
          <a:p>
            <a:r>
              <a:rPr lang="en-US" sz="1600" dirty="0">
                <a:solidFill>
                  <a:schemeClr val="tx1"/>
                </a:solidFill>
              </a:rPr>
              <a:t>NAV counter of the P2P group is reset after receiving the TF, allowing the P2P group to start contending for the channel using the lightweight contention mode</a:t>
            </a:r>
          </a:p>
          <a:p>
            <a:pPr lvl="1"/>
            <a:r>
              <a:rPr lang="en-US" sz="1200" dirty="0">
                <a:solidFill>
                  <a:schemeClr val="tx1"/>
                </a:solidFill>
              </a:rPr>
              <a:t>Other STA devices, including OBSS devices, will not change the NAV, and they will consider the channel as busy</a:t>
            </a:r>
          </a:p>
          <a:p>
            <a:r>
              <a:rPr lang="en-US" sz="1600" dirty="0">
                <a:solidFill>
                  <a:schemeClr val="tx1"/>
                </a:solidFill>
              </a:rPr>
              <a:t>Another internal time shall count the remaining time for the allocated time</a:t>
            </a:r>
          </a:p>
          <a:p>
            <a:r>
              <a:rPr lang="en-US" sz="1600" dirty="0">
                <a:solidFill>
                  <a:schemeClr val="tx1"/>
                </a:solidFill>
              </a:rPr>
              <a:t>Once the allocated time finishes, the P2P group restores the BSS NAV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2024</a:t>
            </a:r>
            <a:endParaRPr lang="en-GB" dirty="0"/>
          </a:p>
        </p:txBody>
      </p:sp>
      <p:sp>
        <p:nvSpPr>
          <p:cNvPr id="60" name="Rectángulo 22">
            <a:extLst>
              <a:ext uri="{FF2B5EF4-FFF2-40B4-BE49-F238E27FC236}">
                <a16:creationId xmlns:a16="http://schemas.microsoft.com/office/drawing/2014/main" id="{4CDF0204-DE6A-33CC-A7A0-26AFC010D643}"/>
              </a:ext>
            </a:extLst>
          </p:cNvPr>
          <p:cNvSpPr/>
          <p:nvPr/>
        </p:nvSpPr>
        <p:spPr>
          <a:xfrm>
            <a:off x="1480174" y="2192560"/>
            <a:ext cx="60229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TF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RA: GID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61" name="Conector recto de flecha 20">
            <a:extLst>
              <a:ext uri="{FF2B5EF4-FFF2-40B4-BE49-F238E27FC236}">
                <a16:creationId xmlns:a16="http://schemas.microsoft.com/office/drawing/2014/main" id="{ECE11D20-E927-3D4A-250A-17D8D44D3F94}"/>
              </a:ext>
            </a:extLst>
          </p:cNvPr>
          <p:cNvCxnSpPr>
            <a:cxnSpLocks/>
          </p:cNvCxnSpPr>
          <p:nvPr/>
        </p:nvCxnSpPr>
        <p:spPr>
          <a:xfrm>
            <a:off x="1103179" y="1687117"/>
            <a:ext cx="6836861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62" name="Content Placeholder 2">
            <a:extLst>
              <a:ext uri="{FF2B5EF4-FFF2-40B4-BE49-F238E27FC236}">
                <a16:creationId xmlns:a16="http://schemas.microsoft.com/office/drawing/2014/main" id="{FC9DCC6B-2287-6D94-0771-DB38BA897C23}"/>
              </a:ext>
            </a:extLst>
          </p:cNvPr>
          <p:cNvSpPr txBox="1">
            <a:spLocks/>
          </p:cNvSpPr>
          <p:nvPr/>
        </p:nvSpPr>
        <p:spPr>
          <a:xfrm>
            <a:off x="3878413" y="1412594"/>
            <a:ext cx="626693" cy="3385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TXOP</a:t>
            </a:r>
          </a:p>
        </p:txBody>
      </p:sp>
      <p:cxnSp>
        <p:nvCxnSpPr>
          <p:cNvPr id="63" name="Conector recto de flecha 20">
            <a:extLst>
              <a:ext uri="{FF2B5EF4-FFF2-40B4-BE49-F238E27FC236}">
                <a16:creationId xmlns:a16="http://schemas.microsoft.com/office/drawing/2014/main" id="{D8A1898C-02FA-1149-9645-A84D865ADD58}"/>
              </a:ext>
            </a:extLst>
          </p:cNvPr>
          <p:cNvCxnSpPr>
            <a:cxnSpLocks/>
          </p:cNvCxnSpPr>
          <p:nvPr/>
        </p:nvCxnSpPr>
        <p:spPr>
          <a:xfrm>
            <a:off x="7932796" y="1586879"/>
            <a:ext cx="0" cy="289368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64" name="Content Placeholder 2">
            <a:extLst>
              <a:ext uri="{FF2B5EF4-FFF2-40B4-BE49-F238E27FC236}">
                <a16:creationId xmlns:a16="http://schemas.microsoft.com/office/drawing/2014/main" id="{C30B5EC0-8355-C60D-DD66-077C5361A0C5}"/>
              </a:ext>
            </a:extLst>
          </p:cNvPr>
          <p:cNvSpPr txBox="1">
            <a:spLocks/>
          </p:cNvSpPr>
          <p:nvPr/>
        </p:nvSpPr>
        <p:spPr>
          <a:xfrm>
            <a:off x="8047358" y="3430994"/>
            <a:ext cx="593722" cy="341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</a:t>
            </a:r>
          </a:p>
        </p:txBody>
      </p:sp>
      <p:cxnSp>
        <p:nvCxnSpPr>
          <p:cNvPr id="65" name="Conector recto de flecha 20">
            <a:extLst>
              <a:ext uri="{FF2B5EF4-FFF2-40B4-BE49-F238E27FC236}">
                <a16:creationId xmlns:a16="http://schemas.microsoft.com/office/drawing/2014/main" id="{B11BED06-7002-ACBF-FA5F-E616A7BB22D9}"/>
              </a:ext>
            </a:extLst>
          </p:cNvPr>
          <p:cNvCxnSpPr>
            <a:cxnSpLocks/>
          </p:cNvCxnSpPr>
          <p:nvPr/>
        </p:nvCxnSpPr>
        <p:spPr>
          <a:xfrm flipH="1">
            <a:off x="625332" y="2494565"/>
            <a:ext cx="7634748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66" name="Rectángulo 22">
            <a:extLst>
              <a:ext uri="{FF2B5EF4-FFF2-40B4-BE49-F238E27FC236}">
                <a16:creationId xmlns:a16="http://schemas.microsoft.com/office/drawing/2014/main" id="{5D6DDF24-68DE-F499-0EAC-E55DD6B1E5A1}"/>
              </a:ext>
            </a:extLst>
          </p:cNvPr>
          <p:cNvSpPr/>
          <p:nvPr/>
        </p:nvSpPr>
        <p:spPr>
          <a:xfrm>
            <a:off x="2758856" y="2581638"/>
            <a:ext cx="582398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STA1 -&gt; STA2</a:t>
            </a:r>
          </a:p>
        </p:txBody>
      </p:sp>
      <p:sp>
        <p:nvSpPr>
          <p:cNvPr id="67" name="Rectángulo 22">
            <a:extLst>
              <a:ext uri="{FF2B5EF4-FFF2-40B4-BE49-F238E27FC236}">
                <a16:creationId xmlns:a16="http://schemas.microsoft.com/office/drawing/2014/main" id="{12C9EED1-0993-DD3E-3E8E-346F1F30758D}"/>
              </a:ext>
            </a:extLst>
          </p:cNvPr>
          <p:cNvSpPr/>
          <p:nvPr/>
        </p:nvSpPr>
        <p:spPr>
          <a:xfrm>
            <a:off x="4011417" y="2979434"/>
            <a:ext cx="531790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STA2 -&gt; STA1</a:t>
            </a:r>
          </a:p>
        </p:txBody>
      </p:sp>
      <p:sp>
        <p:nvSpPr>
          <p:cNvPr id="71" name="Rectángulo 22">
            <a:extLst>
              <a:ext uri="{FF2B5EF4-FFF2-40B4-BE49-F238E27FC236}">
                <a16:creationId xmlns:a16="http://schemas.microsoft.com/office/drawing/2014/main" id="{866BCF2E-DD8B-E5BF-2C6F-2640E0422A8A}"/>
              </a:ext>
            </a:extLst>
          </p:cNvPr>
          <p:cNvSpPr/>
          <p:nvPr/>
        </p:nvSpPr>
        <p:spPr>
          <a:xfrm>
            <a:off x="5204284" y="2580658"/>
            <a:ext cx="5536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STA</a:t>
            </a:r>
            <a:r>
              <a:rPr lang="es-ES" sz="9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-&gt; STA2</a:t>
            </a:r>
          </a:p>
        </p:txBody>
      </p:sp>
      <p:cxnSp>
        <p:nvCxnSpPr>
          <p:cNvPr id="72" name="Conector recto de flecha 20">
            <a:extLst>
              <a:ext uri="{FF2B5EF4-FFF2-40B4-BE49-F238E27FC236}">
                <a16:creationId xmlns:a16="http://schemas.microsoft.com/office/drawing/2014/main" id="{FAF9FE97-E0EB-927D-620D-1994C5987ED4}"/>
              </a:ext>
            </a:extLst>
          </p:cNvPr>
          <p:cNvCxnSpPr>
            <a:cxnSpLocks/>
          </p:cNvCxnSpPr>
          <p:nvPr/>
        </p:nvCxnSpPr>
        <p:spPr>
          <a:xfrm>
            <a:off x="2094271" y="3895881"/>
            <a:ext cx="4163435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73" name="Rectángulo 22">
            <a:extLst>
              <a:ext uri="{FF2B5EF4-FFF2-40B4-BE49-F238E27FC236}">
                <a16:creationId xmlns:a16="http://schemas.microsoft.com/office/drawing/2014/main" id="{7093EAAA-8F1F-FCFD-8F14-495776004C6B}"/>
              </a:ext>
            </a:extLst>
          </p:cNvPr>
          <p:cNvSpPr/>
          <p:nvPr/>
        </p:nvSpPr>
        <p:spPr>
          <a:xfrm>
            <a:off x="3426845" y="2975421"/>
            <a:ext cx="36986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74" name="Conector recto de flecha 20">
            <a:extLst>
              <a:ext uri="{FF2B5EF4-FFF2-40B4-BE49-F238E27FC236}">
                <a16:creationId xmlns:a16="http://schemas.microsoft.com/office/drawing/2014/main" id="{21F85616-68A3-E8C8-CB5A-1C32C20B8E92}"/>
              </a:ext>
            </a:extLst>
          </p:cNvPr>
          <p:cNvCxnSpPr>
            <a:cxnSpLocks/>
          </p:cNvCxnSpPr>
          <p:nvPr/>
        </p:nvCxnSpPr>
        <p:spPr>
          <a:xfrm>
            <a:off x="3334912" y="2225913"/>
            <a:ext cx="0" cy="66192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5" name="Conector recto de flecha 20">
            <a:extLst>
              <a:ext uri="{FF2B5EF4-FFF2-40B4-BE49-F238E27FC236}">
                <a16:creationId xmlns:a16="http://schemas.microsoft.com/office/drawing/2014/main" id="{181DFBF6-445F-4F5B-8CCC-F890378F3C76}"/>
              </a:ext>
            </a:extLst>
          </p:cNvPr>
          <p:cNvCxnSpPr>
            <a:cxnSpLocks/>
          </p:cNvCxnSpPr>
          <p:nvPr/>
        </p:nvCxnSpPr>
        <p:spPr>
          <a:xfrm>
            <a:off x="3419791" y="2225913"/>
            <a:ext cx="0" cy="934159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6" name="Conector recto de flecha 20">
            <a:extLst>
              <a:ext uri="{FF2B5EF4-FFF2-40B4-BE49-F238E27FC236}">
                <a16:creationId xmlns:a16="http://schemas.microsoft.com/office/drawing/2014/main" id="{615E2D6B-67A7-4548-4E8F-B26EB73AE1F0}"/>
              </a:ext>
            </a:extLst>
          </p:cNvPr>
          <p:cNvCxnSpPr>
            <a:cxnSpLocks/>
          </p:cNvCxnSpPr>
          <p:nvPr/>
        </p:nvCxnSpPr>
        <p:spPr>
          <a:xfrm>
            <a:off x="3152813" y="2305022"/>
            <a:ext cx="182099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77" name="Conector recto de flecha 20">
            <a:extLst>
              <a:ext uri="{FF2B5EF4-FFF2-40B4-BE49-F238E27FC236}">
                <a16:creationId xmlns:a16="http://schemas.microsoft.com/office/drawing/2014/main" id="{0DFBEB0A-5836-807F-747D-316915704209}"/>
              </a:ext>
            </a:extLst>
          </p:cNvPr>
          <p:cNvCxnSpPr>
            <a:cxnSpLocks/>
          </p:cNvCxnSpPr>
          <p:nvPr/>
        </p:nvCxnSpPr>
        <p:spPr>
          <a:xfrm flipH="1">
            <a:off x="3419791" y="2300259"/>
            <a:ext cx="132750" cy="4763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96F74212-85FA-683B-1D5F-0C1F2084C215}"/>
              </a:ext>
            </a:extLst>
          </p:cNvPr>
          <p:cNvSpPr txBox="1"/>
          <p:nvPr/>
        </p:nvSpPr>
        <p:spPr>
          <a:xfrm>
            <a:off x="3158259" y="2033841"/>
            <a:ext cx="46719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SIFS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79" name="Rectángulo 22">
            <a:extLst>
              <a:ext uri="{FF2B5EF4-FFF2-40B4-BE49-F238E27FC236}">
                <a16:creationId xmlns:a16="http://schemas.microsoft.com/office/drawing/2014/main" id="{A3634A47-F0C9-CC83-423F-344348186E0B}"/>
              </a:ext>
            </a:extLst>
          </p:cNvPr>
          <p:cNvSpPr/>
          <p:nvPr/>
        </p:nvSpPr>
        <p:spPr>
          <a:xfrm>
            <a:off x="4617686" y="2580239"/>
            <a:ext cx="36515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0" name="Rectángulo 22">
            <a:extLst>
              <a:ext uri="{FF2B5EF4-FFF2-40B4-BE49-F238E27FC236}">
                <a16:creationId xmlns:a16="http://schemas.microsoft.com/office/drawing/2014/main" id="{A831EE3B-2C5B-D8F3-3606-F733C8994978}"/>
              </a:ext>
            </a:extLst>
          </p:cNvPr>
          <p:cNvSpPr/>
          <p:nvPr/>
        </p:nvSpPr>
        <p:spPr>
          <a:xfrm>
            <a:off x="5874948" y="2981868"/>
            <a:ext cx="36515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1887BA42-CFBC-D264-0BD0-35C88205100F}"/>
              </a:ext>
            </a:extLst>
          </p:cNvPr>
          <p:cNvSpPr txBox="1"/>
          <p:nvPr/>
        </p:nvSpPr>
        <p:spPr>
          <a:xfrm>
            <a:off x="-153205" y="2185497"/>
            <a:ext cx="129072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AP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55C8015-3BCA-A2FE-86E3-F8358B9D0EC7}"/>
              </a:ext>
            </a:extLst>
          </p:cNvPr>
          <p:cNvSpPr txBox="1"/>
          <p:nvPr/>
        </p:nvSpPr>
        <p:spPr>
          <a:xfrm>
            <a:off x="-117078" y="2619036"/>
            <a:ext cx="12290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STA1</a:t>
            </a:r>
          </a:p>
        </p:txBody>
      </p:sp>
      <p:cxnSp>
        <p:nvCxnSpPr>
          <p:cNvPr id="83" name="Conector recto de flecha 20">
            <a:extLst>
              <a:ext uri="{FF2B5EF4-FFF2-40B4-BE49-F238E27FC236}">
                <a16:creationId xmlns:a16="http://schemas.microsoft.com/office/drawing/2014/main" id="{4FFC0C04-5C3B-FDB2-FE9D-B9A0D3EBFE0B}"/>
              </a:ext>
            </a:extLst>
          </p:cNvPr>
          <p:cNvCxnSpPr>
            <a:cxnSpLocks/>
          </p:cNvCxnSpPr>
          <p:nvPr/>
        </p:nvCxnSpPr>
        <p:spPr>
          <a:xfrm>
            <a:off x="1098759" y="1581027"/>
            <a:ext cx="0" cy="60964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grpSp>
        <p:nvGrpSpPr>
          <p:cNvPr id="84" name="Group 83">
            <a:extLst>
              <a:ext uri="{FF2B5EF4-FFF2-40B4-BE49-F238E27FC236}">
                <a16:creationId xmlns:a16="http://schemas.microsoft.com/office/drawing/2014/main" id="{641ACEBF-E2F5-DB4D-62AD-4A2E68A10325}"/>
              </a:ext>
            </a:extLst>
          </p:cNvPr>
          <p:cNvGrpSpPr/>
          <p:nvPr/>
        </p:nvGrpSpPr>
        <p:grpSpPr>
          <a:xfrm>
            <a:off x="728757" y="2378281"/>
            <a:ext cx="372143" cy="116819"/>
            <a:chOff x="1862023" y="4639736"/>
            <a:chExt cx="372143" cy="116819"/>
          </a:xfrm>
        </p:grpSpPr>
        <p:sp>
          <p:nvSpPr>
            <p:cNvPr id="85" name="Rectangle: Single Corner Snipped 84">
              <a:extLst>
                <a:ext uri="{FF2B5EF4-FFF2-40B4-BE49-F238E27FC236}">
                  <a16:creationId xmlns:a16="http://schemas.microsoft.com/office/drawing/2014/main" id="{C522DF38-7522-9C3E-FB69-B1F479FDF2F2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6" name="Rectangle: Single Corner Snipped 85">
              <a:extLst>
                <a:ext uri="{FF2B5EF4-FFF2-40B4-BE49-F238E27FC236}">
                  <a16:creationId xmlns:a16="http://schemas.microsoft.com/office/drawing/2014/main" id="{F8E19940-8874-C6A4-747A-C07A88BF9D70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7" name="Rectangle: Single Corner Snipped 86">
              <a:extLst>
                <a:ext uri="{FF2B5EF4-FFF2-40B4-BE49-F238E27FC236}">
                  <a16:creationId xmlns:a16="http://schemas.microsoft.com/office/drawing/2014/main" id="{3C7318E1-9A33-EE4F-C0D6-FA90652AE4F8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88" name="Conector recto de flecha 20">
            <a:extLst>
              <a:ext uri="{FF2B5EF4-FFF2-40B4-BE49-F238E27FC236}">
                <a16:creationId xmlns:a16="http://schemas.microsoft.com/office/drawing/2014/main" id="{1A39B011-8898-1EEA-9CDD-A4E54E9668F5}"/>
              </a:ext>
            </a:extLst>
          </p:cNvPr>
          <p:cNvCxnSpPr>
            <a:cxnSpLocks/>
          </p:cNvCxnSpPr>
          <p:nvPr/>
        </p:nvCxnSpPr>
        <p:spPr>
          <a:xfrm flipH="1">
            <a:off x="625332" y="2887353"/>
            <a:ext cx="7680468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06267900-DE7F-C0B9-7CA1-2DAE3FEAA183}"/>
              </a:ext>
            </a:extLst>
          </p:cNvPr>
          <p:cNvSpPr txBox="1"/>
          <p:nvPr/>
        </p:nvSpPr>
        <p:spPr>
          <a:xfrm>
            <a:off x="-122351" y="3014471"/>
            <a:ext cx="12290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STA2</a:t>
            </a:r>
          </a:p>
        </p:txBody>
      </p:sp>
      <p:cxnSp>
        <p:nvCxnSpPr>
          <p:cNvPr id="90" name="Conector recto de flecha 20">
            <a:extLst>
              <a:ext uri="{FF2B5EF4-FFF2-40B4-BE49-F238E27FC236}">
                <a16:creationId xmlns:a16="http://schemas.microsoft.com/office/drawing/2014/main" id="{815D0FA3-9881-9F88-25D3-B52A4AD2714E}"/>
              </a:ext>
            </a:extLst>
          </p:cNvPr>
          <p:cNvCxnSpPr>
            <a:cxnSpLocks/>
          </p:cNvCxnSpPr>
          <p:nvPr/>
        </p:nvCxnSpPr>
        <p:spPr>
          <a:xfrm flipH="1">
            <a:off x="648929" y="3279605"/>
            <a:ext cx="7664491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cxnSp>
        <p:nvCxnSpPr>
          <p:cNvPr id="91" name="Conector recto de flecha 20">
            <a:extLst>
              <a:ext uri="{FF2B5EF4-FFF2-40B4-BE49-F238E27FC236}">
                <a16:creationId xmlns:a16="http://schemas.microsoft.com/office/drawing/2014/main" id="{504D72FF-9BE0-7363-2D92-9450E6E30569}"/>
              </a:ext>
            </a:extLst>
          </p:cNvPr>
          <p:cNvCxnSpPr>
            <a:cxnSpLocks/>
          </p:cNvCxnSpPr>
          <p:nvPr/>
        </p:nvCxnSpPr>
        <p:spPr>
          <a:xfrm flipH="1">
            <a:off x="648929" y="3700226"/>
            <a:ext cx="7679731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6082F9E5-8D8D-86AD-EDE0-71F773B36417}"/>
              </a:ext>
            </a:extLst>
          </p:cNvPr>
          <p:cNvSpPr txBox="1"/>
          <p:nvPr/>
        </p:nvSpPr>
        <p:spPr>
          <a:xfrm>
            <a:off x="-122351" y="3407393"/>
            <a:ext cx="12290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STA3</a:t>
            </a:r>
          </a:p>
        </p:txBody>
      </p:sp>
      <p:sp>
        <p:nvSpPr>
          <p:cNvPr id="93" name="Rectángulo 22">
            <a:extLst>
              <a:ext uri="{FF2B5EF4-FFF2-40B4-BE49-F238E27FC236}">
                <a16:creationId xmlns:a16="http://schemas.microsoft.com/office/drawing/2014/main" id="{499D8072-AF21-5BE3-6F1D-2788C00AF39B}"/>
              </a:ext>
            </a:extLst>
          </p:cNvPr>
          <p:cNvSpPr/>
          <p:nvPr/>
        </p:nvSpPr>
        <p:spPr>
          <a:xfrm>
            <a:off x="1100670" y="2193095"/>
            <a:ext cx="335055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CTS </a:t>
            </a:r>
            <a:r>
              <a:rPr kumimoji="0" lang="es-ES" sz="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to</a:t>
            </a:r>
            <a:r>
              <a:rPr kumimoji="0" lang="es-ES" sz="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s-ES" sz="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Self</a:t>
            </a:r>
            <a:endParaRPr kumimoji="0" lang="es-ES" sz="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9DED8612-536A-53EB-F9CD-EF882966803D}"/>
              </a:ext>
            </a:extLst>
          </p:cNvPr>
          <p:cNvSpPr txBox="1"/>
          <p:nvPr/>
        </p:nvSpPr>
        <p:spPr>
          <a:xfrm>
            <a:off x="1865061" y="1865397"/>
            <a:ext cx="77152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RTS TXS Trigger frame </a:t>
            </a:r>
            <a:endParaRPr lang="en-US" sz="8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4F28E1B2-30C2-B505-E6F9-24D7FA20D98F}"/>
              </a:ext>
            </a:extLst>
          </p:cNvPr>
          <p:cNvGrpSpPr/>
          <p:nvPr/>
        </p:nvGrpSpPr>
        <p:grpSpPr>
          <a:xfrm>
            <a:off x="2547189" y="2768806"/>
            <a:ext cx="211668" cy="116819"/>
            <a:chOff x="1862023" y="4639736"/>
            <a:chExt cx="372143" cy="116819"/>
          </a:xfrm>
        </p:grpSpPr>
        <p:sp>
          <p:nvSpPr>
            <p:cNvPr id="96" name="Rectangle: Single Corner Snipped 95">
              <a:extLst>
                <a:ext uri="{FF2B5EF4-FFF2-40B4-BE49-F238E27FC236}">
                  <a16:creationId xmlns:a16="http://schemas.microsoft.com/office/drawing/2014/main" id="{AB51285D-2E89-80C2-B8E5-97F827DD6175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7" name="Rectangle: Single Corner Snipped 96">
              <a:extLst>
                <a:ext uri="{FF2B5EF4-FFF2-40B4-BE49-F238E27FC236}">
                  <a16:creationId xmlns:a16="http://schemas.microsoft.com/office/drawing/2014/main" id="{B27475AE-9D2B-19A7-B4DE-78CA24819F78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8" name="Rectangle: Single Corner Snipped 97">
              <a:extLst>
                <a:ext uri="{FF2B5EF4-FFF2-40B4-BE49-F238E27FC236}">
                  <a16:creationId xmlns:a16="http://schemas.microsoft.com/office/drawing/2014/main" id="{0C26648B-D97F-3D06-DE02-F9F31C46847F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447FCE04-1919-EDB1-6206-CD5D027E0202}"/>
              </a:ext>
            </a:extLst>
          </p:cNvPr>
          <p:cNvGrpSpPr/>
          <p:nvPr/>
        </p:nvGrpSpPr>
        <p:grpSpPr>
          <a:xfrm>
            <a:off x="3798139" y="3162506"/>
            <a:ext cx="211668" cy="116819"/>
            <a:chOff x="1862023" y="4639736"/>
            <a:chExt cx="372143" cy="116819"/>
          </a:xfrm>
        </p:grpSpPr>
        <p:sp>
          <p:nvSpPr>
            <p:cNvPr id="100" name="Rectangle: Single Corner Snipped 99">
              <a:extLst>
                <a:ext uri="{FF2B5EF4-FFF2-40B4-BE49-F238E27FC236}">
                  <a16:creationId xmlns:a16="http://schemas.microsoft.com/office/drawing/2014/main" id="{7C40FB00-1332-8531-006E-6EDB0B0BAEAB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1" name="Rectangle: Single Corner Snipped 100">
              <a:extLst>
                <a:ext uri="{FF2B5EF4-FFF2-40B4-BE49-F238E27FC236}">
                  <a16:creationId xmlns:a16="http://schemas.microsoft.com/office/drawing/2014/main" id="{F490D8E3-5A07-E18C-5DB0-6B2C43614CE5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2" name="Rectangle: Single Corner Snipped 101">
              <a:extLst>
                <a:ext uri="{FF2B5EF4-FFF2-40B4-BE49-F238E27FC236}">
                  <a16:creationId xmlns:a16="http://schemas.microsoft.com/office/drawing/2014/main" id="{20EA632A-AA08-A254-E09C-5630A03B1CFD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74C9404F-AD8D-C012-3F24-41123704E6F2}"/>
              </a:ext>
            </a:extLst>
          </p:cNvPr>
          <p:cNvGrpSpPr/>
          <p:nvPr/>
        </p:nvGrpSpPr>
        <p:grpSpPr>
          <a:xfrm>
            <a:off x="4990669" y="2765497"/>
            <a:ext cx="211668" cy="116819"/>
            <a:chOff x="1862023" y="4639736"/>
            <a:chExt cx="372143" cy="116819"/>
          </a:xfrm>
        </p:grpSpPr>
        <p:sp>
          <p:nvSpPr>
            <p:cNvPr id="104" name="Rectangle: Single Corner Snipped 103">
              <a:extLst>
                <a:ext uri="{FF2B5EF4-FFF2-40B4-BE49-F238E27FC236}">
                  <a16:creationId xmlns:a16="http://schemas.microsoft.com/office/drawing/2014/main" id="{9F8022B1-BE71-1C61-F258-2E1EC66A43E0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5" name="Rectangle: Single Corner Snipped 104">
              <a:extLst>
                <a:ext uri="{FF2B5EF4-FFF2-40B4-BE49-F238E27FC236}">
                  <a16:creationId xmlns:a16="http://schemas.microsoft.com/office/drawing/2014/main" id="{DC6FCB34-879C-E6A8-2110-6C2FF19B7866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6" name="Rectangle: Single Corner Snipped 105">
              <a:extLst>
                <a:ext uri="{FF2B5EF4-FFF2-40B4-BE49-F238E27FC236}">
                  <a16:creationId xmlns:a16="http://schemas.microsoft.com/office/drawing/2014/main" id="{2910066E-84FA-53F1-D0D4-115C63E44F23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107" name="Conector recto de flecha 20">
            <a:extLst>
              <a:ext uri="{FF2B5EF4-FFF2-40B4-BE49-F238E27FC236}">
                <a16:creationId xmlns:a16="http://schemas.microsoft.com/office/drawing/2014/main" id="{4AE09D7A-93FB-C040-DF62-8D747CD0CE25}"/>
              </a:ext>
            </a:extLst>
          </p:cNvPr>
          <p:cNvCxnSpPr>
            <a:cxnSpLocks/>
          </p:cNvCxnSpPr>
          <p:nvPr/>
        </p:nvCxnSpPr>
        <p:spPr>
          <a:xfrm>
            <a:off x="6262772" y="2554687"/>
            <a:ext cx="0" cy="163830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08" name="Conector recto de flecha 20">
            <a:extLst>
              <a:ext uri="{FF2B5EF4-FFF2-40B4-BE49-F238E27FC236}">
                <a16:creationId xmlns:a16="http://schemas.microsoft.com/office/drawing/2014/main" id="{4D4476BC-0B14-642A-6AC1-0E7D4B959F29}"/>
              </a:ext>
            </a:extLst>
          </p:cNvPr>
          <p:cNvCxnSpPr>
            <a:cxnSpLocks/>
          </p:cNvCxnSpPr>
          <p:nvPr/>
        </p:nvCxnSpPr>
        <p:spPr>
          <a:xfrm>
            <a:off x="2079907" y="2500712"/>
            <a:ext cx="0" cy="142875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09" name="Rectángulo 22">
            <a:extLst>
              <a:ext uri="{FF2B5EF4-FFF2-40B4-BE49-F238E27FC236}">
                <a16:creationId xmlns:a16="http://schemas.microsoft.com/office/drawing/2014/main" id="{EC11EB9D-4307-EBC8-D239-002E153382CD}"/>
              </a:ext>
            </a:extLst>
          </p:cNvPr>
          <p:cNvSpPr/>
          <p:nvPr/>
        </p:nvSpPr>
        <p:spPr>
          <a:xfrm>
            <a:off x="1109080" y="4305388"/>
            <a:ext cx="6825062" cy="18916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BSS NAV</a:t>
            </a:r>
          </a:p>
        </p:txBody>
      </p:sp>
      <p:cxnSp>
        <p:nvCxnSpPr>
          <p:cNvPr id="110" name="Conector recto de flecha 20">
            <a:extLst>
              <a:ext uri="{FF2B5EF4-FFF2-40B4-BE49-F238E27FC236}">
                <a16:creationId xmlns:a16="http://schemas.microsoft.com/office/drawing/2014/main" id="{96EDFEB6-C676-33F3-B22D-31D9055FDD68}"/>
              </a:ext>
            </a:extLst>
          </p:cNvPr>
          <p:cNvCxnSpPr>
            <a:cxnSpLocks/>
          </p:cNvCxnSpPr>
          <p:nvPr/>
        </p:nvCxnSpPr>
        <p:spPr>
          <a:xfrm>
            <a:off x="1103624" y="2458279"/>
            <a:ext cx="0" cy="1973263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12" name="Rectángulo 22">
            <a:extLst>
              <a:ext uri="{FF2B5EF4-FFF2-40B4-BE49-F238E27FC236}">
                <a16:creationId xmlns:a16="http://schemas.microsoft.com/office/drawing/2014/main" id="{33123F95-4EB5-287A-9FDE-C2E2A105B827}"/>
              </a:ext>
            </a:extLst>
          </p:cNvPr>
          <p:cNvSpPr/>
          <p:nvPr/>
        </p:nvSpPr>
        <p:spPr>
          <a:xfrm>
            <a:off x="2088372" y="4026299"/>
            <a:ext cx="4179945" cy="18916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P2P time </a:t>
            </a: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allocated</a:t>
            </a: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NAV </a:t>
            </a: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internal</a:t>
            </a: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counter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3" name="Content Placeholder 2">
            <a:extLst>
              <a:ext uri="{FF2B5EF4-FFF2-40B4-BE49-F238E27FC236}">
                <a16:creationId xmlns:a16="http://schemas.microsoft.com/office/drawing/2014/main" id="{15B1197E-1620-9D69-7CCE-3B8838D00A48}"/>
              </a:ext>
            </a:extLst>
          </p:cNvPr>
          <p:cNvSpPr txBox="1">
            <a:spLocks/>
          </p:cNvSpPr>
          <p:nvPr/>
        </p:nvSpPr>
        <p:spPr>
          <a:xfrm>
            <a:off x="3168764" y="3694954"/>
            <a:ext cx="1791956" cy="24561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050" b="1" dirty="0">
                <a:solidFill>
                  <a:srgbClr val="000000"/>
                </a:solidFill>
                <a:latin typeface="Calibri" panose="020F0502020204030204" pitchFamily="34" charset="0"/>
              </a:rPr>
              <a:t>Time Allocated to P2P group</a:t>
            </a:r>
          </a:p>
        </p:txBody>
      </p:sp>
      <p:sp>
        <p:nvSpPr>
          <p:cNvPr id="114" name="Content Placeholder 2">
            <a:extLst>
              <a:ext uri="{FF2B5EF4-FFF2-40B4-BE49-F238E27FC236}">
                <a16:creationId xmlns:a16="http://schemas.microsoft.com/office/drawing/2014/main" id="{48553B35-E946-28D8-D45A-B556D0AAC8C8}"/>
              </a:ext>
            </a:extLst>
          </p:cNvPr>
          <p:cNvSpPr txBox="1">
            <a:spLocks/>
          </p:cNvSpPr>
          <p:nvPr/>
        </p:nvSpPr>
        <p:spPr>
          <a:xfrm>
            <a:off x="2754487" y="3431511"/>
            <a:ext cx="3387234" cy="24561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050" b="1" dirty="0">
                <a:solidFill>
                  <a:srgbClr val="000000"/>
                </a:solidFill>
                <a:latin typeface="Calibri" panose="020F0502020204030204" pitchFamily="34" charset="0"/>
              </a:rPr>
              <a:t>P2P group reset their NAV counter and start contending</a:t>
            </a:r>
          </a:p>
        </p:txBody>
      </p:sp>
      <p:sp>
        <p:nvSpPr>
          <p:cNvPr id="116" name="Content Placeholder 2">
            <a:extLst>
              <a:ext uri="{FF2B5EF4-FFF2-40B4-BE49-F238E27FC236}">
                <a16:creationId xmlns:a16="http://schemas.microsoft.com/office/drawing/2014/main" id="{4F15BB5C-7A05-94F1-1862-059613B66AB7}"/>
              </a:ext>
            </a:extLst>
          </p:cNvPr>
          <p:cNvSpPr txBox="1">
            <a:spLocks/>
          </p:cNvSpPr>
          <p:nvPr/>
        </p:nvSpPr>
        <p:spPr>
          <a:xfrm>
            <a:off x="3977640" y="2061296"/>
            <a:ext cx="1791956" cy="24561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050" b="1" dirty="0">
                <a:solidFill>
                  <a:srgbClr val="000000"/>
                </a:solidFill>
                <a:latin typeface="Calibri" panose="020F0502020204030204" pitchFamily="34" charset="0"/>
              </a:rPr>
              <a:t>Light-weight contention</a:t>
            </a:r>
          </a:p>
        </p:txBody>
      </p:sp>
      <p:cxnSp>
        <p:nvCxnSpPr>
          <p:cNvPr id="117" name="Conector recto de flecha 20">
            <a:extLst>
              <a:ext uri="{FF2B5EF4-FFF2-40B4-BE49-F238E27FC236}">
                <a16:creationId xmlns:a16="http://schemas.microsoft.com/office/drawing/2014/main" id="{BD17E44F-95A7-BA28-6ABD-C2F456A8B479}"/>
              </a:ext>
            </a:extLst>
          </p:cNvPr>
          <p:cNvCxnSpPr>
            <a:cxnSpLocks/>
          </p:cNvCxnSpPr>
          <p:nvPr/>
        </p:nvCxnSpPr>
        <p:spPr>
          <a:xfrm flipH="1">
            <a:off x="3901440" y="2289896"/>
            <a:ext cx="228600" cy="76200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7" name="Conector recto de flecha 20">
            <a:extLst>
              <a:ext uri="{FF2B5EF4-FFF2-40B4-BE49-F238E27FC236}">
                <a16:creationId xmlns:a16="http://schemas.microsoft.com/office/drawing/2014/main" id="{4D5D8B46-B3EE-EF16-6C43-0AC4ACDC1DCC}"/>
              </a:ext>
            </a:extLst>
          </p:cNvPr>
          <p:cNvCxnSpPr>
            <a:cxnSpLocks/>
          </p:cNvCxnSpPr>
          <p:nvPr/>
        </p:nvCxnSpPr>
        <p:spPr>
          <a:xfrm flipH="1" flipV="1">
            <a:off x="2560074" y="3302641"/>
            <a:ext cx="252690" cy="35148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31" name="Rectángulo 22">
            <a:extLst>
              <a:ext uri="{FF2B5EF4-FFF2-40B4-BE49-F238E27FC236}">
                <a16:creationId xmlns:a16="http://schemas.microsoft.com/office/drawing/2014/main" id="{41703F9E-7283-3B95-E92A-47507CD7769E}"/>
              </a:ext>
            </a:extLst>
          </p:cNvPr>
          <p:cNvSpPr/>
          <p:nvPr/>
        </p:nvSpPr>
        <p:spPr>
          <a:xfrm>
            <a:off x="6354904" y="2192807"/>
            <a:ext cx="5536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9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Data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32" name="Conector recto de flecha 20">
            <a:extLst>
              <a:ext uri="{FF2B5EF4-FFF2-40B4-BE49-F238E27FC236}">
                <a16:creationId xmlns:a16="http://schemas.microsoft.com/office/drawing/2014/main" id="{94E622C6-032C-F931-E866-F64228D948ED}"/>
              </a:ext>
            </a:extLst>
          </p:cNvPr>
          <p:cNvCxnSpPr>
            <a:cxnSpLocks/>
          </p:cNvCxnSpPr>
          <p:nvPr/>
        </p:nvCxnSpPr>
        <p:spPr>
          <a:xfrm>
            <a:off x="6652713" y="2493252"/>
            <a:ext cx="0" cy="1193845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42" name="Rectángulo 22">
            <a:extLst>
              <a:ext uri="{FF2B5EF4-FFF2-40B4-BE49-F238E27FC236}">
                <a16:creationId xmlns:a16="http://schemas.microsoft.com/office/drawing/2014/main" id="{C4207DAC-8373-ABF7-C708-FDCF94BDD8CF}"/>
              </a:ext>
            </a:extLst>
          </p:cNvPr>
          <p:cNvSpPr/>
          <p:nvPr/>
        </p:nvSpPr>
        <p:spPr>
          <a:xfrm>
            <a:off x="7017182" y="3471586"/>
            <a:ext cx="365157" cy="23224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43" name="Conector recto de flecha 20">
            <a:extLst>
              <a:ext uri="{FF2B5EF4-FFF2-40B4-BE49-F238E27FC236}">
                <a16:creationId xmlns:a16="http://schemas.microsoft.com/office/drawing/2014/main" id="{DBD930A6-E97F-B862-325A-A62522D60A65}"/>
              </a:ext>
            </a:extLst>
          </p:cNvPr>
          <p:cNvCxnSpPr>
            <a:cxnSpLocks/>
            <a:stCxn id="42" idx="0"/>
          </p:cNvCxnSpPr>
          <p:nvPr/>
        </p:nvCxnSpPr>
        <p:spPr>
          <a:xfrm flipH="1" flipV="1">
            <a:off x="7191634" y="2489238"/>
            <a:ext cx="8127" cy="982348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50" name="Rectángulo 22">
            <a:extLst>
              <a:ext uri="{FF2B5EF4-FFF2-40B4-BE49-F238E27FC236}">
                <a16:creationId xmlns:a16="http://schemas.microsoft.com/office/drawing/2014/main" id="{1196D459-0470-69D5-278C-9256409B2AEE}"/>
              </a:ext>
            </a:extLst>
          </p:cNvPr>
          <p:cNvSpPr/>
          <p:nvPr/>
        </p:nvSpPr>
        <p:spPr>
          <a:xfrm>
            <a:off x="7461891" y="2193095"/>
            <a:ext cx="335055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CF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End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8FBFC9C5-9911-8351-6E96-E9127C413A0B}"/>
              </a:ext>
            </a:extLst>
          </p:cNvPr>
          <p:cNvSpPr/>
          <p:nvPr/>
        </p:nvSpPr>
        <p:spPr bwMode="auto">
          <a:xfrm>
            <a:off x="187307" y="2561058"/>
            <a:ext cx="601980" cy="853440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Content Placeholder 2">
            <a:extLst>
              <a:ext uri="{FF2B5EF4-FFF2-40B4-BE49-F238E27FC236}">
                <a16:creationId xmlns:a16="http://schemas.microsoft.com/office/drawing/2014/main" id="{D99DF2D6-DE60-4235-815B-21C8037A4F4B}"/>
              </a:ext>
            </a:extLst>
          </p:cNvPr>
          <p:cNvSpPr txBox="1">
            <a:spLocks/>
          </p:cNvSpPr>
          <p:nvPr/>
        </p:nvSpPr>
        <p:spPr>
          <a:xfrm>
            <a:off x="1099003" y="2878693"/>
            <a:ext cx="544973" cy="40896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050" b="1" dirty="0">
                <a:solidFill>
                  <a:srgbClr val="000000"/>
                </a:solidFill>
                <a:latin typeface="Calibri" panose="020F0502020204030204" pitchFamily="34" charset="0"/>
              </a:rPr>
              <a:t>P2P group</a:t>
            </a:r>
          </a:p>
        </p:txBody>
      </p:sp>
      <p:cxnSp>
        <p:nvCxnSpPr>
          <p:cNvPr id="53" name="Conector recto de flecha 20">
            <a:extLst>
              <a:ext uri="{FF2B5EF4-FFF2-40B4-BE49-F238E27FC236}">
                <a16:creationId xmlns:a16="http://schemas.microsoft.com/office/drawing/2014/main" id="{ABBE15F8-7880-EF2B-170C-5A2699B4A217}"/>
              </a:ext>
            </a:extLst>
          </p:cNvPr>
          <p:cNvCxnSpPr>
            <a:cxnSpLocks/>
            <a:endCxn id="51" idx="6"/>
          </p:cNvCxnSpPr>
          <p:nvPr/>
        </p:nvCxnSpPr>
        <p:spPr>
          <a:xfrm flipH="1" flipV="1">
            <a:off x="789287" y="2987778"/>
            <a:ext cx="384685" cy="68088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9" name="Rectángulo 22">
            <a:extLst>
              <a:ext uri="{FF2B5EF4-FFF2-40B4-BE49-F238E27FC236}">
                <a16:creationId xmlns:a16="http://schemas.microsoft.com/office/drawing/2014/main" id="{E293B25A-EC22-9892-752B-67A2375FAD81}"/>
              </a:ext>
            </a:extLst>
          </p:cNvPr>
          <p:cNvSpPr/>
          <p:nvPr/>
        </p:nvSpPr>
        <p:spPr>
          <a:xfrm>
            <a:off x="2181457" y="2585545"/>
            <a:ext cx="354668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CTS</a:t>
            </a:r>
          </a:p>
        </p:txBody>
      </p:sp>
      <p:sp>
        <p:nvSpPr>
          <p:cNvPr id="10" name="Rectángulo 22">
            <a:extLst>
              <a:ext uri="{FF2B5EF4-FFF2-40B4-BE49-F238E27FC236}">
                <a16:creationId xmlns:a16="http://schemas.microsoft.com/office/drawing/2014/main" id="{B0AB03C0-2976-0AB3-AEC9-A91E505DBA07}"/>
              </a:ext>
            </a:extLst>
          </p:cNvPr>
          <p:cNvSpPr/>
          <p:nvPr/>
        </p:nvSpPr>
        <p:spPr>
          <a:xfrm>
            <a:off x="2187356" y="2980802"/>
            <a:ext cx="354668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CTS</a:t>
            </a:r>
          </a:p>
        </p:txBody>
      </p:sp>
    </p:spTree>
    <p:extLst>
      <p:ext uri="{BB962C8B-B14F-4D97-AF65-F5344CB8AC3E}">
        <p14:creationId xmlns:p14="http://schemas.microsoft.com/office/powerpoint/2010/main" val="2335291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Light-weight Contention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52599"/>
            <a:ext cx="8458200" cy="4477120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There could be several options for implementing the light contention within the P2P group contention period</a:t>
            </a:r>
          </a:p>
          <a:p>
            <a:pPr lvl="1"/>
            <a:r>
              <a:rPr lang="en-US" sz="1800" b="1" dirty="0">
                <a:solidFill>
                  <a:schemeClr val="tx1"/>
                </a:solidFill>
              </a:rPr>
              <a:t>High-performance EDCA parameters (AISFN and CW)</a:t>
            </a:r>
          </a:p>
          <a:p>
            <a:pPr lvl="2"/>
            <a:r>
              <a:rPr lang="en-US" sz="1600" dirty="0">
                <a:solidFill>
                  <a:schemeClr val="tx1"/>
                </a:solidFill>
              </a:rPr>
              <a:t>The Voice access category could be a good starting point to define these values. We assume that there are a very small number the devices within the contention period, whose QoS data traffic is driven by the application, and most likely there will be an order of transmission</a:t>
            </a:r>
          </a:p>
          <a:p>
            <a:pPr lvl="1"/>
            <a:r>
              <a:rPr lang="en-US" sz="1800" b="1" dirty="0">
                <a:solidFill>
                  <a:schemeClr val="tx1"/>
                </a:solidFill>
              </a:rPr>
              <a:t>No contention with fixed IFS</a:t>
            </a:r>
          </a:p>
          <a:p>
            <a:pPr lvl="2"/>
            <a:r>
              <a:rPr lang="en-US" sz="1600" dirty="0">
                <a:solidFill>
                  <a:schemeClr val="tx1"/>
                </a:solidFill>
              </a:rPr>
              <a:t>Assuming the application has a fixed order of data transmission, the contention could be removed, and set a fixed </a:t>
            </a:r>
            <a:r>
              <a:rPr lang="en-US" sz="1600" dirty="0" err="1">
                <a:solidFill>
                  <a:schemeClr val="tx1"/>
                </a:solidFill>
              </a:rPr>
              <a:t>xIFS</a:t>
            </a:r>
            <a:r>
              <a:rPr lang="en-US" sz="1600" dirty="0">
                <a:solidFill>
                  <a:schemeClr val="tx1"/>
                </a:solidFill>
              </a:rPr>
              <a:t> separation between the frames, as there will be no collisions</a:t>
            </a:r>
          </a:p>
          <a:p>
            <a:pPr lvl="1"/>
            <a:r>
              <a:rPr lang="en-US" sz="1800" b="1" dirty="0">
                <a:solidFill>
                  <a:schemeClr val="tx1"/>
                </a:solidFill>
              </a:rPr>
              <a:t>Token-based arbitration  </a:t>
            </a:r>
          </a:p>
          <a:p>
            <a:pPr lvl="2"/>
            <a:r>
              <a:rPr lang="en-US" sz="1600" dirty="0">
                <a:solidFill>
                  <a:schemeClr val="tx1"/>
                </a:solidFill>
              </a:rPr>
              <a:t>As an additional mechanism for avoiding collisions, there could be a token-based arbitration mechanism for allowing a P2P group member to transmit. The token will be passed through the members (different strategies could be used).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7424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4D6E-CA1C-45CB-8F4E-AACB1E5DC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8CE7A-D527-4870-88AB-0FA3AF6CB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" y="1676400"/>
            <a:ext cx="8008938" cy="4712601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 new Triggered TXOP sharing mode is proposed, which enables a light-weight contention period for QoS P2P group members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MU-RTS TXS Trigger frame must support a new User Info field including a Group ID, instead of AID.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P2P group STAs need to reset their NAV counter after receiving the new TF frame (RA: Group ID), and start the light contention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P2P group STAs need to maintain an internal counter of the allocated time by the AP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After the allocated time expires, the P2P group STAs recover the BSS TXOP NAV counter</a:t>
            </a:r>
          </a:p>
          <a:p>
            <a:r>
              <a:rPr lang="en-US" dirty="0">
                <a:solidFill>
                  <a:schemeClr val="tx1"/>
                </a:solidFill>
              </a:rPr>
              <a:t>There could be different light-weight contention options, according to application nature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111C3-64C0-4964-936C-6829AB63E6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58E8D-1FB8-4937-A440-8A0301A01A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3591CE-C407-41DC-8DC1-EF26B6AA2B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9430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4D6E-CA1C-45CB-8F4E-AACB1E5DC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8CE7A-D527-4870-88AB-0FA3AF6CB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" y="1676400"/>
            <a:ext cx="8008938" cy="4585779"/>
          </a:xfrm>
        </p:spPr>
        <p:txBody>
          <a:bodyPr/>
          <a:lstStyle/>
          <a:p>
            <a:r>
              <a:rPr lang="en-US" dirty="0"/>
              <a:t>We have identified the P2P communication links for some QoS time-sensitive applications, and current on-channel P2P mechanism limitations attending to the needs for bidirectional communication (closed loop)</a:t>
            </a:r>
          </a:p>
          <a:p>
            <a:r>
              <a:rPr lang="en-US" dirty="0">
                <a:solidFill>
                  <a:schemeClr val="tx1"/>
                </a:solidFill>
              </a:rPr>
              <a:t>Based on the P2P group concept, we have proposed a new triggered TXOP sharing mode that would allow direct communication with the P2P group</a:t>
            </a:r>
          </a:p>
          <a:p>
            <a:r>
              <a:rPr lang="en-US" dirty="0">
                <a:solidFill>
                  <a:schemeClr val="tx1"/>
                </a:solidFill>
              </a:rPr>
              <a:t>A light-weight contention mechanism is proposed to enhance the transmission efficiency and improving the end-to-end communication latency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111C3-64C0-4964-936C-6829AB63E6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58E8D-1FB8-4937-A440-8A0301A01A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3591CE-C407-41DC-8DC1-EF26B6AA2B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881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373187"/>
            <a:ext cx="7770813" cy="5180013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600" b="0" dirty="0"/>
              <a:t>[1]</a:t>
            </a:r>
            <a:r>
              <a:rPr lang="pt-BR" altLang="ko-KR" sz="1600" b="0" dirty="0"/>
              <a:t> IEEE 802.11-23/0028r6</a:t>
            </a:r>
            <a:r>
              <a:rPr lang="es-ES" altLang="ko-KR" sz="1600" b="0" dirty="0"/>
              <a:t>, </a:t>
            </a:r>
            <a:r>
              <a:rPr lang="en-US" altLang="ko-KR" sz="1600" b="0" dirty="0"/>
              <a:t>UHR </a:t>
            </a:r>
            <a:r>
              <a:rPr lang="pt-BR" altLang="ko-KR" sz="1600" b="0" dirty="0"/>
              <a:t>PAR discussion</a:t>
            </a:r>
          </a:p>
          <a:p>
            <a:pPr marL="0" indent="0">
              <a:buNone/>
            </a:pPr>
            <a:r>
              <a:rPr lang="en-US" altLang="ko-KR" sz="1600" b="0" dirty="0"/>
              <a:t>[2] Inaki Val and et al. (MaxLinear), “High Criticality Use Cases and Requirements”, 23/1522r0, September 2023.</a:t>
            </a:r>
          </a:p>
          <a:p>
            <a:pPr marL="0" indent="0">
              <a:buNone/>
            </a:pPr>
            <a:r>
              <a:rPr lang="en-US" altLang="ko-KR" sz="1600" b="0" dirty="0"/>
              <a:t>[3] Oliver Holland and et al. “Low Latency Communication White Paper”, P802.24-23-0010r4, July 2023.</a:t>
            </a:r>
          </a:p>
          <a:p>
            <a:pPr marL="0" indent="0">
              <a:buNone/>
            </a:pPr>
            <a:r>
              <a:rPr lang="en-US" altLang="ko-KR" sz="1600" b="0" dirty="0"/>
              <a:t>[4]</a:t>
            </a:r>
            <a:r>
              <a:rPr lang="en-US" altLang="ko-KR" sz="1600" b="0" dirty="0">
                <a:solidFill>
                  <a:schemeClr val="tx1"/>
                </a:solidFill>
              </a:rPr>
              <a:t> Dibakar Das and et al. (Intel), “TXOP sharing extensions for XR use-cases”, 23/1387r1, August 2023.</a:t>
            </a:r>
          </a:p>
          <a:p>
            <a:pPr marL="0" indent="0">
              <a:buNone/>
            </a:pPr>
            <a:r>
              <a:rPr lang="en-US" altLang="ko-KR" sz="1600" b="0" dirty="0"/>
              <a:t>[5]</a:t>
            </a:r>
            <a:r>
              <a:rPr lang="en-US" altLang="ko-KR" sz="1600" b="0" dirty="0">
                <a:solidFill>
                  <a:schemeClr val="tx1"/>
                </a:solidFill>
              </a:rPr>
              <a:t> </a:t>
            </a:r>
            <a:r>
              <a:rPr lang="en-US" altLang="ko-KR" sz="1600" b="0" dirty="0" err="1">
                <a:solidFill>
                  <a:schemeClr val="tx1"/>
                </a:solidFill>
              </a:rPr>
              <a:t>Guoqing</a:t>
            </a:r>
            <a:r>
              <a:rPr lang="en-US" altLang="ko-KR" sz="1600" b="0" dirty="0">
                <a:solidFill>
                  <a:schemeClr val="tx1"/>
                </a:solidFill>
              </a:rPr>
              <a:t> Li and et al. (Meta), “Proxy QoS management for XR use cases”, 23/1958r0, November 2023.</a:t>
            </a:r>
          </a:p>
          <a:p>
            <a:pPr marL="0" indent="0">
              <a:buNone/>
            </a:pPr>
            <a:r>
              <a:rPr lang="en-US" altLang="ko-KR" sz="1600" b="0" dirty="0">
                <a:solidFill>
                  <a:schemeClr val="tx1"/>
                </a:solidFill>
              </a:rPr>
              <a:t>[6] Rubayet Shafin and et al., “P2P Resource Management”, 23/1929r0, November 2023.</a:t>
            </a:r>
          </a:p>
          <a:p>
            <a:pPr marL="0" indent="0">
              <a:buNone/>
            </a:pPr>
            <a:endParaRPr lang="en-US" altLang="ko-KR" sz="1600" b="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/>
              <a:t>June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 bwMode="auto">
          <a:xfrm>
            <a:off x="7222025" y="6475413"/>
            <a:ext cx="1321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Inaki Val, MaxLinear</a:t>
            </a:r>
          </a:p>
        </p:txBody>
      </p:sp>
    </p:spTree>
    <p:extLst>
      <p:ext uri="{BB962C8B-B14F-4D97-AF65-F5344CB8AC3E}">
        <p14:creationId xmlns:p14="http://schemas.microsoft.com/office/powerpoint/2010/main" val="412350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8153400" cy="4645025"/>
          </a:xfrm>
        </p:spPr>
        <p:txBody>
          <a:bodyPr/>
          <a:lstStyle/>
          <a:p>
            <a:r>
              <a:rPr lang="en-US" sz="2200" dirty="0"/>
              <a:t>802.11bn targets the improvement of packet delivery by reducing the transmission latency and enhancing network </a:t>
            </a:r>
            <a:r>
              <a:rPr lang="en-US" sz="2200" dirty="0">
                <a:solidFill>
                  <a:schemeClr val="tx1"/>
                </a:solidFill>
              </a:rPr>
              <a:t>reliability [1]</a:t>
            </a:r>
          </a:p>
          <a:p>
            <a:r>
              <a:rPr lang="en-US" sz="2200" dirty="0">
                <a:solidFill>
                  <a:schemeClr val="tx1"/>
                </a:solidFill>
              </a:rPr>
              <a:t>Applications and use cases with QoS-related requirements (e.g., bounded latency and reliability) have been growing in recent times [2]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The critical QoS services can be mainly characterized by periodic traffic patterns, and strict timing requirements for data exchange [2, 3]</a:t>
            </a:r>
          </a:p>
          <a:p>
            <a:r>
              <a:rPr lang="en-US" sz="2200" dirty="0">
                <a:solidFill>
                  <a:schemeClr val="tx1"/>
                </a:solidFill>
              </a:rPr>
              <a:t>Some of these specific applications would employ Peer-to-peer (P2P) links [4, 5], which could be beneficial in terms of latency and efficiency, offloading the AP workload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905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30611"/>
            <a:ext cx="7770813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P2P: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36" y="1368046"/>
            <a:ext cx="8686800" cy="2640427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Peer-to-peer links allow direct communication between two non-AP STA devices, without any intervention of the AP, except for setting up the link in the case of on-channel P2P.</a:t>
            </a:r>
          </a:p>
          <a:p>
            <a:r>
              <a:rPr lang="en-US" sz="2000" dirty="0">
                <a:solidFill>
                  <a:schemeClr val="tx1"/>
                </a:solidFill>
              </a:rPr>
              <a:t>The AP uses a triggered TXOP sharing (mode 2) mechanism to grant airtime to a non-AP STA that would send data frames to another non-AP STA.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Other P2P mechanisms exist but the focus of this proposal is on extending TXOP sharing P2P mechanism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2024</a:t>
            </a:r>
            <a:endParaRPr lang="en-GB" dirty="0"/>
          </a:p>
        </p:txBody>
      </p:sp>
      <p:pic>
        <p:nvPicPr>
          <p:cNvPr id="7" name="Picture 6" descr="A white paper with black text&#10;&#10;Description automatically generated">
            <a:extLst>
              <a:ext uri="{FF2B5EF4-FFF2-40B4-BE49-F238E27FC236}">
                <a16:creationId xmlns:a16="http://schemas.microsoft.com/office/drawing/2014/main" id="{916B56F6-2F74-EC1F-2871-316B7D2214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4758" y="4003702"/>
            <a:ext cx="5569688" cy="2397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436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Problem Statement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36" y="1743886"/>
            <a:ext cx="8686800" cy="4656914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Some P2P target applications, such as VR/AR/XR, are based on bidirectional data exchange (closed-loop communication).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Another example would be any application layer based on TCP communication.</a:t>
            </a:r>
          </a:p>
          <a:p>
            <a:r>
              <a:rPr lang="en-US" sz="2800" dirty="0">
                <a:solidFill>
                  <a:schemeClr val="tx1"/>
                </a:solidFill>
              </a:rPr>
              <a:t>The triggered TXOP sharing (mode 2) mechanism is limited to transferring data in one direction.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The granted non-AP STA1 can send data to another non-AP STA2, but non-AP STA2 is not allowed to transmit.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2410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Problem Statement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5020486"/>
            <a:ext cx="8686800" cy="1456514"/>
          </a:xfrm>
        </p:spPr>
        <p:txBody>
          <a:bodyPr/>
          <a:lstStyle/>
          <a:p>
            <a:r>
              <a:rPr lang="en-US" sz="2200" dirty="0">
                <a:solidFill>
                  <a:schemeClr val="tx1"/>
                </a:solidFill>
              </a:rPr>
              <a:t>Therefore, the current TXOP sharing (mode 2) mechanism does not provide the optimal functionality to support new latency-sensitive P2P applications that would require fluid bidirectional data exchange.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2024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E87CE57-E420-5F02-6A65-C37F7888F455}"/>
              </a:ext>
            </a:extLst>
          </p:cNvPr>
          <p:cNvSpPr txBox="1">
            <a:spLocks/>
          </p:cNvSpPr>
          <p:nvPr/>
        </p:nvSpPr>
        <p:spPr bwMode="auto">
          <a:xfrm>
            <a:off x="228600" y="1600200"/>
            <a:ext cx="8686800" cy="9231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kern="0" dirty="0">
                <a:solidFill>
                  <a:schemeClr val="tx1"/>
                </a:solidFill>
              </a:rPr>
              <a:t>Using the existing TXS Mode 2 would require several consecutive TXOP grants, requiring the continuous action of the AP.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427BB02-9D78-2F2D-3DB9-891A9DAFEC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4737" y="2461358"/>
            <a:ext cx="6257544" cy="2478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412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P2P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36" y="1743886"/>
            <a:ext cx="8686800" cy="465691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P2P groups were introduced [6] to allow the AP to recognize a STA group involved within the same P2P application, and allocate resources on a per-group basis.</a:t>
            </a:r>
          </a:p>
          <a:p>
            <a:r>
              <a:rPr lang="en-US" dirty="0">
                <a:solidFill>
                  <a:schemeClr val="tx1"/>
                </a:solidFill>
              </a:rPr>
              <a:t>The P2P communication could be generalized to more than two devices, but can be expected to be limited to a small number of devices (e.g., up to four devices).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Not necessarily all P2P group members are associated with the AP</a:t>
            </a:r>
          </a:p>
          <a:p>
            <a:r>
              <a:rPr lang="en-US" dirty="0">
                <a:solidFill>
                  <a:schemeClr val="tx1"/>
                </a:solidFill>
              </a:rPr>
              <a:t>The granted TXOP should serve the entire P2P group in any direction, as they share the same target application.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Specified during the initial negotiation phase</a:t>
            </a:r>
          </a:p>
          <a:p>
            <a:r>
              <a:rPr lang="en-US" dirty="0">
                <a:solidFill>
                  <a:schemeClr val="tx1"/>
                </a:solidFill>
              </a:rPr>
              <a:t>The P2P group members should request the resources from the AP in a previous negotiation phase.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607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Light-weight Contention Mode</a:t>
            </a:r>
            <a:endParaRPr lang="en-US" strike="sngStrik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438" y="2044753"/>
            <a:ext cx="8686800" cy="3677621"/>
          </a:xfrm>
        </p:spPr>
        <p:txBody>
          <a:bodyPr/>
          <a:lstStyle/>
          <a:p>
            <a:r>
              <a:rPr lang="en-US" sz="2200" dirty="0">
                <a:solidFill>
                  <a:schemeClr val="tx1"/>
                </a:solidFill>
              </a:rPr>
              <a:t>The AP’s granted TXOP time window could be seen as a local contention period for the P2P group, considered as a low congested scenario. The AP would grant the time to allow data exchange in any direction within the group.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Reverse Direction protocol between two STAs allows to grant permission to the other STA to send data, but commanded by the TXOP holder, instead of being data-driven or application-driven</a:t>
            </a:r>
          </a:p>
          <a:p>
            <a:r>
              <a:rPr lang="en-US" sz="2200" dirty="0">
                <a:solidFill>
                  <a:schemeClr val="tx1"/>
                </a:solidFill>
              </a:rPr>
              <a:t>To this aim, we propose to define a “light-weight” contention mode for EDCA, where the P2P STAs contend for the channel, assuming a low probability collision environment, as the data transmission would be driven by a common distributed application.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E.g., Audio/Video distribution system based on more than two STA devices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3055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MU-RTS TXS Trigger Frame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516" y="1770433"/>
            <a:ext cx="8686800" cy="4565473"/>
          </a:xfrm>
        </p:spPr>
        <p:txBody>
          <a:bodyPr/>
          <a:lstStyle/>
          <a:p>
            <a:r>
              <a:rPr lang="en-US" sz="1900" dirty="0">
                <a:solidFill>
                  <a:schemeClr val="tx1"/>
                </a:solidFill>
              </a:rPr>
              <a:t>We identify three different scenarios, and at least one STA is associated with the sharing AP:</a:t>
            </a:r>
          </a:p>
          <a:p>
            <a:pPr lvl="1">
              <a:buFont typeface="+mj-lt"/>
              <a:buAutoNum type="arabicParenR"/>
            </a:pPr>
            <a:r>
              <a:rPr lang="en-US" sz="1800" b="1" dirty="0">
                <a:solidFill>
                  <a:schemeClr val="tx1"/>
                </a:solidFill>
              </a:rPr>
              <a:t>All the P2P members are associated with the sharing AP</a:t>
            </a:r>
          </a:p>
          <a:p>
            <a:pPr lvl="1">
              <a:buFont typeface="+mj-lt"/>
              <a:buAutoNum type="arabicParenR"/>
            </a:pPr>
            <a:r>
              <a:rPr lang="en-US" sz="1800" b="1" dirty="0">
                <a:solidFill>
                  <a:schemeClr val="tx1"/>
                </a:solidFill>
              </a:rPr>
              <a:t>Some of the P2P members are in ad hoc mode</a:t>
            </a:r>
          </a:p>
          <a:p>
            <a:r>
              <a:rPr lang="en-US" sz="1900" b="1" dirty="0">
                <a:solidFill>
                  <a:schemeClr val="tx1"/>
                </a:solidFill>
              </a:rPr>
              <a:t>Current MU-RTS TXS Trigger frame sends one User info field, we need to define a new mode that allows sending the TF to the P2P group, even if the STA is not associated (but listening in the same channel)</a:t>
            </a:r>
          </a:p>
          <a:p>
            <a:r>
              <a:rPr lang="en-US" sz="1900" b="1" dirty="0">
                <a:solidFill>
                  <a:schemeClr val="tx1"/>
                </a:solidFill>
              </a:rPr>
              <a:t>We define the Group ID (GID) for identifying an entire P2P group, which is sent in the Trigger Frame for sharing the TXOP</a:t>
            </a:r>
          </a:p>
          <a:p>
            <a:pPr lvl="1"/>
            <a:r>
              <a:rPr lang="en-US" sz="1800" b="1" dirty="0">
                <a:solidFill>
                  <a:schemeClr val="tx1"/>
                </a:solidFill>
              </a:rPr>
              <a:t>Replaces the AID in the User Info field</a:t>
            </a:r>
          </a:p>
          <a:p>
            <a:r>
              <a:rPr lang="en-US" sz="1900" b="1" dirty="0">
                <a:solidFill>
                  <a:schemeClr val="tx1"/>
                </a:solidFill>
              </a:rPr>
              <a:t>The P2P STAs will join the GID in a previous negotiation phase (TBD), and the associated STA will collect the GID to request resources to th</a:t>
            </a:r>
            <a:r>
              <a:rPr lang="en-US" sz="1900" dirty="0">
                <a:solidFill>
                  <a:schemeClr val="tx1"/>
                </a:solidFill>
              </a:rPr>
              <a:t>e sharing 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4927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MU-RTS TXS Trigger Frame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717" y="1693741"/>
            <a:ext cx="8686800" cy="2194192"/>
          </a:xfrm>
        </p:spPr>
        <p:txBody>
          <a:bodyPr/>
          <a:lstStyle/>
          <a:p>
            <a:r>
              <a:rPr lang="en-US" sz="1900" dirty="0">
                <a:solidFill>
                  <a:schemeClr val="tx1"/>
                </a:solidFill>
              </a:rPr>
              <a:t>The process for creating the P2P group and executing the data exchange is roughly described in three phases:</a:t>
            </a:r>
          </a:p>
          <a:p>
            <a:pPr lvl="1"/>
            <a:r>
              <a:rPr lang="en-US" sz="1500" b="1" dirty="0">
                <a:solidFill>
                  <a:schemeClr val="tx1"/>
                </a:solidFill>
              </a:rPr>
              <a:t>Discovery Phase</a:t>
            </a:r>
            <a:r>
              <a:rPr lang="en-US" sz="1500" dirty="0">
                <a:solidFill>
                  <a:schemeClr val="tx1"/>
                </a:solidFill>
              </a:rPr>
              <a:t>: The STAs talk each other without the intermediation of the AP (mechanism TBD), discovering the STA members of the P2P group, assigning the Group ID.</a:t>
            </a:r>
          </a:p>
          <a:p>
            <a:pPr lvl="1"/>
            <a:r>
              <a:rPr lang="en-US" sz="1500" b="1" dirty="0">
                <a:solidFill>
                  <a:schemeClr val="tx1"/>
                </a:solidFill>
              </a:rPr>
              <a:t>Resources Request Phase</a:t>
            </a:r>
            <a:r>
              <a:rPr lang="en-US" sz="1500" dirty="0">
                <a:solidFill>
                  <a:schemeClr val="tx1"/>
                </a:solidFill>
              </a:rPr>
              <a:t>: The associated STA requests to AP, the required QoS resources (e.g., SCS) for a specific Group ID and optionally awake time windows (e.g., TWT) for the STAs with PS requirements.</a:t>
            </a:r>
          </a:p>
          <a:p>
            <a:pPr lvl="1"/>
            <a:r>
              <a:rPr lang="en-US" sz="1500" b="1" dirty="0">
                <a:solidFill>
                  <a:schemeClr val="tx1"/>
                </a:solidFill>
              </a:rPr>
              <a:t>TXOP Sharing Phase</a:t>
            </a:r>
            <a:r>
              <a:rPr lang="en-US" sz="1500" dirty="0">
                <a:solidFill>
                  <a:schemeClr val="tx1"/>
                </a:solidFill>
              </a:rPr>
              <a:t>: P2P Group data exchange by sharing the AP TXOP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2024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DC38290-C5A4-6DED-7988-BBD576B76290}"/>
              </a:ext>
            </a:extLst>
          </p:cNvPr>
          <p:cNvSpPr txBox="1">
            <a:spLocks/>
          </p:cNvSpPr>
          <p:nvPr/>
        </p:nvSpPr>
        <p:spPr>
          <a:xfrm>
            <a:off x="8550278" y="5228085"/>
            <a:ext cx="593722" cy="341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</a:t>
            </a:r>
          </a:p>
        </p:txBody>
      </p:sp>
      <p:cxnSp>
        <p:nvCxnSpPr>
          <p:cNvPr id="12" name="Conector recto de flecha 20">
            <a:extLst>
              <a:ext uri="{FF2B5EF4-FFF2-40B4-BE49-F238E27FC236}">
                <a16:creationId xmlns:a16="http://schemas.microsoft.com/office/drawing/2014/main" id="{CA262C19-43F5-453F-31BA-5631C70568D3}"/>
              </a:ext>
            </a:extLst>
          </p:cNvPr>
          <p:cNvCxnSpPr>
            <a:cxnSpLocks/>
          </p:cNvCxnSpPr>
          <p:nvPr/>
        </p:nvCxnSpPr>
        <p:spPr>
          <a:xfrm flipH="1">
            <a:off x="806710" y="4399785"/>
            <a:ext cx="7894838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D678C2C4-1706-8149-4299-BF8135D34BFC}"/>
              </a:ext>
            </a:extLst>
          </p:cNvPr>
          <p:cNvSpPr txBox="1"/>
          <p:nvPr/>
        </p:nvSpPr>
        <p:spPr>
          <a:xfrm>
            <a:off x="-30699" y="4100903"/>
            <a:ext cx="129072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Sharing AP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D75138-241D-4990-12D2-2D6590D8B5CB}"/>
              </a:ext>
            </a:extLst>
          </p:cNvPr>
          <p:cNvSpPr txBox="1"/>
          <p:nvPr/>
        </p:nvSpPr>
        <p:spPr>
          <a:xfrm>
            <a:off x="82611" y="4522643"/>
            <a:ext cx="12290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STA1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1656EC7-7562-0930-1478-C74750C2DA85}"/>
              </a:ext>
            </a:extLst>
          </p:cNvPr>
          <p:cNvGrpSpPr/>
          <p:nvPr/>
        </p:nvGrpSpPr>
        <p:grpSpPr>
          <a:xfrm>
            <a:off x="7403682" y="4281888"/>
            <a:ext cx="268667" cy="119031"/>
            <a:chOff x="1862023" y="4639736"/>
            <a:chExt cx="372143" cy="116819"/>
          </a:xfrm>
        </p:grpSpPr>
        <p:sp>
          <p:nvSpPr>
            <p:cNvPr id="34" name="Rectangle: Single Corner Snipped 33">
              <a:extLst>
                <a:ext uri="{FF2B5EF4-FFF2-40B4-BE49-F238E27FC236}">
                  <a16:creationId xmlns:a16="http://schemas.microsoft.com/office/drawing/2014/main" id="{D5128F0E-E16E-0736-783C-A4CCF3784D16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: Single Corner Snipped 34">
              <a:extLst>
                <a:ext uri="{FF2B5EF4-FFF2-40B4-BE49-F238E27FC236}">
                  <a16:creationId xmlns:a16="http://schemas.microsoft.com/office/drawing/2014/main" id="{B64C48B2-3853-E599-CEAB-09D5D5E8E905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: Single Corner Snipped 35">
              <a:extLst>
                <a:ext uri="{FF2B5EF4-FFF2-40B4-BE49-F238E27FC236}">
                  <a16:creationId xmlns:a16="http://schemas.microsoft.com/office/drawing/2014/main" id="{BC3C1991-7545-CE4A-7E4D-30F1B7F48962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37" name="Conector recto de flecha 20">
            <a:extLst>
              <a:ext uri="{FF2B5EF4-FFF2-40B4-BE49-F238E27FC236}">
                <a16:creationId xmlns:a16="http://schemas.microsoft.com/office/drawing/2014/main" id="{F626701B-C33D-51BB-0ED7-E9E67B435905}"/>
              </a:ext>
            </a:extLst>
          </p:cNvPr>
          <p:cNvCxnSpPr>
            <a:cxnSpLocks/>
          </p:cNvCxnSpPr>
          <p:nvPr/>
        </p:nvCxnSpPr>
        <p:spPr>
          <a:xfrm flipH="1">
            <a:off x="839955" y="4790960"/>
            <a:ext cx="7885191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B1A77B76-F854-7ACC-8642-5B372EDD6076}"/>
              </a:ext>
            </a:extLst>
          </p:cNvPr>
          <p:cNvSpPr txBox="1"/>
          <p:nvPr/>
        </p:nvSpPr>
        <p:spPr>
          <a:xfrm>
            <a:off x="77338" y="4918078"/>
            <a:ext cx="12290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STA2</a:t>
            </a:r>
          </a:p>
        </p:txBody>
      </p:sp>
      <p:cxnSp>
        <p:nvCxnSpPr>
          <p:cNvPr id="39" name="Conector recto de flecha 20">
            <a:extLst>
              <a:ext uri="{FF2B5EF4-FFF2-40B4-BE49-F238E27FC236}">
                <a16:creationId xmlns:a16="http://schemas.microsoft.com/office/drawing/2014/main" id="{20C1C165-A9BF-A52E-8345-03DB2C3807E4}"/>
              </a:ext>
            </a:extLst>
          </p:cNvPr>
          <p:cNvCxnSpPr>
            <a:cxnSpLocks/>
          </p:cNvCxnSpPr>
          <p:nvPr/>
        </p:nvCxnSpPr>
        <p:spPr>
          <a:xfrm flipH="1">
            <a:off x="902202" y="5183212"/>
            <a:ext cx="7817044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64" name="Content Placeholder 2">
            <a:extLst>
              <a:ext uri="{FF2B5EF4-FFF2-40B4-BE49-F238E27FC236}">
                <a16:creationId xmlns:a16="http://schemas.microsoft.com/office/drawing/2014/main" id="{3D882CD1-25BC-9C43-4451-3615C0071138}"/>
              </a:ext>
            </a:extLst>
          </p:cNvPr>
          <p:cNvSpPr txBox="1">
            <a:spLocks/>
          </p:cNvSpPr>
          <p:nvPr/>
        </p:nvSpPr>
        <p:spPr>
          <a:xfrm>
            <a:off x="645506" y="5628213"/>
            <a:ext cx="3394906" cy="678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SzTx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P2P group composed of STA1 and STA2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Tx/>
            </a:pPr>
            <a:r>
              <a:rPr lang="en-US"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STA1 associated with AP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None/>
            </a:pPr>
            <a:endParaRPr sz="12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6" name="Rectángulo 22">
            <a:extLst>
              <a:ext uri="{FF2B5EF4-FFF2-40B4-BE49-F238E27FC236}">
                <a16:creationId xmlns:a16="http://schemas.microsoft.com/office/drawing/2014/main" id="{A074DBFF-B427-0A5B-3D9E-73A24054EA85}"/>
              </a:ext>
            </a:extLst>
          </p:cNvPr>
          <p:cNvSpPr/>
          <p:nvPr/>
        </p:nvSpPr>
        <p:spPr>
          <a:xfrm>
            <a:off x="1035795" y="4503309"/>
            <a:ext cx="769409" cy="943044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P2P </a:t>
            </a:r>
            <a:r>
              <a:rPr kumimoji="0" lang="es-ES" sz="1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Group</a:t>
            </a:r>
            <a:endParaRPr kumimoji="0" lang="es-E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Discovery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Phase</a:t>
            </a:r>
            <a:endParaRPr kumimoji="0" lang="es-E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0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(GID)</a:t>
            </a:r>
            <a:endParaRPr kumimoji="0" lang="es-E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7" name="Rectángulo 22">
            <a:extLst>
              <a:ext uri="{FF2B5EF4-FFF2-40B4-BE49-F238E27FC236}">
                <a16:creationId xmlns:a16="http://schemas.microsoft.com/office/drawing/2014/main" id="{35AF0B44-586E-D4BD-B3E4-E4BDC203E3B9}"/>
              </a:ext>
            </a:extLst>
          </p:cNvPr>
          <p:cNvSpPr/>
          <p:nvPr/>
        </p:nvSpPr>
        <p:spPr>
          <a:xfrm>
            <a:off x="2036444" y="4069468"/>
            <a:ext cx="736254" cy="943044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Resources</a:t>
            </a:r>
            <a:endParaRPr kumimoji="0" lang="es-E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000" b="1" kern="0" dirty="0" err="1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Request</a:t>
            </a:r>
            <a:endParaRPr kumimoji="0" lang="es-E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Phase</a:t>
            </a:r>
            <a:endParaRPr kumimoji="0" lang="es-E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9" name="Rectángulo 22">
            <a:extLst>
              <a:ext uri="{FF2B5EF4-FFF2-40B4-BE49-F238E27FC236}">
                <a16:creationId xmlns:a16="http://schemas.microsoft.com/office/drawing/2014/main" id="{AB909C12-DC36-2743-3B64-070DDE56208B}"/>
              </a:ext>
            </a:extLst>
          </p:cNvPr>
          <p:cNvSpPr/>
          <p:nvPr/>
        </p:nvSpPr>
        <p:spPr>
          <a:xfrm>
            <a:off x="7680957" y="4110289"/>
            <a:ext cx="800158" cy="138355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P2P </a:t>
            </a:r>
            <a:r>
              <a:rPr kumimoji="0" lang="es-E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group</a:t>
            </a:r>
            <a: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(GID)</a:t>
            </a:r>
            <a:endParaRPr lang="es-ES" sz="1100" b="1" kern="0" dirty="0">
              <a:solidFill>
                <a:srgbClr val="000000"/>
              </a:solidFill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TXOP </a:t>
            </a:r>
            <a:r>
              <a:rPr kumimoji="0" lang="es-E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Sharing</a:t>
            </a:r>
            <a:endParaRPr kumimoji="0" lang="es-E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E64AC85-6C23-CB36-C43A-9CE165A4DF11}"/>
              </a:ext>
            </a:extLst>
          </p:cNvPr>
          <p:cNvGrpSpPr/>
          <p:nvPr/>
        </p:nvGrpSpPr>
        <p:grpSpPr>
          <a:xfrm>
            <a:off x="5639780" y="4287787"/>
            <a:ext cx="268667" cy="119031"/>
            <a:chOff x="1862023" y="4639736"/>
            <a:chExt cx="372143" cy="116819"/>
          </a:xfrm>
        </p:grpSpPr>
        <p:sp>
          <p:nvSpPr>
            <p:cNvPr id="17" name="Rectangle: Single Corner Snipped 16">
              <a:extLst>
                <a:ext uri="{FF2B5EF4-FFF2-40B4-BE49-F238E27FC236}">
                  <a16:creationId xmlns:a16="http://schemas.microsoft.com/office/drawing/2014/main" id="{57D90FBD-9661-A3F3-4842-837F335FC50C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: Single Corner Snipped 17">
              <a:extLst>
                <a:ext uri="{FF2B5EF4-FFF2-40B4-BE49-F238E27FC236}">
                  <a16:creationId xmlns:a16="http://schemas.microsoft.com/office/drawing/2014/main" id="{51F1F0EC-89AA-7257-1FC1-3F6D5200A083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989CCCEF-9792-DD98-17BF-7E1218FE9453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0" name="Rectángulo 22">
            <a:extLst>
              <a:ext uri="{FF2B5EF4-FFF2-40B4-BE49-F238E27FC236}">
                <a16:creationId xmlns:a16="http://schemas.microsoft.com/office/drawing/2014/main" id="{E469AD21-839F-9D18-9452-005BAF0082F5}"/>
              </a:ext>
            </a:extLst>
          </p:cNvPr>
          <p:cNvSpPr/>
          <p:nvPr/>
        </p:nvSpPr>
        <p:spPr>
          <a:xfrm>
            <a:off x="5917055" y="4116188"/>
            <a:ext cx="800158" cy="138355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P2P </a:t>
            </a:r>
            <a:r>
              <a:rPr kumimoji="0" lang="es-E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group</a:t>
            </a:r>
            <a: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(GID)</a:t>
            </a:r>
            <a:endParaRPr lang="es-ES" sz="1100" b="1" kern="0" dirty="0">
              <a:solidFill>
                <a:srgbClr val="000000"/>
              </a:solidFill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TXOP </a:t>
            </a:r>
            <a:r>
              <a:rPr kumimoji="0" lang="es-E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Sharing</a:t>
            </a:r>
            <a:endParaRPr kumimoji="0" lang="es-E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1EEF25D-CD42-14BE-8C29-650AEA9AD65D}"/>
              </a:ext>
            </a:extLst>
          </p:cNvPr>
          <p:cNvGrpSpPr/>
          <p:nvPr/>
        </p:nvGrpSpPr>
        <p:grpSpPr>
          <a:xfrm>
            <a:off x="4406815" y="4293686"/>
            <a:ext cx="268667" cy="119031"/>
            <a:chOff x="1862023" y="4639736"/>
            <a:chExt cx="372143" cy="116819"/>
          </a:xfrm>
        </p:grpSpPr>
        <p:sp>
          <p:nvSpPr>
            <p:cNvPr id="22" name="Rectangle: Single Corner Snipped 21">
              <a:extLst>
                <a:ext uri="{FF2B5EF4-FFF2-40B4-BE49-F238E27FC236}">
                  <a16:creationId xmlns:a16="http://schemas.microsoft.com/office/drawing/2014/main" id="{4934A185-BE3B-56CA-853B-4D4076A679AA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: Single Corner Snipped 22">
              <a:extLst>
                <a:ext uri="{FF2B5EF4-FFF2-40B4-BE49-F238E27FC236}">
                  <a16:creationId xmlns:a16="http://schemas.microsoft.com/office/drawing/2014/main" id="{FD47467A-1F23-684F-5F53-21B55ABBFCD4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: Single Corner Snipped 23">
              <a:extLst>
                <a:ext uri="{FF2B5EF4-FFF2-40B4-BE49-F238E27FC236}">
                  <a16:creationId xmlns:a16="http://schemas.microsoft.com/office/drawing/2014/main" id="{2707AB18-4095-FC99-367A-ADD81B8E5BA1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5" name="Rectángulo 22">
            <a:extLst>
              <a:ext uri="{FF2B5EF4-FFF2-40B4-BE49-F238E27FC236}">
                <a16:creationId xmlns:a16="http://schemas.microsoft.com/office/drawing/2014/main" id="{19E44A5E-AF5A-84E9-4A1B-C02358D6BD1F}"/>
              </a:ext>
            </a:extLst>
          </p:cNvPr>
          <p:cNvSpPr/>
          <p:nvPr/>
        </p:nvSpPr>
        <p:spPr>
          <a:xfrm>
            <a:off x="4684090" y="4122087"/>
            <a:ext cx="800158" cy="138355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P2P </a:t>
            </a:r>
            <a:r>
              <a:rPr kumimoji="0" lang="es-E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group</a:t>
            </a:r>
            <a: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(GID)</a:t>
            </a:r>
            <a:endParaRPr lang="es-ES" sz="1100" b="1" kern="0" dirty="0">
              <a:solidFill>
                <a:srgbClr val="000000"/>
              </a:solidFill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TXOP </a:t>
            </a:r>
            <a:r>
              <a:rPr kumimoji="0" lang="es-E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Sharing</a:t>
            </a:r>
            <a:endParaRPr kumimoji="0" lang="es-E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CCD455A0-F189-604C-A1F7-73317443C663}"/>
              </a:ext>
            </a:extLst>
          </p:cNvPr>
          <p:cNvSpPr txBox="1">
            <a:spLocks/>
          </p:cNvSpPr>
          <p:nvPr/>
        </p:nvSpPr>
        <p:spPr>
          <a:xfrm>
            <a:off x="7020812" y="4447113"/>
            <a:ext cx="335683" cy="3385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…</a:t>
            </a:r>
            <a:endParaRPr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B11EEFA-E44C-770C-7213-6265EE128228}"/>
              </a:ext>
            </a:extLst>
          </p:cNvPr>
          <p:cNvSpPr txBox="1">
            <a:spLocks/>
          </p:cNvSpPr>
          <p:nvPr/>
        </p:nvSpPr>
        <p:spPr>
          <a:xfrm>
            <a:off x="3481200" y="4453012"/>
            <a:ext cx="335683" cy="3385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…</a:t>
            </a:r>
            <a:endParaRPr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096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b390700-fe7f-4397-bba0-2fb4f6bafca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34264116B43240A5CD3124B4EAB676" ma:contentTypeVersion="15" ma:contentTypeDescription="Create a new document." ma:contentTypeScope="" ma:versionID="c99f239e82952af76d60d93569713f36">
  <xsd:schema xmlns:xsd="http://www.w3.org/2001/XMLSchema" xmlns:xs="http://www.w3.org/2001/XMLSchema" xmlns:p="http://schemas.microsoft.com/office/2006/metadata/properties" xmlns:ns3="8b390700-fe7f-4397-bba0-2fb4f6bafcae" xmlns:ns4="5e00163f-2a11-4c57-a8d4-8f44c9488464" targetNamespace="http://schemas.microsoft.com/office/2006/metadata/properties" ma:root="true" ma:fieldsID="ecddb3d8d817ba12efd8761179b74ce0" ns3:_="" ns4:_="">
    <xsd:import namespace="8b390700-fe7f-4397-bba0-2fb4f6bafcae"/>
    <xsd:import namespace="5e00163f-2a11-4c57-a8d4-8f44c948846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390700-fe7f-4397-bba0-2fb4f6bafc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00163f-2a11-4c57-a8d4-8f44c948846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07E47C-205A-452F-8555-E77020DE01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CF809F-5108-46B1-8854-EFCCC7C100CB}">
  <ds:schemaRefs>
    <ds:schemaRef ds:uri="http://purl.org/dc/dcmitype/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8b390700-fe7f-4397-bba0-2fb4f6bafca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5e00163f-2a11-4c57-a8d4-8f44c9488464"/>
  </ds:schemaRefs>
</ds:datastoreItem>
</file>

<file path=customXml/itemProps3.xml><?xml version="1.0" encoding="utf-8"?>
<ds:datastoreItem xmlns:ds="http://schemas.openxmlformats.org/officeDocument/2006/customXml" ds:itemID="{C3BAB17A-B4F6-402D-B663-8060ED114DB1}">
  <ds:schemaRefs>
    <ds:schemaRef ds:uri="5e00163f-2a11-4c57-a8d4-8f44c9488464"/>
    <ds:schemaRef ds:uri="8b390700-fe7f-4397-bba0-2fb4f6bafcae"/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58712</TotalTime>
  <Words>1937</Words>
  <Application>Microsoft Office PowerPoint</Application>
  <PresentationFormat>On-screen Show (4:3)</PresentationFormat>
  <Paragraphs>250</Paragraphs>
  <Slides>15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Unicode MS</vt:lpstr>
      <vt:lpstr>Calibri</vt:lpstr>
      <vt:lpstr>Times New Roman</vt:lpstr>
      <vt:lpstr>Wingdings</vt:lpstr>
      <vt:lpstr>Office Theme</vt:lpstr>
      <vt:lpstr>Document</vt:lpstr>
      <vt:lpstr>Managed on-channel P2P communication</vt:lpstr>
      <vt:lpstr>Introduction</vt:lpstr>
      <vt:lpstr>P2P: Recap</vt:lpstr>
      <vt:lpstr>Problem Statement (1/2)</vt:lpstr>
      <vt:lpstr>Problem Statement (2/2)</vt:lpstr>
      <vt:lpstr>P2P Group</vt:lpstr>
      <vt:lpstr>Light-weight Contention Mode</vt:lpstr>
      <vt:lpstr>MU-RTS TXS Trigger Frame</vt:lpstr>
      <vt:lpstr>MU-RTS TXS Trigger Frame</vt:lpstr>
      <vt:lpstr>Light-weight Contention</vt:lpstr>
      <vt:lpstr>Light-weight Contention</vt:lpstr>
      <vt:lpstr>Light-weight Contention</vt:lpstr>
      <vt:lpstr>Summary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802.11-22/xxxxr0</dc:title>
  <dc:creator>Sigurd Schelstraete</dc:creator>
  <cp:lastModifiedBy>Iñaki Val Beitia</cp:lastModifiedBy>
  <cp:revision>19</cp:revision>
  <cp:lastPrinted>1601-01-01T00:00:00Z</cp:lastPrinted>
  <dcterms:created xsi:type="dcterms:W3CDTF">2022-11-07T19:40:06Z</dcterms:created>
  <dcterms:modified xsi:type="dcterms:W3CDTF">2024-06-21T07:13:09Z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0x010100A634264116B43240A5CD3124B4EAB676</vt:lpwstr>
  </property>
</Properties>
</file>