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435" r:id="rId6"/>
    <p:sldId id="2445" r:id="rId7"/>
    <p:sldId id="2443" r:id="rId8"/>
    <p:sldId id="2446" r:id="rId9"/>
    <p:sldId id="2447" r:id="rId10"/>
    <p:sldId id="2449" r:id="rId11"/>
    <p:sldId id="2454" r:id="rId12"/>
    <p:sldId id="2457" r:id="rId13"/>
    <p:sldId id="2455" r:id="rId14"/>
    <p:sldId id="2451" r:id="rId15"/>
    <p:sldId id="2453" r:id="rId16"/>
    <p:sldId id="2452" r:id="rId17"/>
    <p:sldId id="2433" r:id="rId18"/>
    <p:sldId id="553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1C58EF-80BD-4C47-91B5-BC50A4D6A1E8}" v="40" dt="2024-04-23T15:10:32.6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5" autoAdjust="0"/>
    <p:restoredTop sz="96119" autoAdjust="0"/>
  </p:normalViewPr>
  <p:slideViewPr>
    <p:cSldViewPr snapToGrid="0">
      <p:cViewPr varScale="1">
        <p:scale>
          <a:sx n="162" d="100"/>
          <a:sy n="162" d="100"/>
        </p:scale>
        <p:origin x="1932" y="144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493D2A4F-5012-4ABA-8415-FA1899EA0706}"/>
    <pc:docChg chg="modSld">
      <pc:chgData name="Sigurd Schelstraete" userId="cc1875bc-5b00-4f0e-92c1-b5b7dcde1a21" providerId="ADAL" clId="{493D2A4F-5012-4ABA-8415-FA1899EA0706}" dt="2024-02-13T17:28:35.118" v="16" actId="20577"/>
      <pc:docMkLst>
        <pc:docMk/>
      </pc:docMkLst>
      <pc:sldChg chg="addCm">
        <pc:chgData name="Sigurd Schelstraete" userId="cc1875bc-5b00-4f0e-92c1-b5b7dcde1a21" providerId="ADAL" clId="{493D2A4F-5012-4ABA-8415-FA1899EA0706}" dt="2024-02-13T17:22:51.200" v="1"/>
        <pc:sldMkLst>
          <pc:docMk/>
          <pc:sldMk cId="482410919" sldId="24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2:51.200" v="1"/>
              <pc2:cmMkLst xmlns:pc2="http://schemas.microsoft.com/office/powerpoint/2019/9/main/command">
                <pc:docMk/>
                <pc:sldMk cId="482410919" sldId="2443"/>
                <pc2:cmMk id="{9CA09681-6D73-44A2-9545-E4451DEE0903}"/>
              </pc2:cmMkLst>
            </pc226:cmChg>
          </p:ext>
        </pc:extLst>
      </pc:sldChg>
      <pc:sldChg chg="addCm">
        <pc:chgData name="Sigurd Schelstraete" userId="cc1875bc-5b00-4f0e-92c1-b5b7dcde1a21" providerId="ADAL" clId="{493D2A4F-5012-4ABA-8415-FA1899EA0706}" dt="2024-02-13T17:22:12.230" v="0"/>
        <pc:sldMkLst>
          <pc:docMk/>
          <pc:sldMk cId="1070436866" sldId="244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2:12.230" v="0"/>
              <pc2:cmMkLst xmlns:pc2="http://schemas.microsoft.com/office/powerpoint/2019/9/main/command">
                <pc:docMk/>
                <pc:sldMk cId="1070436866" sldId="2445"/>
                <pc2:cmMk id="{7D52C3AC-135C-4D58-AC30-9EDEE4CABF0B}"/>
              </pc2:cmMkLst>
            </pc226:cmChg>
          </p:ext>
        </pc:extLst>
      </pc:sldChg>
      <pc:sldChg chg="addCm">
        <pc:chgData name="Sigurd Schelstraete" userId="cc1875bc-5b00-4f0e-92c1-b5b7dcde1a21" providerId="ADAL" clId="{493D2A4F-5012-4ABA-8415-FA1899EA0706}" dt="2024-02-13T17:23:47.690" v="2"/>
        <pc:sldMkLst>
          <pc:docMk/>
          <pc:sldMk cId="1250412306" sldId="244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3:47.690" v="2"/>
              <pc2:cmMkLst xmlns:pc2="http://schemas.microsoft.com/office/powerpoint/2019/9/main/command">
                <pc:docMk/>
                <pc:sldMk cId="1250412306" sldId="2446"/>
                <pc2:cmMk id="{DCAE281F-50FE-4ED8-8583-385BD286959B}"/>
              </pc2:cmMkLst>
            </pc226:cmChg>
          </p:ext>
        </pc:extLst>
      </pc:sldChg>
      <pc:sldChg chg="addCm">
        <pc:chgData name="Sigurd Schelstraete" userId="cc1875bc-5b00-4f0e-92c1-b5b7dcde1a21" providerId="ADAL" clId="{493D2A4F-5012-4ABA-8415-FA1899EA0706}" dt="2024-02-13T17:24:32.124" v="3"/>
        <pc:sldMkLst>
          <pc:docMk/>
          <pc:sldMk cId="2750607320" sldId="244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4:32.124" v="3"/>
              <pc2:cmMkLst xmlns:pc2="http://schemas.microsoft.com/office/powerpoint/2019/9/main/command">
                <pc:docMk/>
                <pc:sldMk cId="2750607320" sldId="2447"/>
                <pc2:cmMk id="{0A77734B-5D8E-495F-B595-D13882334C9E}"/>
              </pc2:cmMkLst>
            </pc226:cmChg>
          </p:ext>
        </pc:extLst>
      </pc:sldChg>
      <pc:sldChg chg="addCm">
        <pc:chgData name="Sigurd Schelstraete" userId="cc1875bc-5b00-4f0e-92c1-b5b7dcde1a21" providerId="ADAL" clId="{493D2A4F-5012-4ABA-8415-FA1899EA0706}" dt="2024-02-13T17:26:21.763" v="5"/>
        <pc:sldMkLst>
          <pc:docMk/>
          <pc:sldMk cId="4053055175" sldId="244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5:47.242" v="4"/>
              <pc2:cmMkLst xmlns:pc2="http://schemas.microsoft.com/office/powerpoint/2019/9/main/command">
                <pc:docMk/>
                <pc:sldMk cId="4053055175" sldId="2449"/>
                <pc2:cmMk id="{52C9174B-CE33-4741-82D0-CF10AD3A27B4}"/>
              </pc2:cmMkLst>
            </pc226:cmChg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6:21.763" v="5"/>
              <pc2:cmMkLst xmlns:pc2="http://schemas.microsoft.com/office/powerpoint/2019/9/main/command">
                <pc:docMk/>
                <pc:sldMk cId="4053055175" sldId="2449"/>
                <pc2:cmMk id="{C6B0B06A-54B6-4F88-BAB5-D09697EE4B81}"/>
              </pc2:cmMkLst>
            </pc226:cmChg>
          </p:ext>
        </pc:extLst>
      </pc:sldChg>
      <pc:sldChg chg="addCm">
        <pc:chgData name="Sigurd Schelstraete" userId="cc1875bc-5b00-4f0e-92c1-b5b7dcde1a21" providerId="ADAL" clId="{493D2A4F-5012-4ABA-8415-FA1899EA0706}" dt="2024-02-13T17:27:18.429" v="6"/>
        <pc:sldMkLst>
          <pc:docMk/>
          <pc:sldMk cId="2335291597" sldId="245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7:18.429" v="6"/>
              <pc2:cmMkLst xmlns:pc2="http://schemas.microsoft.com/office/powerpoint/2019/9/main/command">
                <pc:docMk/>
                <pc:sldMk cId="2335291597" sldId="2451"/>
                <pc2:cmMk id="{31C9043A-8DB0-4B10-96F4-EA530482D5F8}"/>
              </pc2:cmMkLst>
            </pc226:cmChg>
          </p:ext>
        </pc:extLst>
      </pc:sldChg>
      <pc:sldChg chg="modSp mod">
        <pc:chgData name="Sigurd Schelstraete" userId="cc1875bc-5b00-4f0e-92c1-b5b7dcde1a21" providerId="ADAL" clId="{493D2A4F-5012-4ABA-8415-FA1899EA0706}" dt="2024-02-13T17:28:35.118" v="16" actId="20577"/>
        <pc:sldMkLst>
          <pc:docMk/>
          <pc:sldMk cId="939430360" sldId="2452"/>
        </pc:sldMkLst>
        <pc:spChg chg="mod">
          <ac:chgData name="Sigurd Schelstraete" userId="cc1875bc-5b00-4f0e-92c1-b5b7dcde1a21" providerId="ADAL" clId="{493D2A4F-5012-4ABA-8415-FA1899EA0706}" dt="2024-02-13T17:28:35.118" v="16" actId="20577"/>
          <ac:spMkLst>
            <pc:docMk/>
            <pc:sldMk cId="939430360" sldId="2452"/>
            <ac:spMk id="3" creationId="{9808CE7A-D527-4870-88AB-0FA3AF6CB37A}"/>
          </ac:spMkLst>
        </pc:spChg>
      </pc:sldChg>
      <pc:sldChg chg="addCm">
        <pc:chgData name="Sigurd Schelstraete" userId="cc1875bc-5b00-4f0e-92c1-b5b7dcde1a21" providerId="ADAL" clId="{493D2A4F-5012-4ABA-8415-FA1899EA0706}" dt="2024-02-13T17:28:03.711" v="7"/>
        <pc:sldMkLst>
          <pc:docMk/>
          <pc:sldMk cId="1967424228" sldId="245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493D2A4F-5012-4ABA-8415-FA1899EA0706}" dt="2024-02-13T17:28:03.711" v="7"/>
              <pc2:cmMkLst xmlns:pc2="http://schemas.microsoft.com/office/powerpoint/2019/9/main/command">
                <pc:docMk/>
                <pc:sldMk cId="1967424228" sldId="2453"/>
                <pc2:cmMk id="{2FB559FE-1058-44D9-A683-B02F8C241C35}"/>
              </pc2:cmMkLst>
            </pc226:cmChg>
          </p:ext>
        </pc:extLst>
      </pc:sldChg>
    </pc:docChg>
  </pc:docChgLst>
  <pc:docChgLst>
    <pc:chgData name="Iñaki Val Beitia" userId="c091fdec-014d-40a0-997a-9f48f5a155e9" providerId="ADAL" clId="{671C58EF-80BD-4C47-91B5-BC50A4D6A1E8}"/>
    <pc:docChg chg="undo redo custSel addSld delSld modSld sldOrd modMainMaster">
      <pc:chgData name="Iñaki Val Beitia" userId="c091fdec-014d-40a0-997a-9f48f5a155e9" providerId="ADAL" clId="{671C58EF-80BD-4C47-91B5-BC50A4D6A1E8}" dt="2024-04-23T15:12:12.675" v="5000" actId="20577"/>
      <pc:docMkLst>
        <pc:docMk/>
      </pc:docMkLst>
      <pc:sldChg chg="addSp delSp modSp mod">
        <pc:chgData name="Iñaki Val Beitia" userId="c091fdec-014d-40a0-997a-9f48f5a155e9" providerId="ADAL" clId="{671C58EF-80BD-4C47-91B5-BC50A4D6A1E8}" dt="2024-04-23T15:12:12.675" v="5000" actId="20577"/>
        <pc:sldMkLst>
          <pc:docMk/>
          <pc:sldMk cId="0" sldId="256"/>
        </pc:sldMkLst>
        <pc:spChg chg="mod">
          <ac:chgData name="Iñaki Val Beitia" userId="c091fdec-014d-40a0-997a-9f48f5a155e9" providerId="ADAL" clId="{671C58EF-80BD-4C47-91B5-BC50A4D6A1E8}" dt="2024-04-23T07:44:58.026" v="4964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Iñaki Val Beitia" userId="c091fdec-014d-40a0-997a-9f48f5a155e9" providerId="ADAL" clId="{671C58EF-80BD-4C47-91B5-BC50A4D6A1E8}" dt="2024-04-23T15:12:12.675" v="5000" actId="20577"/>
          <ac:spMkLst>
            <pc:docMk/>
            <pc:sldMk cId="0" sldId="256"/>
            <ac:spMk id="3074" creationId="{00000000-0000-0000-0000-000000000000}"/>
          </ac:spMkLst>
        </pc:spChg>
        <pc:graphicFrameChg chg="add mod">
          <ac:chgData name="Iñaki Val Beitia" userId="c091fdec-014d-40a0-997a-9f48f5a155e9" providerId="ADAL" clId="{671C58EF-80BD-4C47-91B5-BC50A4D6A1E8}" dt="2024-04-23T15:10:32.697" v="4995"/>
          <ac:graphicFrameMkLst>
            <pc:docMk/>
            <pc:sldMk cId="0" sldId="256"/>
            <ac:graphicFrameMk id="2" creationId="{89830B1A-6A1A-4E4F-8F27-A596D35D6960}"/>
          </ac:graphicFrameMkLst>
        </pc:graphicFrameChg>
        <pc:graphicFrameChg chg="del">
          <ac:chgData name="Iñaki Val Beitia" userId="c091fdec-014d-40a0-997a-9f48f5a155e9" providerId="ADAL" clId="{671C58EF-80BD-4C47-91B5-BC50A4D6A1E8}" dt="2024-04-23T15:10:15.933" v="4993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Iñaki Val Beitia" userId="c091fdec-014d-40a0-997a-9f48f5a155e9" providerId="ADAL" clId="{671C58EF-80BD-4C47-91B5-BC50A4D6A1E8}" dt="2024-04-23T07:48:01.196" v="4984"/>
        <pc:sldMkLst>
          <pc:docMk/>
          <pc:sldMk cId="4123505415" sldId="553"/>
        </pc:sldMkLst>
        <pc:spChg chg="mod">
          <ac:chgData name="Iñaki Val Beitia" userId="c091fdec-014d-40a0-997a-9f48f5a155e9" providerId="ADAL" clId="{671C58EF-80BD-4C47-91B5-BC50A4D6A1E8}" dt="2024-04-23T07:48:01.196" v="4984"/>
          <ac:spMkLst>
            <pc:docMk/>
            <pc:sldMk cId="4123505415" sldId="553"/>
            <ac:spMk id="4" creationId="{00000000-0000-0000-0000-000000000000}"/>
          </ac:spMkLst>
        </pc:spChg>
      </pc:sldChg>
      <pc:sldChg chg="modSp mod">
        <pc:chgData name="Iñaki Val Beitia" userId="c091fdec-014d-40a0-997a-9f48f5a155e9" providerId="ADAL" clId="{671C58EF-80BD-4C47-91B5-BC50A4D6A1E8}" dt="2024-04-23T07:47:59.915" v="4983"/>
        <pc:sldMkLst>
          <pc:docMk/>
          <pc:sldMk cId="3217881879" sldId="2433"/>
        </pc:sldMkLst>
        <pc:spChg chg="mod">
          <ac:chgData name="Iñaki Val Beitia" userId="c091fdec-014d-40a0-997a-9f48f5a155e9" providerId="ADAL" clId="{671C58EF-80BD-4C47-91B5-BC50A4D6A1E8}" dt="2024-04-23T07:47:59.915" v="4983"/>
          <ac:spMkLst>
            <pc:docMk/>
            <pc:sldMk cId="3217881879" sldId="2433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671C58EF-80BD-4C47-91B5-BC50A4D6A1E8}" dt="2024-04-23T07:45:03.656" v="4965"/>
        <pc:sldMkLst>
          <pc:docMk/>
          <pc:sldMk cId="4200905189" sldId="2435"/>
        </pc:sldMkLst>
        <pc:spChg chg="mod">
          <ac:chgData name="Iñaki Val Beitia" userId="c091fdec-014d-40a0-997a-9f48f5a155e9" providerId="ADAL" clId="{671C58EF-80BD-4C47-91B5-BC50A4D6A1E8}" dt="2024-04-23T07:45:03.656" v="4965"/>
          <ac:spMkLst>
            <pc:docMk/>
            <pc:sldMk cId="4200905189" sldId="2435"/>
            <ac:spMk id="6" creationId="{0BBA57DE-3362-400B-98B6-1FF4281AD74F}"/>
          </ac:spMkLst>
        </pc:spChg>
      </pc:sldChg>
      <pc:sldChg chg="addSp modSp mod">
        <pc:chgData name="Iñaki Val Beitia" userId="c091fdec-014d-40a0-997a-9f48f5a155e9" providerId="ADAL" clId="{671C58EF-80BD-4C47-91B5-BC50A4D6A1E8}" dt="2024-04-23T07:46:13.314" v="4973" actId="20577"/>
        <pc:sldMkLst>
          <pc:docMk/>
          <pc:sldMk cId="482410919" sldId="2443"/>
        </pc:sldMkLst>
        <pc:spChg chg="mod">
          <ac:chgData name="Iñaki Val Beitia" userId="c091fdec-014d-40a0-997a-9f48f5a155e9" providerId="ADAL" clId="{671C58EF-80BD-4C47-91B5-BC50A4D6A1E8}" dt="2024-04-23T07:46:13.314" v="4973" actId="20577"/>
          <ac:spMkLst>
            <pc:docMk/>
            <pc:sldMk cId="482410919" sldId="2443"/>
            <ac:spMk id="6" creationId="{0BBA57DE-3362-400B-98B6-1FF4281AD74F}"/>
          </ac:spMkLst>
        </pc:spChg>
        <pc:spChg chg="add mod">
          <ac:chgData name="Iñaki Val Beitia" userId="c091fdec-014d-40a0-997a-9f48f5a155e9" providerId="ADAL" clId="{671C58EF-80BD-4C47-91B5-BC50A4D6A1E8}" dt="2024-04-23T07:46:10.881" v="4968"/>
          <ac:spMkLst>
            <pc:docMk/>
            <pc:sldMk cId="482410919" sldId="2443"/>
            <ac:spMk id="7" creationId="{07268E65-0654-CD73-4BD9-06722B85CD8A}"/>
          </ac:spMkLst>
        </pc:spChg>
      </pc:sldChg>
      <pc:sldChg chg="modSp mod">
        <pc:chgData name="Iñaki Val Beitia" userId="c091fdec-014d-40a0-997a-9f48f5a155e9" providerId="ADAL" clId="{671C58EF-80BD-4C47-91B5-BC50A4D6A1E8}" dt="2024-04-23T07:45:07.998" v="4966"/>
        <pc:sldMkLst>
          <pc:docMk/>
          <pc:sldMk cId="1070436866" sldId="2445"/>
        </pc:sldMkLst>
        <pc:spChg chg="mod">
          <ac:chgData name="Iñaki Val Beitia" userId="c091fdec-014d-40a0-997a-9f48f5a155e9" providerId="ADAL" clId="{671C58EF-80BD-4C47-91B5-BC50A4D6A1E8}" dt="2024-04-23T07:45:07.998" v="4966"/>
          <ac:spMkLst>
            <pc:docMk/>
            <pc:sldMk cId="1070436866" sldId="244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671C58EF-80BD-4C47-91B5-BC50A4D6A1E8}" dt="2024-04-23T07:47:06.153" v="4974"/>
        <pc:sldMkLst>
          <pc:docMk/>
          <pc:sldMk cId="1250412306" sldId="2446"/>
        </pc:sldMkLst>
        <pc:spChg chg="mod">
          <ac:chgData name="Iñaki Val Beitia" userId="c091fdec-014d-40a0-997a-9f48f5a155e9" providerId="ADAL" clId="{671C58EF-80BD-4C47-91B5-BC50A4D6A1E8}" dt="2024-04-23T07:47:06.153" v="4974"/>
          <ac:spMkLst>
            <pc:docMk/>
            <pc:sldMk cId="1250412306" sldId="2446"/>
            <ac:spMk id="6" creationId="{0BBA57DE-3362-400B-98B6-1FF4281AD74F}"/>
          </ac:spMkLst>
        </pc:spChg>
      </pc:sldChg>
      <pc:sldChg chg="modSp mod addCm delCm modCm">
        <pc:chgData name="Iñaki Val Beitia" userId="c091fdec-014d-40a0-997a-9f48f5a155e9" providerId="ADAL" clId="{671C58EF-80BD-4C47-91B5-BC50A4D6A1E8}" dt="2024-04-23T07:47:09.959" v="4975"/>
        <pc:sldMkLst>
          <pc:docMk/>
          <pc:sldMk cId="2750607320" sldId="2447"/>
        </pc:sldMkLst>
        <pc:spChg chg="mod">
          <ac:chgData name="Iñaki Val Beitia" userId="c091fdec-014d-40a0-997a-9f48f5a155e9" providerId="ADAL" clId="{671C58EF-80BD-4C47-91B5-BC50A4D6A1E8}" dt="2024-04-22T15:37:18.958" v="4833" actId="207"/>
          <ac:spMkLst>
            <pc:docMk/>
            <pc:sldMk cId="2750607320" sldId="2447"/>
            <ac:spMk id="3" creationId="{AAB7C2D3-2625-4C6E-88CD-D4F1A5F7AD56}"/>
          </ac:spMkLst>
        </pc:spChg>
        <pc:spChg chg="mod">
          <ac:chgData name="Iñaki Val Beitia" userId="c091fdec-014d-40a0-997a-9f48f5a155e9" providerId="ADAL" clId="{671C58EF-80BD-4C47-91B5-BC50A4D6A1E8}" dt="2024-04-23T07:47:09.959" v="4975"/>
          <ac:spMkLst>
            <pc:docMk/>
            <pc:sldMk cId="2750607320" sldId="2447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ñaki Val Beitia" userId="c091fdec-014d-40a0-997a-9f48f5a155e9" providerId="ADAL" clId="{671C58EF-80BD-4C47-91B5-BC50A4D6A1E8}" dt="2024-04-19T14:44:30.404" v="1894"/>
              <pc2:cmMkLst xmlns:pc2="http://schemas.microsoft.com/office/powerpoint/2019/9/main/command">
                <pc:docMk/>
                <pc:sldMk cId="2750607320" sldId="2447"/>
                <pc2:cmMk id="{E1DD4A0D-2E09-4E14-BEB4-0A01B0BFD6C5}"/>
              </pc2:cmMkLst>
            </pc226:cmChg>
          </p:ext>
        </pc:extLst>
      </pc:sldChg>
      <pc:sldChg chg="modSp mod ord">
        <pc:chgData name="Iñaki Val Beitia" userId="c091fdec-014d-40a0-997a-9f48f5a155e9" providerId="ADAL" clId="{671C58EF-80BD-4C47-91B5-BC50A4D6A1E8}" dt="2024-04-23T07:47:28.746" v="4976"/>
        <pc:sldMkLst>
          <pc:docMk/>
          <pc:sldMk cId="4053055175" sldId="2449"/>
        </pc:sldMkLst>
        <pc:spChg chg="mod">
          <ac:chgData name="Iñaki Val Beitia" userId="c091fdec-014d-40a0-997a-9f48f5a155e9" providerId="ADAL" clId="{671C58EF-80BD-4C47-91B5-BC50A4D6A1E8}" dt="2024-04-20T10:24:12.767" v="4231" actId="20577"/>
          <ac:spMkLst>
            <pc:docMk/>
            <pc:sldMk cId="4053055175" sldId="2449"/>
            <ac:spMk id="2" creationId="{39158B35-01C3-4236-A3CC-104A25433C80}"/>
          </ac:spMkLst>
        </pc:spChg>
        <pc:spChg chg="mod">
          <ac:chgData name="Iñaki Val Beitia" userId="c091fdec-014d-40a0-997a-9f48f5a155e9" providerId="ADAL" clId="{671C58EF-80BD-4C47-91B5-BC50A4D6A1E8}" dt="2024-04-23T07:41:36.702" v="4959" actId="403"/>
          <ac:spMkLst>
            <pc:docMk/>
            <pc:sldMk cId="4053055175" sldId="2449"/>
            <ac:spMk id="3" creationId="{AAB7C2D3-2625-4C6E-88CD-D4F1A5F7AD56}"/>
          </ac:spMkLst>
        </pc:spChg>
        <pc:spChg chg="mod">
          <ac:chgData name="Iñaki Val Beitia" userId="c091fdec-014d-40a0-997a-9f48f5a155e9" providerId="ADAL" clId="{671C58EF-80BD-4C47-91B5-BC50A4D6A1E8}" dt="2024-04-23T07:47:28.746" v="4976"/>
          <ac:spMkLst>
            <pc:docMk/>
            <pc:sldMk cId="4053055175" sldId="2449"/>
            <ac:spMk id="6" creationId="{0BBA57DE-3362-400B-98B6-1FF4281AD74F}"/>
          </ac:spMkLst>
        </pc:spChg>
      </pc:sldChg>
      <pc:sldChg chg="addSp delSp modSp del mod modNotesTx">
        <pc:chgData name="Iñaki Val Beitia" userId="c091fdec-014d-40a0-997a-9f48f5a155e9" providerId="ADAL" clId="{671C58EF-80BD-4C47-91B5-BC50A4D6A1E8}" dt="2024-04-19T18:04:33.404" v="3074" actId="47"/>
        <pc:sldMkLst>
          <pc:docMk/>
          <pc:sldMk cId="3913763252" sldId="2450"/>
        </pc:sldMkLst>
        <pc:spChg chg="mod">
          <ac:chgData name="Iñaki Val Beitia" userId="c091fdec-014d-40a0-997a-9f48f5a155e9" providerId="ADAL" clId="{671C58EF-80BD-4C47-91B5-BC50A4D6A1E8}" dt="2024-04-17T10:53:09.352" v="1714" actId="20577"/>
          <ac:spMkLst>
            <pc:docMk/>
            <pc:sldMk cId="3913763252" sldId="2450"/>
            <ac:spMk id="2" creationId="{39158B35-01C3-4236-A3CC-104A25433C80}"/>
          </ac:spMkLst>
        </pc:spChg>
        <pc:spChg chg="mod">
          <ac:chgData name="Iñaki Val Beitia" userId="c091fdec-014d-40a0-997a-9f48f5a155e9" providerId="ADAL" clId="{671C58EF-80BD-4C47-91B5-BC50A4D6A1E8}" dt="2024-04-17T10:52:33.130" v="1694" actId="207"/>
          <ac:spMkLst>
            <pc:docMk/>
            <pc:sldMk cId="3913763252" sldId="2450"/>
            <ac:spMk id="3" creationId="{AAB7C2D3-2625-4C6E-88CD-D4F1A5F7AD56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8" creationId="{4BFA9A39-2C1B-C21D-AE58-3FA2D589C08C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1" creationId="{EF326FDC-D180-E333-CE69-C3D4CA52A673}"/>
          </ac:spMkLst>
        </pc:spChg>
        <pc:spChg chg="add 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6" creationId="{37A062EE-1969-9521-956B-85F6819AEE8A}"/>
          </ac:spMkLst>
        </pc:spChg>
        <pc:spChg chg="add 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7" creationId="{2C0270C6-AE87-28D6-A15C-C16A0F0AD51E}"/>
          </ac:spMkLst>
        </pc:spChg>
        <pc:spChg chg="mod">
          <ac:chgData name="Iñaki Val Beitia" userId="c091fdec-014d-40a0-997a-9f48f5a155e9" providerId="ADAL" clId="{671C58EF-80BD-4C47-91B5-BC50A4D6A1E8}" dt="2024-04-17T10:02:54.521" v="1350" actId="404"/>
          <ac:spMkLst>
            <pc:docMk/>
            <pc:sldMk cId="3913763252" sldId="2450"/>
            <ac:spMk id="95" creationId="{41D112D7-9900-E584-F478-215F40131120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97" creationId="{B26AE756-9593-2B7B-DD4F-50EBCF7BEA14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99" creationId="{8878DB1E-F7E6-48F6-866B-9D1060156584}"/>
          </ac:spMkLst>
        </pc:spChg>
        <pc:spChg chg="mod">
          <ac:chgData name="Iñaki Val Beitia" userId="c091fdec-014d-40a0-997a-9f48f5a155e9" providerId="ADAL" clId="{671C58EF-80BD-4C47-91B5-BC50A4D6A1E8}" dt="2024-04-17T11:00:17.051" v="1771" actId="1035"/>
          <ac:spMkLst>
            <pc:docMk/>
            <pc:sldMk cId="3913763252" sldId="2450"/>
            <ac:spMk id="101" creationId="{D97BE4A7-A2FD-A3B7-0ED8-C71EC3B66CFF}"/>
          </ac:spMkLst>
        </pc:spChg>
        <pc:spChg chg="mod">
          <ac:chgData name="Iñaki Val Beitia" userId="c091fdec-014d-40a0-997a-9f48f5a155e9" providerId="ADAL" clId="{671C58EF-80BD-4C47-91B5-BC50A4D6A1E8}" dt="2024-04-17T11:00:12.268" v="1770" actId="1037"/>
          <ac:spMkLst>
            <pc:docMk/>
            <pc:sldMk cId="3913763252" sldId="2450"/>
            <ac:spMk id="102" creationId="{DBABF8F9-31AB-4761-C802-B51FB2145966}"/>
          </ac:spMkLst>
        </pc:spChg>
        <pc:spChg chg="mod">
          <ac:chgData name="Iñaki Val Beitia" userId="c091fdec-014d-40a0-997a-9f48f5a155e9" providerId="ADAL" clId="{671C58EF-80BD-4C47-91B5-BC50A4D6A1E8}" dt="2024-04-17T11:00:23.804" v="1773" actId="1035"/>
          <ac:spMkLst>
            <pc:docMk/>
            <pc:sldMk cId="3913763252" sldId="2450"/>
            <ac:spMk id="103" creationId="{CC6350D4-694B-5AB5-45DC-27CD07D72ACD}"/>
          </ac:spMkLst>
        </pc:spChg>
        <pc:spChg chg="mod">
          <ac:chgData name="Iñaki Val Beitia" userId="c091fdec-014d-40a0-997a-9f48f5a155e9" providerId="ADAL" clId="{671C58EF-80BD-4C47-91B5-BC50A4D6A1E8}" dt="2024-04-17T10:59:35.340" v="1751" actId="1036"/>
          <ac:spMkLst>
            <pc:docMk/>
            <pc:sldMk cId="3913763252" sldId="2450"/>
            <ac:spMk id="107" creationId="{CAA18704-3A07-9BC7-F5FD-694F61139F8B}"/>
          </ac:spMkLst>
        </pc:spChg>
        <pc:spChg chg="del">
          <ac:chgData name="Iñaki Val Beitia" userId="c091fdec-014d-40a0-997a-9f48f5a155e9" providerId="ADAL" clId="{671C58EF-80BD-4C47-91B5-BC50A4D6A1E8}" dt="2024-04-04T07:35:27.534" v="3" actId="478"/>
          <ac:spMkLst>
            <pc:docMk/>
            <pc:sldMk cId="3913763252" sldId="2450"/>
            <ac:spMk id="108" creationId="{6832A3F7-1034-B9F4-1AFD-C30620C2343B}"/>
          </ac:spMkLst>
        </pc:spChg>
        <pc:spChg chg="mod">
          <ac:chgData name="Iñaki Val Beitia" userId="c091fdec-014d-40a0-997a-9f48f5a155e9" providerId="ADAL" clId="{671C58EF-80BD-4C47-91B5-BC50A4D6A1E8}" dt="2024-04-17T10:59:56.443" v="1761" actId="1035"/>
          <ac:spMkLst>
            <pc:docMk/>
            <pc:sldMk cId="3913763252" sldId="2450"/>
            <ac:spMk id="109" creationId="{F5B4D0CE-99FD-1912-1F66-2E3025498A2B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11" creationId="{A1F20938-1812-47E4-24B1-FA4583E37CAE}"/>
          </ac:spMkLst>
        </pc:spChg>
        <pc:spChg chg="mod">
          <ac:chgData name="Iñaki Val Beitia" userId="c091fdec-014d-40a0-997a-9f48f5a155e9" providerId="ADAL" clId="{671C58EF-80BD-4C47-91B5-BC50A4D6A1E8}" dt="2024-04-17T11:00:07.020" v="1766" actId="1037"/>
          <ac:spMkLst>
            <pc:docMk/>
            <pc:sldMk cId="3913763252" sldId="2450"/>
            <ac:spMk id="112" creationId="{44A95F33-9B52-F8F9-789D-2A58DA3885C8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17" creationId="{31691BEF-D25F-B785-9493-CFEA9CE030E4}"/>
          </ac:spMkLst>
        </pc:spChg>
        <pc:spChg chg="mod">
          <ac:chgData name="Iñaki Val Beitia" userId="c091fdec-014d-40a0-997a-9f48f5a155e9" providerId="ADAL" clId="{671C58EF-80BD-4C47-91B5-BC50A4D6A1E8}" dt="2024-04-17T10:59:48.733" v="1758" actId="1035"/>
          <ac:spMkLst>
            <pc:docMk/>
            <pc:sldMk cId="3913763252" sldId="2450"/>
            <ac:spMk id="118" creationId="{F670F432-CB98-D379-8AE4-68542F789B64}"/>
          </ac:spMkLst>
        </pc:spChg>
        <pc:spChg chg="mod">
          <ac:chgData name="Iñaki Val Beitia" userId="c091fdec-014d-40a0-997a-9f48f5a155e9" providerId="ADAL" clId="{671C58EF-80BD-4C47-91B5-BC50A4D6A1E8}" dt="2024-04-17T10:59:53.550" v="1760" actId="1036"/>
          <ac:spMkLst>
            <pc:docMk/>
            <pc:sldMk cId="3913763252" sldId="2450"/>
            <ac:spMk id="119" creationId="{A9C7A23B-C3B5-0006-C1DC-A492D82B36A1}"/>
          </ac:spMkLst>
        </pc:spChg>
        <pc:spChg chg="mod">
          <ac:chgData name="Iñaki Val Beitia" userId="c091fdec-014d-40a0-997a-9f48f5a155e9" providerId="ADAL" clId="{671C58EF-80BD-4C47-91B5-BC50A4D6A1E8}" dt="2024-04-17T10:54:56.213" v="1747" actId="1038"/>
          <ac:spMkLst>
            <pc:docMk/>
            <pc:sldMk cId="3913763252" sldId="2450"/>
            <ac:spMk id="120" creationId="{7855D1EA-4C94-43BB-BA40-44C33EA8703F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21" creationId="{54E60937-1865-5C94-AA34-06C21908380D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28" creationId="{7DE6F20B-561D-871F-1FF0-491C9EA2CD11}"/>
          </ac:spMkLst>
        </pc:spChg>
        <pc:spChg chg="del">
          <ac:chgData name="Iñaki Val Beitia" userId="c091fdec-014d-40a0-997a-9f48f5a155e9" providerId="ADAL" clId="{671C58EF-80BD-4C47-91B5-BC50A4D6A1E8}" dt="2024-04-04T07:35:22.159" v="0" actId="478"/>
          <ac:spMkLst>
            <pc:docMk/>
            <pc:sldMk cId="3913763252" sldId="2450"/>
            <ac:spMk id="131" creationId="{C22347DE-2AD5-E6DC-951E-C4AA78620164}"/>
          </ac:spMkLst>
        </pc:spChg>
        <pc:spChg chg="mod">
          <ac:chgData name="Iñaki Val Beitia" userId="c091fdec-014d-40a0-997a-9f48f5a155e9" providerId="ADAL" clId="{671C58EF-80BD-4C47-91B5-BC50A4D6A1E8}" dt="2024-04-17T10:59:40.827" v="1752" actId="1035"/>
          <ac:spMkLst>
            <pc:docMk/>
            <pc:sldMk cId="3913763252" sldId="2450"/>
            <ac:spMk id="132" creationId="{B095C944-BD5F-7E1F-BC72-AF5208386955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33" creationId="{9D77DC1A-84A8-6FBD-A93D-A0BB7CEDBFDA}"/>
          </ac:spMkLst>
        </pc:spChg>
        <pc:spChg chg="mod">
          <ac:chgData name="Iñaki Val Beitia" userId="c091fdec-014d-40a0-997a-9f48f5a155e9" providerId="ADAL" clId="{671C58EF-80BD-4C47-91B5-BC50A4D6A1E8}" dt="2024-04-04T08:04:15.546" v="400" actId="1038"/>
          <ac:spMkLst>
            <pc:docMk/>
            <pc:sldMk cId="3913763252" sldId="2450"/>
            <ac:spMk id="148" creationId="{93F5C3F8-704F-3A66-D8B3-F80BA8AC0217}"/>
          </ac:spMkLst>
        </pc:spChg>
        <pc:grpChg chg="mod">
          <ac:chgData name="Iñaki Val Beitia" userId="c091fdec-014d-40a0-997a-9f48f5a155e9" providerId="ADAL" clId="{671C58EF-80BD-4C47-91B5-BC50A4D6A1E8}" dt="2024-04-04T08:04:15.546" v="400" actId="1038"/>
          <ac:grpSpMkLst>
            <pc:docMk/>
            <pc:sldMk cId="3913763252" sldId="2450"/>
            <ac:grpSpMk id="123" creationId="{7C73B3F2-A739-05FF-73D6-1AC17B9E9228}"/>
          </ac:grpSpMkLst>
        </pc:grpChg>
        <pc:grpChg chg="mod">
          <ac:chgData name="Iñaki Val Beitia" userId="c091fdec-014d-40a0-997a-9f48f5a155e9" providerId="ADAL" clId="{671C58EF-80BD-4C47-91B5-BC50A4D6A1E8}" dt="2024-04-17T11:00:20.542" v="1772" actId="1035"/>
          <ac:grpSpMkLst>
            <pc:docMk/>
            <pc:sldMk cId="3913763252" sldId="2450"/>
            <ac:grpSpMk id="134" creationId="{6550C11A-2372-B17C-C3AE-074815D282DC}"/>
          </ac:grpSpMkLst>
        </pc:grpChg>
        <pc:grpChg chg="mod">
          <ac:chgData name="Iñaki Val Beitia" userId="c091fdec-014d-40a0-997a-9f48f5a155e9" providerId="ADAL" clId="{671C58EF-80BD-4C47-91B5-BC50A4D6A1E8}" dt="2024-04-17T11:00:10.141" v="1768" actId="1037"/>
          <ac:grpSpMkLst>
            <pc:docMk/>
            <pc:sldMk cId="3913763252" sldId="2450"/>
            <ac:grpSpMk id="138" creationId="{2C930107-EAD0-1CF2-D565-13064025432B}"/>
          </ac:grpSpMkLst>
        </pc:grpChg>
        <pc:grpChg chg="mod">
          <ac:chgData name="Iñaki Val Beitia" userId="c091fdec-014d-40a0-997a-9f48f5a155e9" providerId="ADAL" clId="{671C58EF-80BD-4C47-91B5-BC50A4D6A1E8}" dt="2024-04-17T10:59:47.580" v="1757" actId="1035"/>
          <ac:grpSpMkLst>
            <pc:docMk/>
            <pc:sldMk cId="3913763252" sldId="2450"/>
            <ac:grpSpMk id="142" creationId="{667F6B94-7054-1C6C-9176-62A2D29112AA}"/>
          </ac:grpSpMkLst>
        </pc:grpChg>
        <pc:cxnChg chg="mod">
          <ac:chgData name="Iñaki Val Beitia" userId="c091fdec-014d-40a0-997a-9f48f5a155e9" providerId="ADAL" clId="{671C58EF-80BD-4C47-91B5-BC50A4D6A1E8}" dt="2024-04-17T09:03:12.192" v="551" actId="1035"/>
          <ac:cxnSpMkLst>
            <pc:docMk/>
            <pc:sldMk cId="3913763252" sldId="2450"/>
            <ac:cxnSpMk id="7" creationId="{4A81F037-8569-2D67-BD85-B5DD16015321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9" creationId="{0C7C7CE8-4F74-42F2-F4D5-F23AF7B747CB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2" creationId="{148182D1-5767-CC20-9091-FDD3E944C08A}"/>
          </ac:cxnSpMkLst>
        </pc:cxnChg>
        <pc:cxnChg chg="add 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8" creationId="{16E875E0-5EA9-6B69-3C56-CAB38CB7C7B3}"/>
          </ac:cxnSpMkLst>
        </pc:cxnChg>
        <pc:cxnChg chg="mod">
          <ac:chgData name="Iñaki Val Beitia" userId="c091fdec-014d-40a0-997a-9f48f5a155e9" providerId="ADAL" clId="{671C58EF-80BD-4C47-91B5-BC50A4D6A1E8}" dt="2024-04-04T08:04:16.264" v="401" actId="14100"/>
          <ac:cxnSpMkLst>
            <pc:docMk/>
            <pc:sldMk cId="3913763252" sldId="2450"/>
            <ac:cxnSpMk id="96" creationId="{51C73983-D0BF-BF07-6F00-918BB2689145}"/>
          </ac:cxnSpMkLst>
        </pc:cxnChg>
        <pc:cxnChg chg="mod">
          <ac:chgData name="Iñaki Val Beitia" userId="c091fdec-014d-40a0-997a-9f48f5a155e9" providerId="ADAL" clId="{671C58EF-80BD-4C47-91B5-BC50A4D6A1E8}" dt="2024-04-04T08:04:16.272" v="402" actId="1076"/>
          <ac:cxnSpMkLst>
            <pc:docMk/>
            <pc:sldMk cId="3913763252" sldId="2450"/>
            <ac:cxnSpMk id="98" creationId="{F52D3CB1-1FEB-150D-B496-7BA936C791E3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00" creationId="{8B30B2C1-776A-1889-82DA-34FC8D38D554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04" creationId="{9380A8C4-7BB7-0388-1DFF-DA783C76C5B9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05" creationId="{697267BC-7FE2-8D30-5730-4D575DCE10C3}"/>
          </ac:cxnSpMkLst>
        </pc:cxnChg>
        <pc:cxnChg chg="del">
          <ac:chgData name="Iñaki Val Beitia" userId="c091fdec-014d-40a0-997a-9f48f5a155e9" providerId="ADAL" clId="{671C58EF-80BD-4C47-91B5-BC50A4D6A1E8}" dt="2024-04-04T07:35:25.444" v="2" actId="478"/>
          <ac:cxnSpMkLst>
            <pc:docMk/>
            <pc:sldMk cId="3913763252" sldId="2450"/>
            <ac:cxnSpMk id="106" creationId="{30EF46B0-48A5-A3C2-32D0-BA827EF012FD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10" creationId="{FE673116-269C-95C4-7EDA-B5A2FD97DB82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13" creationId="{B27874AA-ED20-6E5A-BDFF-E70DB6832A8C}"/>
          </ac:cxnSpMkLst>
        </pc:cxnChg>
        <pc:cxnChg chg="mod">
          <ac:chgData name="Iñaki Val Beitia" userId="c091fdec-014d-40a0-997a-9f48f5a155e9" providerId="ADAL" clId="{671C58EF-80BD-4C47-91B5-BC50A4D6A1E8}" dt="2024-04-17T09:02:54.710" v="548" actId="1037"/>
          <ac:cxnSpMkLst>
            <pc:docMk/>
            <pc:sldMk cId="3913763252" sldId="2450"/>
            <ac:cxnSpMk id="114" creationId="{8590893F-5AE5-C482-ECAF-8CE79AFBD007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15" creationId="{99ABC839-0D8D-1329-2C9F-94D36B872795}"/>
          </ac:cxnSpMkLst>
        </pc:cxnChg>
        <pc:cxnChg chg="mod">
          <ac:chgData name="Iñaki Val Beitia" userId="c091fdec-014d-40a0-997a-9f48f5a155e9" providerId="ADAL" clId="{671C58EF-80BD-4C47-91B5-BC50A4D6A1E8}" dt="2024-04-17T09:02:53.800" v="547" actId="1037"/>
          <ac:cxnSpMkLst>
            <pc:docMk/>
            <pc:sldMk cId="3913763252" sldId="2450"/>
            <ac:cxnSpMk id="116" creationId="{A02FF312-F3FF-3B75-1697-5127F057A5F8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22" creationId="{82B3A7F8-872D-E302-9F5C-9920CD141F3C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27" creationId="{8893C8E4-0BD2-67F9-ECB7-C94E40088F0A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29" creationId="{2EB4DB6A-B8C9-2D52-E5DD-979F1F175C67}"/>
          </ac:cxnSpMkLst>
        </pc:cxnChg>
        <pc:cxnChg chg="del">
          <ac:chgData name="Iñaki Val Beitia" userId="c091fdec-014d-40a0-997a-9f48f5a155e9" providerId="ADAL" clId="{671C58EF-80BD-4C47-91B5-BC50A4D6A1E8}" dt="2024-04-04T07:35:23.485" v="1" actId="478"/>
          <ac:cxnSpMkLst>
            <pc:docMk/>
            <pc:sldMk cId="3913763252" sldId="2450"/>
            <ac:cxnSpMk id="130" creationId="{833350EE-154D-E250-C746-F10E4BAC3693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46" creationId="{5C002D36-71EB-2AAC-0FAD-056FBE96C9C9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47" creationId="{F5083CFC-02A1-B3CA-9FB3-C92AE3B26B2C}"/>
          </ac:cxnSpMkLst>
        </pc:cxnChg>
        <pc:cxnChg chg="mod">
          <ac:chgData name="Iñaki Val Beitia" userId="c091fdec-014d-40a0-997a-9f48f5a155e9" providerId="ADAL" clId="{671C58EF-80BD-4C47-91B5-BC50A4D6A1E8}" dt="2024-04-04T08:04:15.546" v="400" actId="1038"/>
          <ac:cxnSpMkLst>
            <pc:docMk/>
            <pc:sldMk cId="3913763252" sldId="2450"/>
            <ac:cxnSpMk id="149" creationId="{F7F79F52-FC0E-CA36-811F-4A3FA6723F0F}"/>
          </ac:cxnSpMkLst>
        </pc:cxnChg>
      </pc:sldChg>
      <pc:sldChg chg="addSp delSp modSp mod">
        <pc:chgData name="Iñaki Val Beitia" userId="c091fdec-014d-40a0-997a-9f48f5a155e9" providerId="ADAL" clId="{671C58EF-80BD-4C47-91B5-BC50A4D6A1E8}" dt="2024-04-23T07:47:50.107" v="4980"/>
        <pc:sldMkLst>
          <pc:docMk/>
          <pc:sldMk cId="2335291597" sldId="2451"/>
        </pc:sldMkLst>
        <pc:spChg chg="mod">
          <ac:chgData name="Iñaki Val Beitia" userId="c091fdec-014d-40a0-997a-9f48f5a155e9" providerId="ADAL" clId="{671C58EF-80BD-4C47-91B5-BC50A4D6A1E8}" dt="2024-04-20T10:12:39.199" v="3998" actId="6549"/>
          <ac:spMkLst>
            <pc:docMk/>
            <pc:sldMk cId="2335291597" sldId="2451"/>
            <ac:spMk id="2" creationId="{39158B35-01C3-4236-A3CC-104A25433C80}"/>
          </ac:spMkLst>
        </pc:spChg>
        <pc:spChg chg="mod">
          <ac:chgData name="Iñaki Val Beitia" userId="c091fdec-014d-40a0-997a-9f48f5a155e9" providerId="ADAL" clId="{671C58EF-80BD-4C47-91B5-BC50A4D6A1E8}" dt="2024-04-20T10:13:24.454" v="4015" actId="20577"/>
          <ac:spMkLst>
            <pc:docMk/>
            <pc:sldMk cId="2335291597" sldId="2451"/>
            <ac:spMk id="3" creationId="{AAB7C2D3-2625-4C6E-88CD-D4F1A5F7AD56}"/>
          </ac:spMkLst>
        </pc:spChg>
        <pc:spChg chg="mod">
          <ac:chgData name="Iñaki Val Beitia" userId="c091fdec-014d-40a0-997a-9f48f5a155e9" providerId="ADAL" clId="{671C58EF-80BD-4C47-91B5-BC50A4D6A1E8}" dt="2024-04-23T07:47:50.107" v="4980"/>
          <ac:spMkLst>
            <pc:docMk/>
            <pc:sldMk cId="2335291597" sldId="2451"/>
            <ac:spMk id="6" creationId="{0BBA57DE-3362-400B-98B6-1FF4281AD74F}"/>
          </ac:spMkLst>
        </pc:spChg>
        <pc:spChg chg="add mod">
          <ac:chgData name="Iñaki Val Beitia" userId="c091fdec-014d-40a0-997a-9f48f5a155e9" providerId="ADAL" clId="{671C58EF-80BD-4C47-91B5-BC50A4D6A1E8}" dt="2024-04-22T15:07:43.733" v="4476" actId="1076"/>
          <ac:spMkLst>
            <pc:docMk/>
            <pc:sldMk cId="2335291597" sldId="2451"/>
            <ac:spMk id="9" creationId="{E293B25A-EC22-9892-752B-67A2375FAD81}"/>
          </ac:spMkLst>
        </pc:spChg>
        <pc:spChg chg="add mod">
          <ac:chgData name="Iñaki Val Beitia" userId="c091fdec-014d-40a0-997a-9f48f5a155e9" providerId="ADAL" clId="{671C58EF-80BD-4C47-91B5-BC50A4D6A1E8}" dt="2024-04-22T15:07:49.128" v="4480" actId="1038"/>
          <ac:spMkLst>
            <pc:docMk/>
            <pc:sldMk cId="2335291597" sldId="2451"/>
            <ac:spMk id="10" creationId="{B0AB03C0-2976-0AB3-AEC9-A91E505DBA07}"/>
          </ac:spMkLst>
        </pc:spChg>
        <pc:spChg chg="add mod">
          <ac:chgData name="Iñaki Val Beitia" userId="c091fdec-014d-40a0-997a-9f48f5a155e9" providerId="ADAL" clId="{671C58EF-80BD-4C47-91B5-BC50A4D6A1E8}" dt="2024-04-04T07:51:06.247" v="224" actId="20577"/>
          <ac:spMkLst>
            <pc:docMk/>
            <pc:sldMk cId="2335291597" sldId="2451"/>
            <ac:spMk id="31" creationId="{41703F9E-7283-3B95-E92A-47507CD7769E}"/>
          </ac:spMkLst>
        </pc:spChg>
        <pc:spChg chg="add del mod">
          <ac:chgData name="Iñaki Val Beitia" userId="c091fdec-014d-40a0-997a-9f48f5a155e9" providerId="ADAL" clId="{671C58EF-80BD-4C47-91B5-BC50A4D6A1E8}" dt="2024-04-04T07:54:01.692" v="247" actId="478"/>
          <ac:spMkLst>
            <pc:docMk/>
            <pc:sldMk cId="2335291597" sldId="2451"/>
            <ac:spMk id="40" creationId="{28315955-5D40-95DB-432D-AA62847A8B5B}"/>
          </ac:spMkLst>
        </pc:spChg>
        <pc:spChg chg="add del mod">
          <ac:chgData name="Iñaki Val Beitia" userId="c091fdec-014d-40a0-997a-9f48f5a155e9" providerId="ADAL" clId="{671C58EF-80BD-4C47-91B5-BC50A4D6A1E8}" dt="2024-04-04T07:54:01.308" v="246" actId="478"/>
          <ac:spMkLst>
            <pc:docMk/>
            <pc:sldMk cId="2335291597" sldId="2451"/>
            <ac:spMk id="41" creationId="{4EAA2495-EE3D-39E6-A3A9-06037098AB48}"/>
          </ac:spMkLst>
        </pc:spChg>
        <pc:spChg chg="add mod">
          <ac:chgData name="Iñaki Val Beitia" userId="c091fdec-014d-40a0-997a-9f48f5a155e9" providerId="ADAL" clId="{671C58EF-80BD-4C47-91B5-BC50A4D6A1E8}" dt="2024-04-20T09:56:40.810" v="3596" actId="1076"/>
          <ac:spMkLst>
            <pc:docMk/>
            <pc:sldMk cId="2335291597" sldId="2451"/>
            <ac:spMk id="42" creationId="{C4207DAC-8373-ABF7-C708-FDCF94BDD8CF}"/>
          </ac:spMkLst>
        </pc:spChg>
        <pc:spChg chg="add del mod">
          <ac:chgData name="Iñaki Val Beitia" userId="c091fdec-014d-40a0-997a-9f48f5a155e9" providerId="ADAL" clId="{671C58EF-80BD-4C47-91B5-BC50A4D6A1E8}" dt="2024-04-20T09:56:30.138" v="3593" actId="478"/>
          <ac:spMkLst>
            <pc:docMk/>
            <pc:sldMk cId="2335291597" sldId="2451"/>
            <ac:spMk id="46" creationId="{8D6024AD-3795-4EDC-23F1-3BC272678728}"/>
          </ac:spMkLst>
        </pc:spChg>
        <pc:spChg chg="add del mod">
          <ac:chgData name="Iñaki Val Beitia" userId="c091fdec-014d-40a0-997a-9f48f5a155e9" providerId="ADAL" clId="{671C58EF-80BD-4C47-91B5-BC50A4D6A1E8}" dt="2024-04-20T09:56:28.835" v="3591" actId="478"/>
          <ac:spMkLst>
            <pc:docMk/>
            <pc:sldMk cId="2335291597" sldId="2451"/>
            <ac:spMk id="48" creationId="{6F8B2907-2780-0EAD-4391-5E18EBB38AA3}"/>
          </ac:spMkLst>
        </pc:spChg>
        <pc:spChg chg="add mod">
          <ac:chgData name="Iñaki Val Beitia" userId="c091fdec-014d-40a0-997a-9f48f5a155e9" providerId="ADAL" clId="{671C58EF-80BD-4C47-91B5-BC50A4D6A1E8}" dt="2024-04-04T07:57:10.384" v="290" actId="404"/>
          <ac:spMkLst>
            <pc:docMk/>
            <pc:sldMk cId="2335291597" sldId="2451"/>
            <ac:spMk id="50" creationId="{1196D459-0470-69D5-278C-9256409B2AEE}"/>
          </ac:spMkLst>
        </pc:spChg>
        <pc:spChg chg="add mod">
          <ac:chgData name="Iñaki Val Beitia" userId="c091fdec-014d-40a0-997a-9f48f5a155e9" providerId="ADAL" clId="{671C58EF-80BD-4C47-91B5-BC50A4D6A1E8}" dt="2024-04-22T15:06:48.803" v="4467" actId="1037"/>
          <ac:spMkLst>
            <pc:docMk/>
            <pc:sldMk cId="2335291597" sldId="2451"/>
            <ac:spMk id="51" creationId="{8FBFC9C5-9911-8351-6E96-E9127C413A0B}"/>
          </ac:spMkLst>
        </pc:spChg>
        <pc:spChg chg="add mod">
          <ac:chgData name="Iñaki Val Beitia" userId="c091fdec-014d-40a0-997a-9f48f5a155e9" providerId="ADAL" clId="{671C58EF-80BD-4C47-91B5-BC50A4D6A1E8}" dt="2024-04-22T15:36:13.102" v="4819" actId="1076"/>
          <ac:spMkLst>
            <pc:docMk/>
            <pc:sldMk cId="2335291597" sldId="2451"/>
            <ac:spMk id="52" creationId="{D99DF2D6-DE60-4235-815B-21C8037A4F4B}"/>
          </ac:spMkLst>
        </pc:spChg>
        <pc:spChg chg="mod">
          <ac:chgData name="Iñaki Val Beitia" userId="c091fdec-014d-40a0-997a-9f48f5a155e9" providerId="ADAL" clId="{671C58EF-80BD-4C47-91B5-BC50A4D6A1E8}" dt="2024-04-22T15:07:58.430" v="4496" actId="14100"/>
          <ac:spMkLst>
            <pc:docMk/>
            <pc:sldMk cId="2335291597" sldId="2451"/>
            <ac:spMk id="60" creationId="{4CDF0204-DE6A-33CC-A7A0-26AFC010D643}"/>
          </ac:spMkLst>
        </pc:spChg>
        <pc:spChg chg="mod">
          <ac:chgData name="Iñaki Val Beitia" userId="c091fdec-014d-40a0-997a-9f48f5a155e9" providerId="ADAL" clId="{671C58EF-80BD-4C47-91B5-BC50A4D6A1E8}" dt="2024-04-04T07:43:50.403" v="197" actId="1037"/>
          <ac:spMkLst>
            <pc:docMk/>
            <pc:sldMk cId="2335291597" sldId="2451"/>
            <ac:spMk id="62" creationId="{FC9DCC6B-2287-6D94-0771-DB38BA897C23}"/>
          </ac:spMkLst>
        </pc:spChg>
        <pc:spChg chg="mod">
          <ac:chgData name="Iñaki Val Beitia" userId="c091fdec-014d-40a0-997a-9f48f5a155e9" providerId="ADAL" clId="{671C58EF-80BD-4C47-91B5-BC50A4D6A1E8}" dt="2024-04-04T07:56:30.179" v="269" actId="1076"/>
          <ac:spMkLst>
            <pc:docMk/>
            <pc:sldMk cId="2335291597" sldId="2451"/>
            <ac:spMk id="64" creationId="{C30B5EC0-8355-C60D-DD66-077C5361A0C5}"/>
          </ac:spMkLst>
        </pc:spChg>
        <pc:spChg chg="mod">
          <ac:chgData name="Iñaki Val Beitia" userId="c091fdec-014d-40a0-997a-9f48f5a155e9" providerId="ADAL" clId="{671C58EF-80BD-4C47-91B5-BC50A4D6A1E8}" dt="2024-04-20T09:58:59.610" v="3666" actId="1037"/>
          <ac:spMkLst>
            <pc:docMk/>
            <pc:sldMk cId="2335291597" sldId="2451"/>
            <ac:spMk id="66" creationId="{5D6DDF24-68DE-F499-0EAC-E55DD6B1E5A1}"/>
          </ac:spMkLst>
        </pc:spChg>
        <pc:spChg chg="mod">
          <ac:chgData name="Iñaki Val Beitia" userId="c091fdec-014d-40a0-997a-9f48f5a155e9" providerId="ADAL" clId="{671C58EF-80BD-4C47-91B5-BC50A4D6A1E8}" dt="2024-04-04T07:43:50.403" v="197" actId="1037"/>
          <ac:spMkLst>
            <pc:docMk/>
            <pc:sldMk cId="2335291597" sldId="2451"/>
            <ac:spMk id="67" creationId="{12C9EED1-0993-DD3E-3E8E-346F1F30758D}"/>
          </ac:spMkLst>
        </pc:spChg>
        <pc:spChg chg="del mod">
          <ac:chgData name="Iñaki Val Beitia" userId="c091fdec-014d-40a0-997a-9f48f5a155e9" providerId="ADAL" clId="{671C58EF-80BD-4C47-91B5-BC50A4D6A1E8}" dt="2024-04-20T09:56:59.434" v="3603" actId="478"/>
          <ac:spMkLst>
            <pc:docMk/>
            <pc:sldMk cId="2335291597" sldId="2451"/>
            <ac:spMk id="68" creationId="{8992B0D4-8B28-BDD2-8A82-3AF33B043657}"/>
          </ac:spMkLst>
        </pc:spChg>
        <pc:spChg chg="del mod">
          <ac:chgData name="Iñaki Val Beitia" userId="c091fdec-014d-40a0-997a-9f48f5a155e9" providerId="ADAL" clId="{671C58EF-80BD-4C47-91B5-BC50A4D6A1E8}" dt="2024-04-20T09:57:00.741" v="3604" actId="478"/>
          <ac:spMkLst>
            <pc:docMk/>
            <pc:sldMk cId="2335291597" sldId="2451"/>
            <ac:spMk id="69" creationId="{137948AF-C8A0-3CCB-76A9-99859EFDD377}"/>
          </ac:spMkLst>
        </pc:spChg>
        <pc:spChg chg="del">
          <ac:chgData name="Iñaki Val Beitia" userId="c091fdec-014d-40a0-997a-9f48f5a155e9" providerId="ADAL" clId="{671C58EF-80BD-4C47-91B5-BC50A4D6A1E8}" dt="2024-04-04T07:43:06.370" v="120" actId="478"/>
          <ac:spMkLst>
            <pc:docMk/>
            <pc:sldMk cId="2335291597" sldId="2451"/>
            <ac:spMk id="70" creationId="{A6F1F3E2-0C16-9F1F-F2E0-EB31D85630F8}"/>
          </ac:spMkLst>
        </pc:spChg>
        <pc:spChg chg="mod">
          <ac:chgData name="Iñaki Val Beitia" userId="c091fdec-014d-40a0-997a-9f48f5a155e9" providerId="ADAL" clId="{671C58EF-80BD-4C47-91B5-BC50A4D6A1E8}" dt="2024-04-17T09:01:57.662" v="528" actId="1035"/>
          <ac:spMkLst>
            <pc:docMk/>
            <pc:sldMk cId="2335291597" sldId="2451"/>
            <ac:spMk id="71" creationId="{866BCF2E-DD8B-E5BF-2C6F-2640E0422A8A}"/>
          </ac:spMkLst>
        </pc:spChg>
        <pc:spChg chg="mod">
          <ac:chgData name="Iñaki Val Beitia" userId="c091fdec-014d-40a0-997a-9f48f5a155e9" providerId="ADAL" clId="{671C58EF-80BD-4C47-91B5-BC50A4D6A1E8}" dt="2024-04-20T09:59:42.221" v="3679" actId="1036"/>
          <ac:spMkLst>
            <pc:docMk/>
            <pc:sldMk cId="2335291597" sldId="2451"/>
            <ac:spMk id="73" creationId="{7093EAAA-8F1F-FCFD-8F14-495776004C6B}"/>
          </ac:spMkLst>
        </pc:spChg>
        <pc:spChg chg="mod">
          <ac:chgData name="Iñaki Val Beitia" userId="c091fdec-014d-40a0-997a-9f48f5a155e9" providerId="ADAL" clId="{671C58EF-80BD-4C47-91B5-BC50A4D6A1E8}" dt="2024-04-04T07:43:50.403" v="197" actId="1037"/>
          <ac:spMkLst>
            <pc:docMk/>
            <pc:sldMk cId="2335291597" sldId="2451"/>
            <ac:spMk id="78" creationId="{96F74212-85FA-683B-1D5F-0C1F2084C215}"/>
          </ac:spMkLst>
        </pc:spChg>
        <pc:spChg chg="mod">
          <ac:chgData name="Iñaki Val Beitia" userId="c091fdec-014d-40a0-997a-9f48f5a155e9" providerId="ADAL" clId="{671C58EF-80BD-4C47-91B5-BC50A4D6A1E8}" dt="2024-04-20T09:59:46.068" v="3680" actId="1035"/>
          <ac:spMkLst>
            <pc:docMk/>
            <pc:sldMk cId="2335291597" sldId="2451"/>
            <ac:spMk id="79" creationId="{A3634A47-F0C9-CC83-423F-344348186E0B}"/>
          </ac:spMkLst>
        </pc:spChg>
        <pc:spChg chg="mod">
          <ac:chgData name="Iñaki Val Beitia" userId="c091fdec-014d-40a0-997a-9f48f5a155e9" providerId="ADAL" clId="{671C58EF-80BD-4C47-91B5-BC50A4D6A1E8}" dt="2024-04-17T09:02:00.782" v="529" actId="1036"/>
          <ac:spMkLst>
            <pc:docMk/>
            <pc:sldMk cId="2335291597" sldId="2451"/>
            <ac:spMk id="80" creationId="{A831EE3B-2C5B-D8F3-3606-F733C8994978}"/>
          </ac:spMkLst>
        </pc:spChg>
        <pc:spChg chg="mod">
          <ac:chgData name="Iñaki Val Beitia" userId="c091fdec-014d-40a0-997a-9f48f5a155e9" providerId="ADAL" clId="{671C58EF-80BD-4C47-91B5-BC50A4D6A1E8}" dt="2024-04-22T15:06:48.803" v="4467" actId="1037"/>
          <ac:spMkLst>
            <pc:docMk/>
            <pc:sldMk cId="2335291597" sldId="2451"/>
            <ac:spMk id="81" creationId="{1887BA42-CFBC-D264-0BD0-35C88205100F}"/>
          </ac:spMkLst>
        </pc:spChg>
        <pc:spChg chg="mod">
          <ac:chgData name="Iñaki Val Beitia" userId="c091fdec-014d-40a0-997a-9f48f5a155e9" providerId="ADAL" clId="{671C58EF-80BD-4C47-91B5-BC50A4D6A1E8}" dt="2024-04-22T15:06:48.803" v="4467" actId="1037"/>
          <ac:spMkLst>
            <pc:docMk/>
            <pc:sldMk cId="2335291597" sldId="2451"/>
            <ac:spMk id="82" creationId="{655C8015-3BCA-A2FE-86E3-F8358B9D0EC7}"/>
          </ac:spMkLst>
        </pc:spChg>
        <pc:spChg chg="mod">
          <ac:chgData name="Iñaki Val Beitia" userId="c091fdec-014d-40a0-997a-9f48f5a155e9" providerId="ADAL" clId="{671C58EF-80BD-4C47-91B5-BC50A4D6A1E8}" dt="2024-04-22T15:06:48.803" v="4467" actId="1037"/>
          <ac:spMkLst>
            <pc:docMk/>
            <pc:sldMk cId="2335291597" sldId="2451"/>
            <ac:spMk id="89" creationId="{06267900-DE7F-C0B9-7CA1-2DAE3FEAA183}"/>
          </ac:spMkLst>
        </pc:spChg>
        <pc:spChg chg="mod">
          <ac:chgData name="Iñaki Val Beitia" userId="c091fdec-014d-40a0-997a-9f48f5a155e9" providerId="ADAL" clId="{671C58EF-80BD-4C47-91B5-BC50A4D6A1E8}" dt="2024-04-22T15:06:48.803" v="4467" actId="1037"/>
          <ac:spMkLst>
            <pc:docMk/>
            <pc:sldMk cId="2335291597" sldId="2451"/>
            <ac:spMk id="92" creationId="{6082F9E5-8D8D-86AD-EDE0-71F773B36417}"/>
          </ac:spMkLst>
        </pc:spChg>
        <pc:spChg chg="mod">
          <ac:chgData name="Iñaki Val Beitia" userId="c091fdec-014d-40a0-997a-9f48f5a155e9" providerId="ADAL" clId="{671C58EF-80BD-4C47-91B5-BC50A4D6A1E8}" dt="2024-04-22T15:06:48.803" v="4467" actId="1037"/>
          <ac:spMkLst>
            <pc:docMk/>
            <pc:sldMk cId="2335291597" sldId="2451"/>
            <ac:spMk id="93" creationId="{499D8072-AF21-5BE3-6F1D-2788C00AF39B}"/>
          </ac:spMkLst>
        </pc:spChg>
        <pc:spChg chg="mod">
          <ac:chgData name="Iñaki Val Beitia" userId="c091fdec-014d-40a0-997a-9f48f5a155e9" providerId="ADAL" clId="{671C58EF-80BD-4C47-91B5-BC50A4D6A1E8}" dt="2024-04-20T10:00:16.631" v="3695" actId="1038"/>
          <ac:spMkLst>
            <pc:docMk/>
            <pc:sldMk cId="2335291597" sldId="2451"/>
            <ac:spMk id="94" creationId="{9DED8612-536A-53EB-F9CD-EF882966803D}"/>
          </ac:spMkLst>
        </pc:spChg>
        <pc:spChg chg="mod">
          <ac:chgData name="Iñaki Val Beitia" userId="c091fdec-014d-40a0-997a-9f48f5a155e9" providerId="ADAL" clId="{671C58EF-80BD-4C47-91B5-BC50A4D6A1E8}" dt="2024-04-22T15:06:58.840" v="4469" actId="14100"/>
          <ac:spMkLst>
            <pc:docMk/>
            <pc:sldMk cId="2335291597" sldId="2451"/>
            <ac:spMk id="109" creationId="{EC11EB9D-4307-EBC8-D239-002E153382CD}"/>
          </ac:spMkLst>
        </pc:spChg>
        <pc:spChg chg="del mod">
          <ac:chgData name="Iñaki Val Beitia" userId="c091fdec-014d-40a0-997a-9f48f5a155e9" providerId="ADAL" clId="{671C58EF-80BD-4C47-91B5-BC50A4D6A1E8}" dt="2024-04-04T07:55:40.614" v="258" actId="478"/>
          <ac:spMkLst>
            <pc:docMk/>
            <pc:sldMk cId="2335291597" sldId="2451"/>
            <ac:spMk id="111" creationId="{EF971B05-34AD-6CCB-CD59-24682D01F6B2}"/>
          </ac:spMkLst>
        </pc:spChg>
        <pc:spChg chg="mod">
          <ac:chgData name="Iñaki Val Beitia" userId="c091fdec-014d-40a0-997a-9f48f5a155e9" providerId="ADAL" clId="{671C58EF-80BD-4C47-91B5-BC50A4D6A1E8}" dt="2024-04-22T15:08:03.387" v="4498" actId="14100"/>
          <ac:spMkLst>
            <pc:docMk/>
            <pc:sldMk cId="2335291597" sldId="2451"/>
            <ac:spMk id="112" creationId="{33123F95-4EB5-287A-9FDE-C2E2A105B827}"/>
          </ac:spMkLst>
        </pc:spChg>
        <pc:spChg chg="mod">
          <ac:chgData name="Iñaki Val Beitia" userId="c091fdec-014d-40a0-997a-9f48f5a155e9" providerId="ADAL" clId="{671C58EF-80BD-4C47-91B5-BC50A4D6A1E8}" dt="2024-04-04T07:43:50.403" v="197" actId="1037"/>
          <ac:spMkLst>
            <pc:docMk/>
            <pc:sldMk cId="2335291597" sldId="2451"/>
            <ac:spMk id="113" creationId="{15B1197E-1620-9D69-7CCE-3B8838D00A48}"/>
          </ac:spMkLst>
        </pc:spChg>
        <pc:spChg chg="mod">
          <ac:chgData name="Iñaki Val Beitia" userId="c091fdec-014d-40a0-997a-9f48f5a155e9" providerId="ADAL" clId="{671C58EF-80BD-4C47-91B5-BC50A4D6A1E8}" dt="2024-04-04T08:01:42.500" v="360" actId="14100"/>
          <ac:spMkLst>
            <pc:docMk/>
            <pc:sldMk cId="2335291597" sldId="2451"/>
            <ac:spMk id="114" creationId="{48553B35-E946-28D8-D45A-B556D0AAC8C8}"/>
          </ac:spMkLst>
        </pc:spChg>
        <pc:spChg chg="del mod">
          <ac:chgData name="Iñaki Val Beitia" userId="c091fdec-014d-40a0-997a-9f48f5a155e9" providerId="ADAL" clId="{671C58EF-80BD-4C47-91B5-BC50A4D6A1E8}" dt="2024-04-04T07:55:38.949" v="257" actId="478"/>
          <ac:spMkLst>
            <pc:docMk/>
            <pc:sldMk cId="2335291597" sldId="2451"/>
            <ac:spMk id="115" creationId="{834E2D9C-2159-8110-18B7-2475E9F9DF55}"/>
          </ac:spMkLst>
        </pc:spChg>
        <pc:spChg chg="mod">
          <ac:chgData name="Iñaki Val Beitia" userId="c091fdec-014d-40a0-997a-9f48f5a155e9" providerId="ADAL" clId="{671C58EF-80BD-4C47-91B5-BC50A4D6A1E8}" dt="2024-04-04T07:43:50.403" v="197" actId="1037"/>
          <ac:spMkLst>
            <pc:docMk/>
            <pc:sldMk cId="2335291597" sldId="2451"/>
            <ac:spMk id="116" creationId="{4F15BB5C-7A05-94F1-1862-059613B66AB7}"/>
          </ac:spMkLst>
        </pc:spChg>
        <pc:grpChg chg="mod">
          <ac:chgData name="Iñaki Val Beitia" userId="c091fdec-014d-40a0-997a-9f48f5a155e9" providerId="ADAL" clId="{671C58EF-80BD-4C47-91B5-BC50A4D6A1E8}" dt="2024-04-22T15:06:48.803" v="4467" actId="1037"/>
          <ac:grpSpMkLst>
            <pc:docMk/>
            <pc:sldMk cId="2335291597" sldId="2451"/>
            <ac:grpSpMk id="84" creationId="{641ACEBF-E2F5-DB4D-62AD-4A2E68A10325}"/>
          </ac:grpSpMkLst>
        </pc:grpChg>
        <pc:grpChg chg="mod">
          <ac:chgData name="Iñaki Val Beitia" userId="c091fdec-014d-40a0-997a-9f48f5a155e9" providerId="ADAL" clId="{671C58EF-80BD-4C47-91B5-BC50A4D6A1E8}" dt="2024-04-20T09:58:59.610" v="3666" actId="1037"/>
          <ac:grpSpMkLst>
            <pc:docMk/>
            <pc:sldMk cId="2335291597" sldId="2451"/>
            <ac:grpSpMk id="95" creationId="{4F28E1B2-30C2-B505-E6F9-24D7FA20D98F}"/>
          </ac:grpSpMkLst>
        </pc:grpChg>
        <pc:grpChg chg="mod">
          <ac:chgData name="Iñaki Val Beitia" userId="c091fdec-014d-40a0-997a-9f48f5a155e9" providerId="ADAL" clId="{671C58EF-80BD-4C47-91B5-BC50A4D6A1E8}" dt="2024-04-04T07:43:50.403" v="197" actId="1037"/>
          <ac:grpSpMkLst>
            <pc:docMk/>
            <pc:sldMk cId="2335291597" sldId="2451"/>
            <ac:grpSpMk id="99" creationId="{447FCE04-1919-EDB1-6206-CD5D027E0202}"/>
          </ac:grpSpMkLst>
        </pc:grpChg>
        <pc:grpChg chg="mod">
          <ac:chgData name="Iñaki Val Beitia" userId="c091fdec-014d-40a0-997a-9f48f5a155e9" providerId="ADAL" clId="{671C58EF-80BD-4C47-91B5-BC50A4D6A1E8}" dt="2024-04-17T09:01:52.689" v="527" actId="1035"/>
          <ac:grpSpMkLst>
            <pc:docMk/>
            <pc:sldMk cId="2335291597" sldId="2451"/>
            <ac:grpSpMk id="103" creationId="{74C9404F-AD8D-C012-3F24-41123704E6F2}"/>
          </ac:grpSpMkLst>
        </pc:grpChg>
        <pc:cxnChg chg="mod">
          <ac:chgData name="Iñaki Val Beitia" userId="c091fdec-014d-40a0-997a-9f48f5a155e9" providerId="ADAL" clId="{671C58EF-80BD-4C47-91B5-BC50A4D6A1E8}" dt="2024-04-20T09:58:59.610" v="3666" actId="1037"/>
          <ac:cxnSpMkLst>
            <pc:docMk/>
            <pc:sldMk cId="2335291597" sldId="2451"/>
            <ac:cxnSpMk id="7" creationId="{4D5D8B46-B3EE-EF16-6C43-0AC4ACDC1DCC}"/>
          </ac:cxnSpMkLst>
        </pc:cxnChg>
        <pc:cxnChg chg="add mod">
          <ac:chgData name="Iñaki Val Beitia" userId="c091fdec-014d-40a0-997a-9f48f5a155e9" providerId="ADAL" clId="{671C58EF-80BD-4C47-91B5-BC50A4D6A1E8}" dt="2024-04-20T09:56:37.801" v="3595" actId="14100"/>
          <ac:cxnSpMkLst>
            <pc:docMk/>
            <pc:sldMk cId="2335291597" sldId="2451"/>
            <ac:cxnSpMk id="32" creationId="{94E622C6-032C-F931-E866-F64228D948ED}"/>
          </ac:cxnSpMkLst>
        </pc:cxnChg>
        <pc:cxnChg chg="add del mod">
          <ac:chgData name="Iñaki Val Beitia" userId="c091fdec-014d-40a0-997a-9f48f5a155e9" providerId="ADAL" clId="{671C58EF-80BD-4C47-91B5-BC50A4D6A1E8}" dt="2024-04-20T09:56:27.105" v="3589" actId="478"/>
          <ac:cxnSpMkLst>
            <pc:docMk/>
            <pc:sldMk cId="2335291597" sldId="2451"/>
            <ac:cxnSpMk id="33" creationId="{F5E99B79-5623-D969-731B-0A4D642AF4EA}"/>
          </ac:cxnSpMkLst>
        </pc:cxnChg>
        <pc:cxnChg chg="add del mod">
          <ac:chgData name="Iñaki Val Beitia" userId="c091fdec-014d-40a0-997a-9f48f5a155e9" providerId="ADAL" clId="{671C58EF-80BD-4C47-91B5-BC50A4D6A1E8}" dt="2024-04-20T09:56:27.978" v="3590" actId="478"/>
          <ac:cxnSpMkLst>
            <pc:docMk/>
            <pc:sldMk cId="2335291597" sldId="2451"/>
            <ac:cxnSpMk id="34" creationId="{1ED66ABB-18F0-14A9-0A41-C2630236E4FD}"/>
          </ac:cxnSpMkLst>
        </pc:cxnChg>
        <pc:cxnChg chg="add mod">
          <ac:chgData name="Iñaki Val Beitia" userId="c091fdec-014d-40a0-997a-9f48f5a155e9" providerId="ADAL" clId="{671C58EF-80BD-4C47-91B5-BC50A4D6A1E8}" dt="2024-04-20T09:56:43.844" v="3597" actId="14100"/>
          <ac:cxnSpMkLst>
            <pc:docMk/>
            <pc:sldMk cId="2335291597" sldId="2451"/>
            <ac:cxnSpMk id="43" creationId="{DBD930A6-E97F-B862-325A-A62522D60A65}"/>
          </ac:cxnSpMkLst>
        </pc:cxnChg>
        <pc:cxnChg chg="add del mod">
          <ac:chgData name="Iñaki Val Beitia" userId="c091fdec-014d-40a0-997a-9f48f5a155e9" providerId="ADAL" clId="{671C58EF-80BD-4C47-91B5-BC50A4D6A1E8}" dt="2024-04-04T07:54:04.198" v="248" actId="478"/>
          <ac:cxnSpMkLst>
            <pc:docMk/>
            <pc:sldMk cId="2335291597" sldId="2451"/>
            <ac:cxnSpMk id="44" creationId="{9241AED2-5BB4-064C-92AF-159610517EC3}"/>
          </ac:cxnSpMkLst>
        </pc:cxnChg>
        <pc:cxnChg chg="add del mod">
          <ac:chgData name="Iñaki Val Beitia" userId="c091fdec-014d-40a0-997a-9f48f5a155e9" providerId="ADAL" clId="{671C58EF-80BD-4C47-91B5-BC50A4D6A1E8}" dt="2024-04-04T07:54:04.753" v="249" actId="478"/>
          <ac:cxnSpMkLst>
            <pc:docMk/>
            <pc:sldMk cId="2335291597" sldId="2451"/>
            <ac:cxnSpMk id="45" creationId="{109DF780-7664-696A-1725-2B60EA82D950}"/>
          </ac:cxnSpMkLst>
        </pc:cxnChg>
        <pc:cxnChg chg="add del mod">
          <ac:chgData name="Iñaki Val Beitia" userId="c091fdec-014d-40a0-997a-9f48f5a155e9" providerId="ADAL" clId="{671C58EF-80BD-4C47-91B5-BC50A4D6A1E8}" dt="2024-04-20T09:56:30.754" v="3594" actId="478"/>
          <ac:cxnSpMkLst>
            <pc:docMk/>
            <pc:sldMk cId="2335291597" sldId="2451"/>
            <ac:cxnSpMk id="47" creationId="{D406276D-09BD-0C69-446E-41CE7E04EB87}"/>
          </ac:cxnSpMkLst>
        </pc:cxnChg>
        <pc:cxnChg chg="add del mod">
          <ac:chgData name="Iñaki Val Beitia" userId="c091fdec-014d-40a0-997a-9f48f5a155e9" providerId="ADAL" clId="{671C58EF-80BD-4C47-91B5-BC50A4D6A1E8}" dt="2024-04-20T09:56:29.549" v="3592" actId="478"/>
          <ac:cxnSpMkLst>
            <pc:docMk/>
            <pc:sldMk cId="2335291597" sldId="2451"/>
            <ac:cxnSpMk id="49" creationId="{7248231D-91D3-0AD0-FCC5-EE90B695116F}"/>
          </ac:cxnSpMkLst>
        </pc:cxnChg>
        <pc:cxnChg chg="add mod">
          <ac:chgData name="Iñaki Val Beitia" userId="c091fdec-014d-40a0-997a-9f48f5a155e9" providerId="ADAL" clId="{671C58EF-80BD-4C47-91B5-BC50A4D6A1E8}" dt="2024-04-22T15:36:19.770" v="4821" actId="14100"/>
          <ac:cxnSpMkLst>
            <pc:docMk/>
            <pc:sldMk cId="2335291597" sldId="2451"/>
            <ac:cxnSpMk id="53" creationId="{ABBE15F8-7880-EF2B-170C-5A2699B4A217}"/>
          </ac:cxnSpMkLst>
        </pc:cxnChg>
        <pc:cxnChg chg="mod">
          <ac:chgData name="Iñaki Val Beitia" userId="c091fdec-014d-40a0-997a-9f48f5a155e9" providerId="ADAL" clId="{671C58EF-80BD-4C47-91B5-BC50A4D6A1E8}" dt="2024-04-22T15:08:28.674" v="4503" actId="14100"/>
          <ac:cxnSpMkLst>
            <pc:docMk/>
            <pc:sldMk cId="2335291597" sldId="2451"/>
            <ac:cxnSpMk id="61" creationId="{ECE11D20-E927-3D4A-250A-17D8D44D3F94}"/>
          </ac:cxnSpMkLst>
        </pc:cxnChg>
        <pc:cxnChg chg="mod">
          <ac:chgData name="Iñaki Val Beitia" userId="c091fdec-014d-40a0-997a-9f48f5a155e9" providerId="ADAL" clId="{671C58EF-80BD-4C47-91B5-BC50A4D6A1E8}" dt="2024-04-20T10:00:37.221" v="3716" actId="1038"/>
          <ac:cxnSpMkLst>
            <pc:docMk/>
            <pc:sldMk cId="2335291597" sldId="2451"/>
            <ac:cxnSpMk id="63" creationId="{D8A1898C-02FA-1149-9645-A84D865ADD58}"/>
          </ac:cxnSpMkLst>
        </pc:cxnChg>
        <pc:cxnChg chg="mod">
          <ac:chgData name="Iñaki Val Beitia" userId="c091fdec-014d-40a0-997a-9f48f5a155e9" providerId="ADAL" clId="{671C58EF-80BD-4C47-91B5-BC50A4D6A1E8}" dt="2024-04-22T15:08:11.107" v="4499" actId="14100"/>
          <ac:cxnSpMkLst>
            <pc:docMk/>
            <pc:sldMk cId="2335291597" sldId="2451"/>
            <ac:cxnSpMk id="65" creationId="{B11BED06-7002-ACBF-FA5F-E616A7BB22D9}"/>
          </ac:cxnSpMkLst>
        </pc:cxnChg>
        <pc:cxnChg chg="mod">
          <ac:chgData name="Iñaki Val Beitia" userId="c091fdec-014d-40a0-997a-9f48f5a155e9" providerId="ADAL" clId="{671C58EF-80BD-4C47-91B5-BC50A4D6A1E8}" dt="2024-04-22T15:08:01.294" v="4497" actId="14100"/>
          <ac:cxnSpMkLst>
            <pc:docMk/>
            <pc:sldMk cId="2335291597" sldId="2451"/>
            <ac:cxnSpMk id="72" creationId="{FAF9FE97-E0EB-927D-620D-1994C5987ED4}"/>
          </ac:cxnSpMkLst>
        </pc:cxnChg>
        <pc:cxnChg chg="mod">
          <ac:chgData name="Iñaki Val Beitia" userId="c091fdec-014d-40a0-997a-9f48f5a155e9" providerId="ADAL" clId="{671C58EF-80BD-4C47-91B5-BC50A4D6A1E8}" dt="2024-04-20T09:58:59.610" v="3666" actId="1037"/>
          <ac:cxnSpMkLst>
            <pc:docMk/>
            <pc:sldMk cId="2335291597" sldId="2451"/>
            <ac:cxnSpMk id="74" creationId="{21F85616-68A3-E8C8-CB5A-1C32C20B8E92}"/>
          </ac:cxnSpMkLst>
        </pc:cxnChg>
        <pc:cxnChg chg="mod">
          <ac:chgData name="Iñaki Val Beitia" userId="c091fdec-014d-40a0-997a-9f48f5a155e9" providerId="ADAL" clId="{671C58EF-80BD-4C47-91B5-BC50A4D6A1E8}" dt="2024-04-17T09:02:14.161" v="531" actId="1037"/>
          <ac:cxnSpMkLst>
            <pc:docMk/>
            <pc:sldMk cId="2335291597" sldId="2451"/>
            <ac:cxnSpMk id="75" creationId="{181DFBF6-445F-4F5B-8CCC-F890378F3C76}"/>
          </ac:cxnSpMkLst>
        </pc:cxnChg>
        <pc:cxnChg chg="mod">
          <ac:chgData name="Iñaki Val Beitia" userId="c091fdec-014d-40a0-997a-9f48f5a155e9" providerId="ADAL" clId="{671C58EF-80BD-4C47-91B5-BC50A4D6A1E8}" dt="2024-04-20T09:58:59.610" v="3666" actId="1037"/>
          <ac:cxnSpMkLst>
            <pc:docMk/>
            <pc:sldMk cId="2335291597" sldId="2451"/>
            <ac:cxnSpMk id="76" creationId="{615E2D6B-67A7-4548-4E8F-B26EB73AE1F0}"/>
          </ac:cxnSpMkLst>
        </pc:cxnChg>
        <pc:cxnChg chg="mod">
          <ac:chgData name="Iñaki Val Beitia" userId="c091fdec-014d-40a0-997a-9f48f5a155e9" providerId="ADAL" clId="{671C58EF-80BD-4C47-91B5-BC50A4D6A1E8}" dt="2024-04-17T09:02:14.161" v="531" actId="1037"/>
          <ac:cxnSpMkLst>
            <pc:docMk/>
            <pc:sldMk cId="2335291597" sldId="2451"/>
            <ac:cxnSpMk id="77" creationId="{0DFBEB0A-5836-807F-747D-316915704209}"/>
          </ac:cxnSpMkLst>
        </pc:cxnChg>
        <pc:cxnChg chg="mod">
          <ac:chgData name="Iñaki Val Beitia" userId="c091fdec-014d-40a0-997a-9f48f5a155e9" providerId="ADAL" clId="{671C58EF-80BD-4C47-91B5-BC50A4D6A1E8}" dt="2024-04-22T15:06:48.803" v="4467" actId="1037"/>
          <ac:cxnSpMkLst>
            <pc:docMk/>
            <pc:sldMk cId="2335291597" sldId="2451"/>
            <ac:cxnSpMk id="83" creationId="{4FFC0C04-5C3B-FDB2-FE9D-B9A0D3EBFE0B}"/>
          </ac:cxnSpMkLst>
        </pc:cxnChg>
        <pc:cxnChg chg="mod">
          <ac:chgData name="Iñaki Val Beitia" userId="c091fdec-014d-40a0-997a-9f48f5a155e9" providerId="ADAL" clId="{671C58EF-80BD-4C47-91B5-BC50A4D6A1E8}" dt="2024-04-22T15:08:14.290" v="4500" actId="14100"/>
          <ac:cxnSpMkLst>
            <pc:docMk/>
            <pc:sldMk cId="2335291597" sldId="2451"/>
            <ac:cxnSpMk id="88" creationId="{1A39B011-8898-1EEA-9CDD-A4E54E9668F5}"/>
          </ac:cxnSpMkLst>
        </pc:cxnChg>
        <pc:cxnChg chg="mod">
          <ac:chgData name="Iñaki Val Beitia" userId="c091fdec-014d-40a0-997a-9f48f5a155e9" providerId="ADAL" clId="{671C58EF-80BD-4C47-91B5-BC50A4D6A1E8}" dt="2024-04-22T15:08:17.964" v="4501" actId="14100"/>
          <ac:cxnSpMkLst>
            <pc:docMk/>
            <pc:sldMk cId="2335291597" sldId="2451"/>
            <ac:cxnSpMk id="90" creationId="{815D0FA3-9881-9F88-25D3-B52A4AD2714E}"/>
          </ac:cxnSpMkLst>
        </pc:cxnChg>
        <pc:cxnChg chg="mod">
          <ac:chgData name="Iñaki Val Beitia" userId="c091fdec-014d-40a0-997a-9f48f5a155e9" providerId="ADAL" clId="{671C58EF-80BD-4C47-91B5-BC50A4D6A1E8}" dt="2024-04-22T15:08:22.096" v="4502" actId="14100"/>
          <ac:cxnSpMkLst>
            <pc:docMk/>
            <pc:sldMk cId="2335291597" sldId="2451"/>
            <ac:cxnSpMk id="91" creationId="{504D72FF-9BE0-7363-2D92-9450E6E30569}"/>
          </ac:cxnSpMkLst>
        </pc:cxnChg>
        <pc:cxnChg chg="mod">
          <ac:chgData name="Iñaki Val Beitia" userId="c091fdec-014d-40a0-997a-9f48f5a155e9" providerId="ADAL" clId="{671C58EF-80BD-4C47-91B5-BC50A4D6A1E8}" dt="2024-04-04T07:43:50.403" v="197" actId="1037"/>
          <ac:cxnSpMkLst>
            <pc:docMk/>
            <pc:sldMk cId="2335291597" sldId="2451"/>
            <ac:cxnSpMk id="107" creationId="{4AE09D7A-93FB-C040-DF62-8D747CD0CE25}"/>
          </ac:cxnSpMkLst>
        </pc:cxnChg>
        <pc:cxnChg chg="add del mod">
          <ac:chgData name="Iñaki Val Beitia" userId="c091fdec-014d-40a0-997a-9f48f5a155e9" providerId="ADAL" clId="{671C58EF-80BD-4C47-91B5-BC50A4D6A1E8}" dt="2024-04-22T15:07:54.615" v="4495" actId="1037"/>
          <ac:cxnSpMkLst>
            <pc:docMk/>
            <pc:sldMk cId="2335291597" sldId="2451"/>
            <ac:cxnSpMk id="108" creationId="{4D4476BC-0B14-642A-6AC1-0E7D4B959F29}"/>
          </ac:cxnSpMkLst>
        </pc:cxnChg>
        <pc:cxnChg chg="mod">
          <ac:chgData name="Iñaki Val Beitia" userId="c091fdec-014d-40a0-997a-9f48f5a155e9" providerId="ADAL" clId="{671C58EF-80BD-4C47-91B5-BC50A4D6A1E8}" dt="2024-04-22T15:06:55.495" v="4468" actId="1076"/>
          <ac:cxnSpMkLst>
            <pc:docMk/>
            <pc:sldMk cId="2335291597" sldId="2451"/>
            <ac:cxnSpMk id="110" creationId="{96EDFEB6-C676-33F3-B22D-31D9055FDD68}"/>
          </ac:cxnSpMkLst>
        </pc:cxnChg>
        <pc:cxnChg chg="mod">
          <ac:chgData name="Iñaki Val Beitia" userId="c091fdec-014d-40a0-997a-9f48f5a155e9" providerId="ADAL" clId="{671C58EF-80BD-4C47-91B5-BC50A4D6A1E8}" dt="2024-04-04T07:43:50.403" v="197" actId="1037"/>
          <ac:cxnSpMkLst>
            <pc:docMk/>
            <pc:sldMk cId="2335291597" sldId="2451"/>
            <ac:cxnSpMk id="117" creationId="{BD17E44F-95A7-BA28-6ABD-C2F456A8B479}"/>
          </ac:cxnSpMkLst>
        </pc:cxnChg>
      </pc:sldChg>
      <pc:sldChg chg="modSp mod">
        <pc:chgData name="Iñaki Val Beitia" userId="c091fdec-014d-40a0-997a-9f48f5a155e9" providerId="ADAL" clId="{671C58EF-80BD-4C47-91B5-BC50A4D6A1E8}" dt="2024-04-23T07:47:58.518" v="4982"/>
        <pc:sldMkLst>
          <pc:docMk/>
          <pc:sldMk cId="939430360" sldId="2452"/>
        </pc:sldMkLst>
        <pc:spChg chg="mod">
          <ac:chgData name="Iñaki Val Beitia" userId="c091fdec-014d-40a0-997a-9f48f5a155e9" providerId="ADAL" clId="{671C58EF-80BD-4C47-91B5-BC50A4D6A1E8}" dt="2024-04-22T15:36:03.116" v="4818" actId="207"/>
          <ac:spMkLst>
            <pc:docMk/>
            <pc:sldMk cId="939430360" sldId="2452"/>
            <ac:spMk id="3" creationId="{9808CE7A-D527-4870-88AB-0FA3AF6CB37A}"/>
          </ac:spMkLst>
        </pc:spChg>
        <pc:spChg chg="mod">
          <ac:chgData name="Iñaki Val Beitia" userId="c091fdec-014d-40a0-997a-9f48f5a155e9" providerId="ADAL" clId="{671C58EF-80BD-4C47-91B5-BC50A4D6A1E8}" dt="2024-04-23T07:47:58.518" v="4982"/>
          <ac:spMkLst>
            <pc:docMk/>
            <pc:sldMk cId="939430360" sldId="2452"/>
            <ac:spMk id="6" creationId="{073591CE-C407-41DC-8DC1-EF26B6AA2B86}"/>
          </ac:spMkLst>
        </pc:spChg>
      </pc:sldChg>
      <pc:sldChg chg="modSp mod">
        <pc:chgData name="Iñaki Val Beitia" userId="c091fdec-014d-40a0-997a-9f48f5a155e9" providerId="ADAL" clId="{671C58EF-80BD-4C47-91B5-BC50A4D6A1E8}" dt="2024-04-23T07:47:47.400" v="4979"/>
        <pc:sldMkLst>
          <pc:docMk/>
          <pc:sldMk cId="1967424228" sldId="2453"/>
        </pc:sldMkLst>
        <pc:spChg chg="mod">
          <ac:chgData name="Iñaki Val Beitia" userId="c091fdec-014d-40a0-997a-9f48f5a155e9" providerId="ADAL" clId="{671C58EF-80BD-4C47-91B5-BC50A4D6A1E8}" dt="2024-04-23T07:47:47.400" v="4979"/>
          <ac:spMkLst>
            <pc:docMk/>
            <pc:sldMk cId="1967424228" sldId="2453"/>
            <ac:spMk id="6" creationId="{0BBA57DE-3362-400B-98B6-1FF4281AD74F}"/>
          </ac:spMkLst>
        </pc:spChg>
      </pc:sldChg>
      <pc:sldChg chg="modSp add mod addCm delCm modCm">
        <pc:chgData name="Iñaki Val Beitia" userId="c091fdec-014d-40a0-997a-9f48f5a155e9" providerId="ADAL" clId="{671C58EF-80BD-4C47-91B5-BC50A4D6A1E8}" dt="2024-04-23T07:47:37.143" v="4977"/>
        <pc:sldMkLst>
          <pc:docMk/>
          <pc:sldMk cId="3484927774" sldId="2454"/>
        </pc:sldMkLst>
        <pc:spChg chg="mod">
          <ac:chgData name="Iñaki Val Beitia" userId="c091fdec-014d-40a0-997a-9f48f5a155e9" providerId="ADAL" clId="{671C58EF-80BD-4C47-91B5-BC50A4D6A1E8}" dt="2024-04-22T15:36:45.729" v="4825" actId="207"/>
          <ac:spMkLst>
            <pc:docMk/>
            <pc:sldMk cId="3484927774" sldId="2454"/>
            <ac:spMk id="2" creationId="{39158B35-01C3-4236-A3CC-104A25433C80}"/>
          </ac:spMkLst>
        </pc:spChg>
        <pc:spChg chg="mod">
          <ac:chgData name="Iñaki Val Beitia" userId="c091fdec-014d-40a0-997a-9f48f5a155e9" providerId="ADAL" clId="{671C58EF-80BD-4C47-91B5-BC50A4D6A1E8}" dt="2024-04-22T15:36:48.263" v="4826" actId="207"/>
          <ac:spMkLst>
            <pc:docMk/>
            <pc:sldMk cId="3484927774" sldId="2454"/>
            <ac:spMk id="3" creationId="{AAB7C2D3-2625-4C6E-88CD-D4F1A5F7AD56}"/>
          </ac:spMkLst>
        </pc:spChg>
        <pc:spChg chg="mod">
          <ac:chgData name="Iñaki Val Beitia" userId="c091fdec-014d-40a0-997a-9f48f5a155e9" providerId="ADAL" clId="{671C58EF-80BD-4C47-91B5-BC50A4D6A1E8}" dt="2024-04-23T07:47:37.143" v="4977"/>
          <ac:spMkLst>
            <pc:docMk/>
            <pc:sldMk cId="3484927774" sldId="2454"/>
            <ac:spMk id="6" creationId="{0BBA57DE-3362-400B-98B6-1FF4281AD74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ñaki Val Beitia" userId="c091fdec-014d-40a0-997a-9f48f5a155e9" providerId="ADAL" clId="{671C58EF-80BD-4C47-91B5-BC50A4D6A1E8}" dt="2024-04-19T14:48:58.946" v="1897"/>
              <pc2:cmMkLst xmlns:pc2="http://schemas.microsoft.com/office/powerpoint/2019/9/main/command">
                <pc:docMk/>
                <pc:sldMk cId="3484927774" sldId="2454"/>
                <pc2:cmMk id="{030B7716-337C-45DB-8E85-D7B592347D25}"/>
              </pc2:cmMkLst>
            </pc226:cmChg>
            <pc226:cmChg xmlns:pc226="http://schemas.microsoft.com/office/powerpoint/2022/06/main/command" chg="add del mod">
              <pc226:chgData name="Iñaki Val Beitia" userId="c091fdec-014d-40a0-997a-9f48f5a155e9" providerId="ADAL" clId="{671C58EF-80BD-4C47-91B5-BC50A4D6A1E8}" dt="2024-04-17T10:42:45.473" v="1649"/>
              <pc2:cmMkLst xmlns:pc2="http://schemas.microsoft.com/office/powerpoint/2019/9/main/command">
                <pc:docMk/>
                <pc:sldMk cId="3484927774" sldId="2454"/>
                <pc2:cmMk id="{FFECD265-A317-4ED9-B1EB-3582A5F93975}"/>
              </pc2:cmMkLst>
            </pc226:cmChg>
            <pc226:cmChg xmlns:pc226="http://schemas.microsoft.com/office/powerpoint/2022/06/main/command" chg="add del mod">
              <pc226:chgData name="Iñaki Val Beitia" userId="c091fdec-014d-40a0-997a-9f48f5a155e9" providerId="ADAL" clId="{671C58EF-80BD-4C47-91B5-BC50A4D6A1E8}" dt="2024-04-17T11:02:56.758" v="1787"/>
              <pc2:cmMkLst xmlns:pc2="http://schemas.microsoft.com/office/powerpoint/2019/9/main/command">
                <pc:docMk/>
                <pc:sldMk cId="3484927774" sldId="2454"/>
                <pc2:cmMk id="{5E7147C2-1519-4A7D-862D-6BC7472564D0}"/>
              </pc2:cmMkLst>
            </pc226:cmChg>
          </p:ext>
        </pc:extLst>
      </pc:sldChg>
      <pc:sldChg chg="addSp delSp modSp add mod addCm delCm modCm">
        <pc:chgData name="Iñaki Val Beitia" userId="c091fdec-014d-40a0-997a-9f48f5a155e9" providerId="ADAL" clId="{671C58EF-80BD-4C47-91B5-BC50A4D6A1E8}" dt="2024-04-23T07:47:53.472" v="4981"/>
        <pc:sldMkLst>
          <pc:docMk/>
          <pc:sldMk cId="2154745264" sldId="2455"/>
        </pc:sldMkLst>
        <pc:spChg chg="mod">
          <ac:chgData name="Iñaki Val Beitia" userId="c091fdec-014d-40a0-997a-9f48f5a155e9" providerId="ADAL" clId="{671C58EF-80BD-4C47-91B5-BC50A4D6A1E8}" dt="2024-04-19T18:23:09.322" v="3420"/>
          <ac:spMkLst>
            <pc:docMk/>
            <pc:sldMk cId="2154745264" sldId="2455"/>
            <ac:spMk id="2" creationId="{39158B35-01C3-4236-A3CC-104A25433C80}"/>
          </ac:spMkLst>
        </pc:spChg>
        <pc:spChg chg="mod">
          <ac:chgData name="Iñaki Val Beitia" userId="c091fdec-014d-40a0-997a-9f48f5a155e9" providerId="ADAL" clId="{671C58EF-80BD-4C47-91B5-BC50A4D6A1E8}" dt="2024-04-22T15:36:26.509" v="4822" actId="207"/>
          <ac:spMkLst>
            <pc:docMk/>
            <pc:sldMk cId="2154745264" sldId="2455"/>
            <ac:spMk id="3" creationId="{AAB7C2D3-2625-4C6E-88CD-D4F1A5F7AD56}"/>
          </ac:spMkLst>
        </pc:spChg>
        <pc:spChg chg="mod">
          <ac:chgData name="Iñaki Val Beitia" userId="c091fdec-014d-40a0-997a-9f48f5a155e9" providerId="ADAL" clId="{671C58EF-80BD-4C47-91B5-BC50A4D6A1E8}" dt="2024-04-23T07:47:53.472" v="4981"/>
          <ac:spMkLst>
            <pc:docMk/>
            <pc:sldMk cId="2154745264" sldId="2455"/>
            <ac:spMk id="6" creationId="{0BBA57DE-3362-400B-98B6-1FF4281AD74F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8" creationId="{4BFA9A39-2C1B-C21D-AE58-3FA2D589C08C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11" creationId="{EF326FDC-D180-E333-CE69-C3D4CA52A673}"/>
          </ac:spMkLst>
        </pc:spChg>
        <pc:spChg chg="add mod">
          <ac:chgData name="Iñaki Val Beitia" userId="c091fdec-014d-40a0-997a-9f48f5a155e9" providerId="ADAL" clId="{671C58EF-80BD-4C47-91B5-BC50A4D6A1E8}" dt="2024-04-22T15:06:11.029" v="4404" actId="1036"/>
          <ac:spMkLst>
            <pc:docMk/>
            <pc:sldMk cId="2154745264" sldId="2455"/>
            <ac:spMk id="13" creationId="{6ED432B0-1EC6-EE53-3B62-14422284B251}"/>
          </ac:spMkLst>
        </pc:spChg>
        <pc:spChg chg="add mod">
          <ac:chgData name="Iñaki Val Beitia" userId="c091fdec-014d-40a0-997a-9f48f5a155e9" providerId="ADAL" clId="{671C58EF-80BD-4C47-91B5-BC50A4D6A1E8}" dt="2024-04-22T15:05:08.896" v="4392" actId="14100"/>
          <ac:spMkLst>
            <pc:docMk/>
            <pc:sldMk cId="2154745264" sldId="2455"/>
            <ac:spMk id="14" creationId="{3077051B-8C22-388F-450F-DCD4FF676E06}"/>
          </ac:spMkLst>
        </pc:spChg>
        <pc:spChg chg="del mod">
          <ac:chgData name="Iñaki Val Beitia" userId="c091fdec-014d-40a0-997a-9f48f5a155e9" providerId="ADAL" clId="{671C58EF-80BD-4C47-91B5-BC50A4D6A1E8}" dt="2024-04-19T18:23:45.371" v="3431" actId="478"/>
          <ac:spMkLst>
            <pc:docMk/>
            <pc:sldMk cId="2154745264" sldId="2455"/>
            <ac:spMk id="16" creationId="{37A062EE-1969-9521-956B-85F6819AEE8A}"/>
          </ac:spMkLst>
        </pc:spChg>
        <pc:spChg chg="add mod">
          <ac:chgData name="Iñaki Val Beitia" userId="c091fdec-014d-40a0-997a-9f48f5a155e9" providerId="ADAL" clId="{671C58EF-80BD-4C47-91B5-BC50A4D6A1E8}" dt="2024-04-20T09:51:18.028" v="3497" actId="1076"/>
          <ac:spMkLst>
            <pc:docMk/>
            <pc:sldMk cId="2154745264" sldId="2455"/>
            <ac:spMk id="16" creationId="{8E69510F-3E7E-40C8-E225-5E7E3C03AE34}"/>
          </ac:spMkLst>
        </pc:spChg>
        <pc:spChg chg="del mod">
          <ac:chgData name="Iñaki Val Beitia" userId="c091fdec-014d-40a0-997a-9f48f5a155e9" providerId="ADAL" clId="{671C58EF-80BD-4C47-91B5-BC50A4D6A1E8}" dt="2024-04-19T18:23:48.241" v="3433" actId="478"/>
          <ac:spMkLst>
            <pc:docMk/>
            <pc:sldMk cId="2154745264" sldId="2455"/>
            <ac:spMk id="17" creationId="{2C0270C6-AE87-28D6-A15C-C16A0F0AD51E}"/>
          </ac:spMkLst>
        </pc:spChg>
        <pc:spChg chg="add mod">
          <ac:chgData name="Iñaki Val Beitia" userId="c091fdec-014d-40a0-997a-9f48f5a155e9" providerId="ADAL" clId="{671C58EF-80BD-4C47-91B5-BC50A4D6A1E8}" dt="2024-04-20T09:54:44.792" v="3577" actId="20577"/>
          <ac:spMkLst>
            <pc:docMk/>
            <pc:sldMk cId="2154745264" sldId="2455"/>
            <ac:spMk id="22" creationId="{A5D20E77-9738-AC22-0E8F-AB2F28592FD7}"/>
          </ac:spMkLst>
        </pc:spChg>
        <pc:spChg chg="add mod">
          <ac:chgData name="Iñaki Val Beitia" userId="c091fdec-014d-40a0-997a-9f48f5a155e9" providerId="ADAL" clId="{671C58EF-80BD-4C47-91B5-BC50A4D6A1E8}" dt="2024-04-20T09:54:47.314" v="3579" actId="1038"/>
          <ac:spMkLst>
            <pc:docMk/>
            <pc:sldMk cId="2154745264" sldId="2455"/>
            <ac:spMk id="23" creationId="{5AF283DF-36EE-0B41-A0AD-C3B8BFCD0754}"/>
          </ac:spMkLst>
        </pc:spChg>
        <pc:spChg chg="mod">
          <ac:chgData name="Iñaki Val Beitia" userId="c091fdec-014d-40a0-997a-9f48f5a155e9" providerId="ADAL" clId="{671C58EF-80BD-4C47-91B5-BC50A4D6A1E8}" dt="2024-04-22T15:03:49.275" v="4342" actId="1037"/>
          <ac:spMkLst>
            <pc:docMk/>
            <pc:sldMk cId="2154745264" sldId="2455"/>
            <ac:spMk id="95" creationId="{41D112D7-9900-E584-F478-215F40131120}"/>
          </ac:spMkLst>
        </pc:spChg>
        <pc:spChg chg="mod">
          <ac:chgData name="Iñaki Val Beitia" userId="c091fdec-014d-40a0-997a-9f48f5a155e9" providerId="ADAL" clId="{671C58EF-80BD-4C47-91B5-BC50A4D6A1E8}" dt="2024-04-20T09:55:07.560" v="3583" actId="1076"/>
          <ac:spMkLst>
            <pc:docMk/>
            <pc:sldMk cId="2154745264" sldId="2455"/>
            <ac:spMk id="97" creationId="{B26AE756-9593-2B7B-DD4F-50EBCF7BEA14}"/>
          </ac:spMkLst>
        </pc:spChg>
        <pc:spChg chg="mod">
          <ac:chgData name="Iñaki Val Beitia" userId="c091fdec-014d-40a0-997a-9f48f5a155e9" providerId="ADAL" clId="{671C58EF-80BD-4C47-91B5-BC50A4D6A1E8}" dt="2024-04-20T09:54:29.574" v="3570" actId="1076"/>
          <ac:spMkLst>
            <pc:docMk/>
            <pc:sldMk cId="2154745264" sldId="2455"/>
            <ac:spMk id="99" creationId="{8878DB1E-F7E6-48F6-866B-9D1060156584}"/>
          </ac:spMkLst>
        </pc:spChg>
        <pc:spChg chg="mod">
          <ac:chgData name="Iñaki Val Beitia" userId="c091fdec-014d-40a0-997a-9f48f5a155e9" providerId="ADAL" clId="{671C58EF-80BD-4C47-91B5-BC50A4D6A1E8}" dt="2024-04-20T09:52:55.284" v="3550" actId="20577"/>
          <ac:spMkLst>
            <pc:docMk/>
            <pc:sldMk cId="2154745264" sldId="2455"/>
            <ac:spMk id="101" creationId="{D97BE4A7-A2FD-A3B7-0ED8-C71EC3B66CFF}"/>
          </ac:spMkLst>
        </pc:spChg>
        <pc:spChg chg="mod">
          <ac:chgData name="Iñaki Val Beitia" userId="c091fdec-014d-40a0-997a-9f48f5a155e9" providerId="ADAL" clId="{671C58EF-80BD-4C47-91B5-BC50A4D6A1E8}" dt="2024-04-20T09:52:49.635" v="3549" actId="404"/>
          <ac:spMkLst>
            <pc:docMk/>
            <pc:sldMk cId="2154745264" sldId="2455"/>
            <ac:spMk id="102" creationId="{DBABF8F9-31AB-4761-C802-B51FB2145966}"/>
          </ac:spMkLst>
        </pc:spChg>
        <pc:spChg chg="del">
          <ac:chgData name="Iñaki Val Beitia" userId="c091fdec-014d-40a0-997a-9f48f5a155e9" providerId="ADAL" clId="{671C58EF-80BD-4C47-91B5-BC50A4D6A1E8}" dt="2024-04-17T11:08:35.179" v="1859" actId="478"/>
          <ac:spMkLst>
            <pc:docMk/>
            <pc:sldMk cId="2154745264" sldId="2455"/>
            <ac:spMk id="103" creationId="{CC6350D4-694B-5AB5-45DC-27CD07D72ACD}"/>
          </ac:spMkLst>
        </pc:spChg>
        <pc:spChg chg="del mod">
          <ac:chgData name="Iñaki Val Beitia" userId="c091fdec-014d-40a0-997a-9f48f5a155e9" providerId="ADAL" clId="{671C58EF-80BD-4C47-91B5-BC50A4D6A1E8}" dt="2024-04-17T11:08:36.591" v="1860" actId="478"/>
          <ac:spMkLst>
            <pc:docMk/>
            <pc:sldMk cId="2154745264" sldId="2455"/>
            <ac:spMk id="107" creationId="{CAA18704-3A07-9BC7-F5FD-694F61139F8B}"/>
          </ac:spMkLst>
        </pc:spChg>
        <pc:spChg chg="mod">
          <ac:chgData name="Iñaki Val Beitia" userId="c091fdec-014d-40a0-997a-9f48f5a155e9" providerId="ADAL" clId="{671C58EF-80BD-4C47-91B5-BC50A4D6A1E8}" dt="2024-04-20T09:53:17.485" v="3565" actId="404"/>
          <ac:spMkLst>
            <pc:docMk/>
            <pc:sldMk cId="2154745264" sldId="2455"/>
            <ac:spMk id="109" creationId="{F5B4D0CE-99FD-1912-1F66-2E3025498A2B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111" creationId="{A1F20938-1812-47E4-24B1-FA4583E37CAE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112" creationId="{44A95F33-9B52-F8F9-789D-2A58DA3885C8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117" creationId="{31691BEF-D25F-B785-9493-CFEA9CE030E4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118" creationId="{F670F432-CB98-D379-8AE4-68542F789B64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119" creationId="{A9C7A23B-C3B5-0006-C1DC-A492D82B36A1}"/>
          </ac:spMkLst>
        </pc:spChg>
        <pc:spChg chg="mod">
          <ac:chgData name="Iñaki Val Beitia" userId="c091fdec-014d-40a0-997a-9f48f5a155e9" providerId="ADAL" clId="{671C58EF-80BD-4C47-91B5-BC50A4D6A1E8}" dt="2024-04-22T15:03:49.275" v="4342" actId="1037"/>
          <ac:spMkLst>
            <pc:docMk/>
            <pc:sldMk cId="2154745264" sldId="2455"/>
            <ac:spMk id="120" creationId="{7855D1EA-4C94-43BB-BA40-44C33EA8703F}"/>
          </ac:spMkLst>
        </pc:spChg>
        <pc:spChg chg="mod">
          <ac:chgData name="Iñaki Val Beitia" userId="c091fdec-014d-40a0-997a-9f48f5a155e9" providerId="ADAL" clId="{671C58EF-80BD-4C47-91B5-BC50A4D6A1E8}" dt="2024-04-22T15:03:49.275" v="4342" actId="1037"/>
          <ac:spMkLst>
            <pc:docMk/>
            <pc:sldMk cId="2154745264" sldId="2455"/>
            <ac:spMk id="121" creationId="{54E60937-1865-5C94-AA34-06C21908380D}"/>
          </ac:spMkLst>
        </pc:spChg>
        <pc:spChg chg="mod">
          <ac:chgData name="Iñaki Val Beitia" userId="c091fdec-014d-40a0-997a-9f48f5a155e9" providerId="ADAL" clId="{671C58EF-80BD-4C47-91B5-BC50A4D6A1E8}" dt="2024-04-22T15:03:49.275" v="4342" actId="1037"/>
          <ac:spMkLst>
            <pc:docMk/>
            <pc:sldMk cId="2154745264" sldId="2455"/>
            <ac:spMk id="128" creationId="{7DE6F20B-561D-871F-1FF0-491C9EA2CD11}"/>
          </ac:spMkLst>
        </pc:spChg>
        <pc:spChg chg="mod">
          <ac:chgData name="Iñaki Val Beitia" userId="c091fdec-014d-40a0-997a-9f48f5a155e9" providerId="ADAL" clId="{671C58EF-80BD-4C47-91B5-BC50A4D6A1E8}" dt="2024-04-22T15:03:49.275" v="4342" actId="1037"/>
          <ac:spMkLst>
            <pc:docMk/>
            <pc:sldMk cId="2154745264" sldId="2455"/>
            <ac:spMk id="132" creationId="{B095C944-BD5F-7E1F-BC72-AF5208386955}"/>
          </ac:spMkLst>
        </pc:spChg>
        <pc:spChg chg="mod">
          <ac:chgData name="Iñaki Val Beitia" userId="c091fdec-014d-40a0-997a-9f48f5a155e9" providerId="ADAL" clId="{671C58EF-80BD-4C47-91B5-BC50A4D6A1E8}" dt="2024-04-22T15:03:49.275" v="4342" actId="1037"/>
          <ac:spMkLst>
            <pc:docMk/>
            <pc:sldMk cId="2154745264" sldId="2455"/>
            <ac:spMk id="133" creationId="{9D77DC1A-84A8-6FBD-A93D-A0BB7CEDBFDA}"/>
          </ac:spMkLst>
        </pc:spChg>
        <pc:spChg chg="mod">
          <ac:chgData name="Iñaki Val Beitia" userId="c091fdec-014d-40a0-997a-9f48f5a155e9" providerId="ADAL" clId="{671C58EF-80BD-4C47-91B5-BC50A4D6A1E8}" dt="2024-04-20T09:51:07.519" v="3493" actId="1076"/>
          <ac:spMkLst>
            <pc:docMk/>
            <pc:sldMk cId="2154745264" sldId="2455"/>
            <ac:spMk id="148" creationId="{93F5C3F8-704F-3A66-D8B3-F80BA8AC0217}"/>
          </ac:spMkLst>
        </pc:spChg>
        <pc:grpChg chg="mod">
          <ac:chgData name="Iñaki Val Beitia" userId="c091fdec-014d-40a0-997a-9f48f5a155e9" providerId="ADAL" clId="{671C58EF-80BD-4C47-91B5-BC50A4D6A1E8}" dt="2024-04-22T15:03:49.275" v="4342" actId="1037"/>
          <ac:grpSpMkLst>
            <pc:docMk/>
            <pc:sldMk cId="2154745264" sldId="2455"/>
            <ac:grpSpMk id="123" creationId="{7C73B3F2-A739-05FF-73D6-1AC17B9E9228}"/>
          </ac:grpSpMkLst>
        </pc:grpChg>
        <pc:grpChg chg="mod">
          <ac:chgData name="Iñaki Val Beitia" userId="c091fdec-014d-40a0-997a-9f48f5a155e9" providerId="ADAL" clId="{671C58EF-80BD-4C47-91B5-BC50A4D6A1E8}" dt="2024-04-22T15:04:18.698" v="4375" actId="1038"/>
          <ac:grpSpMkLst>
            <pc:docMk/>
            <pc:sldMk cId="2154745264" sldId="2455"/>
            <ac:grpSpMk id="134" creationId="{6550C11A-2372-B17C-C3AE-074815D282DC}"/>
          </ac:grpSpMkLst>
        </pc:grpChg>
        <pc:grpChg chg="mod">
          <ac:chgData name="Iñaki Val Beitia" userId="c091fdec-014d-40a0-997a-9f48f5a155e9" providerId="ADAL" clId="{671C58EF-80BD-4C47-91B5-BC50A4D6A1E8}" dt="2024-04-22T15:25:43.886" v="4583" actId="1036"/>
          <ac:grpSpMkLst>
            <pc:docMk/>
            <pc:sldMk cId="2154745264" sldId="2455"/>
            <ac:grpSpMk id="138" creationId="{2C930107-EAD0-1CF2-D565-13064025432B}"/>
          </ac:grpSpMkLst>
        </pc:grpChg>
        <pc:grpChg chg="mod">
          <ac:chgData name="Iñaki Val Beitia" userId="c091fdec-014d-40a0-997a-9f48f5a155e9" providerId="ADAL" clId="{671C58EF-80BD-4C47-91B5-BC50A4D6A1E8}" dt="2024-04-20T09:51:07.519" v="3493" actId="1076"/>
          <ac:grpSpMkLst>
            <pc:docMk/>
            <pc:sldMk cId="2154745264" sldId="2455"/>
            <ac:grpSpMk id="142" creationId="{667F6B94-7054-1C6C-9176-62A2D29112AA}"/>
          </ac:grpSpMkLst>
        </pc:grpChg>
        <pc:cxnChg chg="mod">
          <ac:chgData name="Iñaki Val Beitia" userId="c091fdec-014d-40a0-997a-9f48f5a155e9" providerId="ADAL" clId="{671C58EF-80BD-4C47-91B5-BC50A4D6A1E8}" dt="2024-04-22T15:04:18.698" v="4375" actId="1038"/>
          <ac:cxnSpMkLst>
            <pc:docMk/>
            <pc:sldMk cId="2154745264" sldId="2455"/>
            <ac:cxnSpMk id="7" creationId="{4A81F037-8569-2D67-BD85-B5DD16015321}"/>
          </ac:cxnSpMkLst>
        </pc:cxnChg>
        <pc:cxnChg chg="mod">
          <ac:chgData name="Iñaki Val Beitia" userId="c091fdec-014d-40a0-997a-9f48f5a155e9" providerId="ADAL" clId="{671C58EF-80BD-4C47-91B5-BC50A4D6A1E8}" dt="2024-04-22T15:03:49.275" v="4342" actId="1037"/>
          <ac:cxnSpMkLst>
            <pc:docMk/>
            <pc:sldMk cId="2154745264" sldId="2455"/>
            <ac:cxnSpMk id="9" creationId="{0C7C7CE8-4F74-42F2-F4D5-F23AF7B747CB}"/>
          </ac:cxnSpMkLst>
        </pc:cxnChg>
        <pc:cxnChg chg="add 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0" creationId="{83E25564-A2A4-1438-DC6B-4FD17B280962}"/>
          </ac:cxnSpMkLst>
        </pc:cxnChg>
        <pc:cxnChg chg="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2" creationId="{148182D1-5767-CC20-9091-FDD3E944C08A}"/>
          </ac:cxnSpMkLst>
        </pc:cxnChg>
        <pc:cxnChg chg="add mod">
          <ac:chgData name="Iñaki Val Beitia" userId="c091fdec-014d-40a0-997a-9f48f5a155e9" providerId="ADAL" clId="{671C58EF-80BD-4C47-91B5-BC50A4D6A1E8}" dt="2024-04-20T09:51:32.688" v="3500" actId="14100"/>
          <ac:cxnSpMkLst>
            <pc:docMk/>
            <pc:sldMk cId="2154745264" sldId="2455"/>
            <ac:cxnSpMk id="17" creationId="{71262EE0-DA67-26CF-BE8C-47D2FFF7F843}"/>
          </ac:cxnSpMkLst>
        </pc:cxnChg>
        <pc:cxnChg chg="del mod">
          <ac:chgData name="Iñaki Val Beitia" userId="c091fdec-014d-40a0-997a-9f48f5a155e9" providerId="ADAL" clId="{671C58EF-80BD-4C47-91B5-BC50A4D6A1E8}" dt="2024-04-19T18:23:46.905" v="3432" actId="478"/>
          <ac:cxnSpMkLst>
            <pc:docMk/>
            <pc:sldMk cId="2154745264" sldId="2455"/>
            <ac:cxnSpMk id="18" creationId="{16E875E0-5EA9-6B69-3C56-CAB38CB7C7B3}"/>
          </ac:cxnSpMkLst>
        </pc:cxnChg>
        <pc:cxnChg chg="add mod">
          <ac:chgData name="Iñaki Val Beitia" userId="c091fdec-014d-40a0-997a-9f48f5a155e9" providerId="ADAL" clId="{671C58EF-80BD-4C47-91B5-BC50A4D6A1E8}" dt="2024-04-22T15:05:25.560" v="4397" actId="1076"/>
          <ac:cxnSpMkLst>
            <pc:docMk/>
            <pc:sldMk cId="2154745264" sldId="2455"/>
            <ac:cxnSpMk id="19" creationId="{805C4897-1BD5-D197-3D40-3B1E9874356A}"/>
          </ac:cxnSpMkLst>
        </pc:cxnChg>
        <pc:cxnChg chg="add mod">
          <ac:chgData name="Iñaki Val Beitia" userId="c091fdec-014d-40a0-997a-9f48f5a155e9" providerId="ADAL" clId="{671C58EF-80BD-4C47-91B5-BC50A4D6A1E8}" dt="2024-04-20T09:51:37.632" v="3505" actId="1036"/>
          <ac:cxnSpMkLst>
            <pc:docMk/>
            <pc:sldMk cId="2154745264" sldId="2455"/>
            <ac:cxnSpMk id="20" creationId="{96B6B0D8-4CCE-5E6C-D21E-871D3F6CCC6B}"/>
          </ac:cxnSpMkLst>
        </pc:cxnChg>
        <pc:cxnChg chg="mod">
          <ac:chgData name="Iñaki Val Beitia" userId="c091fdec-014d-40a0-997a-9f48f5a155e9" providerId="ADAL" clId="{671C58EF-80BD-4C47-91B5-BC50A4D6A1E8}" dt="2024-04-22T15:08:34.188" v="4504" actId="14100"/>
          <ac:cxnSpMkLst>
            <pc:docMk/>
            <pc:sldMk cId="2154745264" sldId="2455"/>
            <ac:cxnSpMk id="96" creationId="{51C73983-D0BF-BF07-6F00-918BB2689145}"/>
          </ac:cxnSpMkLst>
        </pc:cxnChg>
        <pc:cxnChg chg="mod">
          <ac:chgData name="Iñaki Val Beitia" userId="c091fdec-014d-40a0-997a-9f48f5a155e9" providerId="ADAL" clId="{671C58EF-80BD-4C47-91B5-BC50A4D6A1E8}" dt="2024-04-20T09:54:52.312" v="3580" actId="1076"/>
          <ac:cxnSpMkLst>
            <pc:docMk/>
            <pc:sldMk cId="2154745264" sldId="2455"/>
            <ac:cxnSpMk id="98" creationId="{F52D3CB1-1FEB-150D-B496-7BA936C791E3}"/>
          </ac:cxnSpMkLst>
        </pc:cxnChg>
        <pc:cxnChg chg="mod">
          <ac:chgData name="Iñaki Val Beitia" userId="c091fdec-014d-40a0-997a-9f48f5a155e9" providerId="ADAL" clId="{671C58EF-80BD-4C47-91B5-BC50A4D6A1E8}" dt="2024-04-22T15:05:42.923" v="4400" actId="14100"/>
          <ac:cxnSpMkLst>
            <pc:docMk/>
            <pc:sldMk cId="2154745264" sldId="2455"/>
            <ac:cxnSpMk id="100" creationId="{8B30B2C1-776A-1889-82DA-34FC8D38D554}"/>
          </ac:cxnSpMkLst>
        </pc:cxnChg>
        <pc:cxnChg chg="mod">
          <ac:chgData name="Iñaki Val Beitia" userId="c091fdec-014d-40a0-997a-9f48f5a155e9" providerId="ADAL" clId="{671C58EF-80BD-4C47-91B5-BC50A4D6A1E8}" dt="2024-04-22T15:03:49.275" v="4342" actId="1037"/>
          <ac:cxnSpMkLst>
            <pc:docMk/>
            <pc:sldMk cId="2154745264" sldId="2455"/>
            <ac:cxnSpMk id="104" creationId="{9380A8C4-7BB7-0388-1DFF-DA783C76C5B9}"/>
          </ac:cxnSpMkLst>
        </pc:cxnChg>
        <pc:cxnChg chg="mod">
          <ac:chgData name="Iñaki Val Beitia" userId="c091fdec-014d-40a0-997a-9f48f5a155e9" providerId="ADAL" clId="{671C58EF-80BD-4C47-91B5-BC50A4D6A1E8}" dt="2024-04-22T15:03:49.275" v="4342" actId="1037"/>
          <ac:cxnSpMkLst>
            <pc:docMk/>
            <pc:sldMk cId="2154745264" sldId="2455"/>
            <ac:cxnSpMk id="105" creationId="{697267BC-7FE2-8D30-5730-4D575DCE10C3}"/>
          </ac:cxnSpMkLst>
        </pc:cxnChg>
        <pc:cxnChg chg="mod">
          <ac:chgData name="Iñaki Val Beitia" userId="c091fdec-014d-40a0-997a-9f48f5a155e9" providerId="ADAL" clId="{671C58EF-80BD-4C47-91B5-BC50A4D6A1E8}" dt="2024-04-22T15:04:54.975" v="4391" actId="14100"/>
          <ac:cxnSpMkLst>
            <pc:docMk/>
            <pc:sldMk cId="2154745264" sldId="2455"/>
            <ac:cxnSpMk id="110" creationId="{FE673116-269C-95C4-7EDA-B5A2FD97DB82}"/>
          </ac:cxnSpMkLst>
        </pc:cxnChg>
        <pc:cxnChg chg="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13" creationId="{B27874AA-ED20-6E5A-BDFF-E70DB6832A8C}"/>
          </ac:cxnSpMkLst>
        </pc:cxnChg>
        <pc:cxnChg chg="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14" creationId="{8590893F-5AE5-C482-ECAF-8CE79AFBD007}"/>
          </ac:cxnSpMkLst>
        </pc:cxnChg>
        <pc:cxnChg chg="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15" creationId="{99ABC839-0D8D-1329-2C9F-94D36B872795}"/>
          </ac:cxnSpMkLst>
        </pc:cxnChg>
        <pc:cxnChg chg="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16" creationId="{A02FF312-F3FF-3B75-1697-5127F057A5F8}"/>
          </ac:cxnSpMkLst>
        </pc:cxnChg>
        <pc:cxnChg chg="mod">
          <ac:chgData name="Iñaki Val Beitia" userId="c091fdec-014d-40a0-997a-9f48f5a155e9" providerId="ADAL" clId="{671C58EF-80BD-4C47-91B5-BC50A4D6A1E8}" dt="2024-04-22T15:03:49.275" v="4342" actId="1037"/>
          <ac:cxnSpMkLst>
            <pc:docMk/>
            <pc:sldMk cId="2154745264" sldId="2455"/>
            <ac:cxnSpMk id="122" creationId="{82B3A7F8-872D-E302-9F5C-9920CD141F3C}"/>
          </ac:cxnSpMkLst>
        </pc:cxnChg>
        <pc:cxnChg chg="mod">
          <ac:chgData name="Iñaki Val Beitia" userId="c091fdec-014d-40a0-997a-9f48f5a155e9" providerId="ADAL" clId="{671C58EF-80BD-4C47-91B5-BC50A4D6A1E8}" dt="2024-04-22T15:05:45.915" v="4401" actId="14100"/>
          <ac:cxnSpMkLst>
            <pc:docMk/>
            <pc:sldMk cId="2154745264" sldId="2455"/>
            <ac:cxnSpMk id="127" creationId="{8893C8E4-0BD2-67F9-ECB7-C94E40088F0A}"/>
          </ac:cxnSpMkLst>
        </pc:cxnChg>
        <pc:cxnChg chg="mod">
          <ac:chgData name="Iñaki Val Beitia" userId="c091fdec-014d-40a0-997a-9f48f5a155e9" providerId="ADAL" clId="{671C58EF-80BD-4C47-91B5-BC50A4D6A1E8}" dt="2024-04-22T15:05:48.420" v="4402" actId="14100"/>
          <ac:cxnSpMkLst>
            <pc:docMk/>
            <pc:sldMk cId="2154745264" sldId="2455"/>
            <ac:cxnSpMk id="129" creationId="{2EB4DB6A-B8C9-2D52-E5DD-979F1F175C67}"/>
          </ac:cxnSpMkLst>
        </pc:cxnChg>
        <pc:cxnChg chg="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46" creationId="{5C002D36-71EB-2AAC-0FAD-056FBE96C9C9}"/>
          </ac:cxnSpMkLst>
        </pc:cxnChg>
        <pc:cxnChg chg="mod">
          <ac:chgData name="Iñaki Val Beitia" userId="c091fdec-014d-40a0-997a-9f48f5a155e9" providerId="ADAL" clId="{671C58EF-80BD-4C47-91B5-BC50A4D6A1E8}" dt="2024-04-22T15:03:49.275" v="4342" actId="1037"/>
          <ac:cxnSpMkLst>
            <pc:docMk/>
            <pc:sldMk cId="2154745264" sldId="2455"/>
            <ac:cxnSpMk id="147" creationId="{F5083CFC-02A1-B3CA-9FB3-C92AE3B26B2C}"/>
          </ac:cxnSpMkLst>
        </pc:cxnChg>
        <pc:cxnChg chg="mod">
          <ac:chgData name="Iñaki Val Beitia" userId="c091fdec-014d-40a0-997a-9f48f5a155e9" providerId="ADAL" clId="{671C58EF-80BD-4C47-91B5-BC50A4D6A1E8}" dt="2024-04-20T09:51:07.519" v="3493" actId="1076"/>
          <ac:cxnSpMkLst>
            <pc:docMk/>
            <pc:sldMk cId="2154745264" sldId="2455"/>
            <ac:cxnSpMk id="149" creationId="{F7F79F52-FC0E-CA36-811F-4A3FA6723F0F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ñaki Val Beitia" userId="c091fdec-014d-40a0-997a-9f48f5a155e9" providerId="ADAL" clId="{671C58EF-80BD-4C47-91B5-BC50A4D6A1E8}" dt="2024-04-20T10:01:34.727" v="3717"/>
              <pc2:cmMkLst xmlns:pc2="http://schemas.microsoft.com/office/powerpoint/2019/9/main/command">
                <pc:docMk/>
                <pc:sldMk cId="2154745264" sldId="2455"/>
                <pc2:cmMk id="{1A3A801C-D83E-4284-BE53-D00526A35F84}"/>
              </pc2:cmMkLst>
            </pc226:cmChg>
          </p:ext>
        </pc:extLst>
      </pc:sldChg>
      <pc:sldChg chg="modSp add del mod">
        <pc:chgData name="Iñaki Val Beitia" userId="c091fdec-014d-40a0-997a-9f48f5a155e9" providerId="ADAL" clId="{671C58EF-80BD-4C47-91B5-BC50A4D6A1E8}" dt="2024-04-20T09:55:48.511" v="3588" actId="47"/>
        <pc:sldMkLst>
          <pc:docMk/>
          <pc:sldMk cId="1469675887" sldId="2456"/>
        </pc:sldMkLst>
        <pc:spChg chg="mod">
          <ac:chgData name="Iñaki Val Beitia" userId="c091fdec-014d-40a0-997a-9f48f5a155e9" providerId="ADAL" clId="{671C58EF-80BD-4C47-91B5-BC50A4D6A1E8}" dt="2024-04-17T10:51:51.033" v="1682" actId="20577"/>
          <ac:spMkLst>
            <pc:docMk/>
            <pc:sldMk cId="1469675887" sldId="2456"/>
            <ac:spMk id="2" creationId="{39158B35-01C3-4236-A3CC-104A25433C80}"/>
          </ac:spMkLst>
        </pc:spChg>
      </pc:sldChg>
      <pc:sldChg chg="addSp delSp modSp add mod">
        <pc:chgData name="Iñaki Val Beitia" userId="c091fdec-014d-40a0-997a-9f48f5a155e9" providerId="ADAL" clId="{671C58EF-80BD-4C47-91B5-BC50A4D6A1E8}" dt="2024-04-23T07:47:40.355" v="4978"/>
        <pc:sldMkLst>
          <pc:docMk/>
          <pc:sldMk cId="3270096647" sldId="2457"/>
        </pc:sldMkLst>
        <pc:spChg chg="mod">
          <ac:chgData name="Iñaki Val Beitia" userId="c091fdec-014d-40a0-997a-9f48f5a155e9" providerId="ADAL" clId="{671C58EF-80BD-4C47-91B5-BC50A4D6A1E8}" dt="2024-04-22T15:36:37.228" v="4824" actId="207"/>
          <ac:spMkLst>
            <pc:docMk/>
            <pc:sldMk cId="3270096647" sldId="2457"/>
            <ac:spMk id="2" creationId="{39158B35-01C3-4236-A3CC-104A25433C80}"/>
          </ac:spMkLst>
        </pc:spChg>
        <pc:spChg chg="mod">
          <ac:chgData name="Iñaki Val Beitia" userId="c091fdec-014d-40a0-997a-9f48f5a155e9" providerId="ADAL" clId="{671C58EF-80BD-4C47-91B5-BC50A4D6A1E8}" dt="2024-04-22T15:36:33.217" v="4823" actId="207"/>
          <ac:spMkLst>
            <pc:docMk/>
            <pc:sldMk cId="3270096647" sldId="2457"/>
            <ac:spMk id="3" creationId="{AAB7C2D3-2625-4C6E-88CD-D4F1A5F7AD56}"/>
          </ac:spMkLst>
        </pc:spChg>
        <pc:spChg chg="mod">
          <ac:chgData name="Iñaki Val Beitia" userId="c091fdec-014d-40a0-997a-9f48f5a155e9" providerId="ADAL" clId="{671C58EF-80BD-4C47-91B5-BC50A4D6A1E8}" dt="2024-04-23T07:47:40.355" v="4978"/>
          <ac:spMkLst>
            <pc:docMk/>
            <pc:sldMk cId="3270096647" sldId="2457"/>
            <ac:spMk id="6" creationId="{0BBA57DE-3362-400B-98B6-1FF4281AD74F}"/>
          </ac:spMkLst>
        </pc:spChg>
        <pc:spChg chg="add del mod">
          <ac:chgData name="Iñaki Val Beitia" userId="c091fdec-014d-40a0-997a-9f48f5a155e9" providerId="ADAL" clId="{671C58EF-80BD-4C47-91B5-BC50A4D6A1E8}" dt="2024-04-19T18:01:32.463" v="2856" actId="478"/>
          <ac:spMkLst>
            <pc:docMk/>
            <pc:sldMk cId="3270096647" sldId="2457"/>
            <ac:spMk id="7" creationId="{8A424D3F-60DE-DA81-12C3-81A753C0E494}"/>
          </ac:spMkLst>
        </pc:spChg>
        <pc:spChg chg="add mod">
          <ac:chgData name="Iñaki Val Beitia" userId="c091fdec-014d-40a0-997a-9f48f5a155e9" providerId="ADAL" clId="{671C58EF-80BD-4C47-91B5-BC50A4D6A1E8}" dt="2024-04-22T15:33:20.272" v="4736" actId="1076"/>
          <ac:spMkLst>
            <pc:docMk/>
            <pc:sldMk cId="3270096647" sldId="2457"/>
            <ac:spMk id="8" creationId="{2EEA6579-539E-9D55-386F-29177682B505}"/>
          </ac:spMkLst>
        </pc:spChg>
        <pc:spChg chg="add del mod">
          <ac:chgData name="Iñaki Val Beitia" userId="c091fdec-014d-40a0-997a-9f48f5a155e9" providerId="ADAL" clId="{671C58EF-80BD-4C47-91B5-BC50A4D6A1E8}" dt="2024-04-19T18:01:53.542" v="2882" actId="478"/>
          <ac:spMkLst>
            <pc:docMk/>
            <pc:sldMk cId="3270096647" sldId="2457"/>
            <ac:spMk id="9" creationId="{C3981238-DFDA-7907-71D6-2D4709E38CBA}"/>
          </ac:spMkLst>
        </pc:spChg>
        <pc:spChg chg="add mod">
          <ac:chgData name="Iñaki Val Beitia" userId="c091fdec-014d-40a0-997a-9f48f5a155e9" providerId="ADAL" clId="{671C58EF-80BD-4C47-91B5-BC50A4D6A1E8}" dt="2024-04-22T15:26:29.502" v="4624" actId="1076"/>
          <ac:spMkLst>
            <pc:docMk/>
            <pc:sldMk cId="3270096647" sldId="2457"/>
            <ac:spMk id="11" creationId="{4DC38290-C5A4-6DED-7988-BBD576B76290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13" creationId="{D07BAD11-B810-2EC3-6689-1AAFA811D253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14" creationId="{4BCE0020-6E22-6BE0-5582-62543A1089A5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15" creationId="{54F9D368-5FBC-7819-B609-4A1DBB92F700}"/>
          </ac:spMkLst>
        </pc:spChg>
        <pc:spChg chg="mod">
          <ac:chgData name="Iñaki Val Beitia" userId="c091fdec-014d-40a0-997a-9f48f5a155e9" providerId="ADAL" clId="{671C58EF-80BD-4C47-91B5-BC50A4D6A1E8}" dt="2024-04-22T15:30:35.909" v="4657" actId="571"/>
          <ac:spMkLst>
            <pc:docMk/>
            <pc:sldMk cId="3270096647" sldId="2457"/>
            <ac:spMk id="17" creationId="{57D90FBD-9661-A3F3-4842-837F335FC50C}"/>
          </ac:spMkLst>
        </pc:spChg>
        <pc:spChg chg="mod">
          <ac:chgData name="Iñaki Val Beitia" userId="c091fdec-014d-40a0-997a-9f48f5a155e9" providerId="ADAL" clId="{671C58EF-80BD-4C47-91B5-BC50A4D6A1E8}" dt="2024-04-22T15:30:35.909" v="4657" actId="571"/>
          <ac:spMkLst>
            <pc:docMk/>
            <pc:sldMk cId="3270096647" sldId="2457"/>
            <ac:spMk id="18" creationId="{51F1F0EC-89AA-7257-1FC1-3F6D5200A083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18" creationId="{666F9E6E-23F4-037E-BFE4-DA7C383AADC3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19" creationId="{2C9CEDE7-43BC-2F24-5484-C0207766C3CD}"/>
          </ac:spMkLst>
        </pc:spChg>
        <pc:spChg chg="mod">
          <ac:chgData name="Iñaki Val Beitia" userId="c091fdec-014d-40a0-997a-9f48f5a155e9" providerId="ADAL" clId="{671C58EF-80BD-4C47-91B5-BC50A4D6A1E8}" dt="2024-04-22T15:30:35.909" v="4657" actId="571"/>
          <ac:spMkLst>
            <pc:docMk/>
            <pc:sldMk cId="3270096647" sldId="2457"/>
            <ac:spMk id="19" creationId="{989CCCEF-9792-DD98-17BF-7E1218FE9453}"/>
          </ac:spMkLst>
        </pc:spChg>
        <pc:spChg chg="add mod">
          <ac:chgData name="Iñaki Val Beitia" userId="c091fdec-014d-40a0-997a-9f48f5a155e9" providerId="ADAL" clId="{671C58EF-80BD-4C47-91B5-BC50A4D6A1E8}" dt="2024-04-22T15:30:55.089" v="4682" actId="1038"/>
          <ac:spMkLst>
            <pc:docMk/>
            <pc:sldMk cId="3270096647" sldId="2457"/>
            <ac:spMk id="20" creationId="{E469AD21-839F-9D18-9452-005BAF0082F5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21" creationId="{2B1B9781-AD7E-8DBF-4AB1-E0E6343012EE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22" creationId="{3532F5F2-64A0-A207-A115-8C79E978ABC0}"/>
          </ac:spMkLst>
        </pc:spChg>
        <pc:spChg chg="mod">
          <ac:chgData name="Iñaki Val Beitia" userId="c091fdec-014d-40a0-997a-9f48f5a155e9" providerId="ADAL" clId="{671C58EF-80BD-4C47-91B5-BC50A4D6A1E8}" dt="2024-04-22T15:30:44.357" v="4660" actId="571"/>
          <ac:spMkLst>
            <pc:docMk/>
            <pc:sldMk cId="3270096647" sldId="2457"/>
            <ac:spMk id="22" creationId="{4934A185-BE3B-56CA-853B-4D4076A679AA}"/>
          </ac:spMkLst>
        </pc:spChg>
        <pc:spChg chg="mod">
          <ac:chgData name="Iñaki Val Beitia" userId="c091fdec-014d-40a0-997a-9f48f5a155e9" providerId="ADAL" clId="{671C58EF-80BD-4C47-91B5-BC50A4D6A1E8}" dt="2024-04-22T15:30:44.357" v="4660" actId="571"/>
          <ac:spMkLst>
            <pc:docMk/>
            <pc:sldMk cId="3270096647" sldId="2457"/>
            <ac:spMk id="23" creationId="{FD47467A-1F23-684F-5F53-21B55ABBFCD4}"/>
          </ac:spMkLst>
        </pc:spChg>
        <pc:spChg chg="mod">
          <ac:chgData name="Iñaki Val Beitia" userId="c091fdec-014d-40a0-997a-9f48f5a155e9" providerId="ADAL" clId="{671C58EF-80BD-4C47-91B5-BC50A4D6A1E8}" dt="2024-04-22T15:30:44.357" v="4660" actId="571"/>
          <ac:spMkLst>
            <pc:docMk/>
            <pc:sldMk cId="3270096647" sldId="2457"/>
            <ac:spMk id="24" creationId="{2707AB18-4095-FC99-367A-ADD81B8E5BA1}"/>
          </ac:spMkLst>
        </pc:spChg>
        <pc:spChg chg="add mod">
          <ac:chgData name="Iñaki Val Beitia" userId="c091fdec-014d-40a0-997a-9f48f5a155e9" providerId="ADAL" clId="{671C58EF-80BD-4C47-91B5-BC50A4D6A1E8}" dt="2024-04-22T15:30:55.089" v="4682" actId="1038"/>
          <ac:spMkLst>
            <pc:docMk/>
            <pc:sldMk cId="3270096647" sldId="2457"/>
            <ac:spMk id="25" creationId="{19E44A5E-AF5A-84E9-4A1B-C02358D6BD1F}"/>
          </ac:spMkLst>
        </pc:spChg>
        <pc:spChg chg="add mod">
          <ac:chgData name="Iñaki Val Beitia" userId="c091fdec-014d-40a0-997a-9f48f5a155e9" providerId="ADAL" clId="{671C58EF-80BD-4C47-91B5-BC50A4D6A1E8}" dt="2024-04-22T15:32:14.187" v="4726" actId="1076"/>
          <ac:spMkLst>
            <pc:docMk/>
            <pc:sldMk cId="3270096647" sldId="2457"/>
            <ac:spMk id="26" creationId="{CCD455A0-F189-604C-A1F7-73317443C663}"/>
          </ac:spMkLst>
        </pc:spChg>
        <pc:spChg chg="add del mod">
          <ac:chgData name="Iñaki Val Beitia" userId="c091fdec-014d-40a0-997a-9f48f5a155e9" providerId="ADAL" clId="{671C58EF-80BD-4C47-91B5-BC50A4D6A1E8}" dt="2024-04-19T17:57:24.124" v="2727" actId="478"/>
          <ac:spMkLst>
            <pc:docMk/>
            <pc:sldMk cId="3270096647" sldId="2457"/>
            <ac:spMk id="27" creationId="{96042F03-C718-2787-7A5D-4E95E42512AE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28" creationId="{3F35552F-8BB0-2E0C-8C47-E4BB749D8FB6}"/>
          </ac:spMkLst>
        </pc:spChg>
        <pc:spChg chg="add mod">
          <ac:chgData name="Iñaki Val Beitia" userId="c091fdec-014d-40a0-997a-9f48f5a155e9" providerId="ADAL" clId="{671C58EF-80BD-4C47-91B5-BC50A4D6A1E8}" dt="2024-04-22T15:34:10.730" v="4782" actId="571"/>
          <ac:spMkLst>
            <pc:docMk/>
            <pc:sldMk cId="3270096647" sldId="2457"/>
            <ac:spMk id="28" creationId="{8B11EEFA-E44C-770C-7213-6265EE128228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29" creationId="{FA2EFF41-9873-E99A-3E08-05921BD0F586}"/>
          </ac:spMkLst>
        </pc:spChg>
        <pc:spChg chg="add mod">
          <ac:chgData name="Iñaki Val Beitia" userId="c091fdec-014d-40a0-997a-9f48f5a155e9" providerId="ADAL" clId="{671C58EF-80BD-4C47-91B5-BC50A4D6A1E8}" dt="2024-04-22T15:25:57.114" v="4618" actId="1037"/>
          <ac:spMkLst>
            <pc:docMk/>
            <pc:sldMk cId="3270096647" sldId="2457"/>
            <ac:spMk id="30" creationId="{D678C2C4-1706-8149-4299-BF8135D34BFC}"/>
          </ac:spMkLst>
        </pc:spChg>
        <pc:spChg chg="add mod">
          <ac:chgData name="Iñaki Val Beitia" userId="c091fdec-014d-40a0-997a-9f48f5a155e9" providerId="ADAL" clId="{671C58EF-80BD-4C47-91B5-BC50A4D6A1E8}" dt="2024-04-22T15:25:57.114" v="4618" actId="1037"/>
          <ac:spMkLst>
            <pc:docMk/>
            <pc:sldMk cId="3270096647" sldId="2457"/>
            <ac:spMk id="31" creationId="{C8D75138-241D-4990-12D2-2D6590D8B5CB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34" creationId="{D5128F0E-E16E-0736-783C-A4CCF3784D16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35" creationId="{B64C48B2-3853-E599-CEAB-09D5D5E8E905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36" creationId="{BC3C1991-7545-CE4A-7E4D-30F1B7F48962}"/>
          </ac:spMkLst>
        </pc:spChg>
        <pc:spChg chg="add mod">
          <ac:chgData name="Iñaki Val Beitia" userId="c091fdec-014d-40a0-997a-9f48f5a155e9" providerId="ADAL" clId="{671C58EF-80BD-4C47-91B5-BC50A4D6A1E8}" dt="2024-04-22T15:25:57.114" v="4618" actId="1037"/>
          <ac:spMkLst>
            <pc:docMk/>
            <pc:sldMk cId="3270096647" sldId="2457"/>
            <ac:spMk id="38" creationId="{B1A77B76-F854-7ACC-8642-5B372EDD6076}"/>
          </ac:spMkLst>
        </pc:spChg>
        <pc:spChg chg="add del mod">
          <ac:chgData name="Iñaki Val Beitia" userId="c091fdec-014d-40a0-997a-9f48f5a155e9" providerId="ADAL" clId="{671C58EF-80BD-4C47-91B5-BC50A4D6A1E8}" dt="2024-04-19T18:01:32.463" v="2856" actId="478"/>
          <ac:spMkLst>
            <pc:docMk/>
            <pc:sldMk cId="3270096647" sldId="2457"/>
            <ac:spMk id="40" creationId="{FEC8545E-3AC7-71ED-8ADC-9E77EED42DA0}"/>
          </ac:spMkLst>
        </pc:spChg>
        <pc:spChg chg="add del mod">
          <ac:chgData name="Iñaki Val Beitia" userId="c091fdec-014d-40a0-997a-9f48f5a155e9" providerId="ADAL" clId="{671C58EF-80BD-4C47-91B5-BC50A4D6A1E8}" dt="2024-04-19T18:01:32.463" v="2856" actId="478"/>
          <ac:spMkLst>
            <pc:docMk/>
            <pc:sldMk cId="3270096647" sldId="2457"/>
            <ac:spMk id="41" creationId="{A16D1BA2-0017-B48A-6814-F80548BC693D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43" creationId="{65682E03-3DFD-AB1B-2A54-417F8C9E6022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44" creationId="{9CC75E36-72D4-68E7-D175-7D816242B562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45" creationId="{6D3BDFB1-3487-383A-BF16-C38E79B5F436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47" creationId="{471D3D90-AC57-EC6A-8A34-3A750CCC4E40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48" creationId="{D35AE787-59E8-5637-C765-26093B3027F1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49" creationId="{157D9C5C-1E86-35DD-0E7A-05C302C836A3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51" creationId="{6C4619A5-DB2D-448F-9B2B-0BAAD9F9CD20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52" creationId="{C1D278AC-3549-CB43-F9A9-B7EE07AF4DDC}"/>
          </ac:spMkLst>
        </pc:spChg>
        <pc:spChg chg="mod">
          <ac:chgData name="Iñaki Val Beitia" userId="c091fdec-014d-40a0-997a-9f48f5a155e9" providerId="ADAL" clId="{671C58EF-80BD-4C47-91B5-BC50A4D6A1E8}" dt="2024-04-19T17:47:40.394" v="2661"/>
          <ac:spMkLst>
            <pc:docMk/>
            <pc:sldMk cId="3270096647" sldId="2457"/>
            <ac:spMk id="53" creationId="{79E9927A-1DDF-4597-C257-547AE10F923F}"/>
          </ac:spMkLst>
        </pc:spChg>
        <pc:spChg chg="add del mod">
          <ac:chgData name="Iñaki Val Beitia" userId="c091fdec-014d-40a0-997a-9f48f5a155e9" providerId="ADAL" clId="{671C58EF-80BD-4C47-91B5-BC50A4D6A1E8}" dt="2024-04-19T17:57:20.873" v="2726" actId="478"/>
          <ac:spMkLst>
            <pc:docMk/>
            <pc:sldMk cId="3270096647" sldId="2457"/>
            <ac:spMk id="56" creationId="{19BFC496-7DAC-8ECE-0690-93926F42A913}"/>
          </ac:spMkLst>
        </pc:spChg>
        <pc:spChg chg="add del mod">
          <ac:chgData name="Iñaki Val Beitia" userId="c091fdec-014d-40a0-997a-9f48f5a155e9" providerId="ADAL" clId="{671C58EF-80BD-4C47-91B5-BC50A4D6A1E8}" dt="2024-04-19T17:57:24.124" v="2727" actId="478"/>
          <ac:spMkLst>
            <pc:docMk/>
            <pc:sldMk cId="3270096647" sldId="2457"/>
            <ac:spMk id="59" creationId="{0D2664C8-F2D2-6E49-0FAF-97E94548BC3A}"/>
          </ac:spMkLst>
        </pc:spChg>
        <pc:spChg chg="add del mod">
          <ac:chgData name="Iñaki Val Beitia" userId="c091fdec-014d-40a0-997a-9f48f5a155e9" providerId="ADAL" clId="{671C58EF-80BD-4C47-91B5-BC50A4D6A1E8}" dt="2024-04-19T17:57:24.124" v="2727" actId="478"/>
          <ac:spMkLst>
            <pc:docMk/>
            <pc:sldMk cId="3270096647" sldId="2457"/>
            <ac:spMk id="61" creationId="{B98623D6-03EA-09A2-BADE-53DDF6608669}"/>
          </ac:spMkLst>
        </pc:spChg>
        <pc:spChg chg="add del mod">
          <ac:chgData name="Iñaki Val Beitia" userId="c091fdec-014d-40a0-997a-9f48f5a155e9" providerId="ADAL" clId="{671C58EF-80BD-4C47-91B5-BC50A4D6A1E8}" dt="2024-04-19T18:01:28.863" v="2854" actId="478"/>
          <ac:spMkLst>
            <pc:docMk/>
            <pc:sldMk cId="3270096647" sldId="2457"/>
            <ac:spMk id="63" creationId="{5FF35938-B80C-307D-171D-CF4B5F01584E}"/>
          </ac:spMkLst>
        </pc:spChg>
        <pc:spChg chg="add mod">
          <ac:chgData name="Iñaki Val Beitia" userId="c091fdec-014d-40a0-997a-9f48f5a155e9" providerId="ADAL" clId="{671C58EF-80BD-4C47-91B5-BC50A4D6A1E8}" dt="2024-04-22T15:34:13.556" v="4783" actId="1076"/>
          <ac:spMkLst>
            <pc:docMk/>
            <pc:sldMk cId="3270096647" sldId="2457"/>
            <ac:spMk id="64" creationId="{3D882CD1-25BC-9C43-4451-3615C0071138}"/>
          </ac:spMkLst>
        </pc:spChg>
        <pc:spChg chg="add mod">
          <ac:chgData name="Iñaki Val Beitia" userId="c091fdec-014d-40a0-997a-9f48f5a155e9" providerId="ADAL" clId="{671C58EF-80BD-4C47-91B5-BC50A4D6A1E8}" dt="2024-04-22T15:33:52.174" v="4750" actId="1037"/>
          <ac:spMkLst>
            <pc:docMk/>
            <pc:sldMk cId="3270096647" sldId="2457"/>
            <ac:spMk id="66" creationId="{A074DBFF-B427-0A5B-3D9E-73A24054EA85}"/>
          </ac:spMkLst>
        </pc:spChg>
        <pc:spChg chg="add mod">
          <ac:chgData name="Iñaki Val Beitia" userId="c091fdec-014d-40a0-997a-9f48f5a155e9" providerId="ADAL" clId="{671C58EF-80BD-4C47-91B5-BC50A4D6A1E8}" dt="2024-04-22T15:34:04.879" v="4781" actId="1038"/>
          <ac:spMkLst>
            <pc:docMk/>
            <pc:sldMk cId="3270096647" sldId="2457"/>
            <ac:spMk id="67" creationId="{35AF0B44-586E-D4BD-B3E4-E4BDC203E3B9}"/>
          </ac:spMkLst>
        </pc:spChg>
        <pc:spChg chg="add mod">
          <ac:chgData name="Iñaki Val Beitia" userId="c091fdec-014d-40a0-997a-9f48f5a155e9" providerId="ADAL" clId="{671C58EF-80BD-4C47-91B5-BC50A4D6A1E8}" dt="2024-04-22T15:31:01.181" v="4697" actId="1038"/>
          <ac:spMkLst>
            <pc:docMk/>
            <pc:sldMk cId="3270096647" sldId="2457"/>
            <ac:spMk id="69" creationId="{AB909C12-DC36-2743-3B64-070DDE56208B}"/>
          </ac:spMkLst>
        </pc:spChg>
        <pc:grpChg chg="add mod">
          <ac:chgData name="Iñaki Val Beitia" userId="c091fdec-014d-40a0-997a-9f48f5a155e9" providerId="ADAL" clId="{671C58EF-80BD-4C47-91B5-BC50A4D6A1E8}" dt="2024-04-22T15:30:55.089" v="4682" actId="1038"/>
          <ac:grpSpMkLst>
            <pc:docMk/>
            <pc:sldMk cId="3270096647" sldId="2457"/>
            <ac:grpSpMk id="16" creationId="{FE64AC85-6C23-CB36-C43A-9CE165A4DF11}"/>
          </ac:grpSpMkLst>
        </pc:grpChg>
        <pc:grpChg chg="add mod">
          <ac:chgData name="Iñaki Val Beitia" userId="c091fdec-014d-40a0-997a-9f48f5a155e9" providerId="ADAL" clId="{671C58EF-80BD-4C47-91B5-BC50A4D6A1E8}" dt="2024-04-22T15:30:55.089" v="4682" actId="1038"/>
          <ac:grpSpMkLst>
            <pc:docMk/>
            <pc:sldMk cId="3270096647" sldId="2457"/>
            <ac:grpSpMk id="21" creationId="{81EEF25D-CD42-14BE-8C29-650AEA9AD65D}"/>
          </ac:grpSpMkLst>
        </pc:grpChg>
        <pc:grpChg chg="add mod">
          <ac:chgData name="Iñaki Val Beitia" userId="c091fdec-014d-40a0-997a-9f48f5a155e9" providerId="ADAL" clId="{671C58EF-80BD-4C47-91B5-BC50A4D6A1E8}" dt="2024-04-22T15:31:01.181" v="4697" actId="1038"/>
          <ac:grpSpMkLst>
            <pc:docMk/>
            <pc:sldMk cId="3270096647" sldId="2457"/>
            <ac:grpSpMk id="33" creationId="{11656EC7-7562-0930-1478-C74750C2DA85}"/>
          </ac:grpSpMkLst>
        </pc:grpChg>
        <pc:grpChg chg="add del mod">
          <ac:chgData name="Iñaki Val Beitia" userId="c091fdec-014d-40a0-997a-9f48f5a155e9" providerId="ADAL" clId="{671C58EF-80BD-4C47-91B5-BC50A4D6A1E8}" dt="2024-04-19T17:57:20.873" v="2726" actId="478"/>
          <ac:grpSpMkLst>
            <pc:docMk/>
            <pc:sldMk cId="3270096647" sldId="2457"/>
            <ac:grpSpMk id="42" creationId="{0DA294DE-3CAE-D6BF-F54A-208AB43C6913}"/>
          </ac:grpSpMkLst>
        </pc:grpChg>
        <pc:grpChg chg="add del mod">
          <ac:chgData name="Iñaki Val Beitia" userId="c091fdec-014d-40a0-997a-9f48f5a155e9" providerId="ADAL" clId="{671C58EF-80BD-4C47-91B5-BC50A4D6A1E8}" dt="2024-04-19T17:57:20.873" v="2726" actId="478"/>
          <ac:grpSpMkLst>
            <pc:docMk/>
            <pc:sldMk cId="3270096647" sldId="2457"/>
            <ac:grpSpMk id="46" creationId="{8E6BC02C-29EB-1410-AC50-D5AF5BD96CB7}"/>
          </ac:grpSpMkLst>
        </pc:grpChg>
        <pc:grpChg chg="add del mod">
          <ac:chgData name="Iñaki Val Beitia" userId="c091fdec-014d-40a0-997a-9f48f5a155e9" providerId="ADAL" clId="{671C58EF-80BD-4C47-91B5-BC50A4D6A1E8}" dt="2024-04-19T17:57:20.873" v="2726" actId="478"/>
          <ac:grpSpMkLst>
            <pc:docMk/>
            <pc:sldMk cId="3270096647" sldId="2457"/>
            <ac:grpSpMk id="50" creationId="{C1066570-3C4A-CCFB-79AD-E341FCD6E596}"/>
          </ac:grpSpMkLst>
        </pc:grpChg>
        <pc:cxnChg chg="add mod">
          <ac:chgData name="Iñaki Val Beitia" userId="c091fdec-014d-40a0-997a-9f48f5a155e9" providerId="ADAL" clId="{671C58EF-80BD-4C47-91B5-BC50A4D6A1E8}" dt="2024-04-22T15:32:28.197" v="4730" actId="14100"/>
          <ac:cxnSpMkLst>
            <pc:docMk/>
            <pc:sldMk cId="3270096647" sldId="2457"/>
            <ac:cxnSpMk id="7" creationId="{8FD004BA-2723-499F-F714-06406C2B4E22}"/>
          </ac:cxnSpMkLst>
        </pc:cxnChg>
        <pc:cxnChg chg="add del mod">
          <ac:chgData name="Iñaki Val Beitia" userId="c091fdec-014d-40a0-997a-9f48f5a155e9" providerId="ADAL" clId="{671C58EF-80BD-4C47-91B5-BC50A4D6A1E8}" dt="2024-04-19T18:01:51.854" v="2881" actId="478"/>
          <ac:cxnSpMkLst>
            <pc:docMk/>
            <pc:sldMk cId="3270096647" sldId="2457"/>
            <ac:cxnSpMk id="8" creationId="{56BF6A89-C810-AA56-AE64-8DCD7B400973}"/>
          </ac:cxnSpMkLst>
        </pc:cxnChg>
        <pc:cxnChg chg="add mod">
          <ac:chgData name="Iñaki Val Beitia" userId="c091fdec-014d-40a0-997a-9f48f5a155e9" providerId="ADAL" clId="{671C58EF-80BD-4C47-91B5-BC50A4D6A1E8}" dt="2024-04-22T15:32:22.393" v="4728" actId="1076"/>
          <ac:cxnSpMkLst>
            <pc:docMk/>
            <pc:sldMk cId="3270096647" sldId="2457"/>
            <ac:cxnSpMk id="9" creationId="{028FEC3E-32E2-CD15-0BE4-ECE5E72C84BA}"/>
          </ac:cxnSpMkLst>
        </pc:cxnChg>
        <pc:cxnChg chg="add mod">
          <ac:chgData name="Iñaki Val Beitia" userId="c091fdec-014d-40a0-997a-9f48f5a155e9" providerId="ADAL" clId="{671C58EF-80BD-4C47-91B5-BC50A4D6A1E8}" dt="2024-04-22T15:32:31.643" v="4731" actId="1076"/>
          <ac:cxnSpMkLst>
            <pc:docMk/>
            <pc:sldMk cId="3270096647" sldId="2457"/>
            <ac:cxnSpMk id="10" creationId="{3CFC5C8E-C320-A61D-C3BE-46DB7898BA47}"/>
          </ac:cxnSpMkLst>
        </pc:cxnChg>
        <pc:cxnChg chg="add del mod">
          <ac:chgData name="Iñaki Val Beitia" userId="c091fdec-014d-40a0-997a-9f48f5a155e9" providerId="ADAL" clId="{671C58EF-80BD-4C47-91B5-BC50A4D6A1E8}" dt="2024-04-19T18:01:51.027" v="2880" actId="478"/>
          <ac:cxnSpMkLst>
            <pc:docMk/>
            <pc:sldMk cId="3270096647" sldId="2457"/>
            <ac:cxnSpMk id="10" creationId="{BF1A98DF-30B9-CF83-3157-FB17CB6F4B4B}"/>
          </ac:cxnSpMkLst>
        </pc:cxnChg>
        <pc:cxnChg chg="add mod">
          <ac:chgData name="Iñaki Val Beitia" userId="c091fdec-014d-40a0-997a-9f48f5a155e9" providerId="ADAL" clId="{671C58EF-80BD-4C47-91B5-BC50A4D6A1E8}" dt="2024-04-22T15:26:09.085" v="4620" actId="14100"/>
          <ac:cxnSpMkLst>
            <pc:docMk/>
            <pc:sldMk cId="3270096647" sldId="2457"/>
            <ac:cxnSpMk id="12" creationId="{CA262C19-43F5-453F-31BA-5631C70568D3}"/>
          </ac:cxnSpMkLst>
        </pc:cxnChg>
        <pc:cxnChg chg="add del mod">
          <ac:chgData name="Iñaki Val Beitia" userId="c091fdec-014d-40a0-997a-9f48f5a155e9" providerId="ADAL" clId="{671C58EF-80BD-4C47-91B5-BC50A4D6A1E8}" dt="2024-04-19T18:01:32.463" v="2856" actId="478"/>
          <ac:cxnSpMkLst>
            <pc:docMk/>
            <pc:sldMk cId="3270096647" sldId="2457"/>
            <ac:cxnSpMk id="16" creationId="{FB1226F6-D115-17E6-8475-7DC24B21DD94}"/>
          </ac:cxnSpMkLst>
        </pc:cxnChg>
        <pc:cxnChg chg="add del mod">
          <ac:chgData name="Iñaki Val Beitia" userId="c091fdec-014d-40a0-997a-9f48f5a155e9" providerId="ADAL" clId="{671C58EF-80BD-4C47-91B5-BC50A4D6A1E8}" dt="2024-04-19T18:01:32.463" v="2856" actId="478"/>
          <ac:cxnSpMkLst>
            <pc:docMk/>
            <pc:sldMk cId="3270096647" sldId="2457"/>
            <ac:cxnSpMk id="17" creationId="{E5F0C620-A3B3-6180-13EF-F65BA1CD8ACD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20" creationId="{DC99055C-74C6-A55C-969F-37D34AA358D5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23" creationId="{2B87ADE0-57F8-D059-3AF2-B8C841C3FCC8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24" creationId="{DACF46BA-693A-B69C-7407-449F2EDC025A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25" creationId="{D82DA97D-A3FD-8B2F-1961-6A0EAD80AFB4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26" creationId="{FFA632C6-7320-49DC-94B6-5C0B2EFCB398}"/>
          </ac:cxnSpMkLst>
        </pc:cxnChg>
        <pc:cxnChg chg="add del mod">
          <ac:chgData name="Iñaki Val Beitia" userId="c091fdec-014d-40a0-997a-9f48f5a155e9" providerId="ADAL" clId="{671C58EF-80BD-4C47-91B5-BC50A4D6A1E8}" dt="2024-04-19T18:01:32.463" v="2856" actId="478"/>
          <ac:cxnSpMkLst>
            <pc:docMk/>
            <pc:sldMk cId="3270096647" sldId="2457"/>
            <ac:cxnSpMk id="32" creationId="{38595AC7-1D0E-BBEE-E58E-ED25E47FE816}"/>
          </ac:cxnSpMkLst>
        </pc:cxnChg>
        <pc:cxnChg chg="add mod">
          <ac:chgData name="Iñaki Val Beitia" userId="c091fdec-014d-40a0-997a-9f48f5a155e9" providerId="ADAL" clId="{671C58EF-80BD-4C47-91B5-BC50A4D6A1E8}" dt="2024-04-22T15:26:12.161" v="4621" actId="14100"/>
          <ac:cxnSpMkLst>
            <pc:docMk/>
            <pc:sldMk cId="3270096647" sldId="2457"/>
            <ac:cxnSpMk id="37" creationId="{F626701B-C33D-51BB-0ED7-E9E67B435905}"/>
          </ac:cxnSpMkLst>
        </pc:cxnChg>
        <pc:cxnChg chg="add mod">
          <ac:chgData name="Iñaki Val Beitia" userId="c091fdec-014d-40a0-997a-9f48f5a155e9" providerId="ADAL" clId="{671C58EF-80BD-4C47-91B5-BC50A4D6A1E8}" dt="2024-04-22T15:26:16.687" v="4622" actId="14100"/>
          <ac:cxnSpMkLst>
            <pc:docMk/>
            <pc:sldMk cId="3270096647" sldId="2457"/>
            <ac:cxnSpMk id="39" creationId="{20C1C165-A9BF-A52E-8345-03DB2C3807E4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54" creationId="{3E70C11F-A635-3CDD-F095-31DFB3CB0A8B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55" creationId="{475E5220-A471-1376-7736-EBF39BA148A6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57" creationId="{069C3F07-F18E-CAA9-71AC-6C89F7372A25}"/>
          </ac:cxnSpMkLst>
        </pc:cxnChg>
        <pc:cxnChg chg="add del mod">
          <ac:chgData name="Iñaki Val Beitia" userId="c091fdec-014d-40a0-997a-9f48f5a155e9" providerId="ADAL" clId="{671C58EF-80BD-4C47-91B5-BC50A4D6A1E8}" dt="2024-04-19T17:57:20.873" v="2726" actId="478"/>
          <ac:cxnSpMkLst>
            <pc:docMk/>
            <pc:sldMk cId="3270096647" sldId="2457"/>
            <ac:cxnSpMk id="58" creationId="{F08FBAE1-BD51-FD2A-FDAE-9B2D5B3FC912}"/>
          </ac:cxnSpMkLst>
        </pc:cxnChg>
        <pc:cxnChg chg="add del mod">
          <ac:chgData name="Iñaki Val Beitia" userId="c091fdec-014d-40a0-997a-9f48f5a155e9" providerId="ADAL" clId="{671C58EF-80BD-4C47-91B5-BC50A4D6A1E8}" dt="2024-04-19T17:57:24.124" v="2727" actId="478"/>
          <ac:cxnSpMkLst>
            <pc:docMk/>
            <pc:sldMk cId="3270096647" sldId="2457"/>
            <ac:cxnSpMk id="60" creationId="{18794CF0-F4EE-DF75-E75F-3FE2C8DD87B9}"/>
          </ac:cxnSpMkLst>
        </pc:cxnChg>
        <pc:cxnChg chg="add del mod">
          <ac:chgData name="Iñaki Val Beitia" userId="c091fdec-014d-40a0-997a-9f48f5a155e9" providerId="ADAL" clId="{671C58EF-80BD-4C47-91B5-BC50A4D6A1E8}" dt="2024-04-19T17:57:24.124" v="2727" actId="478"/>
          <ac:cxnSpMkLst>
            <pc:docMk/>
            <pc:sldMk cId="3270096647" sldId="2457"/>
            <ac:cxnSpMk id="62" creationId="{DE5DB450-6FBD-112F-3090-EB3B5496DDD4}"/>
          </ac:cxnSpMkLst>
        </pc:cxnChg>
        <pc:cxnChg chg="add del mod">
          <ac:chgData name="Iñaki Val Beitia" userId="c091fdec-014d-40a0-997a-9f48f5a155e9" providerId="ADAL" clId="{671C58EF-80BD-4C47-91B5-BC50A4D6A1E8}" dt="2024-04-19T18:01:30.137" v="2855" actId="478"/>
          <ac:cxnSpMkLst>
            <pc:docMk/>
            <pc:sldMk cId="3270096647" sldId="2457"/>
            <ac:cxnSpMk id="65" creationId="{7EFF688C-CB2C-8270-6919-33147528EEFC}"/>
          </ac:cxnSpMkLst>
        </pc:cxnChg>
      </pc:sldChg>
      <pc:sldMasterChg chg="modSp mod">
        <pc:chgData name="Iñaki Val Beitia" userId="c091fdec-014d-40a0-997a-9f48f5a155e9" providerId="ADAL" clId="{671C58EF-80BD-4C47-91B5-BC50A4D6A1E8}" dt="2024-04-23T15:09:47.072" v="4992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671C58EF-80BD-4C47-91B5-BC50A4D6A1E8}" dt="2024-04-23T15:09:47.072" v="499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Iñaki Val Beitia" userId="c091fdec-014d-40a0-997a-9f48f5a155e9" providerId="ADAL" clId="{E5B26ADC-9B71-4692-8156-46467404D565}"/>
    <pc:docChg chg="undo redo custSel modSld">
      <pc:chgData name="Iñaki Val Beitia" userId="c091fdec-014d-40a0-997a-9f48f5a155e9" providerId="ADAL" clId="{E5B26ADC-9B71-4692-8156-46467404D565}" dt="2024-03-04T15:21:34.867" v="494"/>
      <pc:docMkLst>
        <pc:docMk/>
      </pc:docMkLst>
      <pc:sldChg chg="modSp mod">
        <pc:chgData name="Iñaki Val Beitia" userId="c091fdec-014d-40a0-997a-9f48f5a155e9" providerId="ADAL" clId="{E5B26ADC-9B71-4692-8156-46467404D565}" dt="2024-03-04T15:21:34.867" v="494"/>
        <pc:sldMkLst>
          <pc:docMk/>
          <pc:sldMk cId="0" sldId="256"/>
        </pc:sldMkLst>
        <pc:spChg chg="mod">
          <ac:chgData name="Iñaki Val Beitia" userId="c091fdec-014d-40a0-997a-9f48f5a155e9" providerId="ADAL" clId="{E5B26ADC-9B71-4692-8156-46467404D565}" dt="2024-03-04T09:09:57.515" v="493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Iñaki Val Beitia" userId="c091fdec-014d-40a0-997a-9f48f5a155e9" providerId="ADAL" clId="{E5B26ADC-9B71-4692-8156-46467404D565}" dt="2024-03-04T15:21:34.867" v="49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 delCm modCm">
        <pc:chgData name="Iñaki Val Beitia" userId="c091fdec-014d-40a0-997a-9f48f5a155e9" providerId="ADAL" clId="{E5B26ADC-9B71-4692-8156-46467404D565}" dt="2024-02-15T08:24:55.636" v="464" actId="207"/>
        <pc:sldMkLst>
          <pc:docMk/>
          <pc:sldMk cId="482410919" sldId="2443"/>
        </pc:sldMkLst>
        <pc:spChg chg="mod">
          <ac:chgData name="Iñaki Val Beitia" userId="c091fdec-014d-40a0-997a-9f48f5a155e9" providerId="ADAL" clId="{E5B26ADC-9B71-4692-8156-46467404D565}" dt="2024-02-15T08:24:55.636" v="464" actId="207"/>
          <ac:spMkLst>
            <pc:docMk/>
            <pc:sldMk cId="482410919" sldId="2443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37.679" v="462"/>
              <pc2:cmMkLst xmlns:pc2="http://schemas.microsoft.com/office/powerpoint/2019/9/main/command">
                <pc:docMk/>
                <pc:sldMk cId="482410919" sldId="2443"/>
                <pc2:cmMk id="{9CA09681-6D73-44A2-9545-E4451DEE0903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E5B26ADC-9B71-4692-8156-46467404D565}" dt="2024-02-15T08:24:48.824" v="463" actId="207"/>
        <pc:sldMkLst>
          <pc:docMk/>
          <pc:sldMk cId="1070436866" sldId="2445"/>
        </pc:sldMkLst>
        <pc:spChg chg="mod">
          <ac:chgData name="Iñaki Val Beitia" userId="c091fdec-014d-40a0-997a-9f48f5a155e9" providerId="ADAL" clId="{E5B26ADC-9B71-4692-8156-46467404D565}" dt="2024-02-14T17:37:04.936" v="171" actId="1035"/>
          <ac:spMkLst>
            <pc:docMk/>
            <pc:sldMk cId="1070436866" sldId="2445"/>
            <ac:spMk id="2" creationId="{39158B35-01C3-4236-A3CC-104A25433C80}"/>
          </ac:spMkLst>
        </pc:spChg>
        <pc:spChg chg="mod">
          <ac:chgData name="Iñaki Val Beitia" userId="c091fdec-014d-40a0-997a-9f48f5a155e9" providerId="ADAL" clId="{E5B26ADC-9B71-4692-8156-46467404D565}" dt="2024-02-15T08:24:48.824" v="463" actId="207"/>
          <ac:spMkLst>
            <pc:docMk/>
            <pc:sldMk cId="1070436866" sldId="2445"/>
            <ac:spMk id="3" creationId="{AAB7C2D3-2625-4C6E-88CD-D4F1A5F7AD56}"/>
          </ac:spMkLst>
        </pc:spChg>
        <pc:picChg chg="mod">
          <ac:chgData name="Iñaki Val Beitia" userId="c091fdec-014d-40a0-997a-9f48f5a155e9" providerId="ADAL" clId="{E5B26ADC-9B71-4692-8156-46467404D565}" dt="2024-02-14T17:36:10.142" v="128" actId="1076"/>
          <ac:picMkLst>
            <pc:docMk/>
            <pc:sldMk cId="1070436866" sldId="2445"/>
            <ac:picMk id="7" creationId="{916B56F6-2F74-EC1F-2871-316B7D2214FE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29.761" v="461"/>
              <pc2:cmMkLst xmlns:pc2="http://schemas.microsoft.com/office/powerpoint/2019/9/main/command">
                <pc:docMk/>
                <pc:sldMk cId="1070436866" sldId="2445"/>
                <pc2:cmMk id="{7D52C3AC-135C-4D58-AC30-9EDEE4CABF0B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E5B26ADC-9B71-4692-8156-46467404D565}" dt="2024-02-15T08:24:59.865" v="465" actId="207"/>
        <pc:sldMkLst>
          <pc:docMk/>
          <pc:sldMk cId="1250412306" sldId="2446"/>
        </pc:sldMkLst>
        <pc:spChg chg="mod">
          <ac:chgData name="Iñaki Val Beitia" userId="c091fdec-014d-40a0-997a-9f48f5a155e9" providerId="ADAL" clId="{E5B26ADC-9B71-4692-8156-46467404D565}" dt="2024-02-15T08:24:59.865" v="465" actId="207"/>
          <ac:spMkLst>
            <pc:docMk/>
            <pc:sldMk cId="1250412306" sldId="2446"/>
            <ac:spMk id="9" creationId="{4E87CE57-E420-5F02-6A65-C37F7888F4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37.679" v="462"/>
              <pc2:cmMkLst xmlns:pc2="http://schemas.microsoft.com/office/powerpoint/2019/9/main/command">
                <pc:docMk/>
                <pc:sldMk cId="1250412306" sldId="2446"/>
                <pc2:cmMk id="{DCAE281F-50FE-4ED8-8583-385BD286959B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E5B26ADC-9B71-4692-8156-46467404D565}" dt="2024-02-15T08:25:08.500" v="466" actId="207"/>
        <pc:sldMkLst>
          <pc:docMk/>
          <pc:sldMk cId="2750607320" sldId="2447"/>
        </pc:sldMkLst>
        <pc:spChg chg="mod">
          <ac:chgData name="Iñaki Val Beitia" userId="c091fdec-014d-40a0-997a-9f48f5a155e9" providerId="ADAL" clId="{E5B26ADC-9B71-4692-8156-46467404D565}" dt="2024-02-15T08:25:08.500" v="466" actId="207"/>
          <ac:spMkLst>
            <pc:docMk/>
            <pc:sldMk cId="2750607320" sldId="2447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37.679" v="462"/>
              <pc2:cmMkLst xmlns:pc2="http://schemas.microsoft.com/office/powerpoint/2019/9/main/command">
                <pc:docMk/>
                <pc:sldMk cId="2750607320" sldId="2447"/>
                <pc2:cmMk id="{0A77734B-5D8E-495F-B595-D13882334C9E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E5B26ADC-9B71-4692-8156-46467404D565}" dt="2024-02-15T08:25:13.149" v="467" actId="207"/>
        <pc:sldMkLst>
          <pc:docMk/>
          <pc:sldMk cId="4053055175" sldId="2449"/>
        </pc:sldMkLst>
        <pc:spChg chg="mod">
          <ac:chgData name="Iñaki Val Beitia" userId="c091fdec-014d-40a0-997a-9f48f5a155e9" providerId="ADAL" clId="{E5B26ADC-9B71-4692-8156-46467404D565}" dt="2024-02-15T08:25:13.149" v="467" actId="207"/>
          <ac:spMkLst>
            <pc:docMk/>
            <pc:sldMk cId="4053055175" sldId="2449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37.679" v="462"/>
              <pc2:cmMkLst xmlns:pc2="http://schemas.microsoft.com/office/powerpoint/2019/9/main/command">
                <pc:docMk/>
                <pc:sldMk cId="4053055175" sldId="2449"/>
                <pc2:cmMk id="{52C9174B-CE33-4741-82D0-CF10AD3A27B4}"/>
              </pc2:cmMkLst>
              <pc226:cmRplyChg chg="add del">
                <pc226:chgData name="Iñaki Val Beitia" userId="c091fdec-014d-40a0-997a-9f48f5a155e9" providerId="ADAL" clId="{E5B26ADC-9B71-4692-8156-46467404D565}" dt="2024-02-14T17:43:16.027" v="300"/>
                <pc2:cmRplyMkLst xmlns:pc2="http://schemas.microsoft.com/office/powerpoint/2019/9/main/command">
                  <pc:docMk/>
                  <pc:sldMk cId="4053055175" sldId="2449"/>
                  <pc2:cmMk id="{52C9174B-CE33-4741-82D0-CF10AD3A27B4}"/>
                  <pc2:cmRplyMk id="{12DC251B-8FA2-4598-8C20-F2658AC16474}"/>
                </pc2:cmRplyMkLst>
              </pc226:cmRplyChg>
            </pc226:cmChg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37.679" v="462"/>
              <pc2:cmMkLst xmlns:pc2="http://schemas.microsoft.com/office/powerpoint/2019/9/main/command">
                <pc:docMk/>
                <pc:sldMk cId="4053055175" sldId="2449"/>
                <pc2:cmMk id="{C6B0B06A-54B6-4F88-BAB5-D09697EE4B81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E5B26ADC-9B71-4692-8156-46467404D565}" dt="2024-02-15T08:25:24.726" v="468" actId="207"/>
        <pc:sldMkLst>
          <pc:docMk/>
          <pc:sldMk cId="2335291597" sldId="2451"/>
        </pc:sldMkLst>
        <pc:spChg chg="mod">
          <ac:chgData name="Iñaki Val Beitia" userId="c091fdec-014d-40a0-997a-9f48f5a155e9" providerId="ADAL" clId="{E5B26ADC-9B71-4692-8156-46467404D565}" dt="2024-02-15T08:25:24.726" v="468" actId="207"/>
          <ac:spMkLst>
            <pc:docMk/>
            <pc:sldMk cId="2335291597" sldId="2451"/>
            <ac:spMk id="3" creationId="{AAB7C2D3-2625-4C6E-88CD-D4F1A5F7AD56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60" creationId="{4CDF0204-DE6A-33CC-A7A0-26AFC010D643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62" creationId="{FC9DCC6B-2287-6D94-0771-DB38BA897C23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64" creationId="{C30B5EC0-8355-C60D-DD66-077C5361A0C5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66" creationId="{5D6DDF24-68DE-F499-0EAC-E55DD6B1E5A1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67" creationId="{12C9EED1-0993-DD3E-3E8E-346F1F30758D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68" creationId="{8992B0D4-8B28-BDD2-8A82-3AF33B043657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69" creationId="{137948AF-C8A0-3CCB-76A9-99859EFDD377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70" creationId="{A6F1F3E2-0C16-9F1F-F2E0-EB31D85630F8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71" creationId="{866BCF2E-DD8B-E5BF-2C6F-2640E0422A8A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73" creationId="{7093EAAA-8F1F-FCFD-8F14-495776004C6B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78" creationId="{96F74212-85FA-683B-1D5F-0C1F2084C215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79" creationId="{A3634A47-F0C9-CC83-423F-344348186E0B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80" creationId="{A831EE3B-2C5B-D8F3-3606-F733C8994978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81" creationId="{1887BA42-CFBC-D264-0BD0-35C88205100F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82" creationId="{655C8015-3BCA-A2FE-86E3-F8358B9D0EC7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89" creationId="{06267900-DE7F-C0B9-7CA1-2DAE3FEAA183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92" creationId="{6082F9E5-8D8D-86AD-EDE0-71F773B36417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93" creationId="{499D8072-AF21-5BE3-6F1D-2788C00AF39B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94" creationId="{9DED8612-536A-53EB-F9CD-EF882966803D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109" creationId="{EC11EB9D-4307-EBC8-D239-002E153382CD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111" creationId="{EF971B05-34AD-6CCB-CD59-24682D01F6B2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112" creationId="{33123F95-4EB5-287A-9FDE-C2E2A105B827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113" creationId="{15B1197E-1620-9D69-7CCE-3B8838D00A48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114" creationId="{48553B35-E946-28D8-D45A-B556D0AAC8C8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115" creationId="{834E2D9C-2159-8110-18B7-2475E9F9DF55}"/>
          </ac:spMkLst>
        </pc:spChg>
        <pc:spChg chg="mod">
          <ac:chgData name="Iñaki Val Beitia" userId="c091fdec-014d-40a0-997a-9f48f5a155e9" providerId="ADAL" clId="{E5B26ADC-9B71-4692-8156-46467404D565}" dt="2024-02-14T17:49:08.535" v="312" actId="1035"/>
          <ac:spMkLst>
            <pc:docMk/>
            <pc:sldMk cId="2335291597" sldId="2451"/>
            <ac:spMk id="116" creationId="{4F15BB5C-7A05-94F1-1862-059613B66AB7}"/>
          </ac:spMkLst>
        </pc:spChg>
        <pc:grpChg chg="mod">
          <ac:chgData name="Iñaki Val Beitia" userId="c091fdec-014d-40a0-997a-9f48f5a155e9" providerId="ADAL" clId="{E5B26ADC-9B71-4692-8156-46467404D565}" dt="2024-02-14T17:49:08.535" v="312" actId="1035"/>
          <ac:grpSpMkLst>
            <pc:docMk/>
            <pc:sldMk cId="2335291597" sldId="2451"/>
            <ac:grpSpMk id="84" creationId="{641ACEBF-E2F5-DB4D-62AD-4A2E68A10325}"/>
          </ac:grpSpMkLst>
        </pc:grpChg>
        <pc:grpChg chg="mod">
          <ac:chgData name="Iñaki Val Beitia" userId="c091fdec-014d-40a0-997a-9f48f5a155e9" providerId="ADAL" clId="{E5B26ADC-9B71-4692-8156-46467404D565}" dt="2024-02-14T17:49:08.535" v="312" actId="1035"/>
          <ac:grpSpMkLst>
            <pc:docMk/>
            <pc:sldMk cId="2335291597" sldId="2451"/>
            <ac:grpSpMk id="95" creationId="{4F28E1B2-30C2-B505-E6F9-24D7FA20D98F}"/>
          </ac:grpSpMkLst>
        </pc:grpChg>
        <pc:grpChg chg="mod">
          <ac:chgData name="Iñaki Val Beitia" userId="c091fdec-014d-40a0-997a-9f48f5a155e9" providerId="ADAL" clId="{E5B26ADC-9B71-4692-8156-46467404D565}" dt="2024-02-14T17:49:08.535" v="312" actId="1035"/>
          <ac:grpSpMkLst>
            <pc:docMk/>
            <pc:sldMk cId="2335291597" sldId="2451"/>
            <ac:grpSpMk id="99" creationId="{447FCE04-1919-EDB1-6206-CD5D027E0202}"/>
          </ac:grpSpMkLst>
        </pc:grpChg>
        <pc:grpChg chg="mod">
          <ac:chgData name="Iñaki Val Beitia" userId="c091fdec-014d-40a0-997a-9f48f5a155e9" providerId="ADAL" clId="{E5B26ADC-9B71-4692-8156-46467404D565}" dt="2024-02-14T17:49:08.535" v="312" actId="1035"/>
          <ac:grpSpMkLst>
            <pc:docMk/>
            <pc:sldMk cId="2335291597" sldId="2451"/>
            <ac:grpSpMk id="103" creationId="{74C9404F-AD8D-C012-3F24-41123704E6F2}"/>
          </ac:grpSpMkLst>
        </pc:grp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7" creationId="{4D5D8B46-B3EE-EF16-6C43-0AC4ACDC1DCC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61" creationId="{ECE11D20-E927-3D4A-250A-17D8D44D3F94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63" creationId="{D8A1898C-02FA-1149-9645-A84D865ADD58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65" creationId="{B11BED06-7002-ACBF-FA5F-E616A7BB22D9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72" creationId="{FAF9FE97-E0EB-927D-620D-1994C5987ED4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74" creationId="{21F85616-68A3-E8C8-CB5A-1C32C20B8E92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75" creationId="{181DFBF6-445F-4F5B-8CCC-F890378F3C76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76" creationId="{615E2D6B-67A7-4548-4E8F-B26EB73AE1F0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77" creationId="{0DFBEB0A-5836-807F-747D-316915704209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83" creationId="{4FFC0C04-5C3B-FDB2-FE9D-B9A0D3EBFE0B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88" creationId="{1A39B011-8898-1EEA-9CDD-A4E54E9668F5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90" creationId="{815D0FA3-9881-9F88-25D3-B52A4AD2714E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91" creationId="{504D72FF-9BE0-7363-2D92-9450E6E30569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107" creationId="{4AE09D7A-93FB-C040-DF62-8D747CD0CE25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108" creationId="{4D4476BC-0B14-642A-6AC1-0E7D4B959F29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110" creationId="{96EDFEB6-C676-33F3-B22D-31D9055FDD68}"/>
          </ac:cxnSpMkLst>
        </pc:cxnChg>
        <pc:cxnChg chg="mod">
          <ac:chgData name="Iñaki Val Beitia" userId="c091fdec-014d-40a0-997a-9f48f5a155e9" providerId="ADAL" clId="{E5B26ADC-9B71-4692-8156-46467404D565}" dt="2024-02-14T17:49:08.535" v="312" actId="1035"/>
          <ac:cxnSpMkLst>
            <pc:docMk/>
            <pc:sldMk cId="2335291597" sldId="2451"/>
            <ac:cxnSpMk id="117" creationId="{BD17E44F-95A7-BA28-6ABD-C2F456A8B479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37.679" v="462"/>
              <pc2:cmMkLst xmlns:pc2="http://schemas.microsoft.com/office/powerpoint/2019/9/main/command">
                <pc:docMk/>
                <pc:sldMk cId="2335291597" sldId="2451"/>
                <pc2:cmMk id="{31C9043A-8DB0-4B10-96F4-EA530482D5F8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E5B26ADC-9B71-4692-8156-46467404D565}" dt="2024-02-15T08:25:30.799" v="469" actId="207"/>
        <pc:sldMkLst>
          <pc:docMk/>
          <pc:sldMk cId="1967424228" sldId="2453"/>
        </pc:sldMkLst>
        <pc:spChg chg="mod">
          <ac:chgData name="Iñaki Val Beitia" userId="c091fdec-014d-40a0-997a-9f48f5a155e9" providerId="ADAL" clId="{E5B26ADC-9B71-4692-8156-46467404D565}" dt="2024-02-15T08:25:30.799" v="469" actId="207"/>
          <ac:spMkLst>
            <pc:docMk/>
            <pc:sldMk cId="1967424228" sldId="2453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 modRxn">
              <pc226:chgData name="Iñaki Val Beitia" userId="c091fdec-014d-40a0-997a-9f48f5a155e9" providerId="ADAL" clId="{E5B26ADC-9B71-4692-8156-46467404D565}" dt="2024-02-15T08:24:37.679" v="462"/>
              <pc2:cmMkLst xmlns:pc2="http://schemas.microsoft.com/office/powerpoint/2019/9/main/command">
                <pc:docMk/>
                <pc:sldMk cId="1967424228" sldId="2453"/>
                <pc2:cmMk id="{2FB559FE-1058-44D9-A683-B02F8C241C35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2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32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60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29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1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6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5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10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91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2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Managed on-channel P2P communication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4-23-2024</a:t>
            </a:r>
            <a:endParaRPr lang="en-GB" sz="2000" b="0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9830B1A-6A1A-4E4F-8F27-A596D35D69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999820"/>
              </p:ext>
            </p:extLst>
          </p:nvPr>
        </p:nvGraphicFramePr>
        <p:xfrm>
          <a:off x="503238" y="2582863"/>
          <a:ext cx="8075612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90123" progId="Word.Document.8">
                  <p:embed/>
                </p:oleObj>
              </mc:Choice>
              <mc:Fallback>
                <p:oleObj name="Document" r:id="rId3" imgW="8255780" imgH="259012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9830B1A-6A1A-4E4F-8F27-A596D35D69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82863"/>
                        <a:ext cx="8075612" cy="2522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097" y="4472201"/>
            <a:ext cx="8686800" cy="202298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After the sharing AP sends the TF to the P2P group (GID), the light-weight contention starts between the STA members, until the allocated time ends, and the AP recovers the TXOP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GID is a group identifier, including non-associated STAs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case of having PS constraints, a pre-negotiated TWT window ensures the STAs are awake for receiving the starting frame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95" name="Rectángulo 22">
            <a:extLst>
              <a:ext uri="{FF2B5EF4-FFF2-40B4-BE49-F238E27FC236}">
                <a16:creationId xmlns:a16="http://schemas.microsoft.com/office/drawing/2014/main" id="{41D112D7-9900-E584-F478-215F40131120}"/>
              </a:ext>
            </a:extLst>
          </p:cNvPr>
          <p:cNvSpPr/>
          <p:nvPr/>
        </p:nvSpPr>
        <p:spPr>
          <a:xfrm>
            <a:off x="1702384" y="2454381"/>
            <a:ext cx="527050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GID</a:t>
            </a:r>
            <a:endParaRPr kumimoji="0" lang="es-E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96" name="Conector recto de flecha 20">
            <a:extLst>
              <a:ext uri="{FF2B5EF4-FFF2-40B4-BE49-F238E27FC236}">
                <a16:creationId xmlns:a16="http://schemas.microsoft.com/office/drawing/2014/main" id="{51C73983-D0BF-BF07-6F00-918BB2689145}"/>
              </a:ext>
            </a:extLst>
          </p:cNvPr>
          <p:cNvCxnSpPr>
            <a:cxnSpLocks/>
          </p:cNvCxnSpPr>
          <p:nvPr/>
        </p:nvCxnSpPr>
        <p:spPr>
          <a:xfrm>
            <a:off x="1327355" y="1948938"/>
            <a:ext cx="637720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B26AE756-9593-2B7B-DD4F-50EBCF7BEA14}"/>
              </a:ext>
            </a:extLst>
          </p:cNvPr>
          <p:cNvSpPr txBox="1">
            <a:spLocks/>
          </p:cNvSpPr>
          <p:nvPr/>
        </p:nvSpPr>
        <p:spPr>
          <a:xfrm>
            <a:off x="4590273" y="1686213"/>
            <a:ext cx="62669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TXOP</a:t>
            </a:r>
          </a:p>
        </p:txBody>
      </p:sp>
      <p:cxnSp>
        <p:nvCxnSpPr>
          <p:cNvPr id="98" name="Conector recto de flecha 20">
            <a:extLst>
              <a:ext uri="{FF2B5EF4-FFF2-40B4-BE49-F238E27FC236}">
                <a16:creationId xmlns:a16="http://schemas.microsoft.com/office/drawing/2014/main" id="{F52D3CB1-1FEB-150D-B496-7BA936C791E3}"/>
              </a:ext>
            </a:extLst>
          </p:cNvPr>
          <p:cNvCxnSpPr>
            <a:cxnSpLocks/>
          </p:cNvCxnSpPr>
          <p:nvPr/>
        </p:nvCxnSpPr>
        <p:spPr>
          <a:xfrm flipH="1">
            <a:off x="7686714" y="1830755"/>
            <a:ext cx="19208" cy="20070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9" name="Content Placeholder 2">
            <a:extLst>
              <a:ext uri="{FF2B5EF4-FFF2-40B4-BE49-F238E27FC236}">
                <a16:creationId xmlns:a16="http://schemas.microsoft.com/office/drawing/2014/main" id="{8878DB1E-F7E6-48F6-866B-9D1060156584}"/>
              </a:ext>
            </a:extLst>
          </p:cNvPr>
          <p:cNvSpPr txBox="1">
            <a:spLocks/>
          </p:cNvSpPr>
          <p:nvPr/>
        </p:nvSpPr>
        <p:spPr>
          <a:xfrm>
            <a:off x="8249993" y="3276173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100" name="Conector recto de flecha 20">
            <a:extLst>
              <a:ext uri="{FF2B5EF4-FFF2-40B4-BE49-F238E27FC236}">
                <a16:creationId xmlns:a16="http://schemas.microsoft.com/office/drawing/2014/main" id="{8B30B2C1-776A-1889-82DA-34FC8D38D554}"/>
              </a:ext>
            </a:extLst>
          </p:cNvPr>
          <p:cNvCxnSpPr>
            <a:cxnSpLocks/>
          </p:cNvCxnSpPr>
          <p:nvPr/>
        </p:nvCxnSpPr>
        <p:spPr>
          <a:xfrm flipH="1">
            <a:off x="866775" y="2757999"/>
            <a:ext cx="723629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01" name="Rectángulo 22">
            <a:extLst>
              <a:ext uri="{FF2B5EF4-FFF2-40B4-BE49-F238E27FC236}">
                <a16:creationId xmlns:a16="http://schemas.microsoft.com/office/drawing/2014/main" id="{D97BE4A7-A2FD-A3B7-0ED8-C71EC3B66CFF}"/>
              </a:ext>
            </a:extLst>
          </p:cNvPr>
          <p:cNvSpPr/>
          <p:nvPr/>
        </p:nvSpPr>
        <p:spPr>
          <a:xfrm>
            <a:off x="3045963" y="2849467"/>
            <a:ext cx="58239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STA1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RA: STA2</a:t>
            </a:r>
          </a:p>
        </p:txBody>
      </p:sp>
      <p:sp>
        <p:nvSpPr>
          <p:cNvPr id="102" name="Rectángulo 22">
            <a:extLst>
              <a:ext uri="{FF2B5EF4-FFF2-40B4-BE49-F238E27FC236}">
                <a16:creationId xmlns:a16="http://schemas.microsoft.com/office/drawing/2014/main" id="{DBABF8F9-31AB-4761-C802-B51FB2145966}"/>
              </a:ext>
            </a:extLst>
          </p:cNvPr>
          <p:cNvSpPr/>
          <p:nvPr/>
        </p:nvSpPr>
        <p:spPr>
          <a:xfrm>
            <a:off x="4298524" y="3247947"/>
            <a:ext cx="531790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STA2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STA1</a:t>
            </a:r>
          </a:p>
        </p:txBody>
      </p:sp>
      <p:cxnSp>
        <p:nvCxnSpPr>
          <p:cNvPr id="104" name="Conector recto de flecha 20">
            <a:extLst>
              <a:ext uri="{FF2B5EF4-FFF2-40B4-BE49-F238E27FC236}">
                <a16:creationId xmlns:a16="http://schemas.microsoft.com/office/drawing/2014/main" id="{9380A8C4-7BB7-0388-1DFF-DA783C76C5B9}"/>
              </a:ext>
            </a:extLst>
          </p:cNvPr>
          <p:cNvCxnSpPr>
            <a:cxnSpLocks/>
          </p:cNvCxnSpPr>
          <p:nvPr/>
        </p:nvCxnSpPr>
        <p:spPr>
          <a:xfrm>
            <a:off x="1930568" y="2754541"/>
            <a:ext cx="0" cy="39423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05" name="Conector recto de flecha 20">
            <a:extLst>
              <a:ext uri="{FF2B5EF4-FFF2-40B4-BE49-F238E27FC236}">
                <a16:creationId xmlns:a16="http://schemas.microsoft.com/office/drawing/2014/main" id="{697267BC-7FE2-8D30-5730-4D575DCE10C3}"/>
              </a:ext>
            </a:extLst>
          </p:cNvPr>
          <p:cNvCxnSpPr>
            <a:cxnSpLocks/>
          </p:cNvCxnSpPr>
          <p:nvPr/>
        </p:nvCxnSpPr>
        <p:spPr>
          <a:xfrm>
            <a:off x="1930568" y="3148773"/>
            <a:ext cx="0" cy="39423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09" name="Rectángulo 22">
            <a:extLst>
              <a:ext uri="{FF2B5EF4-FFF2-40B4-BE49-F238E27FC236}">
                <a16:creationId xmlns:a16="http://schemas.microsoft.com/office/drawing/2014/main" id="{F5B4D0CE-99FD-1912-1F66-2E3025498A2B}"/>
              </a:ext>
            </a:extLst>
          </p:cNvPr>
          <p:cNvSpPr/>
          <p:nvPr/>
        </p:nvSpPr>
        <p:spPr>
          <a:xfrm>
            <a:off x="5492661" y="2848169"/>
            <a:ext cx="5536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STA1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STA2</a:t>
            </a:r>
          </a:p>
        </p:txBody>
      </p:sp>
      <p:cxnSp>
        <p:nvCxnSpPr>
          <p:cNvPr id="110" name="Conector recto de flecha 20">
            <a:extLst>
              <a:ext uri="{FF2B5EF4-FFF2-40B4-BE49-F238E27FC236}">
                <a16:creationId xmlns:a16="http://schemas.microsoft.com/office/drawing/2014/main" id="{FE673116-269C-95C4-7EDA-B5A2FD97DB82}"/>
              </a:ext>
            </a:extLst>
          </p:cNvPr>
          <p:cNvCxnSpPr>
            <a:cxnSpLocks/>
          </p:cNvCxnSpPr>
          <p:nvPr/>
        </p:nvCxnSpPr>
        <p:spPr>
          <a:xfrm>
            <a:off x="2231231" y="3703676"/>
            <a:ext cx="4317053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11" name="Content Placeholder 2">
            <a:extLst>
              <a:ext uri="{FF2B5EF4-FFF2-40B4-BE49-F238E27FC236}">
                <a16:creationId xmlns:a16="http://schemas.microsoft.com/office/drawing/2014/main" id="{A1F20938-1812-47E4-24B1-FA4583E37CAE}"/>
              </a:ext>
            </a:extLst>
          </p:cNvPr>
          <p:cNvSpPr txBox="1">
            <a:spLocks/>
          </p:cNvSpPr>
          <p:nvPr/>
        </p:nvSpPr>
        <p:spPr>
          <a:xfrm>
            <a:off x="3336807" y="3688489"/>
            <a:ext cx="2340687" cy="296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 Allocated to P2P group</a:t>
            </a:r>
          </a:p>
        </p:txBody>
      </p:sp>
      <p:sp>
        <p:nvSpPr>
          <p:cNvPr id="112" name="Rectángulo 22">
            <a:extLst>
              <a:ext uri="{FF2B5EF4-FFF2-40B4-BE49-F238E27FC236}">
                <a16:creationId xmlns:a16="http://schemas.microsoft.com/office/drawing/2014/main" id="{44A95F33-9B52-F8F9-789D-2A58DA3885C8}"/>
              </a:ext>
            </a:extLst>
          </p:cNvPr>
          <p:cNvSpPr/>
          <p:nvPr/>
        </p:nvSpPr>
        <p:spPr>
          <a:xfrm>
            <a:off x="3713952" y="3247452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13" name="Conector recto de flecha 20">
            <a:extLst>
              <a:ext uri="{FF2B5EF4-FFF2-40B4-BE49-F238E27FC236}">
                <a16:creationId xmlns:a16="http://schemas.microsoft.com/office/drawing/2014/main" id="{B27874AA-ED20-6E5A-BDFF-E70DB6832A8C}"/>
              </a:ext>
            </a:extLst>
          </p:cNvPr>
          <p:cNvCxnSpPr>
            <a:cxnSpLocks/>
          </p:cNvCxnSpPr>
          <p:nvPr/>
        </p:nvCxnSpPr>
        <p:spPr>
          <a:xfrm>
            <a:off x="3630408" y="2487734"/>
            <a:ext cx="0" cy="66192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4" name="Conector recto de flecha 20">
            <a:extLst>
              <a:ext uri="{FF2B5EF4-FFF2-40B4-BE49-F238E27FC236}">
                <a16:creationId xmlns:a16="http://schemas.microsoft.com/office/drawing/2014/main" id="{8590893F-5AE5-C482-ECAF-8CE79AFBD007}"/>
              </a:ext>
            </a:extLst>
          </p:cNvPr>
          <p:cNvCxnSpPr>
            <a:cxnSpLocks/>
          </p:cNvCxnSpPr>
          <p:nvPr/>
        </p:nvCxnSpPr>
        <p:spPr>
          <a:xfrm>
            <a:off x="3711660" y="2487734"/>
            <a:ext cx="0" cy="93415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5" name="Conector recto de flecha 20">
            <a:extLst>
              <a:ext uri="{FF2B5EF4-FFF2-40B4-BE49-F238E27FC236}">
                <a16:creationId xmlns:a16="http://schemas.microsoft.com/office/drawing/2014/main" id="{99ABC839-0D8D-1329-2C9F-94D36B872795}"/>
              </a:ext>
            </a:extLst>
          </p:cNvPr>
          <p:cNvCxnSpPr>
            <a:cxnSpLocks/>
          </p:cNvCxnSpPr>
          <p:nvPr/>
        </p:nvCxnSpPr>
        <p:spPr>
          <a:xfrm>
            <a:off x="3448309" y="2566843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16" name="Conector recto de flecha 20">
            <a:extLst>
              <a:ext uri="{FF2B5EF4-FFF2-40B4-BE49-F238E27FC236}">
                <a16:creationId xmlns:a16="http://schemas.microsoft.com/office/drawing/2014/main" id="{A02FF312-F3FF-3B75-1697-5127F057A5F8}"/>
              </a:ext>
            </a:extLst>
          </p:cNvPr>
          <p:cNvCxnSpPr>
            <a:cxnSpLocks/>
          </p:cNvCxnSpPr>
          <p:nvPr/>
        </p:nvCxnSpPr>
        <p:spPr>
          <a:xfrm flipH="1">
            <a:off x="3711660" y="2562080"/>
            <a:ext cx="132750" cy="47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31691BEF-D25F-B785-9493-CFEA9CE030E4}"/>
              </a:ext>
            </a:extLst>
          </p:cNvPr>
          <p:cNvSpPr txBox="1"/>
          <p:nvPr/>
        </p:nvSpPr>
        <p:spPr>
          <a:xfrm>
            <a:off x="3445366" y="2295662"/>
            <a:ext cx="4671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SIFS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18" name="Rectángulo 22">
            <a:extLst>
              <a:ext uri="{FF2B5EF4-FFF2-40B4-BE49-F238E27FC236}">
                <a16:creationId xmlns:a16="http://schemas.microsoft.com/office/drawing/2014/main" id="{F670F432-CB98-D379-8AE4-68542F789B64}"/>
              </a:ext>
            </a:extLst>
          </p:cNvPr>
          <p:cNvSpPr/>
          <p:nvPr/>
        </p:nvSpPr>
        <p:spPr>
          <a:xfrm>
            <a:off x="4904793" y="2847959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9" name="Rectángulo 22">
            <a:extLst>
              <a:ext uri="{FF2B5EF4-FFF2-40B4-BE49-F238E27FC236}">
                <a16:creationId xmlns:a16="http://schemas.microsoft.com/office/drawing/2014/main" id="{A9C7A23B-C3B5-0006-C1DC-A492D82B36A1}"/>
              </a:ext>
            </a:extLst>
          </p:cNvPr>
          <p:cNvSpPr/>
          <p:nvPr/>
        </p:nvSpPr>
        <p:spPr>
          <a:xfrm>
            <a:off x="6153165" y="3252176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855D1EA-4C94-43BB-BA40-44C33EA8703F}"/>
              </a:ext>
            </a:extLst>
          </p:cNvPr>
          <p:cNvSpPr txBox="1"/>
          <p:nvPr/>
        </p:nvSpPr>
        <p:spPr>
          <a:xfrm>
            <a:off x="-124445" y="2439698"/>
            <a:ext cx="12907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Sharing AP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4E60937-1865-5C94-AA34-06C21908380D}"/>
              </a:ext>
            </a:extLst>
          </p:cNvPr>
          <p:cNvSpPr txBox="1"/>
          <p:nvPr/>
        </p:nvSpPr>
        <p:spPr>
          <a:xfrm>
            <a:off x="210660" y="2833662"/>
            <a:ext cx="9869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122" name="Conector recto de flecha 20">
            <a:extLst>
              <a:ext uri="{FF2B5EF4-FFF2-40B4-BE49-F238E27FC236}">
                <a16:creationId xmlns:a16="http://schemas.microsoft.com/office/drawing/2014/main" id="{82B3A7F8-872D-E302-9F5C-9920CD141F3C}"/>
              </a:ext>
            </a:extLst>
          </p:cNvPr>
          <p:cNvCxnSpPr>
            <a:cxnSpLocks/>
          </p:cNvCxnSpPr>
          <p:nvPr/>
        </p:nvCxnSpPr>
        <p:spPr>
          <a:xfrm>
            <a:off x="1320968" y="1858297"/>
            <a:ext cx="0" cy="59419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7C73B3F2-A739-05FF-73D6-1AC17B9E9228}"/>
              </a:ext>
            </a:extLst>
          </p:cNvPr>
          <p:cNvGrpSpPr/>
          <p:nvPr/>
        </p:nvGrpSpPr>
        <p:grpSpPr>
          <a:xfrm>
            <a:off x="950966" y="2640102"/>
            <a:ext cx="372143" cy="116819"/>
            <a:chOff x="1862023" y="4639736"/>
            <a:chExt cx="372143" cy="116819"/>
          </a:xfrm>
        </p:grpSpPr>
        <p:sp>
          <p:nvSpPr>
            <p:cNvPr id="124" name="Rectangle: Single Corner Snipped 123">
              <a:extLst>
                <a:ext uri="{FF2B5EF4-FFF2-40B4-BE49-F238E27FC236}">
                  <a16:creationId xmlns:a16="http://schemas.microsoft.com/office/drawing/2014/main" id="{85DAF719-3A5A-4401-EF05-5279588BC365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Rectangle: Single Corner Snipped 124">
              <a:extLst>
                <a:ext uri="{FF2B5EF4-FFF2-40B4-BE49-F238E27FC236}">
                  <a16:creationId xmlns:a16="http://schemas.microsoft.com/office/drawing/2014/main" id="{FB5FD7CD-1B2B-4B1A-2CDD-5FCCF0900B22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Rectangle: Single Corner Snipped 125">
              <a:extLst>
                <a:ext uri="{FF2B5EF4-FFF2-40B4-BE49-F238E27FC236}">
                  <a16:creationId xmlns:a16="http://schemas.microsoft.com/office/drawing/2014/main" id="{4F576858-7320-8FAA-07F3-1AA90F31EDC7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27" name="Conector recto de flecha 20">
            <a:extLst>
              <a:ext uri="{FF2B5EF4-FFF2-40B4-BE49-F238E27FC236}">
                <a16:creationId xmlns:a16="http://schemas.microsoft.com/office/drawing/2014/main" id="{8893C8E4-0BD2-67F9-ECB7-C94E40088F0A}"/>
              </a:ext>
            </a:extLst>
          </p:cNvPr>
          <p:cNvCxnSpPr>
            <a:cxnSpLocks/>
          </p:cNvCxnSpPr>
          <p:nvPr/>
        </p:nvCxnSpPr>
        <p:spPr>
          <a:xfrm flipH="1">
            <a:off x="895350" y="3149174"/>
            <a:ext cx="7207715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DE6F20B-561D-871F-1FF0-491C9EA2CD11}"/>
              </a:ext>
            </a:extLst>
          </p:cNvPr>
          <p:cNvSpPr txBox="1"/>
          <p:nvPr/>
        </p:nvSpPr>
        <p:spPr>
          <a:xfrm>
            <a:off x="323978" y="3246795"/>
            <a:ext cx="7615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129" name="Conector recto de flecha 20">
            <a:extLst>
              <a:ext uri="{FF2B5EF4-FFF2-40B4-BE49-F238E27FC236}">
                <a16:creationId xmlns:a16="http://schemas.microsoft.com/office/drawing/2014/main" id="{2EB4DB6A-B8C9-2D52-E5DD-979F1F175C67}"/>
              </a:ext>
            </a:extLst>
          </p:cNvPr>
          <p:cNvCxnSpPr>
            <a:cxnSpLocks/>
          </p:cNvCxnSpPr>
          <p:nvPr/>
        </p:nvCxnSpPr>
        <p:spPr>
          <a:xfrm flipH="1">
            <a:off x="866775" y="3557132"/>
            <a:ext cx="7236290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32" name="Rectángulo 22">
            <a:extLst>
              <a:ext uri="{FF2B5EF4-FFF2-40B4-BE49-F238E27FC236}">
                <a16:creationId xmlns:a16="http://schemas.microsoft.com/office/drawing/2014/main" id="{B095C944-BD5F-7E1F-BC72-AF5208386955}"/>
              </a:ext>
            </a:extLst>
          </p:cNvPr>
          <p:cNvSpPr/>
          <p:nvPr/>
        </p:nvSpPr>
        <p:spPr>
          <a:xfrm>
            <a:off x="1322879" y="2454916"/>
            <a:ext cx="33505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D77DC1A-84A8-6FBD-A93D-A0BB7CEDBFDA}"/>
              </a:ext>
            </a:extLst>
          </p:cNvPr>
          <p:cNvSpPr txBox="1"/>
          <p:nvPr/>
        </p:nvSpPr>
        <p:spPr>
          <a:xfrm>
            <a:off x="1346199" y="1999080"/>
            <a:ext cx="11196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RTS TXS Trigger frame </a:t>
            </a:r>
            <a:endParaRPr lang="en-US" sz="12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550C11A-2372-B17C-C3AE-074815D282DC}"/>
              </a:ext>
            </a:extLst>
          </p:cNvPr>
          <p:cNvGrpSpPr/>
          <p:nvPr/>
        </p:nvGrpSpPr>
        <p:grpSpPr>
          <a:xfrm>
            <a:off x="2834297" y="3034254"/>
            <a:ext cx="211668" cy="116819"/>
            <a:chOff x="1862023" y="4639736"/>
            <a:chExt cx="372143" cy="116819"/>
          </a:xfrm>
        </p:grpSpPr>
        <p:sp>
          <p:nvSpPr>
            <p:cNvPr id="135" name="Rectangle: Single Corner Snipped 134">
              <a:extLst>
                <a:ext uri="{FF2B5EF4-FFF2-40B4-BE49-F238E27FC236}">
                  <a16:creationId xmlns:a16="http://schemas.microsoft.com/office/drawing/2014/main" id="{8F0019AD-90C8-BD7B-E9A0-C36194E6BF1E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Rectangle: Single Corner Snipped 135">
              <a:extLst>
                <a:ext uri="{FF2B5EF4-FFF2-40B4-BE49-F238E27FC236}">
                  <a16:creationId xmlns:a16="http://schemas.microsoft.com/office/drawing/2014/main" id="{AC75A435-031C-E390-366F-3CAF19FAC290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Rectangle: Single Corner Snipped 136">
              <a:extLst>
                <a:ext uri="{FF2B5EF4-FFF2-40B4-BE49-F238E27FC236}">
                  <a16:creationId xmlns:a16="http://schemas.microsoft.com/office/drawing/2014/main" id="{5FDF9EF9-5F15-7AFB-F6ED-5E77294164AF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2C930107-EAD0-1CF2-D565-13064025432B}"/>
              </a:ext>
            </a:extLst>
          </p:cNvPr>
          <p:cNvGrpSpPr/>
          <p:nvPr/>
        </p:nvGrpSpPr>
        <p:grpSpPr>
          <a:xfrm>
            <a:off x="4085246" y="3436918"/>
            <a:ext cx="211668" cy="116819"/>
            <a:chOff x="1862023" y="4639736"/>
            <a:chExt cx="372143" cy="116819"/>
          </a:xfrm>
        </p:grpSpPr>
        <p:sp>
          <p:nvSpPr>
            <p:cNvPr id="139" name="Rectangle: Single Corner Snipped 138">
              <a:extLst>
                <a:ext uri="{FF2B5EF4-FFF2-40B4-BE49-F238E27FC236}">
                  <a16:creationId xmlns:a16="http://schemas.microsoft.com/office/drawing/2014/main" id="{8B4A6D6D-35E4-8B29-A03A-CAD96932EEC4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Rectangle: Single Corner Snipped 139">
              <a:extLst>
                <a:ext uri="{FF2B5EF4-FFF2-40B4-BE49-F238E27FC236}">
                  <a16:creationId xmlns:a16="http://schemas.microsoft.com/office/drawing/2014/main" id="{6E4B9D8A-D27B-733B-5A84-D4F386BF6400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Rectangle: Single Corner Snipped 140">
              <a:extLst>
                <a:ext uri="{FF2B5EF4-FFF2-40B4-BE49-F238E27FC236}">
                  <a16:creationId xmlns:a16="http://schemas.microsoft.com/office/drawing/2014/main" id="{E56D9813-357A-E690-DBCE-FD8F6CA13810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667F6B94-7054-1C6C-9176-62A2D29112AA}"/>
              </a:ext>
            </a:extLst>
          </p:cNvPr>
          <p:cNvGrpSpPr/>
          <p:nvPr/>
        </p:nvGrpSpPr>
        <p:grpSpPr>
          <a:xfrm>
            <a:off x="5279046" y="3031873"/>
            <a:ext cx="211668" cy="116819"/>
            <a:chOff x="1862023" y="4639736"/>
            <a:chExt cx="372143" cy="116819"/>
          </a:xfrm>
        </p:grpSpPr>
        <p:sp>
          <p:nvSpPr>
            <p:cNvPr id="143" name="Rectangle: Single Corner Snipped 142">
              <a:extLst>
                <a:ext uri="{FF2B5EF4-FFF2-40B4-BE49-F238E27FC236}">
                  <a16:creationId xmlns:a16="http://schemas.microsoft.com/office/drawing/2014/main" id="{D7B8776E-BD15-35EF-BF64-09001948C098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Rectangle: Single Corner Snipped 143">
              <a:extLst>
                <a:ext uri="{FF2B5EF4-FFF2-40B4-BE49-F238E27FC236}">
                  <a16:creationId xmlns:a16="http://schemas.microsoft.com/office/drawing/2014/main" id="{1CB63012-0901-8EBE-0F38-FABD7DA01961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Rectangle: Single Corner Snipped 144">
              <a:extLst>
                <a:ext uri="{FF2B5EF4-FFF2-40B4-BE49-F238E27FC236}">
                  <a16:creationId xmlns:a16="http://schemas.microsoft.com/office/drawing/2014/main" id="{026075A4-9AD5-99D7-8E10-8495886BCFB2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46" name="Conector recto de flecha 20">
            <a:extLst>
              <a:ext uri="{FF2B5EF4-FFF2-40B4-BE49-F238E27FC236}">
                <a16:creationId xmlns:a16="http://schemas.microsoft.com/office/drawing/2014/main" id="{5C002D36-71EB-2AAC-0FAD-056FBE96C9C9}"/>
              </a:ext>
            </a:extLst>
          </p:cNvPr>
          <p:cNvCxnSpPr>
            <a:cxnSpLocks/>
          </p:cNvCxnSpPr>
          <p:nvPr/>
        </p:nvCxnSpPr>
        <p:spPr>
          <a:xfrm>
            <a:off x="6543529" y="2816508"/>
            <a:ext cx="0" cy="99885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7" name="Conector recto de flecha 20">
            <a:extLst>
              <a:ext uri="{FF2B5EF4-FFF2-40B4-BE49-F238E27FC236}">
                <a16:creationId xmlns:a16="http://schemas.microsoft.com/office/drawing/2014/main" id="{F5083CFC-02A1-B3CA-9FB3-C92AE3B26B2C}"/>
              </a:ext>
            </a:extLst>
          </p:cNvPr>
          <p:cNvCxnSpPr>
            <a:cxnSpLocks/>
          </p:cNvCxnSpPr>
          <p:nvPr/>
        </p:nvCxnSpPr>
        <p:spPr>
          <a:xfrm>
            <a:off x="2231325" y="2762533"/>
            <a:ext cx="0" cy="104013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8" name="Content Placeholder 2">
            <a:extLst>
              <a:ext uri="{FF2B5EF4-FFF2-40B4-BE49-F238E27FC236}">
                <a16:creationId xmlns:a16="http://schemas.microsoft.com/office/drawing/2014/main" id="{93F5C3F8-704F-3A66-D8B3-F80BA8AC0217}"/>
              </a:ext>
            </a:extLst>
          </p:cNvPr>
          <p:cNvSpPr txBox="1">
            <a:spLocks/>
          </p:cNvSpPr>
          <p:nvPr/>
        </p:nvSpPr>
        <p:spPr>
          <a:xfrm>
            <a:off x="4264747" y="2323117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</a:t>
            </a:r>
          </a:p>
        </p:txBody>
      </p:sp>
      <p:cxnSp>
        <p:nvCxnSpPr>
          <p:cNvPr id="149" name="Conector recto de flecha 20">
            <a:extLst>
              <a:ext uri="{FF2B5EF4-FFF2-40B4-BE49-F238E27FC236}">
                <a16:creationId xmlns:a16="http://schemas.microsoft.com/office/drawing/2014/main" id="{F7F79F52-FC0E-CA36-811F-4A3FA6723F0F}"/>
              </a:ext>
            </a:extLst>
          </p:cNvPr>
          <p:cNvCxnSpPr>
            <a:cxnSpLocks/>
          </p:cNvCxnSpPr>
          <p:nvPr/>
        </p:nvCxnSpPr>
        <p:spPr>
          <a:xfrm flipH="1">
            <a:off x="4188547" y="2551717"/>
            <a:ext cx="228600" cy="7620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4A81F037-8569-2D67-BD85-B5DD16015321}"/>
              </a:ext>
            </a:extLst>
          </p:cNvPr>
          <p:cNvCxnSpPr>
            <a:cxnSpLocks/>
          </p:cNvCxnSpPr>
          <p:nvPr/>
        </p:nvCxnSpPr>
        <p:spPr>
          <a:xfrm>
            <a:off x="2832823" y="2583467"/>
            <a:ext cx="0" cy="9715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FA9A39-2C1B-C21D-AE58-3FA2D589C08C}"/>
              </a:ext>
            </a:extLst>
          </p:cNvPr>
          <p:cNvSpPr txBox="1">
            <a:spLocks/>
          </p:cNvSpPr>
          <p:nvPr/>
        </p:nvSpPr>
        <p:spPr>
          <a:xfrm>
            <a:off x="3020146" y="2065942"/>
            <a:ext cx="1888121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 start</a:t>
            </a:r>
          </a:p>
        </p:txBody>
      </p:sp>
      <p:cxnSp>
        <p:nvCxnSpPr>
          <p:cNvPr id="9" name="Conector recto de flecha 20">
            <a:extLst>
              <a:ext uri="{FF2B5EF4-FFF2-40B4-BE49-F238E27FC236}">
                <a16:creationId xmlns:a16="http://schemas.microsoft.com/office/drawing/2014/main" id="{0C7C7CE8-4F74-42F2-F4D5-F23AF7B747CB}"/>
              </a:ext>
            </a:extLst>
          </p:cNvPr>
          <p:cNvCxnSpPr>
            <a:cxnSpLocks/>
          </p:cNvCxnSpPr>
          <p:nvPr/>
        </p:nvCxnSpPr>
        <p:spPr>
          <a:xfrm flipH="1">
            <a:off x="2234267" y="2221517"/>
            <a:ext cx="257175" cy="3365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F326FDC-D180-E333-CE69-C3D4CA52A673}"/>
              </a:ext>
            </a:extLst>
          </p:cNvPr>
          <p:cNvSpPr txBox="1">
            <a:spLocks/>
          </p:cNvSpPr>
          <p:nvPr/>
        </p:nvSpPr>
        <p:spPr>
          <a:xfrm>
            <a:off x="5409386" y="2042345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 end</a:t>
            </a:r>
          </a:p>
        </p:txBody>
      </p: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148182D1-5767-CC20-9091-FDD3E944C08A}"/>
              </a:ext>
            </a:extLst>
          </p:cNvPr>
          <p:cNvCxnSpPr>
            <a:cxnSpLocks/>
          </p:cNvCxnSpPr>
          <p:nvPr/>
        </p:nvCxnSpPr>
        <p:spPr>
          <a:xfrm>
            <a:off x="6402710" y="2268712"/>
            <a:ext cx="145579" cy="446712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83E25564-A2A4-1438-DC6B-4FD17B280962}"/>
              </a:ext>
            </a:extLst>
          </p:cNvPr>
          <p:cNvCxnSpPr>
            <a:cxnSpLocks/>
          </p:cNvCxnSpPr>
          <p:nvPr/>
        </p:nvCxnSpPr>
        <p:spPr>
          <a:xfrm>
            <a:off x="1339153" y="4048187"/>
            <a:ext cx="668986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E69510F-3E7E-40C8-E225-5E7E3C03AE34}"/>
              </a:ext>
            </a:extLst>
          </p:cNvPr>
          <p:cNvSpPr txBox="1">
            <a:spLocks/>
          </p:cNvSpPr>
          <p:nvPr/>
        </p:nvSpPr>
        <p:spPr>
          <a:xfrm>
            <a:off x="3900049" y="4010560"/>
            <a:ext cx="1615848" cy="33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TWT Window</a:t>
            </a:r>
          </a:p>
        </p:txBody>
      </p:sp>
      <p:cxnSp>
        <p:nvCxnSpPr>
          <p:cNvPr id="17" name="Conector recto de flecha 20">
            <a:extLst>
              <a:ext uri="{FF2B5EF4-FFF2-40B4-BE49-F238E27FC236}">
                <a16:creationId xmlns:a16="http://schemas.microsoft.com/office/drawing/2014/main" id="{71262EE0-DA67-26CF-BE8C-47D2FFF7F843}"/>
              </a:ext>
            </a:extLst>
          </p:cNvPr>
          <p:cNvCxnSpPr>
            <a:cxnSpLocks/>
          </p:cNvCxnSpPr>
          <p:nvPr/>
        </p:nvCxnSpPr>
        <p:spPr>
          <a:xfrm>
            <a:off x="8036065" y="3805084"/>
            <a:ext cx="0" cy="50144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Conector recto de flecha 20">
            <a:extLst>
              <a:ext uri="{FF2B5EF4-FFF2-40B4-BE49-F238E27FC236}">
                <a16:creationId xmlns:a16="http://schemas.microsoft.com/office/drawing/2014/main" id="{96B6B0D8-4CCE-5E6C-D21E-871D3F6CCC6B}"/>
              </a:ext>
            </a:extLst>
          </p:cNvPr>
          <p:cNvCxnSpPr>
            <a:cxnSpLocks/>
          </p:cNvCxnSpPr>
          <p:nvPr/>
        </p:nvCxnSpPr>
        <p:spPr>
          <a:xfrm>
            <a:off x="1346197" y="3787385"/>
            <a:ext cx="0" cy="50144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Rectángulo 22">
            <a:extLst>
              <a:ext uri="{FF2B5EF4-FFF2-40B4-BE49-F238E27FC236}">
                <a16:creationId xmlns:a16="http://schemas.microsoft.com/office/drawing/2014/main" id="{A5D20E77-9738-AC22-0E8F-AB2F28592FD7}"/>
              </a:ext>
            </a:extLst>
          </p:cNvPr>
          <p:cNvSpPr/>
          <p:nvPr/>
        </p:nvSpPr>
        <p:spPr>
          <a:xfrm>
            <a:off x="6603274" y="2460109"/>
            <a:ext cx="58239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TA: AP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RA: STA1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AF283DF-36EE-0B41-A0AD-C3B8BFCD0754}"/>
              </a:ext>
            </a:extLst>
          </p:cNvPr>
          <p:cNvSpPr/>
          <p:nvPr/>
        </p:nvSpPr>
        <p:spPr>
          <a:xfrm>
            <a:off x="7262243" y="2851021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ectángulo 22">
            <a:extLst>
              <a:ext uri="{FF2B5EF4-FFF2-40B4-BE49-F238E27FC236}">
                <a16:creationId xmlns:a16="http://schemas.microsoft.com/office/drawing/2014/main" id="{6ED432B0-1EC6-EE53-3B62-14422284B251}"/>
              </a:ext>
            </a:extLst>
          </p:cNvPr>
          <p:cNvSpPr/>
          <p:nvPr/>
        </p:nvSpPr>
        <p:spPr>
          <a:xfrm>
            <a:off x="2351201" y="3254706"/>
            <a:ext cx="487249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14" name="Rectángulo 22">
            <a:extLst>
              <a:ext uri="{FF2B5EF4-FFF2-40B4-BE49-F238E27FC236}">
                <a16:creationId xmlns:a16="http://schemas.microsoft.com/office/drawing/2014/main" id="{3077051B-8C22-388F-450F-DCD4FF676E06}"/>
              </a:ext>
            </a:extLst>
          </p:cNvPr>
          <p:cNvSpPr/>
          <p:nvPr/>
        </p:nvSpPr>
        <p:spPr>
          <a:xfrm>
            <a:off x="2351200" y="2852196"/>
            <a:ext cx="48248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  <p:cxnSp>
        <p:nvCxnSpPr>
          <p:cNvPr id="19" name="Conector recto de flecha 20">
            <a:extLst>
              <a:ext uri="{FF2B5EF4-FFF2-40B4-BE49-F238E27FC236}">
                <a16:creationId xmlns:a16="http://schemas.microsoft.com/office/drawing/2014/main" id="{805C4897-1BD5-D197-3D40-3B1E9874356A}"/>
              </a:ext>
            </a:extLst>
          </p:cNvPr>
          <p:cNvCxnSpPr>
            <a:cxnSpLocks/>
          </p:cNvCxnSpPr>
          <p:nvPr/>
        </p:nvCxnSpPr>
        <p:spPr>
          <a:xfrm flipH="1">
            <a:off x="2881312" y="2312988"/>
            <a:ext cx="257175" cy="3365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54745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770470"/>
            <a:ext cx="8686800" cy="1600200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NAV counter of the P2P group is reset after receiving the TF, allowing the P2P group to start contending for the channel using the lightweight contention mode</a:t>
            </a:r>
          </a:p>
          <a:p>
            <a:pPr lvl="1"/>
            <a:r>
              <a:rPr lang="en-US" sz="1200" dirty="0">
                <a:solidFill>
                  <a:schemeClr val="tx1"/>
                </a:solidFill>
              </a:rPr>
              <a:t>Other STA devices, including OBSS devices, will not change the NAV, and they will consider the channel as busy</a:t>
            </a:r>
          </a:p>
          <a:p>
            <a:r>
              <a:rPr lang="en-US" sz="1600" dirty="0">
                <a:solidFill>
                  <a:schemeClr val="tx1"/>
                </a:solidFill>
              </a:rPr>
              <a:t>Another internal time shall count the remaining time for the allocated time</a:t>
            </a:r>
          </a:p>
          <a:p>
            <a:r>
              <a:rPr lang="en-US" sz="1600" dirty="0">
                <a:solidFill>
                  <a:schemeClr val="tx1"/>
                </a:solidFill>
              </a:rPr>
              <a:t>Once the allocated time finishes, the P2P group restores the BSS NAV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60" name="Rectángulo 22">
            <a:extLst>
              <a:ext uri="{FF2B5EF4-FFF2-40B4-BE49-F238E27FC236}">
                <a16:creationId xmlns:a16="http://schemas.microsoft.com/office/drawing/2014/main" id="{4CDF0204-DE6A-33CC-A7A0-26AFC010D643}"/>
              </a:ext>
            </a:extLst>
          </p:cNvPr>
          <p:cNvSpPr/>
          <p:nvPr/>
        </p:nvSpPr>
        <p:spPr>
          <a:xfrm>
            <a:off x="1480174" y="2192560"/>
            <a:ext cx="60229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RA: GID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61" name="Conector recto de flecha 20">
            <a:extLst>
              <a:ext uri="{FF2B5EF4-FFF2-40B4-BE49-F238E27FC236}">
                <a16:creationId xmlns:a16="http://schemas.microsoft.com/office/drawing/2014/main" id="{ECE11D20-E927-3D4A-250A-17D8D44D3F94}"/>
              </a:ext>
            </a:extLst>
          </p:cNvPr>
          <p:cNvCxnSpPr>
            <a:cxnSpLocks/>
          </p:cNvCxnSpPr>
          <p:nvPr/>
        </p:nvCxnSpPr>
        <p:spPr>
          <a:xfrm>
            <a:off x="1103179" y="1687117"/>
            <a:ext cx="683686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FC9DCC6B-2287-6D94-0771-DB38BA897C23}"/>
              </a:ext>
            </a:extLst>
          </p:cNvPr>
          <p:cNvSpPr txBox="1">
            <a:spLocks/>
          </p:cNvSpPr>
          <p:nvPr/>
        </p:nvSpPr>
        <p:spPr>
          <a:xfrm>
            <a:off x="3878413" y="1412594"/>
            <a:ext cx="62669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TXOP</a:t>
            </a:r>
          </a:p>
        </p:txBody>
      </p:sp>
      <p:cxnSp>
        <p:nvCxnSpPr>
          <p:cNvPr id="63" name="Conector recto de flecha 20">
            <a:extLst>
              <a:ext uri="{FF2B5EF4-FFF2-40B4-BE49-F238E27FC236}">
                <a16:creationId xmlns:a16="http://schemas.microsoft.com/office/drawing/2014/main" id="{D8A1898C-02FA-1149-9645-A84D865ADD58}"/>
              </a:ext>
            </a:extLst>
          </p:cNvPr>
          <p:cNvCxnSpPr>
            <a:cxnSpLocks/>
          </p:cNvCxnSpPr>
          <p:nvPr/>
        </p:nvCxnSpPr>
        <p:spPr>
          <a:xfrm>
            <a:off x="7932796" y="1586879"/>
            <a:ext cx="0" cy="28936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C30B5EC0-8355-C60D-DD66-077C5361A0C5}"/>
              </a:ext>
            </a:extLst>
          </p:cNvPr>
          <p:cNvSpPr txBox="1">
            <a:spLocks/>
          </p:cNvSpPr>
          <p:nvPr/>
        </p:nvSpPr>
        <p:spPr>
          <a:xfrm>
            <a:off x="8047358" y="3430994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65" name="Conector recto de flecha 20">
            <a:extLst>
              <a:ext uri="{FF2B5EF4-FFF2-40B4-BE49-F238E27FC236}">
                <a16:creationId xmlns:a16="http://schemas.microsoft.com/office/drawing/2014/main" id="{B11BED06-7002-ACBF-FA5F-E616A7BB22D9}"/>
              </a:ext>
            </a:extLst>
          </p:cNvPr>
          <p:cNvCxnSpPr>
            <a:cxnSpLocks/>
          </p:cNvCxnSpPr>
          <p:nvPr/>
        </p:nvCxnSpPr>
        <p:spPr>
          <a:xfrm flipH="1">
            <a:off x="625332" y="2494565"/>
            <a:ext cx="763474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66" name="Rectángulo 22">
            <a:extLst>
              <a:ext uri="{FF2B5EF4-FFF2-40B4-BE49-F238E27FC236}">
                <a16:creationId xmlns:a16="http://schemas.microsoft.com/office/drawing/2014/main" id="{5D6DDF24-68DE-F499-0EAC-E55DD6B1E5A1}"/>
              </a:ext>
            </a:extLst>
          </p:cNvPr>
          <p:cNvSpPr/>
          <p:nvPr/>
        </p:nvSpPr>
        <p:spPr>
          <a:xfrm>
            <a:off x="2758856" y="2581638"/>
            <a:ext cx="58239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STA1 -&gt; STA2</a:t>
            </a:r>
          </a:p>
        </p:txBody>
      </p:sp>
      <p:sp>
        <p:nvSpPr>
          <p:cNvPr id="67" name="Rectángulo 22">
            <a:extLst>
              <a:ext uri="{FF2B5EF4-FFF2-40B4-BE49-F238E27FC236}">
                <a16:creationId xmlns:a16="http://schemas.microsoft.com/office/drawing/2014/main" id="{12C9EED1-0993-DD3E-3E8E-346F1F30758D}"/>
              </a:ext>
            </a:extLst>
          </p:cNvPr>
          <p:cNvSpPr/>
          <p:nvPr/>
        </p:nvSpPr>
        <p:spPr>
          <a:xfrm>
            <a:off x="4011417" y="2979434"/>
            <a:ext cx="531790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STA2 -&gt; STA1</a:t>
            </a:r>
          </a:p>
        </p:txBody>
      </p:sp>
      <p:sp>
        <p:nvSpPr>
          <p:cNvPr id="71" name="Rectángulo 22">
            <a:extLst>
              <a:ext uri="{FF2B5EF4-FFF2-40B4-BE49-F238E27FC236}">
                <a16:creationId xmlns:a16="http://schemas.microsoft.com/office/drawing/2014/main" id="{866BCF2E-DD8B-E5BF-2C6F-2640E0422A8A}"/>
              </a:ext>
            </a:extLst>
          </p:cNvPr>
          <p:cNvSpPr/>
          <p:nvPr/>
        </p:nvSpPr>
        <p:spPr>
          <a:xfrm>
            <a:off x="5204284" y="2580658"/>
            <a:ext cx="5536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STA</a:t>
            </a:r>
            <a:r>
              <a:rPr lang="es-ES" sz="9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-&gt; STA2</a:t>
            </a:r>
          </a:p>
        </p:txBody>
      </p:sp>
      <p:cxnSp>
        <p:nvCxnSpPr>
          <p:cNvPr id="72" name="Conector recto de flecha 20">
            <a:extLst>
              <a:ext uri="{FF2B5EF4-FFF2-40B4-BE49-F238E27FC236}">
                <a16:creationId xmlns:a16="http://schemas.microsoft.com/office/drawing/2014/main" id="{FAF9FE97-E0EB-927D-620D-1994C5987ED4}"/>
              </a:ext>
            </a:extLst>
          </p:cNvPr>
          <p:cNvCxnSpPr>
            <a:cxnSpLocks/>
          </p:cNvCxnSpPr>
          <p:nvPr/>
        </p:nvCxnSpPr>
        <p:spPr>
          <a:xfrm>
            <a:off x="2094271" y="3895881"/>
            <a:ext cx="4163435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73" name="Rectángulo 22">
            <a:extLst>
              <a:ext uri="{FF2B5EF4-FFF2-40B4-BE49-F238E27FC236}">
                <a16:creationId xmlns:a16="http://schemas.microsoft.com/office/drawing/2014/main" id="{7093EAAA-8F1F-FCFD-8F14-495776004C6B}"/>
              </a:ext>
            </a:extLst>
          </p:cNvPr>
          <p:cNvSpPr/>
          <p:nvPr/>
        </p:nvSpPr>
        <p:spPr>
          <a:xfrm>
            <a:off x="3426845" y="2975421"/>
            <a:ext cx="36986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4" name="Conector recto de flecha 20">
            <a:extLst>
              <a:ext uri="{FF2B5EF4-FFF2-40B4-BE49-F238E27FC236}">
                <a16:creationId xmlns:a16="http://schemas.microsoft.com/office/drawing/2014/main" id="{21F85616-68A3-E8C8-CB5A-1C32C20B8E92}"/>
              </a:ext>
            </a:extLst>
          </p:cNvPr>
          <p:cNvCxnSpPr>
            <a:cxnSpLocks/>
          </p:cNvCxnSpPr>
          <p:nvPr/>
        </p:nvCxnSpPr>
        <p:spPr>
          <a:xfrm>
            <a:off x="3334912" y="2225913"/>
            <a:ext cx="0" cy="66192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5" name="Conector recto de flecha 20">
            <a:extLst>
              <a:ext uri="{FF2B5EF4-FFF2-40B4-BE49-F238E27FC236}">
                <a16:creationId xmlns:a16="http://schemas.microsoft.com/office/drawing/2014/main" id="{181DFBF6-445F-4F5B-8CCC-F890378F3C76}"/>
              </a:ext>
            </a:extLst>
          </p:cNvPr>
          <p:cNvCxnSpPr>
            <a:cxnSpLocks/>
          </p:cNvCxnSpPr>
          <p:nvPr/>
        </p:nvCxnSpPr>
        <p:spPr>
          <a:xfrm>
            <a:off x="3419791" y="2225913"/>
            <a:ext cx="0" cy="934159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6" name="Conector recto de flecha 20">
            <a:extLst>
              <a:ext uri="{FF2B5EF4-FFF2-40B4-BE49-F238E27FC236}">
                <a16:creationId xmlns:a16="http://schemas.microsoft.com/office/drawing/2014/main" id="{615E2D6B-67A7-4548-4E8F-B26EB73AE1F0}"/>
              </a:ext>
            </a:extLst>
          </p:cNvPr>
          <p:cNvCxnSpPr>
            <a:cxnSpLocks/>
          </p:cNvCxnSpPr>
          <p:nvPr/>
        </p:nvCxnSpPr>
        <p:spPr>
          <a:xfrm>
            <a:off x="3152813" y="2305022"/>
            <a:ext cx="182099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7" name="Conector recto de flecha 20">
            <a:extLst>
              <a:ext uri="{FF2B5EF4-FFF2-40B4-BE49-F238E27FC236}">
                <a16:creationId xmlns:a16="http://schemas.microsoft.com/office/drawing/2014/main" id="{0DFBEB0A-5836-807F-747D-316915704209}"/>
              </a:ext>
            </a:extLst>
          </p:cNvPr>
          <p:cNvCxnSpPr>
            <a:cxnSpLocks/>
          </p:cNvCxnSpPr>
          <p:nvPr/>
        </p:nvCxnSpPr>
        <p:spPr>
          <a:xfrm flipH="1">
            <a:off x="3419791" y="2300259"/>
            <a:ext cx="132750" cy="47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96F74212-85FA-683B-1D5F-0C1F2084C215}"/>
              </a:ext>
            </a:extLst>
          </p:cNvPr>
          <p:cNvSpPr txBox="1"/>
          <p:nvPr/>
        </p:nvSpPr>
        <p:spPr>
          <a:xfrm>
            <a:off x="3158259" y="2033841"/>
            <a:ext cx="4671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SIFS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79" name="Rectángulo 22">
            <a:extLst>
              <a:ext uri="{FF2B5EF4-FFF2-40B4-BE49-F238E27FC236}">
                <a16:creationId xmlns:a16="http://schemas.microsoft.com/office/drawing/2014/main" id="{A3634A47-F0C9-CC83-423F-344348186E0B}"/>
              </a:ext>
            </a:extLst>
          </p:cNvPr>
          <p:cNvSpPr/>
          <p:nvPr/>
        </p:nvSpPr>
        <p:spPr>
          <a:xfrm>
            <a:off x="4617686" y="2580239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0" name="Rectángulo 22">
            <a:extLst>
              <a:ext uri="{FF2B5EF4-FFF2-40B4-BE49-F238E27FC236}">
                <a16:creationId xmlns:a16="http://schemas.microsoft.com/office/drawing/2014/main" id="{A831EE3B-2C5B-D8F3-3606-F733C8994978}"/>
              </a:ext>
            </a:extLst>
          </p:cNvPr>
          <p:cNvSpPr/>
          <p:nvPr/>
        </p:nvSpPr>
        <p:spPr>
          <a:xfrm>
            <a:off x="5874948" y="2981868"/>
            <a:ext cx="36515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887BA42-CFBC-D264-0BD0-35C88205100F}"/>
              </a:ext>
            </a:extLst>
          </p:cNvPr>
          <p:cNvSpPr txBox="1"/>
          <p:nvPr/>
        </p:nvSpPr>
        <p:spPr>
          <a:xfrm>
            <a:off x="-153205" y="2185497"/>
            <a:ext cx="12907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AP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55C8015-3BCA-A2FE-86E3-F8358B9D0EC7}"/>
              </a:ext>
            </a:extLst>
          </p:cNvPr>
          <p:cNvSpPr txBox="1"/>
          <p:nvPr/>
        </p:nvSpPr>
        <p:spPr>
          <a:xfrm>
            <a:off x="-117078" y="2619036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cxnSp>
        <p:nvCxnSpPr>
          <p:cNvPr id="83" name="Conector recto de flecha 20">
            <a:extLst>
              <a:ext uri="{FF2B5EF4-FFF2-40B4-BE49-F238E27FC236}">
                <a16:creationId xmlns:a16="http://schemas.microsoft.com/office/drawing/2014/main" id="{4FFC0C04-5C3B-FDB2-FE9D-B9A0D3EBFE0B}"/>
              </a:ext>
            </a:extLst>
          </p:cNvPr>
          <p:cNvCxnSpPr>
            <a:cxnSpLocks/>
          </p:cNvCxnSpPr>
          <p:nvPr/>
        </p:nvCxnSpPr>
        <p:spPr>
          <a:xfrm>
            <a:off x="1098759" y="1581027"/>
            <a:ext cx="0" cy="60964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grpSp>
        <p:nvGrpSpPr>
          <p:cNvPr id="84" name="Group 83">
            <a:extLst>
              <a:ext uri="{FF2B5EF4-FFF2-40B4-BE49-F238E27FC236}">
                <a16:creationId xmlns:a16="http://schemas.microsoft.com/office/drawing/2014/main" id="{641ACEBF-E2F5-DB4D-62AD-4A2E68A10325}"/>
              </a:ext>
            </a:extLst>
          </p:cNvPr>
          <p:cNvGrpSpPr/>
          <p:nvPr/>
        </p:nvGrpSpPr>
        <p:grpSpPr>
          <a:xfrm>
            <a:off x="728757" y="2378281"/>
            <a:ext cx="372143" cy="116819"/>
            <a:chOff x="1862023" y="4639736"/>
            <a:chExt cx="372143" cy="116819"/>
          </a:xfrm>
        </p:grpSpPr>
        <p:sp>
          <p:nvSpPr>
            <p:cNvPr id="85" name="Rectangle: Single Corner Snipped 84">
              <a:extLst>
                <a:ext uri="{FF2B5EF4-FFF2-40B4-BE49-F238E27FC236}">
                  <a16:creationId xmlns:a16="http://schemas.microsoft.com/office/drawing/2014/main" id="{C522DF38-7522-9C3E-FB69-B1F479FDF2F2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" name="Rectangle: Single Corner Snipped 85">
              <a:extLst>
                <a:ext uri="{FF2B5EF4-FFF2-40B4-BE49-F238E27FC236}">
                  <a16:creationId xmlns:a16="http://schemas.microsoft.com/office/drawing/2014/main" id="{F8E19940-8874-C6A4-747A-C07A88BF9D70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" name="Rectangle: Single Corner Snipped 86">
              <a:extLst>
                <a:ext uri="{FF2B5EF4-FFF2-40B4-BE49-F238E27FC236}">
                  <a16:creationId xmlns:a16="http://schemas.microsoft.com/office/drawing/2014/main" id="{3C7318E1-9A33-EE4F-C0D6-FA90652AE4F8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88" name="Conector recto de flecha 20">
            <a:extLst>
              <a:ext uri="{FF2B5EF4-FFF2-40B4-BE49-F238E27FC236}">
                <a16:creationId xmlns:a16="http://schemas.microsoft.com/office/drawing/2014/main" id="{1A39B011-8898-1EEA-9CDD-A4E54E9668F5}"/>
              </a:ext>
            </a:extLst>
          </p:cNvPr>
          <p:cNvCxnSpPr>
            <a:cxnSpLocks/>
          </p:cNvCxnSpPr>
          <p:nvPr/>
        </p:nvCxnSpPr>
        <p:spPr>
          <a:xfrm flipH="1">
            <a:off x="625332" y="2887353"/>
            <a:ext cx="768046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06267900-DE7F-C0B9-7CA1-2DAE3FEAA183}"/>
              </a:ext>
            </a:extLst>
          </p:cNvPr>
          <p:cNvSpPr txBox="1"/>
          <p:nvPr/>
        </p:nvSpPr>
        <p:spPr>
          <a:xfrm>
            <a:off x="-122351" y="3014471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90" name="Conector recto de flecha 20">
            <a:extLst>
              <a:ext uri="{FF2B5EF4-FFF2-40B4-BE49-F238E27FC236}">
                <a16:creationId xmlns:a16="http://schemas.microsoft.com/office/drawing/2014/main" id="{815D0FA3-9881-9F88-25D3-B52A4AD2714E}"/>
              </a:ext>
            </a:extLst>
          </p:cNvPr>
          <p:cNvCxnSpPr>
            <a:cxnSpLocks/>
          </p:cNvCxnSpPr>
          <p:nvPr/>
        </p:nvCxnSpPr>
        <p:spPr>
          <a:xfrm flipH="1">
            <a:off x="648929" y="3279605"/>
            <a:ext cx="766449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cxnSp>
        <p:nvCxnSpPr>
          <p:cNvPr id="91" name="Conector recto de flecha 20">
            <a:extLst>
              <a:ext uri="{FF2B5EF4-FFF2-40B4-BE49-F238E27FC236}">
                <a16:creationId xmlns:a16="http://schemas.microsoft.com/office/drawing/2014/main" id="{504D72FF-9BE0-7363-2D92-9450E6E30569}"/>
              </a:ext>
            </a:extLst>
          </p:cNvPr>
          <p:cNvCxnSpPr>
            <a:cxnSpLocks/>
          </p:cNvCxnSpPr>
          <p:nvPr/>
        </p:nvCxnSpPr>
        <p:spPr>
          <a:xfrm flipH="1">
            <a:off x="648929" y="3700226"/>
            <a:ext cx="767973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6082F9E5-8D8D-86AD-EDE0-71F773B36417}"/>
              </a:ext>
            </a:extLst>
          </p:cNvPr>
          <p:cNvSpPr txBox="1"/>
          <p:nvPr/>
        </p:nvSpPr>
        <p:spPr>
          <a:xfrm>
            <a:off x="-122351" y="3407393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STA3</a:t>
            </a:r>
          </a:p>
        </p:txBody>
      </p:sp>
      <p:sp>
        <p:nvSpPr>
          <p:cNvPr id="93" name="Rectángulo 22">
            <a:extLst>
              <a:ext uri="{FF2B5EF4-FFF2-40B4-BE49-F238E27FC236}">
                <a16:creationId xmlns:a16="http://schemas.microsoft.com/office/drawing/2014/main" id="{499D8072-AF21-5BE3-6F1D-2788C00AF39B}"/>
              </a:ext>
            </a:extLst>
          </p:cNvPr>
          <p:cNvSpPr/>
          <p:nvPr/>
        </p:nvSpPr>
        <p:spPr>
          <a:xfrm>
            <a:off x="1100670" y="2193095"/>
            <a:ext cx="33505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to</a:t>
            </a:r>
            <a:r>
              <a:rPr kumimoji="0" lang="es-ES" sz="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Self</a:t>
            </a:r>
            <a:endParaRPr kumimoji="0" lang="es-ES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DED8612-536A-53EB-F9CD-EF882966803D}"/>
              </a:ext>
            </a:extLst>
          </p:cNvPr>
          <p:cNvSpPr txBox="1"/>
          <p:nvPr/>
        </p:nvSpPr>
        <p:spPr>
          <a:xfrm>
            <a:off x="1865061" y="1865397"/>
            <a:ext cx="7715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RTS TXS Trigger frame </a:t>
            </a:r>
            <a:endParaRPr lang="en-US" sz="8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F28E1B2-30C2-B505-E6F9-24D7FA20D98F}"/>
              </a:ext>
            </a:extLst>
          </p:cNvPr>
          <p:cNvGrpSpPr/>
          <p:nvPr/>
        </p:nvGrpSpPr>
        <p:grpSpPr>
          <a:xfrm>
            <a:off x="2547189" y="2768806"/>
            <a:ext cx="211668" cy="116819"/>
            <a:chOff x="1862023" y="4639736"/>
            <a:chExt cx="372143" cy="116819"/>
          </a:xfrm>
        </p:grpSpPr>
        <p:sp>
          <p:nvSpPr>
            <p:cNvPr id="96" name="Rectangle: Single Corner Snipped 95">
              <a:extLst>
                <a:ext uri="{FF2B5EF4-FFF2-40B4-BE49-F238E27FC236}">
                  <a16:creationId xmlns:a16="http://schemas.microsoft.com/office/drawing/2014/main" id="{AB51285D-2E89-80C2-B8E5-97F827DD6175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7" name="Rectangle: Single Corner Snipped 96">
              <a:extLst>
                <a:ext uri="{FF2B5EF4-FFF2-40B4-BE49-F238E27FC236}">
                  <a16:creationId xmlns:a16="http://schemas.microsoft.com/office/drawing/2014/main" id="{B27475AE-9D2B-19A7-B4DE-78CA24819F78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Rectangle: Single Corner Snipped 97">
              <a:extLst>
                <a:ext uri="{FF2B5EF4-FFF2-40B4-BE49-F238E27FC236}">
                  <a16:creationId xmlns:a16="http://schemas.microsoft.com/office/drawing/2014/main" id="{0C26648B-D97F-3D06-DE02-F9F31C46847F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447FCE04-1919-EDB1-6206-CD5D027E0202}"/>
              </a:ext>
            </a:extLst>
          </p:cNvPr>
          <p:cNvGrpSpPr/>
          <p:nvPr/>
        </p:nvGrpSpPr>
        <p:grpSpPr>
          <a:xfrm>
            <a:off x="3798139" y="3162506"/>
            <a:ext cx="211668" cy="116819"/>
            <a:chOff x="1862023" y="4639736"/>
            <a:chExt cx="372143" cy="116819"/>
          </a:xfrm>
        </p:grpSpPr>
        <p:sp>
          <p:nvSpPr>
            <p:cNvPr id="100" name="Rectangle: Single Corner Snipped 99">
              <a:extLst>
                <a:ext uri="{FF2B5EF4-FFF2-40B4-BE49-F238E27FC236}">
                  <a16:creationId xmlns:a16="http://schemas.microsoft.com/office/drawing/2014/main" id="{7C40FB00-1332-8531-006E-6EDB0B0BAEAB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Rectangle: Single Corner Snipped 100">
              <a:extLst>
                <a:ext uri="{FF2B5EF4-FFF2-40B4-BE49-F238E27FC236}">
                  <a16:creationId xmlns:a16="http://schemas.microsoft.com/office/drawing/2014/main" id="{F490D8E3-5A07-E18C-5DB0-6B2C43614CE5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Rectangle: Single Corner Snipped 101">
              <a:extLst>
                <a:ext uri="{FF2B5EF4-FFF2-40B4-BE49-F238E27FC236}">
                  <a16:creationId xmlns:a16="http://schemas.microsoft.com/office/drawing/2014/main" id="{20EA632A-AA08-A254-E09C-5630A03B1CFD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4C9404F-AD8D-C012-3F24-41123704E6F2}"/>
              </a:ext>
            </a:extLst>
          </p:cNvPr>
          <p:cNvGrpSpPr/>
          <p:nvPr/>
        </p:nvGrpSpPr>
        <p:grpSpPr>
          <a:xfrm>
            <a:off x="4990669" y="2765497"/>
            <a:ext cx="211668" cy="116819"/>
            <a:chOff x="1862023" y="4639736"/>
            <a:chExt cx="372143" cy="116819"/>
          </a:xfrm>
        </p:grpSpPr>
        <p:sp>
          <p:nvSpPr>
            <p:cNvPr id="104" name="Rectangle: Single Corner Snipped 103">
              <a:extLst>
                <a:ext uri="{FF2B5EF4-FFF2-40B4-BE49-F238E27FC236}">
                  <a16:creationId xmlns:a16="http://schemas.microsoft.com/office/drawing/2014/main" id="{9F8022B1-BE71-1C61-F258-2E1EC66A43E0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Rectangle: Single Corner Snipped 104">
              <a:extLst>
                <a:ext uri="{FF2B5EF4-FFF2-40B4-BE49-F238E27FC236}">
                  <a16:creationId xmlns:a16="http://schemas.microsoft.com/office/drawing/2014/main" id="{DC6FCB34-879C-E6A8-2110-6C2FF19B7866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Rectangle: Single Corner Snipped 105">
              <a:extLst>
                <a:ext uri="{FF2B5EF4-FFF2-40B4-BE49-F238E27FC236}">
                  <a16:creationId xmlns:a16="http://schemas.microsoft.com/office/drawing/2014/main" id="{2910066E-84FA-53F1-D0D4-115C63E44F23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07" name="Conector recto de flecha 20">
            <a:extLst>
              <a:ext uri="{FF2B5EF4-FFF2-40B4-BE49-F238E27FC236}">
                <a16:creationId xmlns:a16="http://schemas.microsoft.com/office/drawing/2014/main" id="{4AE09D7A-93FB-C040-DF62-8D747CD0CE25}"/>
              </a:ext>
            </a:extLst>
          </p:cNvPr>
          <p:cNvCxnSpPr>
            <a:cxnSpLocks/>
          </p:cNvCxnSpPr>
          <p:nvPr/>
        </p:nvCxnSpPr>
        <p:spPr>
          <a:xfrm>
            <a:off x="6262772" y="2554687"/>
            <a:ext cx="0" cy="16383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8" name="Conector recto de flecha 20">
            <a:extLst>
              <a:ext uri="{FF2B5EF4-FFF2-40B4-BE49-F238E27FC236}">
                <a16:creationId xmlns:a16="http://schemas.microsoft.com/office/drawing/2014/main" id="{4D4476BC-0B14-642A-6AC1-0E7D4B959F29}"/>
              </a:ext>
            </a:extLst>
          </p:cNvPr>
          <p:cNvCxnSpPr>
            <a:cxnSpLocks/>
          </p:cNvCxnSpPr>
          <p:nvPr/>
        </p:nvCxnSpPr>
        <p:spPr>
          <a:xfrm>
            <a:off x="2079907" y="2500712"/>
            <a:ext cx="0" cy="14287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9" name="Rectángulo 22">
            <a:extLst>
              <a:ext uri="{FF2B5EF4-FFF2-40B4-BE49-F238E27FC236}">
                <a16:creationId xmlns:a16="http://schemas.microsoft.com/office/drawing/2014/main" id="{EC11EB9D-4307-EBC8-D239-002E153382CD}"/>
              </a:ext>
            </a:extLst>
          </p:cNvPr>
          <p:cNvSpPr/>
          <p:nvPr/>
        </p:nvSpPr>
        <p:spPr>
          <a:xfrm>
            <a:off x="1109080" y="4305388"/>
            <a:ext cx="6825062" cy="18916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BSS NAV</a:t>
            </a:r>
          </a:p>
        </p:txBody>
      </p:sp>
      <p:cxnSp>
        <p:nvCxnSpPr>
          <p:cNvPr id="110" name="Conector recto de flecha 20">
            <a:extLst>
              <a:ext uri="{FF2B5EF4-FFF2-40B4-BE49-F238E27FC236}">
                <a16:creationId xmlns:a16="http://schemas.microsoft.com/office/drawing/2014/main" id="{96EDFEB6-C676-33F3-B22D-31D9055FDD68}"/>
              </a:ext>
            </a:extLst>
          </p:cNvPr>
          <p:cNvCxnSpPr>
            <a:cxnSpLocks/>
          </p:cNvCxnSpPr>
          <p:nvPr/>
        </p:nvCxnSpPr>
        <p:spPr>
          <a:xfrm>
            <a:off x="1103624" y="2458279"/>
            <a:ext cx="0" cy="1973263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2" name="Rectángulo 22">
            <a:extLst>
              <a:ext uri="{FF2B5EF4-FFF2-40B4-BE49-F238E27FC236}">
                <a16:creationId xmlns:a16="http://schemas.microsoft.com/office/drawing/2014/main" id="{33123F95-4EB5-287A-9FDE-C2E2A105B827}"/>
              </a:ext>
            </a:extLst>
          </p:cNvPr>
          <p:cNvSpPr/>
          <p:nvPr/>
        </p:nvSpPr>
        <p:spPr>
          <a:xfrm>
            <a:off x="2088372" y="4026299"/>
            <a:ext cx="4179945" cy="18916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time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allocated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NAV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internal</a:t>
            </a: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counter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3" name="Content Placeholder 2">
            <a:extLst>
              <a:ext uri="{FF2B5EF4-FFF2-40B4-BE49-F238E27FC236}">
                <a16:creationId xmlns:a16="http://schemas.microsoft.com/office/drawing/2014/main" id="{15B1197E-1620-9D69-7CCE-3B8838D00A48}"/>
              </a:ext>
            </a:extLst>
          </p:cNvPr>
          <p:cNvSpPr txBox="1">
            <a:spLocks/>
          </p:cNvSpPr>
          <p:nvPr/>
        </p:nvSpPr>
        <p:spPr>
          <a:xfrm>
            <a:off x="3168764" y="3694954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Time Allocated to P2P group</a:t>
            </a:r>
          </a:p>
        </p:txBody>
      </p:sp>
      <p:sp>
        <p:nvSpPr>
          <p:cNvPr id="114" name="Content Placeholder 2">
            <a:extLst>
              <a:ext uri="{FF2B5EF4-FFF2-40B4-BE49-F238E27FC236}">
                <a16:creationId xmlns:a16="http://schemas.microsoft.com/office/drawing/2014/main" id="{48553B35-E946-28D8-D45A-B556D0AAC8C8}"/>
              </a:ext>
            </a:extLst>
          </p:cNvPr>
          <p:cNvSpPr txBox="1">
            <a:spLocks/>
          </p:cNvSpPr>
          <p:nvPr/>
        </p:nvSpPr>
        <p:spPr>
          <a:xfrm>
            <a:off x="2754487" y="3431511"/>
            <a:ext cx="3387234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P2P group reset their NAV counter and start contending</a:t>
            </a:r>
          </a:p>
        </p:txBody>
      </p:sp>
      <p:sp>
        <p:nvSpPr>
          <p:cNvPr id="116" name="Content Placeholder 2">
            <a:extLst>
              <a:ext uri="{FF2B5EF4-FFF2-40B4-BE49-F238E27FC236}">
                <a16:creationId xmlns:a16="http://schemas.microsoft.com/office/drawing/2014/main" id="{4F15BB5C-7A05-94F1-1862-059613B66AB7}"/>
              </a:ext>
            </a:extLst>
          </p:cNvPr>
          <p:cNvSpPr txBox="1">
            <a:spLocks/>
          </p:cNvSpPr>
          <p:nvPr/>
        </p:nvSpPr>
        <p:spPr>
          <a:xfrm>
            <a:off x="3977640" y="2061296"/>
            <a:ext cx="1791956" cy="2456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Light-weight contention</a:t>
            </a:r>
          </a:p>
        </p:txBody>
      </p:sp>
      <p:cxnSp>
        <p:nvCxnSpPr>
          <p:cNvPr id="117" name="Conector recto de flecha 20">
            <a:extLst>
              <a:ext uri="{FF2B5EF4-FFF2-40B4-BE49-F238E27FC236}">
                <a16:creationId xmlns:a16="http://schemas.microsoft.com/office/drawing/2014/main" id="{BD17E44F-95A7-BA28-6ABD-C2F456A8B479}"/>
              </a:ext>
            </a:extLst>
          </p:cNvPr>
          <p:cNvCxnSpPr>
            <a:cxnSpLocks/>
          </p:cNvCxnSpPr>
          <p:nvPr/>
        </p:nvCxnSpPr>
        <p:spPr>
          <a:xfrm flipH="1">
            <a:off x="3901440" y="2289896"/>
            <a:ext cx="228600" cy="7620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4D5D8B46-B3EE-EF16-6C43-0AC4ACDC1DCC}"/>
              </a:ext>
            </a:extLst>
          </p:cNvPr>
          <p:cNvCxnSpPr>
            <a:cxnSpLocks/>
          </p:cNvCxnSpPr>
          <p:nvPr/>
        </p:nvCxnSpPr>
        <p:spPr>
          <a:xfrm flipH="1" flipV="1">
            <a:off x="2560074" y="3302641"/>
            <a:ext cx="252690" cy="351481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31" name="Rectángulo 22">
            <a:extLst>
              <a:ext uri="{FF2B5EF4-FFF2-40B4-BE49-F238E27FC236}">
                <a16:creationId xmlns:a16="http://schemas.microsoft.com/office/drawing/2014/main" id="{41703F9E-7283-3B95-E92A-47507CD7769E}"/>
              </a:ext>
            </a:extLst>
          </p:cNvPr>
          <p:cNvSpPr/>
          <p:nvPr/>
        </p:nvSpPr>
        <p:spPr>
          <a:xfrm>
            <a:off x="6354904" y="2192807"/>
            <a:ext cx="553677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QoS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9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Data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32" name="Conector recto de flecha 20">
            <a:extLst>
              <a:ext uri="{FF2B5EF4-FFF2-40B4-BE49-F238E27FC236}">
                <a16:creationId xmlns:a16="http://schemas.microsoft.com/office/drawing/2014/main" id="{94E622C6-032C-F931-E866-F64228D948ED}"/>
              </a:ext>
            </a:extLst>
          </p:cNvPr>
          <p:cNvCxnSpPr>
            <a:cxnSpLocks/>
          </p:cNvCxnSpPr>
          <p:nvPr/>
        </p:nvCxnSpPr>
        <p:spPr>
          <a:xfrm>
            <a:off x="6652713" y="2493252"/>
            <a:ext cx="0" cy="119384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2" name="Rectángulo 22">
            <a:extLst>
              <a:ext uri="{FF2B5EF4-FFF2-40B4-BE49-F238E27FC236}">
                <a16:creationId xmlns:a16="http://schemas.microsoft.com/office/drawing/2014/main" id="{C4207DAC-8373-ABF7-C708-FDCF94BDD8CF}"/>
              </a:ext>
            </a:extLst>
          </p:cNvPr>
          <p:cNvSpPr/>
          <p:nvPr/>
        </p:nvSpPr>
        <p:spPr>
          <a:xfrm>
            <a:off x="7017182" y="3471586"/>
            <a:ext cx="365157" cy="23224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Ack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DBD930A6-E97F-B862-325A-A62522D60A65}"/>
              </a:ext>
            </a:extLst>
          </p:cNvPr>
          <p:cNvCxnSpPr>
            <a:cxnSpLocks/>
            <a:stCxn id="42" idx="0"/>
          </p:cNvCxnSpPr>
          <p:nvPr/>
        </p:nvCxnSpPr>
        <p:spPr>
          <a:xfrm flipH="1" flipV="1">
            <a:off x="7191634" y="2489238"/>
            <a:ext cx="8127" cy="98234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50" name="Rectángulo 22">
            <a:extLst>
              <a:ext uri="{FF2B5EF4-FFF2-40B4-BE49-F238E27FC236}">
                <a16:creationId xmlns:a16="http://schemas.microsoft.com/office/drawing/2014/main" id="{1196D459-0470-69D5-278C-9256409B2AEE}"/>
              </a:ext>
            </a:extLst>
          </p:cNvPr>
          <p:cNvSpPr/>
          <p:nvPr/>
        </p:nvSpPr>
        <p:spPr>
          <a:xfrm>
            <a:off x="7461891" y="2193095"/>
            <a:ext cx="335055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CF </a:t>
            </a:r>
            <a:r>
              <a:rPr kumimoji="0" lang="es-ES" sz="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End</a:t>
            </a: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FBFC9C5-9911-8351-6E96-E9127C413A0B}"/>
              </a:ext>
            </a:extLst>
          </p:cNvPr>
          <p:cNvSpPr/>
          <p:nvPr/>
        </p:nvSpPr>
        <p:spPr bwMode="auto">
          <a:xfrm>
            <a:off x="187307" y="2561058"/>
            <a:ext cx="601980" cy="85344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Content Placeholder 2">
            <a:extLst>
              <a:ext uri="{FF2B5EF4-FFF2-40B4-BE49-F238E27FC236}">
                <a16:creationId xmlns:a16="http://schemas.microsoft.com/office/drawing/2014/main" id="{D99DF2D6-DE60-4235-815B-21C8037A4F4B}"/>
              </a:ext>
            </a:extLst>
          </p:cNvPr>
          <p:cNvSpPr txBox="1">
            <a:spLocks/>
          </p:cNvSpPr>
          <p:nvPr/>
        </p:nvSpPr>
        <p:spPr>
          <a:xfrm>
            <a:off x="1099003" y="2878693"/>
            <a:ext cx="544973" cy="4089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050" b="1" dirty="0">
                <a:solidFill>
                  <a:srgbClr val="000000"/>
                </a:solidFill>
                <a:latin typeface="Calibri" panose="020F0502020204030204" pitchFamily="34" charset="0"/>
              </a:rPr>
              <a:t>P2P group</a:t>
            </a:r>
          </a:p>
        </p:txBody>
      </p:sp>
      <p:cxnSp>
        <p:nvCxnSpPr>
          <p:cNvPr id="53" name="Conector recto de flecha 20">
            <a:extLst>
              <a:ext uri="{FF2B5EF4-FFF2-40B4-BE49-F238E27FC236}">
                <a16:creationId xmlns:a16="http://schemas.microsoft.com/office/drawing/2014/main" id="{ABBE15F8-7880-EF2B-170C-5A2699B4A217}"/>
              </a:ext>
            </a:extLst>
          </p:cNvPr>
          <p:cNvCxnSpPr>
            <a:cxnSpLocks/>
            <a:endCxn id="51" idx="6"/>
          </p:cNvCxnSpPr>
          <p:nvPr/>
        </p:nvCxnSpPr>
        <p:spPr>
          <a:xfrm flipH="1" flipV="1">
            <a:off x="789287" y="2987778"/>
            <a:ext cx="384685" cy="68088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9" name="Rectángulo 22">
            <a:extLst>
              <a:ext uri="{FF2B5EF4-FFF2-40B4-BE49-F238E27FC236}">
                <a16:creationId xmlns:a16="http://schemas.microsoft.com/office/drawing/2014/main" id="{E293B25A-EC22-9892-752B-67A2375FAD81}"/>
              </a:ext>
            </a:extLst>
          </p:cNvPr>
          <p:cNvSpPr/>
          <p:nvPr/>
        </p:nvSpPr>
        <p:spPr>
          <a:xfrm>
            <a:off x="2181457" y="2585545"/>
            <a:ext cx="35466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10" name="Rectángulo 22">
            <a:extLst>
              <a:ext uri="{FF2B5EF4-FFF2-40B4-BE49-F238E27FC236}">
                <a16:creationId xmlns:a16="http://schemas.microsoft.com/office/drawing/2014/main" id="{B0AB03C0-2976-0AB3-AEC9-A91E505DBA07}"/>
              </a:ext>
            </a:extLst>
          </p:cNvPr>
          <p:cNvSpPr/>
          <p:nvPr/>
        </p:nvSpPr>
        <p:spPr>
          <a:xfrm>
            <a:off x="2187356" y="2980802"/>
            <a:ext cx="354668" cy="3020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CTS</a:t>
            </a:r>
          </a:p>
        </p:txBody>
      </p:sp>
    </p:spTree>
    <p:extLst>
      <p:ext uri="{BB962C8B-B14F-4D97-AF65-F5344CB8AC3E}">
        <p14:creationId xmlns:p14="http://schemas.microsoft.com/office/powerpoint/2010/main" val="233529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599"/>
            <a:ext cx="8458200" cy="447712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There could be several options for implementing the light contention within the P2P group contention period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High-performance EDCA parameters (AISFN and CW)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The Voice access category could be a good starting point to define these values. We assume that there are a very small number the devices within the contention period, whose QoS data traffic is driven by the application, and most likely there will be an order of transmission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No contention with fixed IFS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Assuming the application has a fixed order of data transmission, the contention could be removed, and set a fixed </a:t>
            </a:r>
            <a:r>
              <a:rPr lang="en-US" sz="1600" dirty="0" err="1">
                <a:solidFill>
                  <a:schemeClr val="tx1"/>
                </a:solidFill>
              </a:rPr>
              <a:t>xIFS</a:t>
            </a:r>
            <a:r>
              <a:rPr lang="en-US" sz="1600" dirty="0">
                <a:solidFill>
                  <a:schemeClr val="tx1"/>
                </a:solidFill>
              </a:rPr>
              <a:t> separation between the frames, as there will be no collisions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Token-based arbitration  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As an additional mechanism for avoiding collisions, there could be a token-based arbitration mechanism for allowing a P2P group member to transmit. The token will be passed through the members (different strategies could be used).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7424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712601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new Triggered TXOP sharing mode is proposed, which enables a light-weight contention period for QoS P2P group members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MU-RTS TXS Trigger frame must support a new User Info field including a Group ID, instead of AID.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P2P group STAs need to reset their NAV counter after receiving the new TF frame (RA: Group ID), and start the light contention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P2P group STAs need to maintain an internal counter of the allocated time by the AP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After the allocated time expires, the P2P group STAs recover the BSS TXOP NAV counter</a:t>
            </a:r>
          </a:p>
          <a:p>
            <a:r>
              <a:rPr lang="en-US" dirty="0">
                <a:solidFill>
                  <a:schemeClr val="tx1"/>
                </a:solidFill>
              </a:rPr>
              <a:t>There could be different light-weight contention options, according to application nature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430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585779"/>
          </a:xfrm>
        </p:spPr>
        <p:txBody>
          <a:bodyPr/>
          <a:lstStyle/>
          <a:p>
            <a:r>
              <a:rPr lang="en-US" dirty="0"/>
              <a:t>We have identified the P2P communication links for some QoS time-sensitive applications, and current on-channel P2P mechanism limitations attending to the needs for bidirectional communication (closed loop)</a:t>
            </a:r>
          </a:p>
          <a:p>
            <a:r>
              <a:rPr lang="en-US" dirty="0">
                <a:solidFill>
                  <a:schemeClr val="tx1"/>
                </a:solidFill>
              </a:rPr>
              <a:t>Based on the P2P group concept, we have proposed a new triggered TXOP sharing mode that would allow direct communication with the P2P group</a:t>
            </a:r>
          </a:p>
          <a:p>
            <a:r>
              <a:rPr lang="en-US" dirty="0">
                <a:solidFill>
                  <a:schemeClr val="tx1"/>
                </a:solidFill>
              </a:rPr>
              <a:t>A light-weight contention mechanism is proposed to enhance the transmission efficiency and improving the end-to-end communication latency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51800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b="0" dirty="0"/>
              <a:t>[1]</a:t>
            </a:r>
            <a:r>
              <a:rPr lang="pt-BR" altLang="ko-KR" sz="1600" b="0" dirty="0"/>
              <a:t> IEEE 802.11-23/0028r6</a:t>
            </a:r>
            <a:r>
              <a:rPr lang="es-ES" altLang="ko-KR" sz="1600" b="0" dirty="0"/>
              <a:t>, </a:t>
            </a:r>
            <a:r>
              <a:rPr lang="en-US" altLang="ko-KR" sz="1600" b="0" dirty="0"/>
              <a:t>UHR </a:t>
            </a:r>
            <a:r>
              <a:rPr lang="pt-BR" altLang="ko-KR" sz="1600" b="0" dirty="0"/>
              <a:t>PAR discussion</a:t>
            </a:r>
          </a:p>
          <a:p>
            <a:pPr marL="0" indent="0">
              <a:buNone/>
            </a:pPr>
            <a:r>
              <a:rPr lang="en-US" altLang="ko-KR" sz="1600" b="0" dirty="0"/>
              <a:t>[2] Inaki Val and et al. (MaxLinear), “High Criticality Use Cases and Requirements”, 23/1522r0, September 2023.</a:t>
            </a:r>
          </a:p>
          <a:p>
            <a:pPr marL="0" indent="0">
              <a:buNone/>
            </a:pPr>
            <a:r>
              <a:rPr lang="en-US" altLang="ko-KR" sz="1600" b="0" dirty="0"/>
              <a:t>[3]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600" b="0" dirty="0"/>
              <a:t>[4]</a:t>
            </a:r>
            <a:r>
              <a:rPr lang="en-US" altLang="ko-KR" sz="1600" b="0" dirty="0">
                <a:solidFill>
                  <a:schemeClr val="tx1"/>
                </a:solidFill>
              </a:rPr>
              <a:t> Dibakar Das and et al. (Intel), “TXOP sharing extensions for XR use-cases”, 23/1387r1, August 2023.</a:t>
            </a:r>
          </a:p>
          <a:p>
            <a:pPr marL="0" indent="0">
              <a:buNone/>
            </a:pPr>
            <a:r>
              <a:rPr lang="en-US" altLang="ko-KR" sz="1600" b="0" dirty="0"/>
              <a:t>[5]</a:t>
            </a:r>
            <a:r>
              <a:rPr lang="en-US" altLang="ko-KR" sz="1600" b="0" dirty="0">
                <a:solidFill>
                  <a:schemeClr val="tx1"/>
                </a:solidFill>
              </a:rPr>
              <a:t> </a:t>
            </a:r>
            <a:r>
              <a:rPr lang="en-US" altLang="ko-KR" sz="1600" b="0" dirty="0" err="1">
                <a:solidFill>
                  <a:schemeClr val="tx1"/>
                </a:solidFill>
              </a:rPr>
              <a:t>Guoqing</a:t>
            </a:r>
            <a:r>
              <a:rPr lang="en-US" altLang="ko-KR" sz="1600" b="0" dirty="0">
                <a:solidFill>
                  <a:schemeClr val="tx1"/>
                </a:solidFill>
              </a:rPr>
              <a:t> Li and et al. (Meta), “Proxy QoS management for XR use cases”, 23/1958r0, November 2023.</a:t>
            </a:r>
          </a:p>
          <a:p>
            <a:pPr marL="0" indent="0">
              <a:buNone/>
            </a:pPr>
            <a:r>
              <a:rPr lang="en-US" altLang="ko-KR" sz="1600" b="0" dirty="0">
                <a:solidFill>
                  <a:schemeClr val="tx1"/>
                </a:solidFill>
              </a:rPr>
              <a:t>[6] Rubayet Shafin and et al., “P2P Resource Management”, 23/1929r0, November 2023.</a:t>
            </a:r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200" dirty="0"/>
              <a:t>802.11bn targets the improvement of packet delivery by reducing the transmission latency and enhancing network </a:t>
            </a:r>
            <a:r>
              <a:rPr lang="en-US" sz="2200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Applications and use cases with QoS-related requirements (e.g., bounded latency and reliability) have been growing in recent times [2]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critical QoS services can be mainly characterized by periodic traffic patterns, and strict timing requirements for data exchange [2, 3]</a:t>
            </a:r>
          </a:p>
          <a:p>
            <a:r>
              <a:rPr lang="en-US" sz="2200" dirty="0">
                <a:solidFill>
                  <a:schemeClr val="tx1"/>
                </a:solidFill>
              </a:rPr>
              <a:t>Some of these specific applications would employ Peer-to-peer (P2P) links [4, 5], which could be beneficial in terms of latency and efficiency, offloading the AP workload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30611"/>
            <a:ext cx="7770813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P2P: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368046"/>
            <a:ext cx="8686800" cy="2640427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Peer-to-peer links allow direct communication between two non-AP STA devices, without any intervention of the AP, except for setting up the link in the case of on-channel P2P.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AP uses a triggered TXOP sharing (mode 2) mechanism to grant airtime to a non-AP STA that would send data frames to another non-AP STA.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Other P2P mechanisms exist but the focus of this proposal is on extending TXOP sharing P2P mechanism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 descr="A white paper with black text&#10;&#10;Description automatically generated">
            <a:extLst>
              <a:ext uri="{FF2B5EF4-FFF2-40B4-BE49-F238E27FC236}">
                <a16:creationId xmlns:a16="http://schemas.microsoft.com/office/drawing/2014/main" id="{916B56F6-2F74-EC1F-2871-316B7D221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758" y="4003702"/>
            <a:ext cx="5569688" cy="239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43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743886"/>
            <a:ext cx="8686800" cy="465691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Some P2P target applications, such as VR/AR/XR, are based on bidirectional data exchange (closed-loop communication).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Another example would be any application layer based on TCP communication.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triggered TXOP sharing (mode 2) mechanism is limited to transferring data in one direction.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granted non-AP STA1 can send data to another non-AP STA2, but the non-AP STA1 cannot receive data, as it does not support mechanisms such as trigger frames.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41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020486"/>
            <a:ext cx="8686800" cy="1456514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Therefore, the current TXOP sharing (mode 2) mechanism does not provide the optimal functionality to support new latency-sensitive P2P applications that would require fluid bidirectional data exchange.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87CE57-E420-5F02-6A65-C37F7888F455}"/>
              </a:ext>
            </a:extLst>
          </p:cNvPr>
          <p:cNvSpPr txBox="1">
            <a:spLocks/>
          </p:cNvSpPr>
          <p:nvPr/>
        </p:nvSpPr>
        <p:spPr bwMode="auto">
          <a:xfrm>
            <a:off x="228600" y="1600200"/>
            <a:ext cx="8686800" cy="9231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>
                <a:solidFill>
                  <a:schemeClr val="tx1"/>
                </a:solidFill>
              </a:rPr>
              <a:t>Using the existing TXS Mode 2 would require several consecutive TXOP grants, requiring the continuous action of the AP.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27BB02-9D78-2F2D-3DB9-891A9DAFE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737" y="2461358"/>
            <a:ext cx="6257544" cy="247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1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P2P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743886"/>
            <a:ext cx="8686800" cy="465691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P2P groups were introduced [6] to allow the AP to recognize a STA </a:t>
            </a:r>
            <a:r>
              <a:rPr lang="en-US" dirty="0">
                <a:solidFill>
                  <a:srgbClr val="FF0000"/>
                </a:solidFill>
              </a:rPr>
              <a:t>group</a:t>
            </a:r>
            <a:r>
              <a:rPr lang="en-US" dirty="0">
                <a:solidFill>
                  <a:schemeClr val="tx1"/>
                </a:solidFill>
              </a:rPr>
              <a:t> involved within the same P2P application, and allocate resources on a per-group basis.</a:t>
            </a:r>
          </a:p>
          <a:p>
            <a:r>
              <a:rPr lang="en-US" dirty="0">
                <a:solidFill>
                  <a:schemeClr val="tx1"/>
                </a:solidFill>
              </a:rPr>
              <a:t>The P2P communication could be generalized to more than two devices, but can be expected to be limited to a small number of devices (e.g., up to four devices).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 necessarily all P2P group members are associated with the AP</a:t>
            </a:r>
          </a:p>
          <a:p>
            <a:r>
              <a:rPr lang="en-US" dirty="0">
                <a:solidFill>
                  <a:schemeClr val="tx1"/>
                </a:solidFill>
              </a:rPr>
              <a:t>The granted TXOP should serve the entire P2P group in any direction, as they share the same target application, and the communication is related.</a:t>
            </a:r>
          </a:p>
          <a:p>
            <a:r>
              <a:rPr lang="en-US" dirty="0">
                <a:solidFill>
                  <a:schemeClr val="tx1"/>
                </a:solidFill>
              </a:rPr>
              <a:t>The P2P group members should request the resources from the AP in a previous negotiation phase.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607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Light-weight Contention Mode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38" y="2044753"/>
            <a:ext cx="8686800" cy="367762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AP’s granted TXOP time window could be seen as a local contention period for the P2P group, considered as a low congested scenario. The AP would grant the time to allow data exchange in any direction within the group.</a:t>
            </a:r>
          </a:p>
          <a:p>
            <a:r>
              <a:rPr lang="en-US" dirty="0">
                <a:solidFill>
                  <a:schemeClr val="tx1"/>
                </a:solidFill>
              </a:rPr>
              <a:t>To this aim, we define a “light-weight” contention mode for EDCA, where the P2P STAs contend for the channel, assuming a low probability collision environment, as the data transmission would be driven by a common distributed application.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055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MU-RTS TXS 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516" y="1770433"/>
            <a:ext cx="8686800" cy="4565473"/>
          </a:xfrm>
        </p:spPr>
        <p:txBody>
          <a:bodyPr/>
          <a:lstStyle/>
          <a:p>
            <a:r>
              <a:rPr lang="en-US" sz="1900" dirty="0">
                <a:solidFill>
                  <a:schemeClr val="tx1"/>
                </a:solidFill>
              </a:rPr>
              <a:t>We identify three different scenarios, and at least one STA is associated with the sharing AP:</a:t>
            </a:r>
          </a:p>
          <a:p>
            <a:pPr lvl="1">
              <a:buFont typeface="+mj-lt"/>
              <a:buAutoNum type="arabicParenR"/>
            </a:pPr>
            <a:r>
              <a:rPr lang="en-US" sz="1800" b="1" dirty="0">
                <a:solidFill>
                  <a:schemeClr val="tx1"/>
                </a:solidFill>
              </a:rPr>
              <a:t>All the P2P members are associated with the sharing AP</a:t>
            </a:r>
          </a:p>
          <a:p>
            <a:pPr lvl="1">
              <a:buFont typeface="+mj-lt"/>
              <a:buAutoNum type="arabicParenR"/>
            </a:pPr>
            <a:r>
              <a:rPr lang="en-US" sz="1800" b="1" dirty="0">
                <a:solidFill>
                  <a:schemeClr val="tx1"/>
                </a:solidFill>
              </a:rPr>
              <a:t>Some of the P2P members are in ad hoc mode</a:t>
            </a:r>
          </a:p>
          <a:p>
            <a:pPr lvl="1">
              <a:buFont typeface="+mj-lt"/>
              <a:buAutoNum type="arabicParenR"/>
            </a:pPr>
            <a:r>
              <a:rPr lang="en-US" sz="1800" b="1" dirty="0">
                <a:solidFill>
                  <a:schemeClr val="tx1"/>
                </a:solidFill>
              </a:rPr>
              <a:t>Some of the P2P members are associated with other AP from the same ESS</a:t>
            </a:r>
          </a:p>
          <a:p>
            <a:r>
              <a:rPr lang="en-US" sz="1900" b="1" dirty="0">
                <a:solidFill>
                  <a:schemeClr val="tx1"/>
                </a:solidFill>
              </a:rPr>
              <a:t>Current MU-RTS TXS Trigger frame sends one User info field, we need to define a new mode that allows sending the TF to the P2P group, even if the STA is not associated (but listening in the same channel)</a:t>
            </a:r>
          </a:p>
          <a:p>
            <a:r>
              <a:rPr lang="en-US" sz="1900" b="1" dirty="0">
                <a:solidFill>
                  <a:schemeClr val="tx1"/>
                </a:solidFill>
              </a:rPr>
              <a:t>We define the Group ID (GID) for identifying an entire P2P group, which is sent in the Trigger Frame for sharing the TXOP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Replaces the AID in the User Info field</a:t>
            </a:r>
          </a:p>
          <a:p>
            <a:r>
              <a:rPr lang="en-US" sz="1900" b="1" dirty="0">
                <a:solidFill>
                  <a:schemeClr val="tx1"/>
                </a:solidFill>
              </a:rPr>
              <a:t>The P2P STAs will join the GID in a previous negotiation phase (TBD), and the associated STA will collect the GID to request resources to th</a:t>
            </a:r>
            <a:r>
              <a:rPr lang="en-US" sz="1900" dirty="0">
                <a:solidFill>
                  <a:schemeClr val="tx1"/>
                </a:solidFill>
              </a:rPr>
              <a:t>e sharing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92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MU-RTS TXS 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17" y="1693741"/>
            <a:ext cx="8686800" cy="2194192"/>
          </a:xfrm>
        </p:spPr>
        <p:txBody>
          <a:bodyPr/>
          <a:lstStyle/>
          <a:p>
            <a:r>
              <a:rPr lang="en-US" sz="1900" dirty="0">
                <a:solidFill>
                  <a:schemeClr val="tx1"/>
                </a:solidFill>
              </a:rPr>
              <a:t>The process for creating the P2P group and executing the data exchange is roughly described in three phases:</a:t>
            </a:r>
          </a:p>
          <a:p>
            <a:pPr lvl="1"/>
            <a:r>
              <a:rPr lang="en-US" sz="1500" b="1" dirty="0">
                <a:solidFill>
                  <a:schemeClr val="tx1"/>
                </a:solidFill>
              </a:rPr>
              <a:t>Discovery Phase</a:t>
            </a:r>
            <a:r>
              <a:rPr lang="en-US" sz="1500" dirty="0">
                <a:solidFill>
                  <a:schemeClr val="tx1"/>
                </a:solidFill>
              </a:rPr>
              <a:t>: The STAs talk each other without the intermediation of the AP (mechanism TBD), discovering the STA members of the P2P group, assigning the Group ID.</a:t>
            </a:r>
          </a:p>
          <a:p>
            <a:pPr lvl="1"/>
            <a:r>
              <a:rPr lang="en-US" sz="1500" b="1" dirty="0">
                <a:solidFill>
                  <a:schemeClr val="tx1"/>
                </a:solidFill>
              </a:rPr>
              <a:t>Resources Request Phase</a:t>
            </a:r>
            <a:r>
              <a:rPr lang="en-US" sz="1500" dirty="0">
                <a:solidFill>
                  <a:schemeClr val="tx1"/>
                </a:solidFill>
              </a:rPr>
              <a:t>: The associated STA requests to AP, the required QoS resources (e.g., SCS) for a specific Group ID and optionally awake time windows (e.g., TWT) for the STAs with PS requirements.</a:t>
            </a:r>
          </a:p>
          <a:p>
            <a:pPr lvl="1"/>
            <a:r>
              <a:rPr lang="en-US" sz="1500" b="1" dirty="0">
                <a:solidFill>
                  <a:schemeClr val="tx1"/>
                </a:solidFill>
              </a:rPr>
              <a:t>TXOP Sharing Phase</a:t>
            </a:r>
            <a:r>
              <a:rPr lang="en-US" sz="1500" dirty="0">
                <a:solidFill>
                  <a:schemeClr val="tx1"/>
                </a:solidFill>
              </a:rPr>
              <a:t>: P2P Group data exchange by sharing the AP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DC38290-C5A4-6DED-7988-BBD576B76290}"/>
              </a:ext>
            </a:extLst>
          </p:cNvPr>
          <p:cNvSpPr txBox="1">
            <a:spLocks/>
          </p:cNvSpPr>
          <p:nvPr/>
        </p:nvSpPr>
        <p:spPr>
          <a:xfrm>
            <a:off x="8550278" y="522808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12" name="Conector recto de flecha 20">
            <a:extLst>
              <a:ext uri="{FF2B5EF4-FFF2-40B4-BE49-F238E27FC236}">
                <a16:creationId xmlns:a16="http://schemas.microsoft.com/office/drawing/2014/main" id="{CA262C19-43F5-453F-31BA-5631C70568D3}"/>
              </a:ext>
            </a:extLst>
          </p:cNvPr>
          <p:cNvCxnSpPr>
            <a:cxnSpLocks/>
          </p:cNvCxnSpPr>
          <p:nvPr/>
        </p:nvCxnSpPr>
        <p:spPr>
          <a:xfrm flipH="1">
            <a:off x="806710" y="4399785"/>
            <a:ext cx="789483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678C2C4-1706-8149-4299-BF8135D34BFC}"/>
              </a:ext>
            </a:extLst>
          </p:cNvPr>
          <p:cNvSpPr txBox="1"/>
          <p:nvPr/>
        </p:nvSpPr>
        <p:spPr>
          <a:xfrm>
            <a:off x="-30699" y="4100903"/>
            <a:ext cx="12907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Sharing AP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D75138-241D-4990-12D2-2D6590D8B5CB}"/>
              </a:ext>
            </a:extLst>
          </p:cNvPr>
          <p:cNvSpPr txBox="1"/>
          <p:nvPr/>
        </p:nvSpPr>
        <p:spPr>
          <a:xfrm>
            <a:off x="82611" y="4522643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1656EC7-7562-0930-1478-C74750C2DA85}"/>
              </a:ext>
            </a:extLst>
          </p:cNvPr>
          <p:cNvGrpSpPr/>
          <p:nvPr/>
        </p:nvGrpSpPr>
        <p:grpSpPr>
          <a:xfrm>
            <a:off x="7403682" y="4281888"/>
            <a:ext cx="268667" cy="119031"/>
            <a:chOff x="1862023" y="4639736"/>
            <a:chExt cx="372143" cy="116819"/>
          </a:xfrm>
        </p:grpSpPr>
        <p:sp>
          <p:nvSpPr>
            <p:cNvPr id="34" name="Rectangle: Single Corner Snipped 33">
              <a:extLst>
                <a:ext uri="{FF2B5EF4-FFF2-40B4-BE49-F238E27FC236}">
                  <a16:creationId xmlns:a16="http://schemas.microsoft.com/office/drawing/2014/main" id="{D5128F0E-E16E-0736-783C-A4CCF3784D16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: Single Corner Snipped 34">
              <a:extLst>
                <a:ext uri="{FF2B5EF4-FFF2-40B4-BE49-F238E27FC236}">
                  <a16:creationId xmlns:a16="http://schemas.microsoft.com/office/drawing/2014/main" id="{B64C48B2-3853-E599-CEAB-09D5D5E8E905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: Single Corner Snipped 35">
              <a:extLst>
                <a:ext uri="{FF2B5EF4-FFF2-40B4-BE49-F238E27FC236}">
                  <a16:creationId xmlns:a16="http://schemas.microsoft.com/office/drawing/2014/main" id="{BC3C1991-7545-CE4A-7E4D-30F1B7F48962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37" name="Conector recto de flecha 20">
            <a:extLst>
              <a:ext uri="{FF2B5EF4-FFF2-40B4-BE49-F238E27FC236}">
                <a16:creationId xmlns:a16="http://schemas.microsoft.com/office/drawing/2014/main" id="{F626701B-C33D-51BB-0ED7-E9E67B435905}"/>
              </a:ext>
            </a:extLst>
          </p:cNvPr>
          <p:cNvCxnSpPr>
            <a:cxnSpLocks/>
          </p:cNvCxnSpPr>
          <p:nvPr/>
        </p:nvCxnSpPr>
        <p:spPr>
          <a:xfrm flipH="1">
            <a:off x="839955" y="4790960"/>
            <a:ext cx="7885191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1A77B76-F854-7ACC-8642-5B372EDD6076}"/>
              </a:ext>
            </a:extLst>
          </p:cNvPr>
          <p:cNvSpPr txBox="1"/>
          <p:nvPr/>
        </p:nvSpPr>
        <p:spPr>
          <a:xfrm>
            <a:off x="77338" y="4918078"/>
            <a:ext cx="12290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STA2</a:t>
            </a:r>
          </a:p>
        </p:txBody>
      </p:sp>
      <p:cxnSp>
        <p:nvCxnSpPr>
          <p:cNvPr id="39" name="Conector recto de flecha 20">
            <a:extLst>
              <a:ext uri="{FF2B5EF4-FFF2-40B4-BE49-F238E27FC236}">
                <a16:creationId xmlns:a16="http://schemas.microsoft.com/office/drawing/2014/main" id="{20C1C165-A9BF-A52E-8345-03DB2C3807E4}"/>
              </a:ext>
            </a:extLst>
          </p:cNvPr>
          <p:cNvCxnSpPr>
            <a:cxnSpLocks/>
          </p:cNvCxnSpPr>
          <p:nvPr/>
        </p:nvCxnSpPr>
        <p:spPr>
          <a:xfrm flipH="1">
            <a:off x="902202" y="5183212"/>
            <a:ext cx="7817044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3D882CD1-25BC-9C43-4451-3615C0071138}"/>
              </a:ext>
            </a:extLst>
          </p:cNvPr>
          <p:cNvSpPr txBox="1">
            <a:spLocks/>
          </p:cNvSpPr>
          <p:nvPr/>
        </p:nvSpPr>
        <p:spPr>
          <a:xfrm>
            <a:off x="645506" y="5628213"/>
            <a:ext cx="3394906" cy="678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SzTx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P2P group composed of STA1 and STA2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STA1 associated with AP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None/>
            </a:pPr>
            <a:endParaRPr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Rectángulo 22">
            <a:extLst>
              <a:ext uri="{FF2B5EF4-FFF2-40B4-BE49-F238E27FC236}">
                <a16:creationId xmlns:a16="http://schemas.microsoft.com/office/drawing/2014/main" id="{A074DBFF-B427-0A5B-3D9E-73A24054EA85}"/>
              </a:ext>
            </a:extLst>
          </p:cNvPr>
          <p:cNvSpPr/>
          <p:nvPr/>
        </p:nvSpPr>
        <p:spPr>
          <a:xfrm>
            <a:off x="1035795" y="4503309"/>
            <a:ext cx="769409" cy="94304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Discovery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Phase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(GID)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7" name="Rectángulo 22">
            <a:extLst>
              <a:ext uri="{FF2B5EF4-FFF2-40B4-BE49-F238E27FC236}">
                <a16:creationId xmlns:a16="http://schemas.microsoft.com/office/drawing/2014/main" id="{35AF0B44-586E-D4BD-B3E4-E4BDC203E3B9}"/>
              </a:ext>
            </a:extLst>
          </p:cNvPr>
          <p:cNvSpPr/>
          <p:nvPr/>
        </p:nvSpPr>
        <p:spPr>
          <a:xfrm>
            <a:off x="2036444" y="4069468"/>
            <a:ext cx="736254" cy="94304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Resources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b="1" kern="0" dirty="0" err="1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Request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Phase</a:t>
            </a:r>
            <a:endParaRPr kumimoji="0" lang="es-E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9" name="Rectángulo 22">
            <a:extLst>
              <a:ext uri="{FF2B5EF4-FFF2-40B4-BE49-F238E27FC236}">
                <a16:creationId xmlns:a16="http://schemas.microsoft.com/office/drawing/2014/main" id="{AB909C12-DC36-2743-3B64-070DDE56208B}"/>
              </a:ext>
            </a:extLst>
          </p:cNvPr>
          <p:cNvSpPr/>
          <p:nvPr/>
        </p:nvSpPr>
        <p:spPr>
          <a:xfrm>
            <a:off x="7680957" y="4110289"/>
            <a:ext cx="800158" cy="138355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(GID)</a:t>
            </a:r>
            <a:endParaRPr lang="es-ES" sz="1100" b="1" kern="0" dirty="0">
              <a:solidFill>
                <a:srgbClr val="000000"/>
              </a:solidFill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TXOP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Sharing</a:t>
            </a:r>
            <a:endParaRPr kumimoji="0" lang="es-E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8FD004BA-2723-499F-F714-06406C2B4E22}"/>
              </a:ext>
            </a:extLst>
          </p:cNvPr>
          <p:cNvCxnSpPr>
            <a:cxnSpLocks/>
          </p:cNvCxnSpPr>
          <p:nvPr/>
        </p:nvCxnSpPr>
        <p:spPr>
          <a:xfrm>
            <a:off x="5858059" y="5729504"/>
            <a:ext cx="932104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EA6579-539E-9D55-386F-29177682B505}"/>
              </a:ext>
            </a:extLst>
          </p:cNvPr>
          <p:cNvSpPr txBox="1">
            <a:spLocks/>
          </p:cNvSpPr>
          <p:nvPr/>
        </p:nvSpPr>
        <p:spPr>
          <a:xfrm>
            <a:off x="5911734" y="5715474"/>
            <a:ext cx="843027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TWT Window</a:t>
            </a:r>
          </a:p>
        </p:txBody>
      </p:sp>
      <p:cxnSp>
        <p:nvCxnSpPr>
          <p:cNvPr id="9" name="Conector recto de flecha 20">
            <a:extLst>
              <a:ext uri="{FF2B5EF4-FFF2-40B4-BE49-F238E27FC236}">
                <a16:creationId xmlns:a16="http://schemas.microsoft.com/office/drawing/2014/main" id="{028FEC3E-32E2-CD15-0BE4-ECE5E72C84BA}"/>
              </a:ext>
            </a:extLst>
          </p:cNvPr>
          <p:cNvCxnSpPr>
            <a:cxnSpLocks/>
          </p:cNvCxnSpPr>
          <p:nvPr/>
        </p:nvCxnSpPr>
        <p:spPr>
          <a:xfrm>
            <a:off x="6797205" y="5486401"/>
            <a:ext cx="0" cy="50144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3CFC5C8E-C320-A61D-C3BE-46DB7898BA47}"/>
              </a:ext>
            </a:extLst>
          </p:cNvPr>
          <p:cNvCxnSpPr>
            <a:cxnSpLocks/>
          </p:cNvCxnSpPr>
          <p:nvPr/>
        </p:nvCxnSpPr>
        <p:spPr>
          <a:xfrm>
            <a:off x="5841510" y="5504097"/>
            <a:ext cx="0" cy="501445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64AC85-6C23-CB36-C43A-9CE165A4DF11}"/>
              </a:ext>
            </a:extLst>
          </p:cNvPr>
          <p:cNvGrpSpPr/>
          <p:nvPr/>
        </p:nvGrpSpPr>
        <p:grpSpPr>
          <a:xfrm>
            <a:off x="5639780" y="4287787"/>
            <a:ext cx="268667" cy="119031"/>
            <a:chOff x="1862023" y="4639736"/>
            <a:chExt cx="372143" cy="116819"/>
          </a:xfrm>
        </p:grpSpPr>
        <p:sp>
          <p:nvSpPr>
            <p:cNvPr id="17" name="Rectangle: Single Corner Snipped 16">
              <a:extLst>
                <a:ext uri="{FF2B5EF4-FFF2-40B4-BE49-F238E27FC236}">
                  <a16:creationId xmlns:a16="http://schemas.microsoft.com/office/drawing/2014/main" id="{57D90FBD-9661-A3F3-4842-837F335FC50C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: Single Corner Snipped 17">
              <a:extLst>
                <a:ext uri="{FF2B5EF4-FFF2-40B4-BE49-F238E27FC236}">
                  <a16:creationId xmlns:a16="http://schemas.microsoft.com/office/drawing/2014/main" id="{51F1F0EC-89AA-7257-1FC1-3F6D5200A083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989CCCEF-9792-DD98-17BF-7E1218FE9453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Rectángulo 22">
            <a:extLst>
              <a:ext uri="{FF2B5EF4-FFF2-40B4-BE49-F238E27FC236}">
                <a16:creationId xmlns:a16="http://schemas.microsoft.com/office/drawing/2014/main" id="{E469AD21-839F-9D18-9452-005BAF0082F5}"/>
              </a:ext>
            </a:extLst>
          </p:cNvPr>
          <p:cNvSpPr/>
          <p:nvPr/>
        </p:nvSpPr>
        <p:spPr>
          <a:xfrm>
            <a:off x="5917055" y="4116188"/>
            <a:ext cx="800158" cy="138355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(GID)</a:t>
            </a:r>
            <a:endParaRPr lang="es-ES" sz="1100" b="1" kern="0" dirty="0">
              <a:solidFill>
                <a:srgbClr val="000000"/>
              </a:solidFill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TXOP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Sharing</a:t>
            </a:r>
            <a:endParaRPr kumimoji="0" lang="es-E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1EEF25D-CD42-14BE-8C29-650AEA9AD65D}"/>
              </a:ext>
            </a:extLst>
          </p:cNvPr>
          <p:cNvGrpSpPr/>
          <p:nvPr/>
        </p:nvGrpSpPr>
        <p:grpSpPr>
          <a:xfrm>
            <a:off x="4406815" y="4293686"/>
            <a:ext cx="268667" cy="119031"/>
            <a:chOff x="1862023" y="4639736"/>
            <a:chExt cx="372143" cy="116819"/>
          </a:xfrm>
        </p:grpSpPr>
        <p:sp>
          <p:nvSpPr>
            <p:cNvPr id="22" name="Rectangle: Single Corner Snipped 21">
              <a:extLst>
                <a:ext uri="{FF2B5EF4-FFF2-40B4-BE49-F238E27FC236}">
                  <a16:creationId xmlns:a16="http://schemas.microsoft.com/office/drawing/2014/main" id="{4934A185-BE3B-56CA-853B-4D4076A679AA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: Single Corner Snipped 22">
              <a:extLst>
                <a:ext uri="{FF2B5EF4-FFF2-40B4-BE49-F238E27FC236}">
                  <a16:creationId xmlns:a16="http://schemas.microsoft.com/office/drawing/2014/main" id="{FD47467A-1F23-684F-5F53-21B55ABBFCD4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: Single Corner Snipped 23">
              <a:extLst>
                <a:ext uri="{FF2B5EF4-FFF2-40B4-BE49-F238E27FC236}">
                  <a16:creationId xmlns:a16="http://schemas.microsoft.com/office/drawing/2014/main" id="{2707AB18-4095-FC99-367A-ADD81B8E5BA1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5" name="Rectángulo 22">
            <a:extLst>
              <a:ext uri="{FF2B5EF4-FFF2-40B4-BE49-F238E27FC236}">
                <a16:creationId xmlns:a16="http://schemas.microsoft.com/office/drawing/2014/main" id="{19E44A5E-AF5A-84E9-4A1B-C02358D6BD1F}"/>
              </a:ext>
            </a:extLst>
          </p:cNvPr>
          <p:cNvSpPr/>
          <p:nvPr/>
        </p:nvSpPr>
        <p:spPr>
          <a:xfrm>
            <a:off x="4684090" y="4122087"/>
            <a:ext cx="800158" cy="138355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P2P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group</a:t>
            </a: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(GID)</a:t>
            </a:r>
            <a:endParaRPr lang="es-ES" sz="1100" b="1" kern="0" dirty="0">
              <a:solidFill>
                <a:srgbClr val="000000"/>
              </a:solidFill>
              <a:latin typeface="Calibri" panose="020F0502020204030204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TXOP </a:t>
            </a:r>
            <a:r>
              <a:rPr kumimoji="0" lang="es-ES" sz="1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Sharing</a:t>
            </a:r>
            <a:endParaRPr kumimoji="0" lang="es-ES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CD455A0-F189-604C-A1F7-73317443C663}"/>
              </a:ext>
            </a:extLst>
          </p:cNvPr>
          <p:cNvSpPr txBox="1">
            <a:spLocks/>
          </p:cNvSpPr>
          <p:nvPr/>
        </p:nvSpPr>
        <p:spPr>
          <a:xfrm>
            <a:off x="7020812" y="4447113"/>
            <a:ext cx="33568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B11EEFA-E44C-770C-7213-6265EE128228}"/>
              </a:ext>
            </a:extLst>
          </p:cNvPr>
          <p:cNvSpPr txBox="1">
            <a:spLocks/>
          </p:cNvSpPr>
          <p:nvPr/>
        </p:nvSpPr>
        <p:spPr>
          <a:xfrm>
            <a:off x="3481200" y="4453012"/>
            <a:ext cx="335683" cy="338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96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8b390700-fe7f-4397-bba0-2fb4f6bafcae"/>
    <ds:schemaRef ds:uri="http://schemas.microsoft.com/office/2006/metadata/properties"/>
    <ds:schemaRef ds:uri="http://www.w3.org/2000/xmlns/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55641</TotalTime>
  <Words>1916</Words>
  <Application>Microsoft Office PowerPoint</Application>
  <PresentationFormat>On-screen Show (4:3)</PresentationFormat>
  <Paragraphs>250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Times New Roman</vt:lpstr>
      <vt:lpstr>Wingdings</vt:lpstr>
      <vt:lpstr>Office Theme</vt:lpstr>
      <vt:lpstr>Microsoft Word 97 - 2003 Document</vt:lpstr>
      <vt:lpstr>Managed on-channel P2P communication</vt:lpstr>
      <vt:lpstr>Introduction</vt:lpstr>
      <vt:lpstr>P2P: Recap</vt:lpstr>
      <vt:lpstr>Problem Statement (1/2)</vt:lpstr>
      <vt:lpstr>Problem Statement (2/2)</vt:lpstr>
      <vt:lpstr>P2P Group</vt:lpstr>
      <vt:lpstr>Light-weight Contention Mode</vt:lpstr>
      <vt:lpstr>MU-RTS TXS Trigger Frame</vt:lpstr>
      <vt:lpstr>MU-RTS TXS Trigger Frame</vt:lpstr>
      <vt:lpstr>Light-weight Contention</vt:lpstr>
      <vt:lpstr>Light-weight Contention</vt:lpstr>
      <vt:lpstr>Light-weight Contention</vt:lpstr>
      <vt:lpstr>Summary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17</cp:revision>
  <cp:lastPrinted>1601-01-01T00:00:00Z</cp:lastPrinted>
  <dcterms:created xsi:type="dcterms:W3CDTF">2022-11-07T19:40:06Z</dcterms:created>
  <dcterms:modified xsi:type="dcterms:W3CDTF">2024-04-23T15:12:20Z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