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12" r:id="rId3"/>
    <p:sldId id="316" r:id="rId4"/>
    <p:sldId id="315" r:id="rId5"/>
    <p:sldId id="321" r:id="rId6"/>
    <p:sldId id="318" r:id="rId7"/>
    <p:sldId id="319" r:id="rId8"/>
    <p:sldId id="325" r:id="rId9"/>
    <p:sldId id="320" r:id="rId10"/>
    <p:sldId id="324"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3A8A75-6158-CE43-8164-3D0B48572E07}" v="64" dt="2024-03-21T17:31:00.5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35" autoAdjust="0"/>
    <p:restoredTop sz="92653"/>
  </p:normalViewPr>
  <p:slideViewPr>
    <p:cSldViewPr>
      <p:cViewPr varScale="1">
        <p:scale>
          <a:sx n="118" d="100"/>
          <a:sy n="118" d="100"/>
        </p:scale>
        <p:origin x="1432" y="2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4336" y="2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6A3A8A75-6158-CE43-8164-3D0B48572E07}"/>
    <pc:docChg chg="undo custSel addSld delSld modSld sldOrd modMainMaster">
      <pc:chgData name="Binita Gupta (binitag)" userId="2e1667b5-636b-4c95-a3b3-a8a0dc9f68da" providerId="ADAL" clId="{6A3A8A75-6158-CE43-8164-3D0B48572E07}" dt="2024-04-02T19:54:25.025" v="18810" actId="20577"/>
      <pc:docMkLst>
        <pc:docMk/>
      </pc:docMkLst>
      <pc:sldChg chg="modSp mod">
        <pc:chgData name="Binita Gupta (binitag)" userId="2e1667b5-636b-4c95-a3b3-a8a0dc9f68da" providerId="ADAL" clId="{6A3A8A75-6158-CE43-8164-3D0B48572E07}" dt="2024-03-08T20:28:29.058" v="17302"/>
        <pc:sldMkLst>
          <pc:docMk/>
          <pc:sldMk cId="0" sldId="256"/>
        </pc:sldMkLst>
        <pc:spChg chg="mod">
          <ac:chgData name="Binita Gupta (binitag)" userId="2e1667b5-636b-4c95-a3b3-a8a0dc9f68da" providerId="ADAL" clId="{6A3A8A75-6158-CE43-8164-3D0B48572E07}" dt="2024-03-03T08:29:54.013" v="12622" actId="20577"/>
          <ac:spMkLst>
            <pc:docMk/>
            <pc:sldMk cId="0" sldId="256"/>
            <ac:spMk id="6" creationId="{00000000-0000-0000-0000-000000000000}"/>
          </ac:spMkLst>
        </pc:spChg>
        <pc:spChg chg="mod">
          <ac:chgData name="Binita Gupta (binitag)" userId="2e1667b5-636b-4c95-a3b3-a8a0dc9f68da" providerId="ADAL" clId="{6A3A8A75-6158-CE43-8164-3D0B48572E07}" dt="2024-03-03T00:46:00.023" v="6643" actId="20577"/>
          <ac:spMkLst>
            <pc:docMk/>
            <pc:sldMk cId="0" sldId="256"/>
            <ac:spMk id="3073" creationId="{00000000-0000-0000-0000-000000000000}"/>
          </ac:spMkLst>
        </pc:spChg>
        <pc:spChg chg="mod">
          <ac:chgData name="Binita Gupta (binitag)" userId="2e1667b5-636b-4c95-a3b3-a8a0dc9f68da" providerId="ADAL" clId="{6A3A8A75-6158-CE43-8164-3D0B48572E07}" dt="2024-03-03T07:09:16.829" v="11806" actId="20577"/>
          <ac:spMkLst>
            <pc:docMk/>
            <pc:sldMk cId="0" sldId="256"/>
            <ac:spMk id="3074" creationId="{00000000-0000-0000-0000-000000000000}"/>
          </ac:spMkLst>
        </pc:spChg>
        <pc:graphicFrameChg chg="mod">
          <ac:chgData name="Binita Gupta (binitag)" userId="2e1667b5-636b-4c95-a3b3-a8a0dc9f68da" providerId="ADAL" clId="{6A3A8A75-6158-CE43-8164-3D0B48572E07}" dt="2024-03-08T20:28:29.058" v="17302"/>
          <ac:graphicFrameMkLst>
            <pc:docMk/>
            <pc:sldMk cId="0" sldId="256"/>
            <ac:graphicFrameMk id="3075" creationId="{00000000-0000-0000-0000-000000000000}"/>
          </ac:graphicFrameMkLst>
        </pc:graphicFrameChg>
      </pc:sldChg>
      <pc:sldChg chg="del">
        <pc:chgData name="Binita Gupta (binitag)" userId="2e1667b5-636b-4c95-a3b3-a8a0dc9f68da" providerId="ADAL" clId="{6A3A8A75-6158-CE43-8164-3D0B48572E07}" dt="2024-02-29T20:40:46.735" v="4364" actId="2696"/>
        <pc:sldMkLst>
          <pc:docMk/>
          <pc:sldMk cId="0" sldId="257"/>
        </pc:sldMkLst>
      </pc:sldChg>
      <pc:sldChg chg="modSp add del mod">
        <pc:chgData name="Binita Gupta (binitag)" userId="2e1667b5-636b-4c95-a3b3-a8a0dc9f68da" providerId="ADAL" clId="{6A3A8A75-6158-CE43-8164-3D0B48572E07}" dt="2024-03-21T17:14:51.780" v="17312" actId="20577"/>
        <pc:sldMkLst>
          <pc:docMk/>
          <pc:sldMk cId="0" sldId="264"/>
        </pc:sldMkLst>
        <pc:spChg chg="mod">
          <ac:chgData name="Binita Gupta (binitag)" userId="2e1667b5-636b-4c95-a3b3-a8a0dc9f68da" providerId="ADAL" clId="{6A3A8A75-6158-CE43-8164-3D0B48572E07}" dt="2024-03-21T17:14:51.780" v="17312" actId="20577"/>
          <ac:spMkLst>
            <pc:docMk/>
            <pc:sldMk cId="0" sldId="264"/>
            <ac:spMk id="2" creationId="{00000000-0000-0000-0000-000000000000}"/>
          </ac:spMkLst>
        </pc:spChg>
      </pc:sldChg>
      <pc:sldChg chg="del">
        <pc:chgData name="Binita Gupta (binitag)" userId="2e1667b5-636b-4c95-a3b3-a8a0dc9f68da" providerId="ADAL" clId="{6A3A8A75-6158-CE43-8164-3D0B48572E07}" dt="2024-03-03T07:08:58.229" v="11781" actId="2696"/>
        <pc:sldMkLst>
          <pc:docMk/>
          <pc:sldMk cId="2953422198" sldId="266"/>
        </pc:sldMkLst>
      </pc:sldChg>
      <pc:sldChg chg="del">
        <pc:chgData name="Binita Gupta (binitag)" userId="2e1667b5-636b-4c95-a3b3-a8a0dc9f68da" providerId="ADAL" clId="{6A3A8A75-6158-CE43-8164-3D0B48572E07}" dt="2024-03-03T07:08:58.415" v="11782" actId="2696"/>
        <pc:sldMkLst>
          <pc:docMk/>
          <pc:sldMk cId="3100640423" sldId="267"/>
        </pc:sldMkLst>
      </pc:sldChg>
      <pc:sldChg chg="del">
        <pc:chgData name="Binita Gupta (binitag)" userId="2e1667b5-636b-4c95-a3b3-a8a0dc9f68da" providerId="ADAL" clId="{6A3A8A75-6158-CE43-8164-3D0B48572E07}" dt="2024-03-03T07:09:05.008" v="11785" actId="2696"/>
        <pc:sldMkLst>
          <pc:docMk/>
          <pc:sldMk cId="1075417426" sldId="276"/>
        </pc:sldMkLst>
      </pc:sldChg>
      <pc:sldChg chg="del">
        <pc:chgData name="Binita Gupta (binitag)" userId="2e1667b5-636b-4c95-a3b3-a8a0dc9f68da" providerId="ADAL" clId="{6A3A8A75-6158-CE43-8164-3D0B48572E07}" dt="2024-03-03T07:09:05.075" v="11803" actId="2696"/>
        <pc:sldMkLst>
          <pc:docMk/>
          <pc:sldMk cId="1899805933" sldId="282"/>
        </pc:sldMkLst>
      </pc:sldChg>
      <pc:sldChg chg="del">
        <pc:chgData name="Binita Gupta (binitag)" userId="2e1667b5-636b-4c95-a3b3-a8a0dc9f68da" providerId="ADAL" clId="{6A3A8A75-6158-CE43-8164-3D0B48572E07}" dt="2024-03-03T07:09:05.034" v="11796" actId="2696"/>
        <pc:sldMkLst>
          <pc:docMk/>
          <pc:sldMk cId="1300546902" sldId="283"/>
        </pc:sldMkLst>
      </pc:sldChg>
      <pc:sldChg chg="del">
        <pc:chgData name="Binita Gupta (binitag)" userId="2e1667b5-636b-4c95-a3b3-a8a0dc9f68da" providerId="ADAL" clId="{6A3A8A75-6158-CE43-8164-3D0B48572E07}" dt="2024-03-03T07:09:05.035" v="11797" actId="2696"/>
        <pc:sldMkLst>
          <pc:docMk/>
          <pc:sldMk cId="3160937320" sldId="287"/>
        </pc:sldMkLst>
      </pc:sldChg>
      <pc:sldChg chg="del">
        <pc:chgData name="Binita Gupta (binitag)" userId="2e1667b5-636b-4c95-a3b3-a8a0dc9f68da" providerId="ADAL" clId="{6A3A8A75-6158-CE43-8164-3D0B48572E07}" dt="2024-03-03T07:08:58.647" v="11783" actId="2696"/>
        <pc:sldMkLst>
          <pc:docMk/>
          <pc:sldMk cId="184415321" sldId="288"/>
        </pc:sldMkLst>
      </pc:sldChg>
      <pc:sldChg chg="del">
        <pc:chgData name="Binita Gupta (binitag)" userId="2e1667b5-636b-4c95-a3b3-a8a0dc9f68da" providerId="ADAL" clId="{6A3A8A75-6158-CE43-8164-3D0B48572E07}" dt="2024-03-03T07:08:58.928" v="11784" actId="2696"/>
        <pc:sldMkLst>
          <pc:docMk/>
          <pc:sldMk cId="1552356036" sldId="290"/>
        </pc:sldMkLst>
      </pc:sldChg>
      <pc:sldChg chg="del">
        <pc:chgData name="Binita Gupta (binitag)" userId="2e1667b5-636b-4c95-a3b3-a8a0dc9f68da" providerId="ADAL" clId="{6A3A8A75-6158-CE43-8164-3D0B48572E07}" dt="2024-03-03T07:09:05.026" v="11790" actId="2696"/>
        <pc:sldMkLst>
          <pc:docMk/>
          <pc:sldMk cId="2189449108" sldId="291"/>
        </pc:sldMkLst>
      </pc:sldChg>
      <pc:sldChg chg="del">
        <pc:chgData name="Binita Gupta (binitag)" userId="2e1667b5-636b-4c95-a3b3-a8a0dc9f68da" providerId="ADAL" clId="{6A3A8A75-6158-CE43-8164-3D0B48572E07}" dt="2024-03-03T07:09:05.019" v="11788" actId="2696"/>
        <pc:sldMkLst>
          <pc:docMk/>
          <pc:sldMk cId="4045845716" sldId="292"/>
        </pc:sldMkLst>
      </pc:sldChg>
      <pc:sldChg chg="del">
        <pc:chgData name="Binita Gupta (binitag)" userId="2e1667b5-636b-4c95-a3b3-a8a0dc9f68da" providerId="ADAL" clId="{6A3A8A75-6158-CE43-8164-3D0B48572E07}" dt="2024-03-03T07:09:05.064" v="11802" actId="2696"/>
        <pc:sldMkLst>
          <pc:docMk/>
          <pc:sldMk cId="2800919492" sldId="294"/>
        </pc:sldMkLst>
      </pc:sldChg>
      <pc:sldChg chg="del">
        <pc:chgData name="Binita Gupta (binitag)" userId="2e1667b5-636b-4c95-a3b3-a8a0dc9f68da" providerId="ADAL" clId="{6A3A8A75-6158-CE43-8164-3D0B48572E07}" dt="2024-03-03T07:09:05.024" v="11789" actId="2696"/>
        <pc:sldMkLst>
          <pc:docMk/>
          <pc:sldMk cId="1974818652" sldId="295"/>
        </pc:sldMkLst>
      </pc:sldChg>
      <pc:sldChg chg="del">
        <pc:chgData name="Binita Gupta (binitag)" userId="2e1667b5-636b-4c95-a3b3-a8a0dc9f68da" providerId="ADAL" clId="{6A3A8A75-6158-CE43-8164-3D0B48572E07}" dt="2024-03-03T07:09:05.058" v="11799" actId="2696"/>
        <pc:sldMkLst>
          <pc:docMk/>
          <pc:sldMk cId="3128179532" sldId="296"/>
        </pc:sldMkLst>
      </pc:sldChg>
      <pc:sldChg chg="del">
        <pc:chgData name="Binita Gupta (binitag)" userId="2e1667b5-636b-4c95-a3b3-a8a0dc9f68da" providerId="ADAL" clId="{6A3A8A75-6158-CE43-8164-3D0B48572E07}" dt="2024-03-03T07:09:05.018" v="11787" actId="2696"/>
        <pc:sldMkLst>
          <pc:docMk/>
          <pc:sldMk cId="2595449661" sldId="297"/>
        </pc:sldMkLst>
      </pc:sldChg>
      <pc:sldChg chg="del">
        <pc:chgData name="Binita Gupta (binitag)" userId="2e1667b5-636b-4c95-a3b3-a8a0dc9f68da" providerId="ADAL" clId="{6A3A8A75-6158-CE43-8164-3D0B48572E07}" dt="2024-03-03T07:09:05.032" v="11795" actId="2696"/>
        <pc:sldMkLst>
          <pc:docMk/>
          <pc:sldMk cId="69757405" sldId="300"/>
        </pc:sldMkLst>
      </pc:sldChg>
      <pc:sldChg chg="del">
        <pc:chgData name="Binita Gupta (binitag)" userId="2e1667b5-636b-4c95-a3b3-a8a0dc9f68da" providerId="ADAL" clId="{6A3A8A75-6158-CE43-8164-3D0B48572E07}" dt="2024-03-03T07:09:05.059" v="11800" actId="2696"/>
        <pc:sldMkLst>
          <pc:docMk/>
          <pc:sldMk cId="2283623507" sldId="301"/>
        </pc:sldMkLst>
      </pc:sldChg>
      <pc:sldChg chg="del">
        <pc:chgData name="Binita Gupta (binitag)" userId="2e1667b5-636b-4c95-a3b3-a8a0dc9f68da" providerId="ADAL" clId="{6A3A8A75-6158-CE43-8164-3D0B48572E07}" dt="2024-03-03T07:09:05.031" v="11794" actId="2696"/>
        <pc:sldMkLst>
          <pc:docMk/>
          <pc:sldMk cId="3989689201" sldId="303"/>
        </pc:sldMkLst>
      </pc:sldChg>
      <pc:sldChg chg="del">
        <pc:chgData name="Binita Gupta (binitag)" userId="2e1667b5-636b-4c95-a3b3-a8a0dc9f68da" providerId="ADAL" clId="{6A3A8A75-6158-CE43-8164-3D0B48572E07}" dt="2024-03-03T07:09:05.083" v="11804" actId="2696"/>
        <pc:sldMkLst>
          <pc:docMk/>
          <pc:sldMk cId="3112040221" sldId="304"/>
        </pc:sldMkLst>
      </pc:sldChg>
      <pc:sldChg chg="del">
        <pc:chgData name="Binita Gupta (binitag)" userId="2e1667b5-636b-4c95-a3b3-a8a0dc9f68da" providerId="ADAL" clId="{6A3A8A75-6158-CE43-8164-3D0B48572E07}" dt="2024-03-03T07:09:05.063" v="11801" actId="2696"/>
        <pc:sldMkLst>
          <pc:docMk/>
          <pc:sldMk cId="4135912332" sldId="305"/>
        </pc:sldMkLst>
      </pc:sldChg>
      <pc:sldChg chg="del">
        <pc:chgData name="Binita Gupta (binitag)" userId="2e1667b5-636b-4c95-a3b3-a8a0dc9f68da" providerId="ADAL" clId="{6A3A8A75-6158-CE43-8164-3D0B48572E07}" dt="2024-03-03T07:09:05.027" v="11791" actId="2696"/>
        <pc:sldMkLst>
          <pc:docMk/>
          <pc:sldMk cId="2719389330" sldId="306"/>
        </pc:sldMkLst>
      </pc:sldChg>
      <pc:sldChg chg="del">
        <pc:chgData name="Binita Gupta (binitag)" userId="2e1667b5-636b-4c95-a3b3-a8a0dc9f68da" providerId="ADAL" clId="{6A3A8A75-6158-CE43-8164-3D0B48572E07}" dt="2024-03-03T07:09:05.011" v="11786" actId="2696"/>
        <pc:sldMkLst>
          <pc:docMk/>
          <pc:sldMk cId="3144404592" sldId="307"/>
        </pc:sldMkLst>
      </pc:sldChg>
      <pc:sldChg chg="del">
        <pc:chgData name="Binita Gupta (binitag)" userId="2e1667b5-636b-4c95-a3b3-a8a0dc9f68da" providerId="ADAL" clId="{6A3A8A75-6158-CE43-8164-3D0B48572E07}" dt="2024-03-03T07:09:05.028" v="11792" actId="2696"/>
        <pc:sldMkLst>
          <pc:docMk/>
          <pc:sldMk cId="785965236" sldId="308"/>
        </pc:sldMkLst>
      </pc:sldChg>
      <pc:sldChg chg="del">
        <pc:chgData name="Binita Gupta (binitag)" userId="2e1667b5-636b-4c95-a3b3-a8a0dc9f68da" providerId="ADAL" clId="{6A3A8A75-6158-CE43-8164-3D0B48572E07}" dt="2024-03-03T07:09:05.054" v="11798" actId="2696"/>
        <pc:sldMkLst>
          <pc:docMk/>
          <pc:sldMk cId="2335054722" sldId="311"/>
        </pc:sldMkLst>
      </pc:sldChg>
      <pc:sldChg chg="addSp delSp modSp add mod ord">
        <pc:chgData name="Binita Gupta (binitag)" userId="2e1667b5-636b-4c95-a3b3-a8a0dc9f68da" providerId="ADAL" clId="{6A3A8A75-6158-CE43-8164-3D0B48572E07}" dt="2024-04-02T19:54:25.025" v="18810" actId="20577"/>
        <pc:sldMkLst>
          <pc:docMk/>
          <pc:sldMk cId="2470693909" sldId="312"/>
        </pc:sldMkLst>
        <pc:spChg chg="add del mod">
          <ac:chgData name="Binita Gupta (binitag)" userId="2e1667b5-636b-4c95-a3b3-a8a0dc9f68da" providerId="ADAL" clId="{6A3A8A75-6158-CE43-8164-3D0B48572E07}" dt="2024-02-29T15:49:17.741" v="683"/>
          <ac:spMkLst>
            <pc:docMk/>
            <pc:sldMk cId="2470693909" sldId="312"/>
            <ac:spMk id="2" creationId="{F56345FE-2230-E367-6859-05A4EEE3FD11}"/>
          </ac:spMkLst>
        </pc:spChg>
        <pc:spChg chg="add del mod">
          <ac:chgData name="Binita Gupta (binitag)" userId="2e1667b5-636b-4c95-a3b3-a8a0dc9f68da" providerId="ADAL" clId="{6A3A8A75-6158-CE43-8164-3D0B48572E07}" dt="2024-02-29T15:49:32.402" v="686"/>
          <ac:spMkLst>
            <pc:docMk/>
            <pc:sldMk cId="2470693909" sldId="312"/>
            <ac:spMk id="3" creationId="{50602ECB-2604-7AEE-123A-375AC2CA8B3A}"/>
          </ac:spMkLst>
        </pc:spChg>
        <pc:spChg chg="mod">
          <ac:chgData name="Binita Gupta (binitag)" userId="2e1667b5-636b-4c95-a3b3-a8a0dc9f68da" providerId="ADAL" clId="{6A3A8A75-6158-CE43-8164-3D0B48572E07}" dt="2024-04-02T19:54:25.025" v="18810" actId="20577"/>
          <ac:spMkLst>
            <pc:docMk/>
            <pc:sldMk cId="2470693909" sldId="312"/>
            <ac:spMk id="4098" creationId="{00000000-0000-0000-0000-000000000000}"/>
          </ac:spMkLst>
        </pc:spChg>
      </pc:sldChg>
      <pc:sldChg chg="modSp add del mod">
        <pc:chgData name="Binita Gupta (binitag)" userId="2e1667b5-636b-4c95-a3b3-a8a0dc9f68da" providerId="ADAL" clId="{6A3A8A75-6158-CE43-8164-3D0B48572E07}" dt="2024-02-29T07:38:10.557" v="278" actId="2696"/>
        <pc:sldMkLst>
          <pc:docMk/>
          <pc:sldMk cId="3631347344" sldId="312"/>
        </pc:sldMkLst>
        <pc:spChg chg="mod">
          <ac:chgData name="Binita Gupta (binitag)" userId="2e1667b5-636b-4c95-a3b3-a8a0dc9f68da" providerId="ADAL" clId="{6A3A8A75-6158-CE43-8164-3D0B48572E07}" dt="2024-02-29T07:35:13.786" v="277" actId="20577"/>
          <ac:spMkLst>
            <pc:docMk/>
            <pc:sldMk cId="3631347344" sldId="312"/>
            <ac:spMk id="4098" creationId="{00000000-0000-0000-0000-000000000000}"/>
          </ac:spMkLst>
        </pc:spChg>
      </pc:sldChg>
      <pc:sldChg chg="add del">
        <pc:chgData name="Binita Gupta (binitag)" userId="2e1667b5-636b-4c95-a3b3-a8a0dc9f68da" providerId="ADAL" clId="{6A3A8A75-6158-CE43-8164-3D0B48572E07}" dt="2024-02-29T20:40:45.543" v="4363" actId="2696"/>
        <pc:sldMkLst>
          <pc:docMk/>
          <pc:sldMk cId="1635419571" sldId="313"/>
        </pc:sldMkLst>
      </pc:sldChg>
      <pc:sldChg chg="add del">
        <pc:chgData name="Binita Gupta (binitag)" userId="2e1667b5-636b-4c95-a3b3-a8a0dc9f68da" providerId="ADAL" clId="{6A3A8A75-6158-CE43-8164-3D0B48572E07}" dt="2024-02-29T07:39:07.026" v="302"/>
        <pc:sldMkLst>
          <pc:docMk/>
          <pc:sldMk cId="2388982222" sldId="313"/>
        </pc:sldMkLst>
      </pc:sldChg>
      <pc:sldChg chg="modSp add del mod">
        <pc:chgData name="Binita Gupta (binitag)" userId="2e1667b5-636b-4c95-a3b3-a8a0dc9f68da" providerId="ADAL" clId="{6A3A8A75-6158-CE43-8164-3D0B48572E07}" dt="2024-02-29T19:01:36.311" v="2242" actId="2696"/>
        <pc:sldMkLst>
          <pc:docMk/>
          <pc:sldMk cId="4190124659" sldId="314"/>
        </pc:sldMkLst>
        <pc:spChg chg="mod">
          <ac:chgData name="Binita Gupta (binitag)" userId="2e1667b5-636b-4c95-a3b3-a8a0dc9f68da" providerId="ADAL" clId="{6A3A8A75-6158-CE43-8164-3D0B48572E07}" dt="2024-02-29T15:50:44.719" v="744" actId="20577"/>
          <ac:spMkLst>
            <pc:docMk/>
            <pc:sldMk cId="4190124659" sldId="314"/>
            <ac:spMk id="4097" creationId="{00000000-0000-0000-0000-000000000000}"/>
          </ac:spMkLst>
        </pc:spChg>
        <pc:spChg chg="mod">
          <ac:chgData name="Binita Gupta (binitag)" userId="2e1667b5-636b-4c95-a3b3-a8a0dc9f68da" providerId="ADAL" clId="{6A3A8A75-6158-CE43-8164-3D0B48572E07}" dt="2024-02-29T18:58:52.024" v="2206" actId="20577"/>
          <ac:spMkLst>
            <pc:docMk/>
            <pc:sldMk cId="4190124659" sldId="314"/>
            <ac:spMk id="4098" creationId="{00000000-0000-0000-0000-000000000000}"/>
          </ac:spMkLst>
        </pc:spChg>
      </pc:sldChg>
      <pc:sldChg chg="modSp add mod">
        <pc:chgData name="Binita Gupta (binitag)" userId="2e1667b5-636b-4c95-a3b3-a8a0dc9f68da" providerId="ADAL" clId="{6A3A8A75-6158-CE43-8164-3D0B48572E07}" dt="2024-03-21T17:17:23.006" v="17348" actId="20577"/>
        <pc:sldMkLst>
          <pc:docMk/>
          <pc:sldMk cId="53126868" sldId="315"/>
        </pc:sldMkLst>
        <pc:spChg chg="mod">
          <ac:chgData name="Binita Gupta (binitag)" userId="2e1667b5-636b-4c95-a3b3-a8a0dc9f68da" providerId="ADAL" clId="{6A3A8A75-6158-CE43-8164-3D0B48572E07}" dt="2024-03-02T23:27:39.720" v="6435" actId="20577"/>
          <ac:spMkLst>
            <pc:docMk/>
            <pc:sldMk cId="53126868" sldId="315"/>
            <ac:spMk id="4097" creationId="{00000000-0000-0000-0000-000000000000}"/>
          </ac:spMkLst>
        </pc:spChg>
        <pc:spChg chg="mod">
          <ac:chgData name="Binita Gupta (binitag)" userId="2e1667b5-636b-4c95-a3b3-a8a0dc9f68da" providerId="ADAL" clId="{6A3A8A75-6158-CE43-8164-3D0B48572E07}" dt="2024-03-21T17:17:23.006" v="17348" actId="20577"/>
          <ac:spMkLst>
            <pc:docMk/>
            <pc:sldMk cId="53126868" sldId="315"/>
            <ac:spMk id="4098" creationId="{00000000-0000-0000-0000-000000000000}"/>
          </ac:spMkLst>
        </pc:spChg>
      </pc:sldChg>
      <pc:sldChg chg="addSp delSp modSp add mod ord modClrScheme chgLayout modNotesTx">
        <pc:chgData name="Binita Gupta (binitag)" userId="2e1667b5-636b-4c95-a3b3-a8a0dc9f68da" providerId="ADAL" clId="{6A3A8A75-6158-CE43-8164-3D0B48572E07}" dt="2024-03-21T17:15:58.496" v="17340" actId="20577"/>
        <pc:sldMkLst>
          <pc:docMk/>
          <pc:sldMk cId="107204596" sldId="316"/>
        </pc:sldMkLst>
        <pc:spChg chg="mod ord">
          <ac:chgData name="Binita Gupta (binitag)" userId="2e1667b5-636b-4c95-a3b3-a8a0dc9f68da" providerId="ADAL" clId="{6A3A8A75-6158-CE43-8164-3D0B48572E07}" dt="2024-03-07T01:09:00.312" v="14071" actId="26606"/>
          <ac:spMkLst>
            <pc:docMk/>
            <pc:sldMk cId="107204596" sldId="316"/>
            <ac:spMk id="4" creationId="{00000000-0000-0000-0000-000000000000}"/>
          </ac:spMkLst>
        </pc:spChg>
        <pc:spChg chg="mod ord">
          <ac:chgData name="Binita Gupta (binitag)" userId="2e1667b5-636b-4c95-a3b3-a8a0dc9f68da" providerId="ADAL" clId="{6A3A8A75-6158-CE43-8164-3D0B48572E07}" dt="2024-03-07T01:09:00.312" v="14071" actId="26606"/>
          <ac:spMkLst>
            <pc:docMk/>
            <pc:sldMk cId="107204596" sldId="316"/>
            <ac:spMk id="5" creationId="{00000000-0000-0000-0000-000000000000}"/>
          </ac:spMkLst>
        </pc:spChg>
        <pc:spChg chg="mod ord">
          <ac:chgData name="Binita Gupta (binitag)" userId="2e1667b5-636b-4c95-a3b3-a8a0dc9f68da" providerId="ADAL" clId="{6A3A8A75-6158-CE43-8164-3D0B48572E07}" dt="2024-03-07T01:09:00.312" v="14071" actId="26606"/>
          <ac:spMkLst>
            <pc:docMk/>
            <pc:sldMk cId="107204596" sldId="316"/>
            <ac:spMk id="6" creationId="{00000000-0000-0000-0000-000000000000}"/>
          </ac:spMkLst>
        </pc:spChg>
        <pc:spChg chg="mod">
          <ac:chgData name="Binita Gupta (binitag)" userId="2e1667b5-636b-4c95-a3b3-a8a0dc9f68da" providerId="ADAL" clId="{6A3A8A75-6158-CE43-8164-3D0B48572E07}" dt="2024-03-07T01:09:00.312" v="14071" actId="26606"/>
          <ac:spMkLst>
            <pc:docMk/>
            <pc:sldMk cId="107204596" sldId="316"/>
            <ac:spMk id="4097" creationId="{00000000-0000-0000-0000-000000000000}"/>
          </ac:spMkLst>
        </pc:spChg>
        <pc:spChg chg="mod ord">
          <ac:chgData name="Binita Gupta (binitag)" userId="2e1667b5-636b-4c95-a3b3-a8a0dc9f68da" providerId="ADAL" clId="{6A3A8A75-6158-CE43-8164-3D0B48572E07}" dt="2024-03-21T17:15:58.496" v="17340" actId="20577"/>
          <ac:spMkLst>
            <pc:docMk/>
            <pc:sldMk cId="107204596" sldId="316"/>
            <ac:spMk id="4098" creationId="{00000000-0000-0000-0000-000000000000}"/>
          </ac:spMkLst>
        </pc:spChg>
        <pc:picChg chg="add del mod">
          <ac:chgData name="Binita Gupta (binitag)" userId="2e1667b5-636b-4c95-a3b3-a8a0dc9f68da" providerId="ADAL" clId="{6A3A8A75-6158-CE43-8164-3D0B48572E07}" dt="2024-03-08T02:16:59.545" v="15034" actId="478"/>
          <ac:picMkLst>
            <pc:docMk/>
            <pc:sldMk cId="107204596" sldId="316"/>
            <ac:picMk id="2" creationId="{10D570CA-647F-AD74-FB70-6901903E8C36}"/>
          </ac:picMkLst>
        </pc:picChg>
        <pc:picChg chg="add mod ord">
          <ac:chgData name="Binita Gupta (binitag)" userId="2e1667b5-636b-4c95-a3b3-a8a0dc9f68da" providerId="ADAL" clId="{6A3A8A75-6158-CE43-8164-3D0B48572E07}" dt="2024-03-08T02:17:25.208" v="15038" actId="1076"/>
          <ac:picMkLst>
            <pc:docMk/>
            <pc:sldMk cId="107204596" sldId="316"/>
            <ac:picMk id="3" creationId="{2F2CF332-1D22-FC73-0E47-F27F6762EA75}"/>
          </ac:picMkLst>
        </pc:picChg>
      </pc:sldChg>
      <pc:sldChg chg="addSp delSp modSp add del mod">
        <pc:chgData name="Binita Gupta (binitag)" userId="2e1667b5-636b-4c95-a3b3-a8a0dc9f68da" providerId="ADAL" clId="{6A3A8A75-6158-CE43-8164-3D0B48572E07}" dt="2024-03-04T20:12:01.811" v="14015" actId="2696"/>
        <pc:sldMkLst>
          <pc:docMk/>
          <pc:sldMk cId="4103830749" sldId="317"/>
        </pc:sldMkLst>
        <pc:spChg chg="add mod">
          <ac:chgData name="Binita Gupta (binitag)" userId="2e1667b5-636b-4c95-a3b3-a8a0dc9f68da" providerId="ADAL" clId="{6A3A8A75-6158-CE43-8164-3D0B48572E07}" dt="2024-03-02T23:54:07.265" v="6595"/>
          <ac:spMkLst>
            <pc:docMk/>
            <pc:sldMk cId="4103830749" sldId="317"/>
            <ac:spMk id="7" creationId="{6F3D408D-1B56-2BAD-92FC-F09A97F22E36}"/>
          </ac:spMkLst>
        </pc:spChg>
        <pc:spChg chg="add mod">
          <ac:chgData name="Binita Gupta (binitag)" userId="2e1667b5-636b-4c95-a3b3-a8a0dc9f68da" providerId="ADAL" clId="{6A3A8A75-6158-CE43-8164-3D0B48572E07}" dt="2024-03-02T23:54:07.265" v="6595"/>
          <ac:spMkLst>
            <pc:docMk/>
            <pc:sldMk cId="4103830749" sldId="317"/>
            <ac:spMk id="8" creationId="{1431961B-625A-6DA1-D9D0-A56F2ED77767}"/>
          </ac:spMkLst>
        </pc:spChg>
        <pc:spChg chg="add mod">
          <ac:chgData name="Binita Gupta (binitag)" userId="2e1667b5-636b-4c95-a3b3-a8a0dc9f68da" providerId="ADAL" clId="{6A3A8A75-6158-CE43-8164-3D0B48572E07}" dt="2024-03-02T23:54:07.265" v="6595"/>
          <ac:spMkLst>
            <pc:docMk/>
            <pc:sldMk cId="4103830749" sldId="317"/>
            <ac:spMk id="9" creationId="{461B73C0-B05C-8935-D546-1AAA2836CC01}"/>
          </ac:spMkLst>
        </pc:spChg>
        <pc:spChg chg="add mod">
          <ac:chgData name="Binita Gupta (binitag)" userId="2e1667b5-636b-4c95-a3b3-a8a0dc9f68da" providerId="ADAL" clId="{6A3A8A75-6158-CE43-8164-3D0B48572E07}" dt="2024-03-02T23:54:07.265" v="6595"/>
          <ac:spMkLst>
            <pc:docMk/>
            <pc:sldMk cId="4103830749" sldId="317"/>
            <ac:spMk id="10" creationId="{6B7E4A75-A778-CEF5-CF32-226A72444FBF}"/>
          </ac:spMkLst>
        </pc:spChg>
        <pc:spChg chg="add mod">
          <ac:chgData name="Binita Gupta (binitag)" userId="2e1667b5-636b-4c95-a3b3-a8a0dc9f68da" providerId="ADAL" clId="{6A3A8A75-6158-CE43-8164-3D0B48572E07}" dt="2024-03-02T23:54:07.265" v="6595"/>
          <ac:spMkLst>
            <pc:docMk/>
            <pc:sldMk cId="4103830749" sldId="317"/>
            <ac:spMk id="11" creationId="{BA6F5C78-C40E-21DC-D472-8B8CE7EB4E8F}"/>
          </ac:spMkLst>
        </pc:spChg>
        <pc:spChg chg="add mod">
          <ac:chgData name="Binita Gupta (binitag)" userId="2e1667b5-636b-4c95-a3b3-a8a0dc9f68da" providerId="ADAL" clId="{6A3A8A75-6158-CE43-8164-3D0B48572E07}" dt="2024-03-02T23:54:07.265" v="6595"/>
          <ac:spMkLst>
            <pc:docMk/>
            <pc:sldMk cId="4103830749" sldId="317"/>
            <ac:spMk id="12" creationId="{51416101-1E59-23EC-13A1-538E00A315FF}"/>
          </ac:spMkLst>
        </pc:spChg>
        <pc:spChg chg="add mod">
          <ac:chgData name="Binita Gupta (binitag)" userId="2e1667b5-636b-4c95-a3b3-a8a0dc9f68da" providerId="ADAL" clId="{6A3A8A75-6158-CE43-8164-3D0B48572E07}" dt="2024-03-02T23:54:07.265" v="6595"/>
          <ac:spMkLst>
            <pc:docMk/>
            <pc:sldMk cId="4103830749" sldId="317"/>
            <ac:spMk id="13" creationId="{6938F69D-3140-73D6-A947-EAC9B066B501}"/>
          </ac:spMkLst>
        </pc:spChg>
        <pc:spChg chg="add mod">
          <ac:chgData name="Binita Gupta (binitag)" userId="2e1667b5-636b-4c95-a3b3-a8a0dc9f68da" providerId="ADAL" clId="{6A3A8A75-6158-CE43-8164-3D0B48572E07}" dt="2024-03-02T23:54:07.265" v="6595"/>
          <ac:spMkLst>
            <pc:docMk/>
            <pc:sldMk cId="4103830749" sldId="317"/>
            <ac:spMk id="14" creationId="{5BF12B5F-546B-6929-D53D-5D9AC20F326B}"/>
          </ac:spMkLst>
        </pc:spChg>
        <pc:spChg chg="add mod">
          <ac:chgData name="Binita Gupta (binitag)" userId="2e1667b5-636b-4c95-a3b3-a8a0dc9f68da" providerId="ADAL" clId="{6A3A8A75-6158-CE43-8164-3D0B48572E07}" dt="2024-03-02T23:54:07.265" v="6595"/>
          <ac:spMkLst>
            <pc:docMk/>
            <pc:sldMk cId="4103830749" sldId="317"/>
            <ac:spMk id="15" creationId="{A338C94E-634E-3955-4110-B105985E8F78}"/>
          </ac:spMkLst>
        </pc:spChg>
        <pc:spChg chg="add mod">
          <ac:chgData name="Binita Gupta (binitag)" userId="2e1667b5-636b-4c95-a3b3-a8a0dc9f68da" providerId="ADAL" clId="{6A3A8A75-6158-CE43-8164-3D0B48572E07}" dt="2024-03-02T23:54:07.265" v="6595"/>
          <ac:spMkLst>
            <pc:docMk/>
            <pc:sldMk cId="4103830749" sldId="317"/>
            <ac:spMk id="16" creationId="{16D7B88D-58BC-7BF7-B2FA-34EA0ABEBE7D}"/>
          </ac:spMkLst>
        </pc:spChg>
        <pc:spChg chg="add mod">
          <ac:chgData name="Binita Gupta (binitag)" userId="2e1667b5-636b-4c95-a3b3-a8a0dc9f68da" providerId="ADAL" clId="{6A3A8A75-6158-CE43-8164-3D0B48572E07}" dt="2024-03-02T23:54:07.265" v="6595"/>
          <ac:spMkLst>
            <pc:docMk/>
            <pc:sldMk cId="4103830749" sldId="317"/>
            <ac:spMk id="17" creationId="{E54FE209-CE41-48B5-DED4-9DA738B16088}"/>
          </ac:spMkLst>
        </pc:spChg>
        <pc:spChg chg="add mod">
          <ac:chgData name="Binita Gupta (binitag)" userId="2e1667b5-636b-4c95-a3b3-a8a0dc9f68da" providerId="ADAL" clId="{6A3A8A75-6158-CE43-8164-3D0B48572E07}" dt="2024-03-02T23:54:07.265" v="6595"/>
          <ac:spMkLst>
            <pc:docMk/>
            <pc:sldMk cId="4103830749" sldId="317"/>
            <ac:spMk id="18" creationId="{3E9BDEE0-FAF8-8ED7-B914-F5104A984709}"/>
          </ac:spMkLst>
        </pc:spChg>
        <pc:spChg chg="add mod">
          <ac:chgData name="Binita Gupta (binitag)" userId="2e1667b5-636b-4c95-a3b3-a8a0dc9f68da" providerId="ADAL" clId="{6A3A8A75-6158-CE43-8164-3D0B48572E07}" dt="2024-03-02T23:54:07.265" v="6595"/>
          <ac:spMkLst>
            <pc:docMk/>
            <pc:sldMk cId="4103830749" sldId="317"/>
            <ac:spMk id="19" creationId="{BD2C161E-4A13-9E61-009E-0592533FE732}"/>
          </ac:spMkLst>
        </pc:spChg>
        <pc:spChg chg="add mod">
          <ac:chgData name="Binita Gupta (binitag)" userId="2e1667b5-636b-4c95-a3b3-a8a0dc9f68da" providerId="ADAL" clId="{6A3A8A75-6158-CE43-8164-3D0B48572E07}" dt="2024-03-02T23:54:07.265" v="6595"/>
          <ac:spMkLst>
            <pc:docMk/>
            <pc:sldMk cId="4103830749" sldId="317"/>
            <ac:spMk id="21" creationId="{9F04B818-2912-D5A9-9F16-163D8EB958E9}"/>
          </ac:spMkLst>
        </pc:spChg>
        <pc:spChg chg="add mod">
          <ac:chgData name="Binita Gupta (binitag)" userId="2e1667b5-636b-4c95-a3b3-a8a0dc9f68da" providerId="ADAL" clId="{6A3A8A75-6158-CE43-8164-3D0B48572E07}" dt="2024-03-02T23:54:07.265" v="6595"/>
          <ac:spMkLst>
            <pc:docMk/>
            <pc:sldMk cId="4103830749" sldId="317"/>
            <ac:spMk id="22" creationId="{3DDA5444-C68B-39EB-1FD2-4C62B1B00867}"/>
          </ac:spMkLst>
        </pc:spChg>
        <pc:spChg chg="add mod">
          <ac:chgData name="Binita Gupta (binitag)" userId="2e1667b5-636b-4c95-a3b3-a8a0dc9f68da" providerId="ADAL" clId="{6A3A8A75-6158-CE43-8164-3D0B48572E07}" dt="2024-03-02T23:54:07.265" v="6595"/>
          <ac:spMkLst>
            <pc:docMk/>
            <pc:sldMk cId="4103830749" sldId="317"/>
            <ac:spMk id="23" creationId="{E97E27B3-7186-BDBE-F0C6-6110A3013F39}"/>
          </ac:spMkLst>
        </pc:spChg>
        <pc:spChg chg="add mod">
          <ac:chgData name="Binita Gupta (binitag)" userId="2e1667b5-636b-4c95-a3b3-a8a0dc9f68da" providerId="ADAL" clId="{6A3A8A75-6158-CE43-8164-3D0B48572E07}" dt="2024-03-02T23:54:07.265" v="6595"/>
          <ac:spMkLst>
            <pc:docMk/>
            <pc:sldMk cId="4103830749" sldId="317"/>
            <ac:spMk id="24" creationId="{63D6663F-9A07-CAF5-1F02-51B3A288D5EA}"/>
          </ac:spMkLst>
        </pc:spChg>
        <pc:spChg chg="add mod">
          <ac:chgData name="Binita Gupta (binitag)" userId="2e1667b5-636b-4c95-a3b3-a8a0dc9f68da" providerId="ADAL" clId="{6A3A8A75-6158-CE43-8164-3D0B48572E07}" dt="2024-03-02T23:54:07.265" v="6595"/>
          <ac:spMkLst>
            <pc:docMk/>
            <pc:sldMk cId="4103830749" sldId="317"/>
            <ac:spMk id="26" creationId="{B720D69C-07D3-BF9F-3CA9-384ED8CB5D32}"/>
          </ac:spMkLst>
        </pc:spChg>
        <pc:spChg chg="add mod">
          <ac:chgData name="Binita Gupta (binitag)" userId="2e1667b5-636b-4c95-a3b3-a8a0dc9f68da" providerId="ADAL" clId="{6A3A8A75-6158-CE43-8164-3D0B48572E07}" dt="2024-03-02T23:54:07.265" v="6595"/>
          <ac:spMkLst>
            <pc:docMk/>
            <pc:sldMk cId="4103830749" sldId="317"/>
            <ac:spMk id="28" creationId="{5820AD89-6934-D8E7-FC6A-62498FD95779}"/>
          </ac:spMkLst>
        </pc:spChg>
        <pc:spChg chg="add mod">
          <ac:chgData name="Binita Gupta (binitag)" userId="2e1667b5-636b-4c95-a3b3-a8a0dc9f68da" providerId="ADAL" clId="{6A3A8A75-6158-CE43-8164-3D0B48572E07}" dt="2024-03-02T23:54:07.265" v="6595"/>
          <ac:spMkLst>
            <pc:docMk/>
            <pc:sldMk cId="4103830749" sldId="317"/>
            <ac:spMk id="29" creationId="{EFF50F8B-88E7-C379-8EA2-634B8B245567}"/>
          </ac:spMkLst>
        </pc:spChg>
        <pc:spChg chg="add mod">
          <ac:chgData name="Binita Gupta (binitag)" userId="2e1667b5-636b-4c95-a3b3-a8a0dc9f68da" providerId="ADAL" clId="{6A3A8A75-6158-CE43-8164-3D0B48572E07}" dt="2024-03-02T23:54:07.265" v="6595"/>
          <ac:spMkLst>
            <pc:docMk/>
            <pc:sldMk cId="4103830749" sldId="317"/>
            <ac:spMk id="32" creationId="{D43AE534-62F6-945F-47AE-75350A436771}"/>
          </ac:spMkLst>
        </pc:spChg>
        <pc:spChg chg="add mod">
          <ac:chgData name="Binita Gupta (binitag)" userId="2e1667b5-636b-4c95-a3b3-a8a0dc9f68da" providerId="ADAL" clId="{6A3A8A75-6158-CE43-8164-3D0B48572E07}" dt="2024-03-02T23:54:07.265" v="6595"/>
          <ac:spMkLst>
            <pc:docMk/>
            <pc:sldMk cId="4103830749" sldId="317"/>
            <ac:spMk id="37" creationId="{8CBE422B-64BF-781E-0AF9-8B885F76F3C3}"/>
          </ac:spMkLst>
        </pc:spChg>
        <pc:spChg chg="mod">
          <ac:chgData name="Binita Gupta (binitag)" userId="2e1667b5-636b-4c95-a3b3-a8a0dc9f68da" providerId="ADAL" clId="{6A3A8A75-6158-CE43-8164-3D0B48572E07}" dt="2024-03-03T02:53:42.157" v="7584" actId="20577"/>
          <ac:spMkLst>
            <pc:docMk/>
            <pc:sldMk cId="4103830749" sldId="317"/>
            <ac:spMk id="4097" creationId="{00000000-0000-0000-0000-000000000000}"/>
          </ac:spMkLst>
        </pc:spChg>
        <pc:spChg chg="mod">
          <ac:chgData name="Binita Gupta (binitag)" userId="2e1667b5-636b-4c95-a3b3-a8a0dc9f68da" providerId="ADAL" clId="{6A3A8A75-6158-CE43-8164-3D0B48572E07}" dt="2024-03-03T03:00:29.197" v="7827" actId="20577"/>
          <ac:spMkLst>
            <pc:docMk/>
            <pc:sldMk cId="4103830749" sldId="317"/>
            <ac:spMk id="4098" creationId="{00000000-0000-0000-0000-000000000000}"/>
          </ac:spMkLst>
        </pc:spChg>
        <pc:picChg chg="add del mod">
          <ac:chgData name="Binita Gupta (binitag)" userId="2e1667b5-636b-4c95-a3b3-a8a0dc9f68da" providerId="ADAL" clId="{6A3A8A75-6158-CE43-8164-3D0B48572E07}" dt="2024-03-02T23:52:20.852" v="6586" actId="478"/>
          <ac:picMkLst>
            <pc:docMk/>
            <pc:sldMk cId="4103830749" sldId="317"/>
            <ac:picMk id="2" creationId="{7F051CDD-3FAA-289D-154C-E725CA3ADED2}"/>
          </ac:picMkLst>
        </pc:picChg>
        <pc:picChg chg="add del mod">
          <ac:chgData name="Binita Gupta (binitag)" userId="2e1667b5-636b-4c95-a3b3-a8a0dc9f68da" providerId="ADAL" clId="{6A3A8A75-6158-CE43-8164-3D0B48572E07}" dt="2024-03-02T23:54:05.818" v="6594" actId="478"/>
          <ac:picMkLst>
            <pc:docMk/>
            <pc:sldMk cId="4103830749" sldId="317"/>
            <ac:picMk id="3" creationId="{A9699FE1-9D00-96CD-D91E-60CF578CDD1A}"/>
          </ac:picMkLst>
        </pc:picChg>
        <pc:picChg chg="add del mod">
          <ac:chgData name="Binita Gupta (binitag)" userId="2e1667b5-636b-4c95-a3b3-a8a0dc9f68da" providerId="ADAL" clId="{6A3A8A75-6158-CE43-8164-3D0B48572E07}" dt="2024-03-02T23:56:26.536" v="6607" actId="478"/>
          <ac:picMkLst>
            <pc:docMk/>
            <pc:sldMk cId="4103830749" sldId="317"/>
            <ac:picMk id="38" creationId="{2AA0D86D-81A5-3C84-B249-22401DAE9B39}"/>
          </ac:picMkLst>
        </pc:picChg>
        <pc:picChg chg="add mod">
          <ac:chgData name="Binita Gupta (binitag)" userId="2e1667b5-636b-4c95-a3b3-a8a0dc9f68da" providerId="ADAL" clId="{6A3A8A75-6158-CE43-8164-3D0B48572E07}" dt="2024-03-02T23:56:41.310" v="6611" actId="1076"/>
          <ac:picMkLst>
            <pc:docMk/>
            <pc:sldMk cId="4103830749" sldId="317"/>
            <ac:picMk id="39" creationId="{150AC16F-1C70-1A32-EF63-1074E722E87D}"/>
          </ac:picMkLst>
        </pc:picChg>
        <pc:cxnChg chg="add mod">
          <ac:chgData name="Binita Gupta (binitag)" userId="2e1667b5-636b-4c95-a3b3-a8a0dc9f68da" providerId="ADAL" clId="{6A3A8A75-6158-CE43-8164-3D0B48572E07}" dt="2024-03-02T23:54:07.265" v="6595"/>
          <ac:cxnSpMkLst>
            <pc:docMk/>
            <pc:sldMk cId="4103830749" sldId="317"/>
            <ac:cxnSpMk id="20" creationId="{D0BF7B81-1B48-9F82-B336-2CEEDCBC953C}"/>
          </ac:cxnSpMkLst>
        </pc:cxnChg>
        <pc:cxnChg chg="add mod">
          <ac:chgData name="Binita Gupta (binitag)" userId="2e1667b5-636b-4c95-a3b3-a8a0dc9f68da" providerId="ADAL" clId="{6A3A8A75-6158-CE43-8164-3D0B48572E07}" dt="2024-03-02T23:54:07.265" v="6595"/>
          <ac:cxnSpMkLst>
            <pc:docMk/>
            <pc:sldMk cId="4103830749" sldId="317"/>
            <ac:cxnSpMk id="25" creationId="{A715A4CE-4804-0E9C-B577-3681D33D0A48}"/>
          </ac:cxnSpMkLst>
        </pc:cxnChg>
        <pc:cxnChg chg="add mod">
          <ac:chgData name="Binita Gupta (binitag)" userId="2e1667b5-636b-4c95-a3b3-a8a0dc9f68da" providerId="ADAL" clId="{6A3A8A75-6158-CE43-8164-3D0B48572E07}" dt="2024-03-02T23:54:07.265" v="6595"/>
          <ac:cxnSpMkLst>
            <pc:docMk/>
            <pc:sldMk cId="4103830749" sldId="317"/>
            <ac:cxnSpMk id="27" creationId="{1D20DBED-B9CA-C415-BA13-26620A3DB50D}"/>
          </ac:cxnSpMkLst>
        </pc:cxnChg>
        <pc:cxnChg chg="add mod">
          <ac:chgData name="Binita Gupta (binitag)" userId="2e1667b5-636b-4c95-a3b3-a8a0dc9f68da" providerId="ADAL" clId="{6A3A8A75-6158-CE43-8164-3D0B48572E07}" dt="2024-03-02T23:54:07.265" v="6595"/>
          <ac:cxnSpMkLst>
            <pc:docMk/>
            <pc:sldMk cId="4103830749" sldId="317"/>
            <ac:cxnSpMk id="30" creationId="{2A38C81C-0AEF-9E36-6E87-6D868F708BBD}"/>
          </ac:cxnSpMkLst>
        </pc:cxnChg>
        <pc:cxnChg chg="add mod">
          <ac:chgData name="Binita Gupta (binitag)" userId="2e1667b5-636b-4c95-a3b3-a8a0dc9f68da" providerId="ADAL" clId="{6A3A8A75-6158-CE43-8164-3D0B48572E07}" dt="2024-03-02T23:54:07.265" v="6595"/>
          <ac:cxnSpMkLst>
            <pc:docMk/>
            <pc:sldMk cId="4103830749" sldId="317"/>
            <ac:cxnSpMk id="31" creationId="{EC0F8E16-6D2F-F198-4692-BA6D4DF71889}"/>
          </ac:cxnSpMkLst>
        </pc:cxnChg>
        <pc:cxnChg chg="add mod">
          <ac:chgData name="Binita Gupta (binitag)" userId="2e1667b5-636b-4c95-a3b3-a8a0dc9f68da" providerId="ADAL" clId="{6A3A8A75-6158-CE43-8164-3D0B48572E07}" dt="2024-03-02T23:54:07.265" v="6595"/>
          <ac:cxnSpMkLst>
            <pc:docMk/>
            <pc:sldMk cId="4103830749" sldId="317"/>
            <ac:cxnSpMk id="33" creationId="{FA420CA4-C127-0B4C-37CE-C7E2C716AF44}"/>
          </ac:cxnSpMkLst>
        </pc:cxnChg>
        <pc:cxnChg chg="add mod">
          <ac:chgData name="Binita Gupta (binitag)" userId="2e1667b5-636b-4c95-a3b3-a8a0dc9f68da" providerId="ADAL" clId="{6A3A8A75-6158-CE43-8164-3D0B48572E07}" dt="2024-03-02T23:54:07.265" v="6595"/>
          <ac:cxnSpMkLst>
            <pc:docMk/>
            <pc:sldMk cId="4103830749" sldId="317"/>
            <ac:cxnSpMk id="34" creationId="{64A89D1D-D2B9-76BA-E7E6-01B360131C63}"/>
          </ac:cxnSpMkLst>
        </pc:cxnChg>
        <pc:cxnChg chg="add mod">
          <ac:chgData name="Binita Gupta (binitag)" userId="2e1667b5-636b-4c95-a3b3-a8a0dc9f68da" providerId="ADAL" clId="{6A3A8A75-6158-CE43-8164-3D0B48572E07}" dt="2024-03-02T23:54:07.265" v="6595"/>
          <ac:cxnSpMkLst>
            <pc:docMk/>
            <pc:sldMk cId="4103830749" sldId="317"/>
            <ac:cxnSpMk id="35" creationId="{6C5EA939-28F3-B361-23A5-40B90D6B486A}"/>
          </ac:cxnSpMkLst>
        </pc:cxnChg>
        <pc:cxnChg chg="add mod">
          <ac:chgData name="Binita Gupta (binitag)" userId="2e1667b5-636b-4c95-a3b3-a8a0dc9f68da" providerId="ADAL" clId="{6A3A8A75-6158-CE43-8164-3D0B48572E07}" dt="2024-03-02T23:54:07.265" v="6595"/>
          <ac:cxnSpMkLst>
            <pc:docMk/>
            <pc:sldMk cId="4103830749" sldId="317"/>
            <ac:cxnSpMk id="36" creationId="{A0E246E6-7EA7-2AD5-F1D6-9FA004B2F522}"/>
          </ac:cxnSpMkLst>
        </pc:cxnChg>
      </pc:sldChg>
      <pc:sldChg chg="addSp delSp modSp add mod">
        <pc:chgData name="Binita Gupta (binitag)" userId="2e1667b5-636b-4c95-a3b3-a8a0dc9f68da" providerId="ADAL" clId="{6A3A8A75-6158-CE43-8164-3D0B48572E07}" dt="2024-03-21T17:53:27.018" v="18075" actId="20577"/>
        <pc:sldMkLst>
          <pc:docMk/>
          <pc:sldMk cId="1846169565" sldId="318"/>
        </pc:sldMkLst>
        <pc:spChg chg="mod">
          <ac:chgData name="Binita Gupta (binitag)" userId="2e1667b5-636b-4c95-a3b3-a8a0dc9f68da" providerId="ADAL" clId="{6A3A8A75-6158-CE43-8164-3D0B48572E07}" dt="2024-02-29T20:40:19.745" v="4348" actId="20577"/>
          <ac:spMkLst>
            <pc:docMk/>
            <pc:sldMk cId="1846169565" sldId="318"/>
            <ac:spMk id="4097" creationId="{00000000-0000-0000-0000-000000000000}"/>
          </ac:spMkLst>
        </pc:spChg>
        <pc:spChg chg="mod">
          <ac:chgData name="Binita Gupta (binitag)" userId="2e1667b5-636b-4c95-a3b3-a8a0dc9f68da" providerId="ADAL" clId="{6A3A8A75-6158-CE43-8164-3D0B48572E07}" dt="2024-03-21T17:53:27.018" v="18075" actId="20577"/>
          <ac:spMkLst>
            <pc:docMk/>
            <pc:sldMk cId="1846169565" sldId="318"/>
            <ac:spMk id="4098" creationId="{00000000-0000-0000-0000-000000000000}"/>
          </ac:spMkLst>
        </pc:spChg>
        <pc:picChg chg="add mod">
          <ac:chgData name="Binita Gupta (binitag)" userId="2e1667b5-636b-4c95-a3b3-a8a0dc9f68da" providerId="ADAL" clId="{6A3A8A75-6158-CE43-8164-3D0B48572E07}" dt="2024-03-03T04:21:43.215" v="7995"/>
          <ac:picMkLst>
            <pc:docMk/>
            <pc:sldMk cId="1846169565" sldId="318"/>
            <ac:picMk id="2" creationId="{60942E04-0F89-156B-3164-F137DA1D9A3A}"/>
          </ac:picMkLst>
        </pc:picChg>
        <pc:picChg chg="add del mod">
          <ac:chgData name="Binita Gupta (binitag)" userId="2e1667b5-636b-4c95-a3b3-a8a0dc9f68da" providerId="ADAL" clId="{6A3A8A75-6158-CE43-8164-3D0B48572E07}" dt="2024-03-08T04:42:36.201" v="16314" actId="478"/>
          <ac:picMkLst>
            <pc:docMk/>
            <pc:sldMk cId="1846169565" sldId="318"/>
            <ac:picMk id="2" creationId="{8AE5D563-3BC7-F121-A1BA-FD967AEF2BC4}"/>
          </ac:picMkLst>
        </pc:picChg>
        <pc:picChg chg="add mod">
          <ac:chgData name="Binita Gupta (binitag)" userId="2e1667b5-636b-4c95-a3b3-a8a0dc9f68da" providerId="ADAL" clId="{6A3A8A75-6158-CE43-8164-3D0B48572E07}" dt="2024-03-21T17:24:29.112" v="17363" actId="1076"/>
          <ac:picMkLst>
            <pc:docMk/>
            <pc:sldMk cId="1846169565" sldId="318"/>
            <ac:picMk id="2" creationId="{8CA3CA8D-D7E3-6C0F-8586-074310375B35}"/>
          </ac:picMkLst>
        </pc:picChg>
        <pc:picChg chg="add del mod">
          <ac:chgData name="Binita Gupta (binitag)" userId="2e1667b5-636b-4c95-a3b3-a8a0dc9f68da" providerId="ADAL" clId="{6A3A8A75-6158-CE43-8164-3D0B48572E07}" dt="2024-02-29T20:14:41.537" v="3344" actId="478"/>
          <ac:picMkLst>
            <pc:docMk/>
            <pc:sldMk cId="1846169565" sldId="318"/>
            <ac:picMk id="2" creationId="{943F3476-0533-05C5-1AA2-A922353F62C2}"/>
          </ac:picMkLst>
        </pc:picChg>
        <pc:picChg chg="add del mod">
          <ac:chgData name="Binita Gupta (binitag)" userId="2e1667b5-636b-4c95-a3b3-a8a0dc9f68da" providerId="ADAL" clId="{6A3A8A75-6158-CE43-8164-3D0B48572E07}" dt="2024-02-29T20:17:10.213" v="3457" actId="478"/>
          <ac:picMkLst>
            <pc:docMk/>
            <pc:sldMk cId="1846169565" sldId="318"/>
            <ac:picMk id="3" creationId="{3226C58B-3323-7971-BC8A-41EA444D441E}"/>
          </ac:picMkLst>
        </pc:picChg>
        <pc:picChg chg="add del mod">
          <ac:chgData name="Binita Gupta (binitag)" userId="2e1667b5-636b-4c95-a3b3-a8a0dc9f68da" providerId="ADAL" clId="{6A3A8A75-6158-CE43-8164-3D0B48572E07}" dt="2024-03-08T04:14:16.462" v="16191" actId="478"/>
          <ac:picMkLst>
            <pc:docMk/>
            <pc:sldMk cId="1846169565" sldId="318"/>
            <ac:picMk id="3" creationId="{9A66FCF8-6AA5-21C8-BD95-D0C370D03510}"/>
          </ac:picMkLst>
        </pc:picChg>
        <pc:picChg chg="add del mod">
          <ac:chgData name="Binita Gupta (binitag)" userId="2e1667b5-636b-4c95-a3b3-a8a0dc9f68da" providerId="ADAL" clId="{6A3A8A75-6158-CE43-8164-3D0B48572E07}" dt="2024-02-29T20:20:20.912" v="3497" actId="478"/>
          <ac:picMkLst>
            <pc:docMk/>
            <pc:sldMk cId="1846169565" sldId="318"/>
            <ac:picMk id="7" creationId="{4CA395AF-4F8D-4D80-BBC7-6EA8AA1926E4}"/>
          </ac:picMkLst>
        </pc:picChg>
        <pc:picChg chg="add del mod">
          <ac:chgData name="Binita Gupta (binitag)" userId="2e1667b5-636b-4c95-a3b3-a8a0dc9f68da" providerId="ADAL" clId="{6A3A8A75-6158-CE43-8164-3D0B48572E07}" dt="2024-03-08T04:52:41.212" v="16399" actId="478"/>
          <ac:picMkLst>
            <pc:docMk/>
            <pc:sldMk cId="1846169565" sldId="318"/>
            <ac:picMk id="7" creationId="{C92909A7-53A9-8D8B-5DCC-796246847738}"/>
          </ac:picMkLst>
        </pc:picChg>
        <pc:picChg chg="add del mod">
          <ac:chgData name="Binita Gupta (binitag)" userId="2e1667b5-636b-4c95-a3b3-a8a0dc9f68da" providerId="ADAL" clId="{6A3A8A75-6158-CE43-8164-3D0B48572E07}" dt="2024-03-21T17:24:13.835" v="17356" actId="478"/>
          <ac:picMkLst>
            <pc:docMk/>
            <pc:sldMk cId="1846169565" sldId="318"/>
            <ac:picMk id="8" creationId="{048EBAB0-249D-EB54-1941-8EE5412E5535}"/>
          </ac:picMkLst>
        </pc:picChg>
        <pc:picChg chg="add del mod">
          <ac:chgData name="Binita Gupta (binitag)" userId="2e1667b5-636b-4c95-a3b3-a8a0dc9f68da" providerId="ADAL" clId="{6A3A8A75-6158-CE43-8164-3D0B48572E07}" dt="2024-02-29T20:20:36.906" v="3500" actId="478"/>
          <ac:picMkLst>
            <pc:docMk/>
            <pc:sldMk cId="1846169565" sldId="318"/>
            <ac:picMk id="8" creationId="{4BF7DF9A-C03C-81D9-4943-0293FD3325E9}"/>
          </ac:picMkLst>
        </pc:picChg>
        <pc:picChg chg="add del mod">
          <ac:chgData name="Binita Gupta (binitag)" userId="2e1667b5-636b-4c95-a3b3-a8a0dc9f68da" providerId="ADAL" clId="{6A3A8A75-6158-CE43-8164-3D0B48572E07}" dt="2024-03-03T04:21:37.991" v="7993" actId="478"/>
          <ac:picMkLst>
            <pc:docMk/>
            <pc:sldMk cId="1846169565" sldId="318"/>
            <ac:picMk id="9" creationId="{A17F6E90-026C-4FC5-D57C-5A3DB6D12226}"/>
          </ac:picMkLst>
        </pc:picChg>
      </pc:sldChg>
      <pc:sldChg chg="addSp delSp modSp add mod modClrScheme chgLayout">
        <pc:chgData name="Binita Gupta (binitag)" userId="2e1667b5-636b-4c95-a3b3-a8a0dc9f68da" providerId="ADAL" clId="{6A3A8A75-6158-CE43-8164-3D0B48572E07}" dt="2024-03-21T17:55:36.672" v="18084" actId="1076"/>
        <pc:sldMkLst>
          <pc:docMk/>
          <pc:sldMk cId="3810868281" sldId="319"/>
        </pc:sldMkLst>
        <pc:spChg chg="mod ord">
          <ac:chgData name="Binita Gupta (binitag)" userId="2e1667b5-636b-4c95-a3b3-a8a0dc9f68da" providerId="ADAL" clId="{6A3A8A75-6158-CE43-8164-3D0B48572E07}" dt="2024-03-03T04:34:37.523" v="8675" actId="26606"/>
          <ac:spMkLst>
            <pc:docMk/>
            <pc:sldMk cId="3810868281" sldId="319"/>
            <ac:spMk id="4"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5" creationId="{00000000-0000-0000-0000-000000000000}"/>
          </ac:spMkLst>
        </pc:spChg>
        <pc:spChg chg="mod ord">
          <ac:chgData name="Binita Gupta (binitag)" userId="2e1667b5-636b-4c95-a3b3-a8a0dc9f68da" providerId="ADAL" clId="{6A3A8A75-6158-CE43-8164-3D0B48572E07}" dt="2024-03-03T04:34:37.523" v="8675" actId="26606"/>
          <ac:spMkLst>
            <pc:docMk/>
            <pc:sldMk cId="3810868281" sldId="319"/>
            <ac:spMk id="6" creationId="{00000000-0000-0000-0000-000000000000}"/>
          </ac:spMkLst>
        </pc:spChg>
        <pc:spChg chg="mod">
          <ac:chgData name="Binita Gupta (binitag)" userId="2e1667b5-636b-4c95-a3b3-a8a0dc9f68da" providerId="ADAL" clId="{6A3A8A75-6158-CE43-8164-3D0B48572E07}" dt="2024-03-21T17:25:05.193" v="17369" actId="1076"/>
          <ac:spMkLst>
            <pc:docMk/>
            <pc:sldMk cId="3810868281" sldId="319"/>
            <ac:spMk id="4097" creationId="{00000000-0000-0000-0000-000000000000}"/>
          </ac:spMkLst>
        </pc:spChg>
        <pc:spChg chg="mod">
          <ac:chgData name="Binita Gupta (binitag)" userId="2e1667b5-636b-4c95-a3b3-a8a0dc9f68da" providerId="ADAL" clId="{6A3A8A75-6158-CE43-8164-3D0B48572E07}" dt="2024-03-21T17:55:33.385" v="18083" actId="14100"/>
          <ac:spMkLst>
            <pc:docMk/>
            <pc:sldMk cId="3810868281" sldId="319"/>
            <ac:spMk id="4098" creationId="{00000000-0000-0000-0000-000000000000}"/>
          </ac:spMkLst>
        </pc:spChg>
        <pc:picChg chg="add mod">
          <ac:chgData name="Binita Gupta (binitag)" userId="2e1667b5-636b-4c95-a3b3-a8a0dc9f68da" providerId="ADAL" clId="{6A3A8A75-6158-CE43-8164-3D0B48572E07}" dt="2024-03-21T17:55:36.672" v="18084" actId="1076"/>
          <ac:picMkLst>
            <pc:docMk/>
            <pc:sldMk cId="3810868281" sldId="319"/>
            <ac:picMk id="2" creationId="{35198CF4-708A-4B5E-A47A-D5F819DEB82B}"/>
          </ac:picMkLst>
        </pc:picChg>
        <pc:picChg chg="add del mod">
          <ac:chgData name="Binita Gupta (binitag)" userId="2e1667b5-636b-4c95-a3b3-a8a0dc9f68da" providerId="ADAL" clId="{6A3A8A75-6158-CE43-8164-3D0B48572E07}" dt="2024-03-03T04:34:14.763" v="8672" actId="478"/>
          <ac:picMkLst>
            <pc:docMk/>
            <pc:sldMk cId="3810868281" sldId="319"/>
            <ac:picMk id="2" creationId="{5BF11BC6-7B73-835C-2160-0903459C8106}"/>
          </ac:picMkLst>
        </pc:picChg>
        <pc:picChg chg="add del mod">
          <ac:chgData name="Binita Gupta (binitag)" userId="2e1667b5-636b-4c95-a3b3-a8a0dc9f68da" providerId="ADAL" clId="{6A3A8A75-6158-CE43-8164-3D0B48572E07}" dt="2024-03-08T04:54:41.477" v="16404" actId="478"/>
          <ac:picMkLst>
            <pc:docMk/>
            <pc:sldMk cId="3810868281" sldId="319"/>
            <ac:picMk id="2" creationId="{EF59C203-169E-7F00-6A0F-9609DBEF25C4}"/>
          </ac:picMkLst>
        </pc:picChg>
        <pc:picChg chg="add del mod">
          <ac:chgData name="Binita Gupta (binitag)" userId="2e1667b5-636b-4c95-a3b3-a8a0dc9f68da" providerId="ADAL" clId="{6A3A8A75-6158-CE43-8164-3D0B48572E07}" dt="2024-03-03T07:41:49.295" v="12048" actId="478"/>
          <ac:picMkLst>
            <pc:docMk/>
            <pc:sldMk cId="3810868281" sldId="319"/>
            <ac:picMk id="3" creationId="{1A8962C2-1B7F-226B-37A0-0D6C3C0B5ED1}"/>
          </ac:picMkLst>
        </pc:picChg>
        <pc:picChg chg="add del mod">
          <ac:chgData name="Binita Gupta (binitag)" userId="2e1667b5-636b-4c95-a3b3-a8a0dc9f68da" providerId="ADAL" clId="{6A3A8A75-6158-CE43-8164-3D0B48572E07}" dt="2024-03-21T17:24:31.295" v="17364" actId="478"/>
          <ac:picMkLst>
            <pc:docMk/>
            <pc:sldMk cId="3810868281" sldId="319"/>
            <ac:picMk id="3" creationId="{F35DCD23-0672-D2A1-A420-70F2AF1ADBE2}"/>
          </ac:picMkLst>
        </pc:picChg>
        <pc:picChg chg="add del mod">
          <ac:chgData name="Binita Gupta (binitag)" userId="2e1667b5-636b-4c95-a3b3-a8a0dc9f68da" providerId="ADAL" clId="{6A3A8A75-6158-CE43-8164-3D0B48572E07}" dt="2024-03-08T04:42:58.092" v="16319" actId="478"/>
          <ac:picMkLst>
            <pc:docMk/>
            <pc:sldMk cId="3810868281" sldId="319"/>
            <ac:picMk id="7" creationId="{F63CEAD8-CC31-E0D1-3B32-DC0BCC41C2ED}"/>
          </ac:picMkLst>
        </pc:picChg>
        <pc:picChg chg="del">
          <ac:chgData name="Binita Gupta (binitag)" userId="2e1667b5-636b-4c95-a3b3-a8a0dc9f68da" providerId="ADAL" clId="{6A3A8A75-6158-CE43-8164-3D0B48572E07}" dt="2024-02-29T20:39:55.808" v="4336" actId="478"/>
          <ac:picMkLst>
            <pc:docMk/>
            <pc:sldMk cId="3810868281" sldId="319"/>
            <ac:picMk id="9" creationId="{A17F6E90-026C-4FC5-D57C-5A3DB6D12226}"/>
          </ac:picMkLst>
        </pc:picChg>
      </pc:sldChg>
      <pc:sldChg chg="modSp add mod">
        <pc:chgData name="Binita Gupta (binitag)" userId="2e1667b5-636b-4c95-a3b3-a8a0dc9f68da" providerId="ADAL" clId="{6A3A8A75-6158-CE43-8164-3D0B48572E07}" dt="2024-03-21T18:13:08.302" v="18489" actId="1076"/>
        <pc:sldMkLst>
          <pc:docMk/>
          <pc:sldMk cId="4031054300" sldId="320"/>
        </pc:sldMkLst>
        <pc:spChg chg="mod">
          <ac:chgData name="Binita Gupta (binitag)" userId="2e1667b5-636b-4c95-a3b3-a8a0dc9f68da" providerId="ADAL" clId="{6A3A8A75-6158-CE43-8164-3D0B48572E07}" dt="2024-03-03T06:54:44.417" v="11363" actId="20577"/>
          <ac:spMkLst>
            <pc:docMk/>
            <pc:sldMk cId="4031054300" sldId="320"/>
            <ac:spMk id="4097" creationId="{00000000-0000-0000-0000-000000000000}"/>
          </ac:spMkLst>
        </pc:spChg>
        <pc:spChg chg="mod">
          <ac:chgData name="Binita Gupta (binitag)" userId="2e1667b5-636b-4c95-a3b3-a8a0dc9f68da" providerId="ADAL" clId="{6A3A8A75-6158-CE43-8164-3D0B48572E07}" dt="2024-03-21T18:13:08.302" v="18489" actId="1076"/>
          <ac:spMkLst>
            <pc:docMk/>
            <pc:sldMk cId="4031054300" sldId="320"/>
            <ac:spMk id="4098" creationId="{00000000-0000-0000-0000-000000000000}"/>
          </ac:spMkLst>
        </pc:spChg>
      </pc:sldChg>
      <pc:sldChg chg="modSp add mod modNotesTx">
        <pc:chgData name="Binita Gupta (binitag)" userId="2e1667b5-636b-4c95-a3b3-a8a0dc9f68da" providerId="ADAL" clId="{6A3A8A75-6158-CE43-8164-3D0B48572E07}" dt="2024-04-02T19:53:22.297" v="18795" actId="20577"/>
        <pc:sldMkLst>
          <pc:docMk/>
          <pc:sldMk cId="3930847488" sldId="321"/>
        </pc:sldMkLst>
        <pc:spChg chg="mod">
          <ac:chgData name="Binita Gupta (binitag)" userId="2e1667b5-636b-4c95-a3b3-a8a0dc9f68da" providerId="ADAL" clId="{6A3A8A75-6158-CE43-8164-3D0B48572E07}" dt="2024-04-02T19:50:48.622" v="18762" actId="14100"/>
          <ac:spMkLst>
            <pc:docMk/>
            <pc:sldMk cId="3930847488" sldId="321"/>
            <ac:spMk id="4097" creationId="{00000000-0000-0000-0000-000000000000}"/>
          </ac:spMkLst>
        </pc:spChg>
        <pc:spChg chg="mod">
          <ac:chgData name="Binita Gupta (binitag)" userId="2e1667b5-636b-4c95-a3b3-a8a0dc9f68da" providerId="ADAL" clId="{6A3A8A75-6158-CE43-8164-3D0B48572E07}" dt="2024-04-02T19:53:22.297" v="18795" actId="20577"/>
          <ac:spMkLst>
            <pc:docMk/>
            <pc:sldMk cId="3930847488" sldId="321"/>
            <ac:spMk id="4098" creationId="{00000000-0000-0000-0000-000000000000}"/>
          </ac:spMkLst>
        </pc:spChg>
      </pc:sldChg>
      <pc:sldChg chg="addSp delSp modSp add del mod">
        <pc:chgData name="Binita Gupta (binitag)" userId="2e1667b5-636b-4c95-a3b3-a8a0dc9f68da" providerId="ADAL" clId="{6A3A8A75-6158-CE43-8164-3D0B48572E07}" dt="2024-03-04T20:12:06.619" v="14016" actId="2696"/>
        <pc:sldMkLst>
          <pc:docMk/>
          <pc:sldMk cId="2090202646" sldId="322"/>
        </pc:sldMkLst>
        <pc:spChg chg="add mod">
          <ac:chgData name="Binita Gupta (binitag)" userId="2e1667b5-636b-4c95-a3b3-a8a0dc9f68da" providerId="ADAL" clId="{6A3A8A75-6158-CE43-8164-3D0B48572E07}" dt="2024-03-03T01:37:18.224" v="7088"/>
          <ac:spMkLst>
            <pc:docMk/>
            <pc:sldMk cId="2090202646" sldId="322"/>
            <ac:spMk id="2" creationId="{73355C6F-F05E-B6AD-C996-E8DBA8FB7760}"/>
          </ac:spMkLst>
        </pc:spChg>
        <pc:spChg chg="add mod">
          <ac:chgData name="Binita Gupta (binitag)" userId="2e1667b5-636b-4c95-a3b3-a8a0dc9f68da" providerId="ADAL" clId="{6A3A8A75-6158-CE43-8164-3D0B48572E07}" dt="2024-03-03T01:37:18.224" v="7088"/>
          <ac:spMkLst>
            <pc:docMk/>
            <pc:sldMk cId="2090202646" sldId="322"/>
            <ac:spMk id="3" creationId="{412D1B1F-96D5-0C61-03B4-28AB96D656A3}"/>
          </ac:spMkLst>
        </pc:spChg>
        <pc:spChg chg="add mod">
          <ac:chgData name="Binita Gupta (binitag)" userId="2e1667b5-636b-4c95-a3b3-a8a0dc9f68da" providerId="ADAL" clId="{6A3A8A75-6158-CE43-8164-3D0B48572E07}" dt="2024-03-03T01:37:18.224" v="7088"/>
          <ac:spMkLst>
            <pc:docMk/>
            <pc:sldMk cId="2090202646" sldId="322"/>
            <ac:spMk id="7" creationId="{D60AD26A-71A2-0EDA-5843-83745BAF7CA4}"/>
          </ac:spMkLst>
        </pc:spChg>
        <pc:spChg chg="add mod">
          <ac:chgData name="Binita Gupta (binitag)" userId="2e1667b5-636b-4c95-a3b3-a8a0dc9f68da" providerId="ADAL" clId="{6A3A8A75-6158-CE43-8164-3D0B48572E07}" dt="2024-03-03T01:37:18.224" v="7088"/>
          <ac:spMkLst>
            <pc:docMk/>
            <pc:sldMk cId="2090202646" sldId="322"/>
            <ac:spMk id="8" creationId="{35026FE6-CCAF-056A-5A46-10B170D2A186}"/>
          </ac:spMkLst>
        </pc:spChg>
        <pc:spChg chg="add mod">
          <ac:chgData name="Binita Gupta (binitag)" userId="2e1667b5-636b-4c95-a3b3-a8a0dc9f68da" providerId="ADAL" clId="{6A3A8A75-6158-CE43-8164-3D0B48572E07}" dt="2024-03-03T01:37:18.224" v="7088"/>
          <ac:spMkLst>
            <pc:docMk/>
            <pc:sldMk cId="2090202646" sldId="322"/>
            <ac:spMk id="10" creationId="{9D865C8E-B697-875A-A4FF-B662EB249463}"/>
          </ac:spMkLst>
        </pc:spChg>
        <pc:spChg chg="add mod">
          <ac:chgData name="Binita Gupta (binitag)" userId="2e1667b5-636b-4c95-a3b3-a8a0dc9f68da" providerId="ADAL" clId="{6A3A8A75-6158-CE43-8164-3D0B48572E07}" dt="2024-03-03T01:37:18.224" v="7088"/>
          <ac:spMkLst>
            <pc:docMk/>
            <pc:sldMk cId="2090202646" sldId="322"/>
            <ac:spMk id="11" creationId="{98D94208-F55B-3064-7C13-6C01187C5579}"/>
          </ac:spMkLst>
        </pc:spChg>
        <pc:spChg chg="add mod">
          <ac:chgData name="Binita Gupta (binitag)" userId="2e1667b5-636b-4c95-a3b3-a8a0dc9f68da" providerId="ADAL" clId="{6A3A8A75-6158-CE43-8164-3D0B48572E07}" dt="2024-03-03T01:37:18.224" v="7088"/>
          <ac:spMkLst>
            <pc:docMk/>
            <pc:sldMk cId="2090202646" sldId="322"/>
            <ac:spMk id="12" creationId="{7BFCF6AE-9077-2A87-050A-DC6C5E35160C}"/>
          </ac:spMkLst>
        </pc:spChg>
        <pc:spChg chg="add mod">
          <ac:chgData name="Binita Gupta (binitag)" userId="2e1667b5-636b-4c95-a3b3-a8a0dc9f68da" providerId="ADAL" clId="{6A3A8A75-6158-CE43-8164-3D0B48572E07}" dt="2024-03-03T01:37:18.224" v="7088"/>
          <ac:spMkLst>
            <pc:docMk/>
            <pc:sldMk cId="2090202646" sldId="322"/>
            <ac:spMk id="13" creationId="{9A98E8D8-F23A-6FCC-1DBB-44B2FE016267}"/>
          </ac:spMkLst>
        </pc:spChg>
        <pc:spChg chg="add mod">
          <ac:chgData name="Binita Gupta (binitag)" userId="2e1667b5-636b-4c95-a3b3-a8a0dc9f68da" providerId="ADAL" clId="{6A3A8A75-6158-CE43-8164-3D0B48572E07}" dt="2024-03-03T01:37:18.224" v="7088"/>
          <ac:spMkLst>
            <pc:docMk/>
            <pc:sldMk cId="2090202646" sldId="322"/>
            <ac:spMk id="16" creationId="{D079208E-077E-3D74-BCF3-58CA123D24A7}"/>
          </ac:spMkLst>
        </pc:spChg>
        <pc:spChg chg="add mod">
          <ac:chgData name="Binita Gupta (binitag)" userId="2e1667b5-636b-4c95-a3b3-a8a0dc9f68da" providerId="ADAL" clId="{6A3A8A75-6158-CE43-8164-3D0B48572E07}" dt="2024-03-03T01:37:18.224" v="7088"/>
          <ac:spMkLst>
            <pc:docMk/>
            <pc:sldMk cId="2090202646" sldId="322"/>
            <ac:spMk id="18" creationId="{71801425-0CAF-84EB-7333-634882BFF827}"/>
          </ac:spMkLst>
        </pc:spChg>
        <pc:spChg chg="add mod">
          <ac:chgData name="Binita Gupta (binitag)" userId="2e1667b5-636b-4c95-a3b3-a8a0dc9f68da" providerId="ADAL" clId="{6A3A8A75-6158-CE43-8164-3D0B48572E07}" dt="2024-03-03T01:37:18.224" v="7088"/>
          <ac:spMkLst>
            <pc:docMk/>
            <pc:sldMk cId="2090202646" sldId="322"/>
            <ac:spMk id="19" creationId="{E673539F-9CD3-40D5-890C-297057F8D6CC}"/>
          </ac:spMkLst>
        </pc:spChg>
        <pc:spChg chg="add mod">
          <ac:chgData name="Binita Gupta (binitag)" userId="2e1667b5-636b-4c95-a3b3-a8a0dc9f68da" providerId="ADAL" clId="{6A3A8A75-6158-CE43-8164-3D0B48572E07}" dt="2024-03-03T01:37:18.224" v="7088"/>
          <ac:spMkLst>
            <pc:docMk/>
            <pc:sldMk cId="2090202646" sldId="322"/>
            <ac:spMk id="20" creationId="{FA5F04A3-B61D-032C-5EF9-0DB4B94954E0}"/>
          </ac:spMkLst>
        </pc:spChg>
        <pc:spChg chg="add mod">
          <ac:chgData name="Binita Gupta (binitag)" userId="2e1667b5-636b-4c95-a3b3-a8a0dc9f68da" providerId="ADAL" clId="{6A3A8A75-6158-CE43-8164-3D0B48572E07}" dt="2024-03-03T01:37:18.224" v="7088"/>
          <ac:spMkLst>
            <pc:docMk/>
            <pc:sldMk cId="2090202646" sldId="322"/>
            <ac:spMk id="22" creationId="{0C19D670-62BC-72BB-B9D1-A86BC1717011}"/>
          </ac:spMkLst>
        </pc:spChg>
        <pc:spChg chg="add mod">
          <ac:chgData name="Binita Gupta (binitag)" userId="2e1667b5-636b-4c95-a3b3-a8a0dc9f68da" providerId="ADAL" clId="{6A3A8A75-6158-CE43-8164-3D0B48572E07}" dt="2024-03-03T01:37:18.224" v="7088"/>
          <ac:spMkLst>
            <pc:docMk/>
            <pc:sldMk cId="2090202646" sldId="322"/>
            <ac:spMk id="23" creationId="{CBEFD760-D144-284D-C01B-4BF9733EF758}"/>
          </ac:spMkLst>
        </pc:spChg>
        <pc:spChg chg="add mod">
          <ac:chgData name="Binita Gupta (binitag)" userId="2e1667b5-636b-4c95-a3b3-a8a0dc9f68da" providerId="ADAL" clId="{6A3A8A75-6158-CE43-8164-3D0B48572E07}" dt="2024-03-03T01:37:18.224" v="7088"/>
          <ac:spMkLst>
            <pc:docMk/>
            <pc:sldMk cId="2090202646" sldId="322"/>
            <ac:spMk id="25" creationId="{70F53196-39F1-3AF9-3743-B9E7BEA6A4F7}"/>
          </ac:spMkLst>
        </pc:spChg>
        <pc:spChg chg="add mod">
          <ac:chgData name="Binita Gupta (binitag)" userId="2e1667b5-636b-4c95-a3b3-a8a0dc9f68da" providerId="ADAL" clId="{6A3A8A75-6158-CE43-8164-3D0B48572E07}" dt="2024-03-03T01:37:18.224" v="7088"/>
          <ac:spMkLst>
            <pc:docMk/>
            <pc:sldMk cId="2090202646" sldId="322"/>
            <ac:spMk id="26" creationId="{8813A428-E247-845E-4521-B2899EE0932A}"/>
          </ac:spMkLst>
        </pc:spChg>
        <pc:spChg chg="add mod">
          <ac:chgData name="Binita Gupta (binitag)" userId="2e1667b5-636b-4c95-a3b3-a8a0dc9f68da" providerId="ADAL" clId="{6A3A8A75-6158-CE43-8164-3D0B48572E07}" dt="2024-03-03T01:37:18.224" v="7088"/>
          <ac:spMkLst>
            <pc:docMk/>
            <pc:sldMk cId="2090202646" sldId="322"/>
            <ac:spMk id="27" creationId="{6D8740C3-1505-E006-A3E4-46F67103ECBB}"/>
          </ac:spMkLst>
        </pc:spChg>
        <pc:spChg chg="add mod">
          <ac:chgData name="Binita Gupta (binitag)" userId="2e1667b5-636b-4c95-a3b3-a8a0dc9f68da" providerId="ADAL" clId="{6A3A8A75-6158-CE43-8164-3D0B48572E07}" dt="2024-03-03T01:37:18.224" v="7088"/>
          <ac:spMkLst>
            <pc:docMk/>
            <pc:sldMk cId="2090202646" sldId="322"/>
            <ac:spMk id="28" creationId="{C201E581-359E-9ED8-74E0-B31484DDCEB7}"/>
          </ac:spMkLst>
        </pc:spChg>
        <pc:spChg chg="add mod">
          <ac:chgData name="Binita Gupta (binitag)" userId="2e1667b5-636b-4c95-a3b3-a8a0dc9f68da" providerId="ADAL" clId="{6A3A8A75-6158-CE43-8164-3D0B48572E07}" dt="2024-03-03T01:37:18.224" v="7088"/>
          <ac:spMkLst>
            <pc:docMk/>
            <pc:sldMk cId="2090202646" sldId="322"/>
            <ac:spMk id="29" creationId="{BDD6A946-73CB-783F-B923-AE7CE809B2B1}"/>
          </ac:spMkLst>
        </pc:spChg>
        <pc:spChg chg="add mod">
          <ac:chgData name="Binita Gupta (binitag)" userId="2e1667b5-636b-4c95-a3b3-a8a0dc9f68da" providerId="ADAL" clId="{6A3A8A75-6158-CE43-8164-3D0B48572E07}" dt="2024-03-03T01:37:18.224" v="7088"/>
          <ac:spMkLst>
            <pc:docMk/>
            <pc:sldMk cId="2090202646" sldId="322"/>
            <ac:spMk id="31" creationId="{AC640FCE-4364-C8ED-E942-CFF62081B653}"/>
          </ac:spMkLst>
        </pc:spChg>
        <pc:spChg chg="add mod">
          <ac:chgData name="Binita Gupta (binitag)" userId="2e1667b5-636b-4c95-a3b3-a8a0dc9f68da" providerId="ADAL" clId="{6A3A8A75-6158-CE43-8164-3D0B48572E07}" dt="2024-03-03T01:37:18.224" v="7088"/>
          <ac:spMkLst>
            <pc:docMk/>
            <pc:sldMk cId="2090202646" sldId="322"/>
            <ac:spMk id="32" creationId="{B864FD97-3528-36F5-24CC-1C4032551A1C}"/>
          </ac:spMkLst>
        </pc:spChg>
        <pc:spChg chg="add mod">
          <ac:chgData name="Binita Gupta (binitag)" userId="2e1667b5-636b-4c95-a3b3-a8a0dc9f68da" providerId="ADAL" clId="{6A3A8A75-6158-CE43-8164-3D0B48572E07}" dt="2024-03-03T01:37:18.224" v="7088"/>
          <ac:spMkLst>
            <pc:docMk/>
            <pc:sldMk cId="2090202646" sldId="322"/>
            <ac:spMk id="34" creationId="{24B6D73D-553F-A5E9-DB38-2424C57DBFF7}"/>
          </ac:spMkLst>
        </pc:spChg>
        <pc:spChg chg="add mod">
          <ac:chgData name="Binita Gupta (binitag)" userId="2e1667b5-636b-4c95-a3b3-a8a0dc9f68da" providerId="ADAL" clId="{6A3A8A75-6158-CE43-8164-3D0B48572E07}" dt="2024-03-03T01:37:18.224" v="7088"/>
          <ac:spMkLst>
            <pc:docMk/>
            <pc:sldMk cId="2090202646" sldId="322"/>
            <ac:spMk id="38" creationId="{3A584A67-F743-800D-29D9-9DF5A831C03E}"/>
          </ac:spMkLst>
        </pc:spChg>
        <pc:spChg chg="add mod">
          <ac:chgData name="Binita Gupta (binitag)" userId="2e1667b5-636b-4c95-a3b3-a8a0dc9f68da" providerId="ADAL" clId="{6A3A8A75-6158-CE43-8164-3D0B48572E07}" dt="2024-03-03T01:37:18.224" v="7088"/>
          <ac:spMkLst>
            <pc:docMk/>
            <pc:sldMk cId="2090202646" sldId="322"/>
            <ac:spMk id="41" creationId="{1B4D5F03-A012-D145-F503-5A54770D1A4E}"/>
          </ac:spMkLst>
        </pc:spChg>
        <pc:spChg chg="add mod">
          <ac:chgData name="Binita Gupta (binitag)" userId="2e1667b5-636b-4c95-a3b3-a8a0dc9f68da" providerId="ADAL" clId="{6A3A8A75-6158-CE43-8164-3D0B48572E07}" dt="2024-03-03T01:37:18.224" v="7088"/>
          <ac:spMkLst>
            <pc:docMk/>
            <pc:sldMk cId="2090202646" sldId="322"/>
            <ac:spMk id="42" creationId="{98810958-0ED5-C264-084B-2637045DC31A}"/>
          </ac:spMkLst>
        </pc:spChg>
        <pc:spChg chg="add mod">
          <ac:chgData name="Binita Gupta (binitag)" userId="2e1667b5-636b-4c95-a3b3-a8a0dc9f68da" providerId="ADAL" clId="{6A3A8A75-6158-CE43-8164-3D0B48572E07}" dt="2024-03-03T01:37:18.224" v="7088"/>
          <ac:spMkLst>
            <pc:docMk/>
            <pc:sldMk cId="2090202646" sldId="322"/>
            <ac:spMk id="43" creationId="{0ADD2ED6-6FA1-B371-0B41-D5CF06E035D1}"/>
          </ac:spMkLst>
        </pc:spChg>
        <pc:spChg chg="add mod">
          <ac:chgData name="Binita Gupta (binitag)" userId="2e1667b5-636b-4c95-a3b3-a8a0dc9f68da" providerId="ADAL" clId="{6A3A8A75-6158-CE43-8164-3D0B48572E07}" dt="2024-03-03T01:37:18.224" v="7088"/>
          <ac:spMkLst>
            <pc:docMk/>
            <pc:sldMk cId="2090202646" sldId="322"/>
            <ac:spMk id="44" creationId="{5C9E94E9-7EA7-3E25-287C-927260177EA4}"/>
          </ac:spMkLst>
        </pc:spChg>
        <pc:spChg chg="add mod">
          <ac:chgData name="Binita Gupta (binitag)" userId="2e1667b5-636b-4c95-a3b3-a8a0dc9f68da" providerId="ADAL" clId="{6A3A8A75-6158-CE43-8164-3D0B48572E07}" dt="2024-03-03T01:37:18.224" v="7088"/>
          <ac:spMkLst>
            <pc:docMk/>
            <pc:sldMk cId="2090202646" sldId="322"/>
            <ac:spMk id="45" creationId="{9A39500F-E269-E438-A080-9221260FFA04}"/>
          </ac:spMkLst>
        </pc:spChg>
        <pc:spChg chg="mod">
          <ac:chgData name="Binita Gupta (binitag)" userId="2e1667b5-636b-4c95-a3b3-a8a0dc9f68da" providerId="ADAL" clId="{6A3A8A75-6158-CE43-8164-3D0B48572E07}" dt="2024-03-03T02:53:36.532" v="7580" actId="20577"/>
          <ac:spMkLst>
            <pc:docMk/>
            <pc:sldMk cId="2090202646" sldId="322"/>
            <ac:spMk id="4097" creationId="{00000000-0000-0000-0000-000000000000}"/>
          </ac:spMkLst>
        </pc:spChg>
        <pc:spChg chg="mod">
          <ac:chgData name="Binita Gupta (binitag)" userId="2e1667b5-636b-4c95-a3b3-a8a0dc9f68da" providerId="ADAL" clId="{6A3A8A75-6158-CE43-8164-3D0B48572E07}" dt="2024-03-03T08:20:11.285" v="12428" actId="20577"/>
          <ac:spMkLst>
            <pc:docMk/>
            <pc:sldMk cId="2090202646" sldId="322"/>
            <ac:spMk id="4098" creationId="{00000000-0000-0000-0000-000000000000}"/>
          </ac:spMkLst>
        </pc:spChg>
        <pc:picChg chg="del">
          <ac:chgData name="Binita Gupta (binitag)" userId="2e1667b5-636b-4c95-a3b3-a8a0dc9f68da" providerId="ADAL" clId="{6A3A8A75-6158-CE43-8164-3D0B48572E07}" dt="2024-03-03T01:37:16.629" v="7087" actId="478"/>
          <ac:picMkLst>
            <pc:docMk/>
            <pc:sldMk cId="2090202646" sldId="322"/>
            <ac:picMk id="39" creationId="{150AC16F-1C70-1A32-EF63-1074E722E87D}"/>
          </ac:picMkLst>
        </pc:picChg>
        <pc:picChg chg="add del mod">
          <ac:chgData name="Binita Gupta (binitag)" userId="2e1667b5-636b-4c95-a3b3-a8a0dc9f68da" providerId="ADAL" clId="{6A3A8A75-6158-CE43-8164-3D0B48572E07}" dt="2024-03-03T01:42:30.149" v="7228" actId="478"/>
          <ac:picMkLst>
            <pc:docMk/>
            <pc:sldMk cId="2090202646" sldId="322"/>
            <ac:picMk id="46" creationId="{3C7BAD1C-A3DE-D955-A40C-BD0E2CE90C9A}"/>
          </ac:picMkLst>
        </pc:picChg>
        <pc:picChg chg="add mod">
          <ac:chgData name="Binita Gupta (binitag)" userId="2e1667b5-636b-4c95-a3b3-a8a0dc9f68da" providerId="ADAL" clId="{6A3A8A75-6158-CE43-8164-3D0B48572E07}" dt="2024-03-03T03:14:22.089" v="7934" actId="14100"/>
          <ac:picMkLst>
            <pc:docMk/>
            <pc:sldMk cId="2090202646" sldId="322"/>
            <ac:picMk id="47" creationId="{5DB52AD1-B9C5-657F-614D-8964B39254F4}"/>
          </ac:picMkLst>
        </pc:picChg>
        <pc:cxnChg chg="add mod">
          <ac:chgData name="Binita Gupta (binitag)" userId="2e1667b5-636b-4c95-a3b3-a8a0dc9f68da" providerId="ADAL" clId="{6A3A8A75-6158-CE43-8164-3D0B48572E07}" dt="2024-03-03T01:37:18.224" v="7088"/>
          <ac:cxnSpMkLst>
            <pc:docMk/>
            <pc:sldMk cId="2090202646" sldId="322"/>
            <ac:cxnSpMk id="9" creationId="{B20BEB15-8363-3A9F-8DB2-3B3605777E49}"/>
          </ac:cxnSpMkLst>
        </pc:cxnChg>
        <pc:cxnChg chg="add mod">
          <ac:chgData name="Binita Gupta (binitag)" userId="2e1667b5-636b-4c95-a3b3-a8a0dc9f68da" providerId="ADAL" clId="{6A3A8A75-6158-CE43-8164-3D0B48572E07}" dt="2024-03-03T01:37:18.224" v="7088"/>
          <ac:cxnSpMkLst>
            <pc:docMk/>
            <pc:sldMk cId="2090202646" sldId="322"/>
            <ac:cxnSpMk id="14" creationId="{B36F5E5E-1090-6C4E-FFED-A711C24BA934}"/>
          </ac:cxnSpMkLst>
        </pc:cxnChg>
        <pc:cxnChg chg="add mod">
          <ac:chgData name="Binita Gupta (binitag)" userId="2e1667b5-636b-4c95-a3b3-a8a0dc9f68da" providerId="ADAL" clId="{6A3A8A75-6158-CE43-8164-3D0B48572E07}" dt="2024-03-03T01:37:18.224" v="7088"/>
          <ac:cxnSpMkLst>
            <pc:docMk/>
            <pc:sldMk cId="2090202646" sldId="322"/>
            <ac:cxnSpMk id="15" creationId="{D2043F4B-529A-EEC7-0534-6A717ED0EE46}"/>
          </ac:cxnSpMkLst>
        </pc:cxnChg>
        <pc:cxnChg chg="add mod">
          <ac:chgData name="Binita Gupta (binitag)" userId="2e1667b5-636b-4c95-a3b3-a8a0dc9f68da" providerId="ADAL" clId="{6A3A8A75-6158-CE43-8164-3D0B48572E07}" dt="2024-03-03T01:37:18.224" v="7088"/>
          <ac:cxnSpMkLst>
            <pc:docMk/>
            <pc:sldMk cId="2090202646" sldId="322"/>
            <ac:cxnSpMk id="17" creationId="{2765393F-BA76-D0F6-B7EE-22086443BDA0}"/>
          </ac:cxnSpMkLst>
        </pc:cxnChg>
        <pc:cxnChg chg="add mod">
          <ac:chgData name="Binita Gupta (binitag)" userId="2e1667b5-636b-4c95-a3b3-a8a0dc9f68da" providerId="ADAL" clId="{6A3A8A75-6158-CE43-8164-3D0B48572E07}" dt="2024-03-03T01:37:18.224" v="7088"/>
          <ac:cxnSpMkLst>
            <pc:docMk/>
            <pc:sldMk cId="2090202646" sldId="322"/>
            <ac:cxnSpMk id="21" creationId="{D052C003-755E-2E98-294D-517D297A260A}"/>
          </ac:cxnSpMkLst>
        </pc:cxnChg>
        <pc:cxnChg chg="add mod">
          <ac:chgData name="Binita Gupta (binitag)" userId="2e1667b5-636b-4c95-a3b3-a8a0dc9f68da" providerId="ADAL" clId="{6A3A8A75-6158-CE43-8164-3D0B48572E07}" dt="2024-03-03T01:37:18.224" v="7088"/>
          <ac:cxnSpMkLst>
            <pc:docMk/>
            <pc:sldMk cId="2090202646" sldId="322"/>
            <ac:cxnSpMk id="24" creationId="{656B2F86-38E9-4BED-4ED2-DF8989EEA6D4}"/>
          </ac:cxnSpMkLst>
        </pc:cxnChg>
        <pc:cxnChg chg="add mod">
          <ac:chgData name="Binita Gupta (binitag)" userId="2e1667b5-636b-4c95-a3b3-a8a0dc9f68da" providerId="ADAL" clId="{6A3A8A75-6158-CE43-8164-3D0B48572E07}" dt="2024-03-03T01:37:18.224" v="7088"/>
          <ac:cxnSpMkLst>
            <pc:docMk/>
            <pc:sldMk cId="2090202646" sldId="322"/>
            <ac:cxnSpMk id="30" creationId="{E436D183-7581-3F0B-2752-A1BCBD53136A}"/>
          </ac:cxnSpMkLst>
        </pc:cxnChg>
        <pc:cxnChg chg="add mod">
          <ac:chgData name="Binita Gupta (binitag)" userId="2e1667b5-636b-4c95-a3b3-a8a0dc9f68da" providerId="ADAL" clId="{6A3A8A75-6158-CE43-8164-3D0B48572E07}" dt="2024-03-03T01:37:18.224" v="7088"/>
          <ac:cxnSpMkLst>
            <pc:docMk/>
            <pc:sldMk cId="2090202646" sldId="322"/>
            <ac:cxnSpMk id="33" creationId="{6C826D6D-745F-1D30-E325-C764FC12F330}"/>
          </ac:cxnSpMkLst>
        </pc:cxnChg>
        <pc:cxnChg chg="add mod">
          <ac:chgData name="Binita Gupta (binitag)" userId="2e1667b5-636b-4c95-a3b3-a8a0dc9f68da" providerId="ADAL" clId="{6A3A8A75-6158-CE43-8164-3D0B48572E07}" dt="2024-03-03T01:37:18.224" v="7088"/>
          <ac:cxnSpMkLst>
            <pc:docMk/>
            <pc:sldMk cId="2090202646" sldId="322"/>
            <ac:cxnSpMk id="35" creationId="{5B033969-0B19-8687-5DC7-5BEE350C2667}"/>
          </ac:cxnSpMkLst>
        </pc:cxnChg>
        <pc:cxnChg chg="add mod">
          <ac:chgData name="Binita Gupta (binitag)" userId="2e1667b5-636b-4c95-a3b3-a8a0dc9f68da" providerId="ADAL" clId="{6A3A8A75-6158-CE43-8164-3D0B48572E07}" dt="2024-03-03T01:37:18.224" v="7088"/>
          <ac:cxnSpMkLst>
            <pc:docMk/>
            <pc:sldMk cId="2090202646" sldId="322"/>
            <ac:cxnSpMk id="36" creationId="{B487569C-6F20-EB7B-41E4-5A071BB86D50}"/>
          </ac:cxnSpMkLst>
        </pc:cxnChg>
        <pc:cxnChg chg="add mod">
          <ac:chgData name="Binita Gupta (binitag)" userId="2e1667b5-636b-4c95-a3b3-a8a0dc9f68da" providerId="ADAL" clId="{6A3A8A75-6158-CE43-8164-3D0B48572E07}" dt="2024-03-03T01:37:18.224" v="7088"/>
          <ac:cxnSpMkLst>
            <pc:docMk/>
            <pc:sldMk cId="2090202646" sldId="322"/>
            <ac:cxnSpMk id="37" creationId="{EECCB0FA-A314-2674-3B33-F873C12B87EA}"/>
          </ac:cxnSpMkLst>
        </pc:cxnChg>
        <pc:cxnChg chg="add mod">
          <ac:chgData name="Binita Gupta (binitag)" userId="2e1667b5-636b-4c95-a3b3-a8a0dc9f68da" providerId="ADAL" clId="{6A3A8A75-6158-CE43-8164-3D0B48572E07}" dt="2024-03-03T01:37:18.224" v="7088"/>
          <ac:cxnSpMkLst>
            <pc:docMk/>
            <pc:sldMk cId="2090202646" sldId="322"/>
            <ac:cxnSpMk id="40" creationId="{38A74939-125B-0639-554F-6207B3C8D3D4}"/>
          </ac:cxnSpMkLst>
        </pc:cxnChg>
      </pc:sldChg>
      <pc:sldChg chg="addSp delSp modSp add del mod">
        <pc:chgData name="Binita Gupta (binitag)" userId="2e1667b5-636b-4c95-a3b3-a8a0dc9f68da" providerId="ADAL" clId="{6A3A8A75-6158-CE43-8164-3D0B48572E07}" dt="2024-03-08T07:30:12.966" v="17174" actId="2696"/>
        <pc:sldMkLst>
          <pc:docMk/>
          <pc:sldMk cId="873720385" sldId="323"/>
        </pc:sldMkLst>
        <pc:spChg chg="mod">
          <ac:chgData name="Binita Gupta (binitag)" userId="2e1667b5-636b-4c95-a3b3-a8a0dc9f68da" providerId="ADAL" clId="{6A3A8A75-6158-CE43-8164-3D0B48572E07}" dt="2024-03-08T07:29:58.363" v="17173" actId="20577"/>
          <ac:spMkLst>
            <pc:docMk/>
            <pc:sldMk cId="873720385" sldId="323"/>
            <ac:spMk id="4097" creationId="{00000000-0000-0000-0000-000000000000}"/>
          </ac:spMkLst>
        </pc:spChg>
        <pc:spChg chg="mod">
          <ac:chgData name="Binita Gupta (binitag)" userId="2e1667b5-636b-4c95-a3b3-a8a0dc9f68da" providerId="ADAL" clId="{6A3A8A75-6158-CE43-8164-3D0B48572E07}" dt="2024-03-08T05:11:20.888" v="17004" actId="20577"/>
          <ac:spMkLst>
            <pc:docMk/>
            <pc:sldMk cId="873720385" sldId="323"/>
            <ac:spMk id="4098" creationId="{00000000-0000-0000-0000-000000000000}"/>
          </ac:spMkLst>
        </pc:spChg>
        <pc:picChg chg="add del mod">
          <ac:chgData name="Binita Gupta (binitag)" userId="2e1667b5-636b-4c95-a3b3-a8a0dc9f68da" providerId="ADAL" clId="{6A3A8A75-6158-CE43-8164-3D0B48572E07}" dt="2024-03-07T01:18:55.232" v="14264" actId="478"/>
          <ac:picMkLst>
            <pc:docMk/>
            <pc:sldMk cId="873720385" sldId="323"/>
            <ac:picMk id="2" creationId="{309BA1DD-040C-5379-2B60-32C8FDE26DD5}"/>
          </ac:picMkLst>
        </pc:picChg>
        <pc:picChg chg="add del mod">
          <ac:chgData name="Binita Gupta (binitag)" userId="2e1667b5-636b-4c95-a3b3-a8a0dc9f68da" providerId="ADAL" clId="{6A3A8A75-6158-CE43-8164-3D0B48572E07}" dt="2024-03-08T05:11:51.540" v="17005" actId="478"/>
          <ac:picMkLst>
            <pc:docMk/>
            <pc:sldMk cId="873720385" sldId="323"/>
            <ac:picMk id="3" creationId="{0825DA4A-935A-2783-0CB9-2935D417194B}"/>
          </ac:picMkLst>
        </pc:picChg>
        <pc:picChg chg="del">
          <ac:chgData name="Binita Gupta (binitag)" userId="2e1667b5-636b-4c95-a3b3-a8a0dc9f68da" providerId="ADAL" clId="{6A3A8A75-6158-CE43-8164-3D0B48572E07}" dt="2024-03-03T05:26:42.487" v="9926" actId="478"/>
          <ac:picMkLst>
            <pc:docMk/>
            <pc:sldMk cId="873720385" sldId="323"/>
            <ac:picMk id="3" creationId="{1A8962C2-1B7F-226B-37A0-0D6C3C0B5ED1}"/>
          </ac:picMkLst>
        </pc:picChg>
        <pc:picChg chg="add mod">
          <ac:chgData name="Binita Gupta (binitag)" userId="2e1667b5-636b-4c95-a3b3-a8a0dc9f68da" providerId="ADAL" clId="{6A3A8A75-6158-CE43-8164-3D0B48572E07}" dt="2024-03-08T05:11:59.712" v="17009" actId="1076"/>
          <ac:picMkLst>
            <pc:docMk/>
            <pc:sldMk cId="873720385" sldId="323"/>
            <ac:picMk id="7" creationId="{C36DF87E-1618-AEB1-A16D-A60A8A4339D2}"/>
          </ac:picMkLst>
        </pc:picChg>
      </pc:sldChg>
      <pc:sldChg chg="modSp add del mod">
        <pc:chgData name="Binita Gupta (binitag)" userId="2e1667b5-636b-4c95-a3b3-a8a0dc9f68da" providerId="ADAL" clId="{6A3A8A75-6158-CE43-8164-3D0B48572E07}" dt="2024-03-03T05:15:00.074" v="9610" actId="2696"/>
        <pc:sldMkLst>
          <pc:docMk/>
          <pc:sldMk cId="1827926302" sldId="323"/>
        </pc:sldMkLst>
        <pc:spChg chg="mod">
          <ac:chgData name="Binita Gupta (binitag)" userId="2e1667b5-636b-4c95-a3b3-a8a0dc9f68da" providerId="ADAL" clId="{6A3A8A75-6158-CE43-8164-3D0B48572E07}" dt="2024-03-03T05:13:29.173" v="9609" actId="20577"/>
          <ac:spMkLst>
            <pc:docMk/>
            <pc:sldMk cId="1827926302" sldId="323"/>
            <ac:spMk id="4097" creationId="{00000000-0000-0000-0000-000000000000}"/>
          </ac:spMkLst>
        </pc:spChg>
      </pc:sldChg>
      <pc:sldChg chg="add del">
        <pc:chgData name="Binita Gupta (binitag)" userId="2e1667b5-636b-4c95-a3b3-a8a0dc9f68da" providerId="ADAL" clId="{6A3A8A75-6158-CE43-8164-3D0B48572E07}" dt="2024-03-03T04:21:30.829" v="7992" actId="2696"/>
        <pc:sldMkLst>
          <pc:docMk/>
          <pc:sldMk cId="2091337940" sldId="323"/>
        </pc:sldMkLst>
      </pc:sldChg>
      <pc:sldChg chg="modSp add mod">
        <pc:chgData name="Binita Gupta (binitag)" userId="2e1667b5-636b-4c95-a3b3-a8a0dc9f68da" providerId="ADAL" clId="{6A3A8A75-6158-CE43-8164-3D0B48572E07}" dt="2024-03-21T18:10:47.995" v="18474" actId="20577"/>
        <pc:sldMkLst>
          <pc:docMk/>
          <pc:sldMk cId="2653325130" sldId="324"/>
        </pc:sldMkLst>
        <pc:spChg chg="mod">
          <ac:chgData name="Binita Gupta (binitag)" userId="2e1667b5-636b-4c95-a3b3-a8a0dc9f68da" providerId="ADAL" clId="{6A3A8A75-6158-CE43-8164-3D0B48572E07}" dt="2024-03-21T18:10:47.995" v="18474" actId="20577"/>
          <ac:spMkLst>
            <pc:docMk/>
            <pc:sldMk cId="2653325130" sldId="324"/>
            <ac:spMk id="3" creationId="{682CEAD6-F7CE-6FA1-7183-BB90DF397025}"/>
          </ac:spMkLst>
        </pc:spChg>
      </pc:sldChg>
      <pc:sldChg chg="add del">
        <pc:chgData name="Binita Gupta (binitag)" userId="2e1667b5-636b-4c95-a3b3-a8a0dc9f68da" providerId="ADAL" clId="{6A3A8A75-6158-CE43-8164-3D0B48572E07}" dt="2024-03-08T02:58:54.349" v="16180" actId="2696"/>
        <pc:sldMkLst>
          <pc:docMk/>
          <pc:sldMk cId="2715924378" sldId="325"/>
        </pc:sldMkLst>
      </pc:sldChg>
      <pc:sldChg chg="addSp delSp modSp add mod">
        <pc:chgData name="Binita Gupta (binitag)" userId="2e1667b5-636b-4c95-a3b3-a8a0dc9f68da" providerId="ADAL" clId="{6A3A8A75-6158-CE43-8164-3D0B48572E07}" dt="2024-03-21T17:31:06.778" v="17385" actId="1076"/>
        <pc:sldMkLst>
          <pc:docMk/>
          <pc:sldMk cId="2847579288" sldId="325"/>
        </pc:sldMkLst>
        <pc:spChg chg="mod">
          <ac:chgData name="Binita Gupta (binitag)" userId="2e1667b5-636b-4c95-a3b3-a8a0dc9f68da" providerId="ADAL" clId="{6A3A8A75-6158-CE43-8164-3D0B48572E07}" dt="2024-03-21T17:27:05.857" v="17380" actId="20577"/>
          <ac:spMkLst>
            <pc:docMk/>
            <pc:sldMk cId="2847579288" sldId="325"/>
            <ac:spMk id="4098" creationId="{00000000-0000-0000-0000-000000000000}"/>
          </ac:spMkLst>
        </pc:spChg>
        <pc:picChg chg="add mod">
          <ac:chgData name="Binita Gupta (binitag)" userId="2e1667b5-636b-4c95-a3b3-a8a0dc9f68da" providerId="ADAL" clId="{6A3A8A75-6158-CE43-8164-3D0B48572E07}" dt="2024-03-21T17:31:06.778" v="17385" actId="1076"/>
          <ac:picMkLst>
            <pc:docMk/>
            <pc:sldMk cId="2847579288" sldId="325"/>
            <ac:picMk id="2" creationId="{E206D5BF-4D06-DE19-759D-1A3DF3B201DE}"/>
          </ac:picMkLst>
        </pc:picChg>
        <pc:picChg chg="del">
          <ac:chgData name="Binita Gupta (binitag)" userId="2e1667b5-636b-4c95-a3b3-a8a0dc9f68da" providerId="ADAL" clId="{6A3A8A75-6158-CE43-8164-3D0B48572E07}" dt="2024-03-21T17:30:56.149" v="17381" actId="478"/>
          <ac:picMkLst>
            <pc:docMk/>
            <pc:sldMk cId="2847579288" sldId="325"/>
            <ac:picMk id="7" creationId="{C36DF87E-1618-AEB1-A16D-A60A8A4339D2}"/>
          </ac:picMkLst>
        </pc:picChg>
      </pc:sldChg>
      <pc:sldMasterChg chg="modSp mod modSldLayout">
        <pc:chgData name="Binita Gupta (binitag)" userId="2e1667b5-636b-4c95-a3b3-a8a0dc9f68da" providerId="ADAL" clId="{6A3A8A75-6158-CE43-8164-3D0B48572E07}" dt="2024-03-04T20:13:02.821" v="14023" actId="20577"/>
        <pc:sldMasterMkLst>
          <pc:docMk/>
          <pc:sldMasterMk cId="0" sldId="2147483648"/>
        </pc:sldMasterMkLst>
        <pc:spChg chg="mod">
          <ac:chgData name="Binita Gupta (binitag)" userId="2e1667b5-636b-4c95-a3b3-a8a0dc9f68da" providerId="ADAL" clId="{6A3A8A75-6158-CE43-8164-3D0B48572E07}" dt="2024-03-04T20:13:02.821" v="14023" actId="20577"/>
          <ac:spMkLst>
            <pc:docMk/>
            <pc:sldMasterMk cId="0" sldId="2147483648"/>
            <ac:spMk id="10" creationId="{00000000-0000-0000-0000-000000000000}"/>
          </ac:spMkLst>
        </pc:spChg>
        <pc:spChg chg="mod">
          <ac:chgData name="Binita Gupta (binitag)" userId="2e1667b5-636b-4c95-a3b3-a8a0dc9f68da" providerId="ADAL" clId="{6A3A8A75-6158-CE43-8164-3D0B48572E07}" dt="2024-03-03T08:30:38.498" v="12633"/>
          <ac:spMkLst>
            <pc:docMk/>
            <pc:sldMasterMk cId="0" sldId="2147483648"/>
            <ac:spMk id="1027" creationId="{00000000-0000-0000-0000-000000000000}"/>
          </ac:spMkLst>
        </pc:spChg>
        <pc:sldLayoutChg chg="modSp mod">
          <pc:chgData name="Binita Gupta (binitag)" userId="2e1667b5-636b-4c95-a3b3-a8a0dc9f68da" providerId="ADAL" clId="{6A3A8A75-6158-CE43-8164-3D0B48572E07}" dt="2024-03-03T08:30:11.192" v="12632" actId="20577"/>
          <pc:sldLayoutMkLst>
            <pc:docMk/>
            <pc:sldMasterMk cId="0" sldId="2147483648"/>
            <pc:sldLayoutMk cId="0" sldId="2147483649"/>
          </pc:sldLayoutMkLst>
          <pc:spChg chg="mod">
            <ac:chgData name="Binita Gupta (binitag)" userId="2e1667b5-636b-4c95-a3b3-a8a0dc9f68da" providerId="ADAL" clId="{6A3A8A75-6158-CE43-8164-3D0B48572E07}" dt="2024-03-03T08:30:11.192" v="12632" actId="20577"/>
            <ac:spMkLst>
              <pc:docMk/>
              <pc:sldMasterMk cId="0" sldId="2147483648"/>
              <pc:sldLayoutMk cId="0" sldId="2147483649"/>
              <ac:spMk id="4" creationId="{00000000-0000-0000-0000-000000000000}"/>
            </ac:spMkLst>
          </pc:spChg>
        </pc:sldLayoutChg>
        <pc:sldLayoutChg chg="addSp delSp modSp mod">
          <pc:chgData name="Binita Gupta (binitag)" userId="2e1667b5-636b-4c95-a3b3-a8a0dc9f68da" providerId="ADAL" clId="{6A3A8A75-6158-CE43-8164-3D0B48572E07}" dt="2024-02-29T15:49:48.783" v="697"/>
          <pc:sldLayoutMkLst>
            <pc:docMk/>
            <pc:sldMasterMk cId="0" sldId="2147483648"/>
            <pc:sldLayoutMk cId="0" sldId="2147483650"/>
          </pc:sldLayoutMkLst>
          <pc:spChg chg="add del mod">
            <ac:chgData name="Binita Gupta (binitag)" userId="2e1667b5-636b-4c95-a3b3-a8a0dc9f68da" providerId="ADAL" clId="{6A3A8A75-6158-CE43-8164-3D0B48572E07}" dt="2024-02-29T15:49:48.783" v="697"/>
            <ac:spMkLst>
              <pc:docMk/>
              <pc:sldMasterMk cId="0" sldId="2147483648"/>
              <pc:sldLayoutMk cId="0" sldId="2147483650"/>
              <ac:spMk id="4" creationId="{E67C9E17-CEE5-0271-3A13-257F258598DC}"/>
            </ac:spMkLst>
          </pc:spChg>
        </pc:sldLayoutChg>
      </pc:sldMaster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pChg chg="add del mod">
          <ac:chgData name="Binita Gupta (binitag)" userId="2e1667b5-636b-4c95-a3b3-a8a0dc9f68da" providerId="ADAL" clId="{4219D885-C3A3-B246-9809-061715B5E4E6}" dt="2023-12-04T16:11:59.962" v="4809"/>
          <ac:spMkLst>
            <pc:docMk/>
            <pc:sldMk cId="0" sldId="256"/>
            <ac:spMk id="2" creationId="{7FF05DD8-B16D-A07F-D8B2-4420E74A43F9}"/>
          </ac:spMkLst>
        </pc:spChg>
        <pc:spChg chg="mod">
          <ac:chgData name="Binita Gupta (binitag)" userId="2e1667b5-636b-4c95-a3b3-a8a0dc9f68da" providerId="ADAL" clId="{4219D885-C3A3-B246-9809-061715B5E4E6}" dt="2023-12-06T05:18:56.912" v="20371" actId="20577"/>
          <ac:spMkLst>
            <pc:docMk/>
            <pc:sldMk cId="0" sldId="256"/>
            <ac:spMk id="3073" creationId="{00000000-0000-0000-0000-000000000000}"/>
          </ac:spMkLst>
        </pc:spChg>
        <pc:spChg chg="mod">
          <ac:chgData name="Binita Gupta (binitag)" userId="2e1667b5-636b-4c95-a3b3-a8a0dc9f68da" providerId="ADAL" clId="{4219D885-C3A3-B246-9809-061715B5E4E6}" dt="2023-12-05T21:04:23.277" v="18521" actId="20577"/>
          <ac:spMkLst>
            <pc:docMk/>
            <pc:sldMk cId="0" sldId="256"/>
            <ac:spMk id="3074" creationId="{00000000-0000-0000-0000-000000000000}"/>
          </ac:spMkLst>
        </pc:spChg>
        <pc:graphicFrameChg chg="mod">
          <ac:chgData name="Binita Gupta (binitag)" userId="2e1667b5-636b-4c95-a3b3-a8a0dc9f68da" providerId="ADAL" clId="{4219D885-C3A3-B246-9809-061715B5E4E6}" dt="2023-12-06T03:17:43.906" v="18539"/>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219D885-C3A3-B246-9809-061715B5E4E6}" dt="2023-12-06T05:20:47.364" v="20401" actId="20577"/>
        <pc:sldMkLst>
          <pc:docMk/>
          <pc:sldMk cId="0" sldId="257"/>
        </pc:sldMkLst>
        <pc:spChg chg="mod">
          <ac:chgData name="Binita Gupta (binitag)" userId="2e1667b5-636b-4c95-a3b3-a8a0dc9f68da" providerId="ADAL" clId="{4219D885-C3A3-B246-9809-061715B5E4E6}" dt="2023-11-30T09:01:22.082" v="79" actId="20577"/>
          <ac:spMkLst>
            <pc:docMk/>
            <pc:sldMk cId="0" sldId="257"/>
            <ac:spMk id="4097" creationId="{00000000-0000-0000-0000-000000000000}"/>
          </ac:spMkLst>
        </pc:spChg>
        <pc:spChg chg="mod">
          <ac:chgData name="Binita Gupta (binitag)" userId="2e1667b5-636b-4c95-a3b3-a8a0dc9f68da" providerId="ADAL" clId="{4219D885-C3A3-B246-9809-061715B5E4E6}" dt="2023-12-06T05:20:47.364" v="20401" actId="20577"/>
          <ac:spMkLst>
            <pc:docMk/>
            <pc:sldMk cId="0" sldId="257"/>
            <ac:spMk id="4098" creationId="{00000000-0000-0000-0000-000000000000}"/>
          </ac:spMkLst>
        </pc:spChg>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pChg chg="mod">
          <ac:chgData name="Binita Gupta (binitag)" userId="2e1667b5-636b-4c95-a3b3-a8a0dc9f68da" providerId="ADAL" clId="{4219D885-C3A3-B246-9809-061715B5E4E6}" dt="2023-12-05T20:52:25.734" v="18255" actId="20577"/>
          <ac:spMkLst>
            <pc:docMk/>
            <pc:sldMk cId="0" sldId="262"/>
            <ac:spMk id="2" creationId="{00000000-0000-0000-0000-000000000000}"/>
          </ac:spMkLst>
        </pc:spChg>
        <pc:spChg chg="mod">
          <ac:chgData name="Binita Gupta (binitag)" userId="2e1667b5-636b-4c95-a3b3-a8a0dc9f68da" providerId="ADAL" clId="{4219D885-C3A3-B246-9809-061715B5E4E6}" dt="2023-12-05T20:52:29.921" v="18257" actId="5793"/>
          <ac:spMkLst>
            <pc:docMk/>
            <pc:sldMk cId="0" sldId="262"/>
            <ac:spMk id="9218" creationId="{00000000-0000-0000-0000-000000000000}"/>
          </ac:spMkLst>
        </pc:spChg>
      </pc:sldChg>
      <pc:sldChg chg="modSp mod ord">
        <pc:chgData name="Binita Gupta (binitag)" userId="2e1667b5-636b-4c95-a3b3-a8a0dc9f68da" providerId="ADAL" clId="{4219D885-C3A3-B246-9809-061715B5E4E6}" dt="2023-12-06T03:46:59.735" v="18951" actId="20577"/>
        <pc:sldMkLst>
          <pc:docMk/>
          <pc:sldMk cId="0" sldId="264"/>
        </pc:sldMkLst>
        <pc:spChg chg="mod">
          <ac:chgData name="Binita Gupta (binitag)" userId="2e1667b5-636b-4c95-a3b3-a8a0dc9f68da" providerId="ADAL" clId="{4219D885-C3A3-B246-9809-061715B5E4E6}" dt="2023-12-06T03:46:59.735" v="18951" actId="20577"/>
          <ac:spMkLst>
            <pc:docMk/>
            <pc:sldMk cId="0" sldId="264"/>
            <ac:spMk id="2" creationId="{00000000-0000-0000-0000-000000000000}"/>
          </ac:spMkLst>
        </pc:spChg>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pChg chg="mod">
          <ac:chgData name="Binita Gupta (binitag)" userId="2e1667b5-636b-4c95-a3b3-a8a0dc9f68da" providerId="ADAL" clId="{4219D885-C3A3-B246-9809-061715B5E4E6}" dt="2023-12-13T21:25:54.473" v="21203" actId="14100"/>
          <ac:spMkLst>
            <pc:docMk/>
            <pc:sldMk cId="2953422198" sldId="266"/>
            <ac:spMk id="4097" creationId="{00000000-0000-0000-0000-000000000000}"/>
          </ac:spMkLst>
        </pc:spChg>
        <pc:spChg chg="mod">
          <ac:chgData name="Binita Gupta (binitag)" userId="2e1667b5-636b-4c95-a3b3-a8a0dc9f68da" providerId="ADAL" clId="{4219D885-C3A3-B246-9809-061715B5E4E6}" dt="2023-12-13T22:19:20.328" v="21611" actId="20577"/>
          <ac:spMkLst>
            <pc:docMk/>
            <pc:sldMk cId="2953422198" sldId="266"/>
            <ac:spMk id="4098" creationId="{00000000-0000-0000-0000-000000000000}"/>
          </ac:spMkLst>
        </pc:spChg>
      </pc:sldChg>
      <pc:sldChg chg="addSp delSp modSp add mod">
        <pc:chgData name="Binita Gupta (binitag)" userId="2e1667b5-636b-4c95-a3b3-a8a0dc9f68da" providerId="ADAL" clId="{4219D885-C3A3-B246-9809-061715B5E4E6}" dt="2023-12-13T21:26:11.670" v="21204" actId="5793"/>
        <pc:sldMkLst>
          <pc:docMk/>
          <pc:sldMk cId="3100640423" sldId="267"/>
        </pc:sldMkLst>
        <pc:spChg chg="add mod">
          <ac:chgData name="Binita Gupta (binitag)" userId="2e1667b5-636b-4c95-a3b3-a8a0dc9f68da" providerId="ADAL" clId="{4219D885-C3A3-B246-9809-061715B5E4E6}" dt="2023-12-13T21:26:11.670" v="21204" actId="5793"/>
          <ac:spMkLst>
            <pc:docMk/>
            <pc:sldMk cId="3100640423" sldId="267"/>
            <ac:spMk id="3" creationId="{4C0D2356-54BF-F104-28DD-EF9AB1B57CD6}"/>
          </ac:spMkLst>
        </pc:spChg>
        <pc:spChg chg="mod">
          <ac:chgData name="Binita Gupta (binitag)" userId="2e1667b5-636b-4c95-a3b3-a8a0dc9f68da" providerId="ADAL" clId="{4219D885-C3A3-B246-9809-061715B5E4E6}" dt="2023-11-30T09:28:08.533" v="1629" actId="20577"/>
          <ac:spMkLst>
            <pc:docMk/>
            <pc:sldMk cId="3100640423" sldId="267"/>
            <ac:spMk id="4097" creationId="{00000000-0000-0000-0000-000000000000}"/>
          </ac:spMkLst>
        </pc:spChg>
        <pc:spChg chg="del">
          <ac:chgData name="Binita Gupta (binitag)" userId="2e1667b5-636b-4c95-a3b3-a8a0dc9f68da" providerId="ADAL" clId="{4219D885-C3A3-B246-9809-061715B5E4E6}" dt="2023-11-30T09:23:35.905" v="1250" actId="478"/>
          <ac:spMkLst>
            <pc:docMk/>
            <pc:sldMk cId="3100640423" sldId="267"/>
            <ac:spMk id="4098" creationId="{00000000-0000-0000-0000-000000000000}"/>
          </ac:spMkLst>
        </pc:spChg>
        <pc:graphicFrameChg chg="add mod modGraphic">
          <ac:chgData name="Binita Gupta (binitag)" userId="2e1667b5-636b-4c95-a3b3-a8a0dc9f68da" providerId="ADAL" clId="{4219D885-C3A3-B246-9809-061715B5E4E6}" dt="2023-12-06T03:48:51.438" v="18979" actId="1076"/>
          <ac:graphicFrameMkLst>
            <pc:docMk/>
            <pc:sldMk cId="3100640423" sldId="267"/>
            <ac:graphicFrameMk id="7" creationId="{DAE33489-6842-21D2-A98F-BA26AEB19ED1}"/>
          </ac:graphicFrameMkLst>
        </pc:graphicFrameChg>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spChg chg="add del mod">
          <ac:chgData name="Binita Gupta (binitag)" userId="2e1667b5-636b-4c95-a3b3-a8a0dc9f68da" providerId="ADAL" clId="{4219D885-C3A3-B246-9809-061715B5E4E6}" dt="2023-12-04T17:10:31.126" v="6765"/>
          <ac:spMkLst>
            <pc:docMk/>
            <pc:sldMk cId="1797488253" sldId="268"/>
            <ac:spMk id="2" creationId="{249E2BCD-A18E-E53E-92C3-9FB2C5898598}"/>
          </ac:spMkLst>
        </pc:spChg>
        <pc:spChg chg="add del mod">
          <ac:chgData name="Binita Gupta (binitag)" userId="2e1667b5-636b-4c95-a3b3-a8a0dc9f68da" providerId="ADAL" clId="{4219D885-C3A3-B246-9809-061715B5E4E6}" dt="2023-12-04T17:10:31.126" v="6765"/>
          <ac:spMkLst>
            <pc:docMk/>
            <pc:sldMk cId="1797488253" sldId="268"/>
            <ac:spMk id="3" creationId="{E2A9556E-AB54-EBFC-C353-55EE09999CD4}"/>
          </ac:spMkLst>
        </pc:spChg>
        <pc:spChg chg="mod ord">
          <ac:chgData name="Binita Gupta (binitag)" userId="2e1667b5-636b-4c95-a3b3-a8a0dc9f68da" providerId="ADAL" clId="{4219D885-C3A3-B246-9809-061715B5E4E6}" dt="2023-12-04T17:10:44.534" v="6769" actId="26606"/>
          <ac:spMkLst>
            <pc:docMk/>
            <pc:sldMk cId="1797488253" sldId="268"/>
            <ac:spMk id="4"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5" creationId="{00000000-0000-0000-0000-000000000000}"/>
          </ac:spMkLst>
        </pc:spChg>
        <pc:spChg chg="mod ord">
          <ac:chgData name="Binita Gupta (binitag)" userId="2e1667b5-636b-4c95-a3b3-a8a0dc9f68da" providerId="ADAL" clId="{4219D885-C3A3-B246-9809-061715B5E4E6}" dt="2023-12-04T17:10:44.534" v="6769" actId="26606"/>
          <ac:spMkLst>
            <pc:docMk/>
            <pc:sldMk cId="1797488253" sldId="268"/>
            <ac:spMk id="6" creationId="{00000000-0000-0000-0000-000000000000}"/>
          </ac:spMkLst>
        </pc:spChg>
        <pc:spChg chg="add del mod">
          <ac:chgData name="Binita Gupta (binitag)" userId="2e1667b5-636b-4c95-a3b3-a8a0dc9f68da" providerId="ADAL" clId="{4219D885-C3A3-B246-9809-061715B5E4E6}" dt="2023-12-04T17:10:31.126" v="6765"/>
          <ac:spMkLst>
            <pc:docMk/>
            <pc:sldMk cId="1797488253" sldId="268"/>
            <ac:spMk id="7" creationId="{E081E5D8-36C6-7A96-1D09-50D0A660BBE0}"/>
          </ac:spMkLst>
        </pc:spChg>
        <pc:spChg chg="add del mod">
          <ac:chgData name="Binita Gupta (binitag)" userId="2e1667b5-636b-4c95-a3b3-a8a0dc9f68da" providerId="ADAL" clId="{4219D885-C3A3-B246-9809-061715B5E4E6}" dt="2023-12-04T17:10:31.126" v="6765"/>
          <ac:spMkLst>
            <pc:docMk/>
            <pc:sldMk cId="1797488253" sldId="268"/>
            <ac:spMk id="8" creationId="{9710AA53-629A-6215-7A4A-C1B568A82400}"/>
          </ac:spMkLst>
        </pc:spChg>
        <pc:spChg chg="add del mod">
          <ac:chgData name="Binita Gupta (binitag)" userId="2e1667b5-636b-4c95-a3b3-a8a0dc9f68da" providerId="ADAL" clId="{4219D885-C3A3-B246-9809-061715B5E4E6}" dt="2023-12-04T17:10:31.126" v="6765"/>
          <ac:spMkLst>
            <pc:docMk/>
            <pc:sldMk cId="1797488253" sldId="268"/>
            <ac:spMk id="9" creationId="{67D91F42-6557-71C4-4F5A-BAC8DD35102B}"/>
          </ac:spMkLst>
        </pc:spChg>
        <pc:spChg chg="add del mod">
          <ac:chgData name="Binita Gupta (binitag)" userId="2e1667b5-636b-4c95-a3b3-a8a0dc9f68da" providerId="ADAL" clId="{4219D885-C3A3-B246-9809-061715B5E4E6}" dt="2023-12-04T17:10:31.126" v="6765"/>
          <ac:spMkLst>
            <pc:docMk/>
            <pc:sldMk cId="1797488253" sldId="268"/>
            <ac:spMk id="10" creationId="{7872D32D-2CDC-9CC5-E6FD-B100748FC58D}"/>
          </ac:spMkLst>
        </pc:spChg>
        <pc:spChg chg="add del mod">
          <ac:chgData name="Binita Gupta (binitag)" userId="2e1667b5-636b-4c95-a3b3-a8a0dc9f68da" providerId="ADAL" clId="{4219D885-C3A3-B246-9809-061715B5E4E6}" dt="2023-12-04T17:10:31.126" v="6765"/>
          <ac:spMkLst>
            <pc:docMk/>
            <pc:sldMk cId="1797488253" sldId="268"/>
            <ac:spMk id="11" creationId="{9C254F39-D7BD-F351-4C93-5B8FCE93FEC7}"/>
          </ac:spMkLst>
        </pc:spChg>
        <pc:spChg chg="add del mod">
          <ac:chgData name="Binita Gupta (binitag)" userId="2e1667b5-636b-4c95-a3b3-a8a0dc9f68da" providerId="ADAL" clId="{4219D885-C3A3-B246-9809-061715B5E4E6}" dt="2023-12-04T17:10:31.126" v="6765"/>
          <ac:spMkLst>
            <pc:docMk/>
            <pc:sldMk cId="1797488253" sldId="268"/>
            <ac:spMk id="12" creationId="{919B6A27-FB69-E4CA-B146-98DA5A13082E}"/>
          </ac:spMkLst>
        </pc:spChg>
        <pc:spChg chg="add del mod">
          <ac:chgData name="Binita Gupta (binitag)" userId="2e1667b5-636b-4c95-a3b3-a8a0dc9f68da" providerId="ADAL" clId="{4219D885-C3A3-B246-9809-061715B5E4E6}" dt="2023-12-04T17:10:31.126" v="6765"/>
          <ac:spMkLst>
            <pc:docMk/>
            <pc:sldMk cId="1797488253" sldId="268"/>
            <ac:spMk id="13" creationId="{9DBE2DD9-943C-3BB9-B6B4-D3F27964ABC5}"/>
          </ac:spMkLst>
        </pc:spChg>
        <pc:spChg chg="add del mod">
          <ac:chgData name="Binita Gupta (binitag)" userId="2e1667b5-636b-4c95-a3b3-a8a0dc9f68da" providerId="ADAL" clId="{4219D885-C3A3-B246-9809-061715B5E4E6}" dt="2023-12-04T17:10:31.126" v="6765"/>
          <ac:spMkLst>
            <pc:docMk/>
            <pc:sldMk cId="1797488253" sldId="268"/>
            <ac:spMk id="14" creationId="{ADEECD6D-C6AF-394B-81F4-A3E33A29C0D5}"/>
          </ac:spMkLst>
        </pc:spChg>
        <pc:spChg chg="add del mod">
          <ac:chgData name="Binita Gupta (binitag)" userId="2e1667b5-636b-4c95-a3b3-a8a0dc9f68da" providerId="ADAL" clId="{4219D885-C3A3-B246-9809-061715B5E4E6}" dt="2023-12-04T17:10:31.126" v="6765"/>
          <ac:spMkLst>
            <pc:docMk/>
            <pc:sldMk cId="1797488253" sldId="268"/>
            <ac:spMk id="15" creationId="{DCC1828A-1F6B-10DE-2C9D-73A8F8812BE9}"/>
          </ac:spMkLst>
        </pc:spChg>
        <pc:spChg chg="add del mod">
          <ac:chgData name="Binita Gupta (binitag)" userId="2e1667b5-636b-4c95-a3b3-a8a0dc9f68da" providerId="ADAL" clId="{4219D885-C3A3-B246-9809-061715B5E4E6}" dt="2023-12-04T17:10:31.126" v="6765"/>
          <ac:spMkLst>
            <pc:docMk/>
            <pc:sldMk cId="1797488253" sldId="268"/>
            <ac:spMk id="16" creationId="{9DE08485-99EA-A21D-9C6A-7BA82A9A41AA}"/>
          </ac:spMkLst>
        </pc:spChg>
        <pc:spChg chg="add del mod">
          <ac:chgData name="Binita Gupta (binitag)" userId="2e1667b5-636b-4c95-a3b3-a8a0dc9f68da" providerId="ADAL" clId="{4219D885-C3A3-B246-9809-061715B5E4E6}" dt="2023-12-04T17:10:31.126" v="6765"/>
          <ac:spMkLst>
            <pc:docMk/>
            <pc:sldMk cId="1797488253" sldId="268"/>
            <ac:spMk id="17" creationId="{31D8FD45-386B-5FCF-16F3-8D5690EDACA4}"/>
          </ac:spMkLst>
        </pc:spChg>
        <pc:spChg chg="add del mod">
          <ac:chgData name="Binita Gupta (binitag)" userId="2e1667b5-636b-4c95-a3b3-a8a0dc9f68da" providerId="ADAL" clId="{4219D885-C3A3-B246-9809-061715B5E4E6}" dt="2023-12-04T17:10:31.126" v="6765"/>
          <ac:spMkLst>
            <pc:docMk/>
            <pc:sldMk cId="1797488253" sldId="268"/>
            <ac:spMk id="24" creationId="{8AFF7C58-3EEA-42F9-7E80-92BD10746F53}"/>
          </ac:spMkLst>
        </pc:spChg>
        <pc:spChg chg="add del mod">
          <ac:chgData name="Binita Gupta (binitag)" userId="2e1667b5-636b-4c95-a3b3-a8a0dc9f68da" providerId="ADAL" clId="{4219D885-C3A3-B246-9809-061715B5E4E6}" dt="2023-12-04T17:10:31.126" v="6765"/>
          <ac:spMkLst>
            <pc:docMk/>
            <pc:sldMk cId="1797488253" sldId="268"/>
            <ac:spMk id="25" creationId="{A5EBEF1D-1CB8-D4E0-AC45-B63438A23098}"/>
          </ac:spMkLst>
        </pc:spChg>
        <pc:spChg chg="add del mod">
          <ac:chgData name="Binita Gupta (binitag)" userId="2e1667b5-636b-4c95-a3b3-a8a0dc9f68da" providerId="ADAL" clId="{4219D885-C3A3-B246-9809-061715B5E4E6}" dt="2023-12-04T17:10:31.126" v="6765"/>
          <ac:spMkLst>
            <pc:docMk/>
            <pc:sldMk cId="1797488253" sldId="268"/>
            <ac:spMk id="26" creationId="{BC28E289-4C35-C202-6231-DF65EB92B50F}"/>
          </ac:spMkLst>
        </pc:spChg>
        <pc:spChg chg="add del mod">
          <ac:chgData name="Binita Gupta (binitag)" userId="2e1667b5-636b-4c95-a3b3-a8a0dc9f68da" providerId="ADAL" clId="{4219D885-C3A3-B246-9809-061715B5E4E6}" dt="2023-12-04T17:10:31.126" v="6765"/>
          <ac:spMkLst>
            <pc:docMk/>
            <pc:sldMk cId="1797488253" sldId="268"/>
            <ac:spMk id="27" creationId="{2B959289-DC0B-45A3-34C6-1C40D358412D}"/>
          </ac:spMkLst>
        </pc:spChg>
        <pc:spChg chg="add del mod">
          <ac:chgData name="Binita Gupta (binitag)" userId="2e1667b5-636b-4c95-a3b3-a8a0dc9f68da" providerId="ADAL" clId="{4219D885-C3A3-B246-9809-061715B5E4E6}" dt="2023-12-04T17:10:31.126" v="6765"/>
          <ac:spMkLst>
            <pc:docMk/>
            <pc:sldMk cId="1797488253" sldId="268"/>
            <ac:spMk id="32" creationId="{430FF388-860A-9ADA-2DB7-B9D7D31EFAD4}"/>
          </ac:spMkLst>
        </pc:spChg>
        <pc:spChg chg="add del mod">
          <ac:chgData name="Binita Gupta (binitag)" userId="2e1667b5-636b-4c95-a3b3-a8a0dc9f68da" providerId="ADAL" clId="{4219D885-C3A3-B246-9809-061715B5E4E6}" dt="2023-12-04T17:10:31.126" v="6765"/>
          <ac:spMkLst>
            <pc:docMk/>
            <pc:sldMk cId="1797488253" sldId="268"/>
            <ac:spMk id="33" creationId="{30ADB3CD-353A-F3C3-70EB-B7366169238C}"/>
          </ac:spMkLst>
        </pc:spChg>
        <pc:spChg chg="add del mod">
          <ac:chgData name="Binita Gupta (binitag)" userId="2e1667b5-636b-4c95-a3b3-a8a0dc9f68da" providerId="ADAL" clId="{4219D885-C3A3-B246-9809-061715B5E4E6}" dt="2023-12-04T17:10:31.126" v="6765"/>
          <ac:spMkLst>
            <pc:docMk/>
            <pc:sldMk cId="1797488253" sldId="268"/>
            <ac:spMk id="34" creationId="{D4E2EADC-5A55-9C2A-5FB0-B46B20FE74E9}"/>
          </ac:spMkLst>
        </pc:spChg>
        <pc:spChg chg="add del mod">
          <ac:chgData name="Binita Gupta (binitag)" userId="2e1667b5-636b-4c95-a3b3-a8a0dc9f68da" providerId="ADAL" clId="{4219D885-C3A3-B246-9809-061715B5E4E6}" dt="2023-12-04T17:10:31.126" v="6765"/>
          <ac:spMkLst>
            <pc:docMk/>
            <pc:sldMk cId="1797488253" sldId="268"/>
            <ac:spMk id="35" creationId="{2D36B8CA-8018-5D82-B39F-B36E0E52A4BC}"/>
          </ac:spMkLst>
        </pc:spChg>
        <pc:spChg chg="add del mod">
          <ac:chgData name="Binita Gupta (binitag)" userId="2e1667b5-636b-4c95-a3b3-a8a0dc9f68da" providerId="ADAL" clId="{4219D885-C3A3-B246-9809-061715B5E4E6}" dt="2023-12-04T17:10:31.126" v="6765"/>
          <ac:spMkLst>
            <pc:docMk/>
            <pc:sldMk cId="1797488253" sldId="268"/>
            <ac:spMk id="36" creationId="{AB78B5DC-6D69-0DE6-850F-201AD235E012}"/>
          </ac:spMkLst>
        </pc:spChg>
        <pc:spChg chg="add del mod">
          <ac:chgData name="Binita Gupta (binitag)" userId="2e1667b5-636b-4c95-a3b3-a8a0dc9f68da" providerId="ADAL" clId="{4219D885-C3A3-B246-9809-061715B5E4E6}" dt="2023-12-04T17:10:31.126" v="6765"/>
          <ac:spMkLst>
            <pc:docMk/>
            <pc:sldMk cId="1797488253" sldId="268"/>
            <ac:spMk id="41" creationId="{EBB3A9DF-C7EF-A4D3-A4A2-98FFD27410A5}"/>
          </ac:spMkLst>
        </pc:spChg>
        <pc:spChg chg="mod">
          <ac:chgData name="Binita Gupta (binitag)" userId="2e1667b5-636b-4c95-a3b3-a8a0dc9f68da" providerId="ADAL" clId="{4219D885-C3A3-B246-9809-061715B5E4E6}" dt="2023-12-04T17:12:50.312" v="6803" actId="20577"/>
          <ac:spMkLst>
            <pc:docMk/>
            <pc:sldMk cId="1797488253" sldId="268"/>
            <ac:spMk id="4097" creationId="{00000000-0000-0000-0000-000000000000}"/>
          </ac:spMkLst>
        </pc:spChg>
        <pc:spChg chg="mod">
          <ac:chgData name="Binita Gupta (binitag)" userId="2e1667b5-636b-4c95-a3b3-a8a0dc9f68da" providerId="ADAL" clId="{4219D885-C3A3-B246-9809-061715B5E4E6}" dt="2023-12-04T17:12:32.741" v="6789" actId="1076"/>
          <ac:spMkLst>
            <pc:docMk/>
            <pc:sldMk cId="1797488253" sldId="268"/>
            <ac:spMk id="4098" creationId="{00000000-0000-0000-0000-000000000000}"/>
          </ac:spMkLst>
        </pc:spChg>
        <pc:picChg chg="add mod">
          <ac:chgData name="Binita Gupta (binitag)" userId="2e1667b5-636b-4c95-a3b3-a8a0dc9f68da" providerId="ADAL" clId="{4219D885-C3A3-B246-9809-061715B5E4E6}" dt="2023-12-04T17:11:19.431" v="6783" actId="1076"/>
          <ac:picMkLst>
            <pc:docMk/>
            <pc:sldMk cId="1797488253" sldId="268"/>
            <ac:picMk id="45" creationId="{BFC768B6-7A06-DA36-9734-7D6832FEF551}"/>
          </ac:picMkLst>
        </pc:picChg>
        <pc:cxnChg chg="add del mod">
          <ac:chgData name="Binita Gupta (binitag)" userId="2e1667b5-636b-4c95-a3b3-a8a0dc9f68da" providerId="ADAL" clId="{4219D885-C3A3-B246-9809-061715B5E4E6}" dt="2023-12-04T17:10:31.126" v="6765"/>
          <ac:cxnSpMkLst>
            <pc:docMk/>
            <pc:sldMk cId="1797488253" sldId="268"/>
            <ac:cxnSpMk id="18" creationId="{EF4ACD89-050B-0F4B-0DE8-0DC7CFB20038}"/>
          </ac:cxnSpMkLst>
        </pc:cxnChg>
        <pc:cxnChg chg="add del mod">
          <ac:chgData name="Binita Gupta (binitag)" userId="2e1667b5-636b-4c95-a3b3-a8a0dc9f68da" providerId="ADAL" clId="{4219D885-C3A3-B246-9809-061715B5E4E6}" dt="2023-12-04T17:10:31.126" v="6765"/>
          <ac:cxnSpMkLst>
            <pc:docMk/>
            <pc:sldMk cId="1797488253" sldId="268"/>
            <ac:cxnSpMk id="19" creationId="{14E2B10E-0121-A12C-D6D9-782808911735}"/>
          </ac:cxnSpMkLst>
        </pc:cxnChg>
        <pc:cxnChg chg="add del mod">
          <ac:chgData name="Binita Gupta (binitag)" userId="2e1667b5-636b-4c95-a3b3-a8a0dc9f68da" providerId="ADAL" clId="{4219D885-C3A3-B246-9809-061715B5E4E6}" dt="2023-12-04T17:10:31.126" v="6765"/>
          <ac:cxnSpMkLst>
            <pc:docMk/>
            <pc:sldMk cId="1797488253" sldId="268"/>
            <ac:cxnSpMk id="20" creationId="{6DE11E16-597E-5C15-D2C5-7463E3F9F58C}"/>
          </ac:cxnSpMkLst>
        </pc:cxnChg>
        <pc:cxnChg chg="add del mod">
          <ac:chgData name="Binita Gupta (binitag)" userId="2e1667b5-636b-4c95-a3b3-a8a0dc9f68da" providerId="ADAL" clId="{4219D885-C3A3-B246-9809-061715B5E4E6}" dt="2023-12-04T17:10:31.126" v="6765"/>
          <ac:cxnSpMkLst>
            <pc:docMk/>
            <pc:sldMk cId="1797488253" sldId="268"/>
            <ac:cxnSpMk id="21" creationId="{9EA12530-CDAD-1C01-69FC-6313D8FE29AB}"/>
          </ac:cxnSpMkLst>
        </pc:cxnChg>
        <pc:cxnChg chg="add del mod">
          <ac:chgData name="Binita Gupta (binitag)" userId="2e1667b5-636b-4c95-a3b3-a8a0dc9f68da" providerId="ADAL" clId="{4219D885-C3A3-B246-9809-061715B5E4E6}" dt="2023-12-04T17:10:31.126" v="6765"/>
          <ac:cxnSpMkLst>
            <pc:docMk/>
            <pc:sldMk cId="1797488253" sldId="268"/>
            <ac:cxnSpMk id="22" creationId="{5B02EF3C-81AB-8B40-6782-BF8D1F0F0FA1}"/>
          </ac:cxnSpMkLst>
        </pc:cxnChg>
        <pc:cxnChg chg="add del mod">
          <ac:chgData name="Binita Gupta (binitag)" userId="2e1667b5-636b-4c95-a3b3-a8a0dc9f68da" providerId="ADAL" clId="{4219D885-C3A3-B246-9809-061715B5E4E6}" dt="2023-12-04T17:10:31.126" v="6765"/>
          <ac:cxnSpMkLst>
            <pc:docMk/>
            <pc:sldMk cId="1797488253" sldId="268"/>
            <ac:cxnSpMk id="23" creationId="{EA0D1218-E3DC-E1F2-DC5F-A048C620C66D}"/>
          </ac:cxnSpMkLst>
        </pc:cxnChg>
        <pc:cxnChg chg="add del mod">
          <ac:chgData name="Binita Gupta (binitag)" userId="2e1667b5-636b-4c95-a3b3-a8a0dc9f68da" providerId="ADAL" clId="{4219D885-C3A3-B246-9809-061715B5E4E6}" dt="2023-12-04T17:10:31.126" v="6765"/>
          <ac:cxnSpMkLst>
            <pc:docMk/>
            <pc:sldMk cId="1797488253" sldId="268"/>
            <ac:cxnSpMk id="28" creationId="{2495AA6A-9573-C486-3C59-FD1920898953}"/>
          </ac:cxnSpMkLst>
        </pc:cxnChg>
        <pc:cxnChg chg="add del mod">
          <ac:chgData name="Binita Gupta (binitag)" userId="2e1667b5-636b-4c95-a3b3-a8a0dc9f68da" providerId="ADAL" clId="{4219D885-C3A3-B246-9809-061715B5E4E6}" dt="2023-12-04T17:10:31.126" v="6765"/>
          <ac:cxnSpMkLst>
            <pc:docMk/>
            <pc:sldMk cId="1797488253" sldId="268"/>
            <ac:cxnSpMk id="29" creationId="{0B7ACD77-9DC2-1A7E-DF83-9BC5DD8D9DB0}"/>
          </ac:cxnSpMkLst>
        </pc:cxnChg>
        <pc:cxnChg chg="add del mod">
          <ac:chgData name="Binita Gupta (binitag)" userId="2e1667b5-636b-4c95-a3b3-a8a0dc9f68da" providerId="ADAL" clId="{4219D885-C3A3-B246-9809-061715B5E4E6}" dt="2023-12-04T17:10:31.126" v="6765"/>
          <ac:cxnSpMkLst>
            <pc:docMk/>
            <pc:sldMk cId="1797488253" sldId="268"/>
            <ac:cxnSpMk id="30" creationId="{A044A23E-569B-E6E2-A812-977410C0D1D2}"/>
          </ac:cxnSpMkLst>
        </pc:cxnChg>
        <pc:cxnChg chg="add del mod">
          <ac:chgData name="Binita Gupta (binitag)" userId="2e1667b5-636b-4c95-a3b3-a8a0dc9f68da" providerId="ADAL" clId="{4219D885-C3A3-B246-9809-061715B5E4E6}" dt="2023-12-04T17:10:31.126" v="6765"/>
          <ac:cxnSpMkLst>
            <pc:docMk/>
            <pc:sldMk cId="1797488253" sldId="268"/>
            <ac:cxnSpMk id="31" creationId="{521CF391-BE04-4CC5-C441-DC1F8E30180D}"/>
          </ac:cxnSpMkLst>
        </pc:cxnChg>
        <pc:cxnChg chg="add del mod">
          <ac:chgData name="Binita Gupta (binitag)" userId="2e1667b5-636b-4c95-a3b3-a8a0dc9f68da" providerId="ADAL" clId="{4219D885-C3A3-B246-9809-061715B5E4E6}" dt="2023-12-04T17:10:31.126" v="6765"/>
          <ac:cxnSpMkLst>
            <pc:docMk/>
            <pc:sldMk cId="1797488253" sldId="268"/>
            <ac:cxnSpMk id="37" creationId="{67D204D1-4554-CC9E-D99A-52DC2026D733}"/>
          </ac:cxnSpMkLst>
        </pc:cxnChg>
        <pc:cxnChg chg="add del mod">
          <ac:chgData name="Binita Gupta (binitag)" userId="2e1667b5-636b-4c95-a3b3-a8a0dc9f68da" providerId="ADAL" clId="{4219D885-C3A3-B246-9809-061715B5E4E6}" dt="2023-12-04T17:10:31.126" v="6765"/>
          <ac:cxnSpMkLst>
            <pc:docMk/>
            <pc:sldMk cId="1797488253" sldId="268"/>
            <ac:cxnSpMk id="38" creationId="{E6C6C7D9-BF2E-27BE-B977-B38D93B404D4}"/>
          </ac:cxnSpMkLst>
        </pc:cxnChg>
        <pc:cxnChg chg="add del mod">
          <ac:chgData name="Binita Gupta (binitag)" userId="2e1667b5-636b-4c95-a3b3-a8a0dc9f68da" providerId="ADAL" clId="{4219D885-C3A3-B246-9809-061715B5E4E6}" dt="2023-12-04T17:10:31.126" v="6765"/>
          <ac:cxnSpMkLst>
            <pc:docMk/>
            <pc:sldMk cId="1797488253" sldId="268"/>
            <ac:cxnSpMk id="39" creationId="{9426A2F1-AE47-51E5-0EE7-913E382C33E9}"/>
          </ac:cxnSpMkLst>
        </pc:cxnChg>
        <pc:cxnChg chg="add del mod">
          <ac:chgData name="Binita Gupta (binitag)" userId="2e1667b5-636b-4c95-a3b3-a8a0dc9f68da" providerId="ADAL" clId="{4219D885-C3A3-B246-9809-061715B5E4E6}" dt="2023-12-04T17:10:31.126" v="6765"/>
          <ac:cxnSpMkLst>
            <pc:docMk/>
            <pc:sldMk cId="1797488253" sldId="268"/>
            <ac:cxnSpMk id="40" creationId="{F65E59D5-6D7D-097F-AB21-E31548EC5F27}"/>
          </ac:cxnSpMkLst>
        </pc:cxnChg>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pChg chg="mod">
          <ac:chgData name="Binita Gupta (binitag)" userId="2e1667b5-636b-4c95-a3b3-a8a0dc9f68da" providerId="ADAL" clId="{4219D885-C3A3-B246-9809-061715B5E4E6}" dt="2023-11-30T09:57:53.615" v="4556" actId="20577"/>
          <ac:spMkLst>
            <pc:docMk/>
            <pc:sldMk cId="3209031949" sldId="269"/>
            <ac:spMk id="4097" creationId="{00000000-0000-0000-0000-000000000000}"/>
          </ac:spMkLst>
        </pc:spChg>
        <pc:spChg chg="mod">
          <ac:chgData name="Binita Gupta (binitag)" userId="2e1667b5-636b-4c95-a3b3-a8a0dc9f68da" providerId="ADAL" clId="{4219D885-C3A3-B246-9809-061715B5E4E6}" dt="2023-11-30T10:01:14.122" v="4684" actId="20577"/>
          <ac:spMkLst>
            <pc:docMk/>
            <pc:sldMk cId="3209031949" sldId="269"/>
            <ac:spMk id="4098" creationId="{00000000-0000-0000-0000-000000000000}"/>
          </ac:spMkLst>
        </pc:spChg>
      </pc:sldChg>
      <pc:sldChg chg="modSp add del mod ord">
        <pc:chgData name="Binita Gupta (binitag)" userId="2e1667b5-636b-4c95-a3b3-a8a0dc9f68da" providerId="ADAL" clId="{4219D885-C3A3-B246-9809-061715B5E4E6}" dt="2023-12-05T21:00:16.822" v="18413" actId="2696"/>
        <pc:sldMkLst>
          <pc:docMk/>
          <pc:sldMk cId="3994466911" sldId="270"/>
        </pc:sldMkLst>
        <pc:spChg chg="mod">
          <ac:chgData name="Binita Gupta (binitag)" userId="2e1667b5-636b-4c95-a3b3-a8a0dc9f68da" providerId="ADAL" clId="{4219D885-C3A3-B246-9809-061715B5E4E6}" dt="2023-12-05T20:53:21.859" v="18276" actId="20577"/>
          <ac:spMkLst>
            <pc:docMk/>
            <pc:sldMk cId="3994466911" sldId="270"/>
            <ac:spMk id="4097" creationId="{00000000-0000-0000-0000-000000000000}"/>
          </ac:spMkLst>
        </pc:spChg>
        <pc:spChg chg="mod">
          <ac:chgData name="Binita Gupta (binitag)" userId="2e1667b5-636b-4c95-a3b3-a8a0dc9f68da" providerId="ADAL" clId="{4219D885-C3A3-B246-9809-061715B5E4E6}" dt="2023-11-30T09:56:31.152" v="4525" actId="20577"/>
          <ac:spMkLst>
            <pc:docMk/>
            <pc:sldMk cId="3994466911" sldId="270"/>
            <ac:spMk id="4098" creationId="{00000000-0000-0000-0000-000000000000}"/>
          </ac:spMkLst>
        </pc:spChg>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pChg chg="add mod">
          <ac:chgData name="Binita Gupta (binitag)" userId="2e1667b5-636b-4c95-a3b3-a8a0dc9f68da" providerId="ADAL" clId="{4219D885-C3A3-B246-9809-061715B5E4E6}" dt="2023-12-13T22:34:10.749" v="21916" actId="1076"/>
          <ac:spMkLst>
            <pc:docMk/>
            <pc:sldMk cId="1549314016" sldId="272"/>
            <ac:spMk id="3" creationId="{96D7F6D7-BD2B-FF98-3A64-C13ADF2EF8D6}"/>
          </ac:spMkLst>
        </pc:spChg>
        <pc:spChg chg="mod">
          <ac:chgData name="Binita Gupta (binitag)" userId="2e1667b5-636b-4c95-a3b3-a8a0dc9f68da" providerId="ADAL" clId="{4219D885-C3A3-B246-9809-061715B5E4E6}" dt="2023-12-13T22:13:37.781" v="21511" actId="1076"/>
          <ac:spMkLst>
            <pc:docMk/>
            <pc:sldMk cId="1549314016" sldId="272"/>
            <ac:spMk id="5" creationId="{00000000-0000-0000-0000-000000000000}"/>
          </ac:spMkLst>
        </pc:spChg>
        <pc:spChg chg="mod">
          <ac:chgData name="Binita Gupta (binitag)" userId="2e1667b5-636b-4c95-a3b3-a8a0dc9f68da" providerId="ADAL" clId="{4219D885-C3A3-B246-9809-061715B5E4E6}" dt="2023-12-13T20:33:34.576" v="21135" actId="20577"/>
          <ac:spMkLst>
            <pc:docMk/>
            <pc:sldMk cId="1549314016" sldId="272"/>
            <ac:spMk id="4097" creationId="{00000000-0000-0000-0000-000000000000}"/>
          </ac:spMkLst>
        </pc:spChg>
        <pc:spChg chg="mod">
          <ac:chgData name="Binita Gupta (binitag)" userId="2e1667b5-636b-4c95-a3b3-a8a0dc9f68da" providerId="ADAL" clId="{4219D885-C3A3-B246-9809-061715B5E4E6}" dt="2023-12-13T22:30:46.779" v="21892" actId="20577"/>
          <ac:spMkLst>
            <pc:docMk/>
            <pc:sldMk cId="1549314016" sldId="272"/>
            <ac:spMk id="4098" creationId="{00000000-0000-0000-0000-000000000000}"/>
          </ac:spMkLst>
        </pc:spChg>
        <pc:picChg chg="add del mod">
          <ac:chgData name="Binita Gupta (binitag)" userId="2e1667b5-636b-4c95-a3b3-a8a0dc9f68da" providerId="ADAL" clId="{4219D885-C3A3-B246-9809-061715B5E4E6}" dt="2023-12-13T20:32:28.203" v="21074" actId="478"/>
          <ac:picMkLst>
            <pc:docMk/>
            <pc:sldMk cId="1549314016" sldId="272"/>
            <ac:picMk id="2" creationId="{E50394A3-E072-AFBB-36D7-41C79A0FEC01}"/>
          </ac:picMkLst>
        </pc:picChg>
        <pc:picChg chg="add del mod">
          <ac:chgData name="Binita Gupta (binitag)" userId="2e1667b5-636b-4c95-a3b3-a8a0dc9f68da" providerId="ADAL" clId="{4219D885-C3A3-B246-9809-061715B5E4E6}" dt="2023-12-13T22:33:26.507" v="21905" actId="478"/>
          <ac:picMkLst>
            <pc:docMk/>
            <pc:sldMk cId="1549314016" sldId="272"/>
            <ac:picMk id="7" creationId="{C4C0D55C-56BB-1F34-DCDE-A42D11F1E109}"/>
          </ac:picMkLst>
        </pc:picChg>
        <pc:picChg chg="add mod">
          <ac:chgData name="Binita Gupta (binitag)" userId="2e1667b5-636b-4c95-a3b3-a8a0dc9f68da" providerId="ADAL" clId="{4219D885-C3A3-B246-9809-061715B5E4E6}" dt="2023-12-13T22:34:14.796" v="21917" actId="1076"/>
          <ac:picMkLst>
            <pc:docMk/>
            <pc:sldMk cId="1549314016" sldId="272"/>
            <ac:picMk id="8" creationId="{F295C0F9-BE9C-AF16-088E-E4CE09BEA507}"/>
          </ac:picMkLst>
        </pc:picChg>
        <pc:picChg chg="del mod">
          <ac:chgData name="Binita Gupta (binitag)" userId="2e1667b5-636b-4c95-a3b3-a8a0dc9f68da" providerId="ADAL" clId="{4219D885-C3A3-B246-9809-061715B5E4E6}" dt="2023-12-04T21:45:08.936" v="6952" actId="478"/>
          <ac:picMkLst>
            <pc:docMk/>
            <pc:sldMk cId="1549314016" sldId="272"/>
            <ac:picMk id="45" creationId="{BFC768B6-7A06-DA36-9734-7D6832FEF551}"/>
          </ac:picMkLst>
        </pc:picChg>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pChg chg="mod">
          <ac:chgData name="Binita Gupta (binitag)" userId="2e1667b5-636b-4c95-a3b3-a8a0dc9f68da" providerId="ADAL" clId="{4219D885-C3A3-B246-9809-061715B5E4E6}" dt="2023-12-13T20:20:48.356" v="20949" actId="1076"/>
          <ac:spMkLst>
            <pc:docMk/>
            <pc:sldMk cId="2553696688" sldId="274"/>
            <ac:spMk id="2" creationId="{53171D73-4737-E517-1E70-3D3586372322}"/>
          </ac:spMkLst>
        </pc:spChg>
        <pc:spChg chg="del">
          <ac:chgData name="Binita Gupta (binitag)" userId="2e1667b5-636b-4c95-a3b3-a8a0dc9f68da" providerId="ADAL" clId="{4219D885-C3A3-B246-9809-061715B5E4E6}" dt="2023-12-04T21:37:28.804" v="6903" actId="478"/>
          <ac:spMkLst>
            <pc:docMk/>
            <pc:sldMk cId="2553696688" sldId="274"/>
            <ac:spMk id="3" creationId="{E94C928B-3E76-23EF-1D8B-6A9DEF07F213}"/>
          </ac:spMkLst>
        </pc:spChg>
        <pc:spChg chg="add del mod">
          <ac:chgData name="Binita Gupta (binitag)" userId="2e1667b5-636b-4c95-a3b3-a8a0dc9f68da" providerId="ADAL" clId="{4219D885-C3A3-B246-9809-061715B5E4E6}" dt="2023-12-04T21:39:33.608" v="6904" actId="478"/>
          <ac:spMkLst>
            <pc:docMk/>
            <pc:sldMk cId="2553696688" sldId="274"/>
            <ac:spMk id="7" creationId="{2D81E8E2-BC58-C914-43DE-4B57F0D8CB21}"/>
          </ac:spMkLst>
        </pc:spChg>
        <pc:spChg chg="add del">
          <ac:chgData name="Binita Gupta (binitag)" userId="2e1667b5-636b-4c95-a3b3-a8a0dc9f68da" providerId="ADAL" clId="{4219D885-C3A3-B246-9809-061715B5E4E6}" dt="2023-12-13T20:25:25.981" v="20952" actId="22"/>
          <ac:spMkLst>
            <pc:docMk/>
            <pc:sldMk cId="2553696688" sldId="274"/>
            <ac:spMk id="7" creationId="{5390DDB5-DA3B-7BFE-9515-E8186502643E}"/>
          </ac:spMkLst>
        </pc:spChg>
        <pc:spChg chg="add del mod">
          <ac:chgData name="Binita Gupta (binitag)" userId="2e1667b5-636b-4c95-a3b3-a8a0dc9f68da" providerId="ADAL" clId="{4219D885-C3A3-B246-9809-061715B5E4E6}" dt="2023-12-04T21:39:33.608" v="6904" actId="478"/>
          <ac:spMkLst>
            <pc:docMk/>
            <pc:sldMk cId="2553696688" sldId="274"/>
            <ac:spMk id="8" creationId="{31DC5019-A58B-49D8-77B4-A95BB103B410}"/>
          </ac:spMkLst>
        </pc:spChg>
        <pc:spChg chg="add del mod">
          <ac:chgData name="Binita Gupta (binitag)" userId="2e1667b5-636b-4c95-a3b3-a8a0dc9f68da" providerId="ADAL" clId="{4219D885-C3A3-B246-9809-061715B5E4E6}" dt="2023-12-13T20:25:38.960" v="20956" actId="767"/>
          <ac:spMkLst>
            <pc:docMk/>
            <pc:sldMk cId="2553696688" sldId="274"/>
            <ac:spMk id="8" creationId="{F428CBE1-2668-67EE-D3D8-52EFFBEC103A}"/>
          </ac:spMkLst>
        </pc:spChg>
        <pc:spChg chg="add del mod">
          <ac:chgData name="Binita Gupta (binitag)" userId="2e1667b5-636b-4c95-a3b3-a8a0dc9f68da" providerId="ADAL" clId="{4219D885-C3A3-B246-9809-061715B5E4E6}" dt="2023-12-04T21:39:33.608" v="6904" actId="478"/>
          <ac:spMkLst>
            <pc:docMk/>
            <pc:sldMk cId="2553696688" sldId="274"/>
            <ac:spMk id="9" creationId="{FE6D632F-C3AF-BA7A-2E04-9D1E50FE56E6}"/>
          </ac:spMkLst>
        </pc:spChg>
        <pc:spChg chg="add del mod">
          <ac:chgData name="Binita Gupta (binitag)" userId="2e1667b5-636b-4c95-a3b3-a8a0dc9f68da" providerId="ADAL" clId="{4219D885-C3A3-B246-9809-061715B5E4E6}" dt="2023-12-04T21:39:33.608" v="6904" actId="478"/>
          <ac:spMkLst>
            <pc:docMk/>
            <pc:sldMk cId="2553696688" sldId="274"/>
            <ac:spMk id="10" creationId="{993F66F2-74AF-1B0B-75B3-FBC0D8DEF758}"/>
          </ac:spMkLst>
        </pc:spChg>
        <pc:spChg chg="add del">
          <ac:chgData name="Binita Gupta (binitag)" userId="2e1667b5-636b-4c95-a3b3-a8a0dc9f68da" providerId="ADAL" clId="{4219D885-C3A3-B246-9809-061715B5E4E6}" dt="2023-12-13T20:25:54.539" v="20958" actId="478"/>
          <ac:spMkLst>
            <pc:docMk/>
            <pc:sldMk cId="2553696688" sldId="274"/>
            <ac:spMk id="10" creationId="{F021BFAC-AE68-6CF9-C736-180EAA90A1F7}"/>
          </ac:spMkLst>
        </pc:spChg>
        <pc:spChg chg="add del mod">
          <ac:chgData name="Binita Gupta (binitag)" userId="2e1667b5-636b-4c95-a3b3-a8a0dc9f68da" providerId="ADAL" clId="{4219D885-C3A3-B246-9809-061715B5E4E6}" dt="2023-12-04T21:39:33.608" v="6904" actId="478"/>
          <ac:spMkLst>
            <pc:docMk/>
            <pc:sldMk cId="2553696688" sldId="274"/>
            <ac:spMk id="11" creationId="{7670F50C-76D2-02C8-E06A-D6758191296C}"/>
          </ac:spMkLst>
        </pc:spChg>
        <pc:spChg chg="add mod">
          <ac:chgData name="Binita Gupta (binitag)" userId="2e1667b5-636b-4c95-a3b3-a8a0dc9f68da" providerId="ADAL" clId="{4219D885-C3A3-B246-9809-061715B5E4E6}" dt="2023-12-13T20:26:14.723" v="20960" actId="1076"/>
          <ac:spMkLst>
            <pc:docMk/>
            <pc:sldMk cId="2553696688" sldId="274"/>
            <ac:spMk id="11" creationId="{E6F5921C-3CE3-9504-376D-E1B856DC1A3E}"/>
          </ac:spMkLst>
        </pc:spChg>
        <pc:spChg chg="add mod">
          <ac:chgData name="Binita Gupta (binitag)" userId="2e1667b5-636b-4c95-a3b3-a8a0dc9f68da" providerId="ADAL" clId="{4219D885-C3A3-B246-9809-061715B5E4E6}" dt="2023-12-13T20:26:14.723" v="20960" actId="1076"/>
          <ac:spMkLst>
            <pc:docMk/>
            <pc:sldMk cId="2553696688" sldId="274"/>
            <ac:spMk id="12" creationId="{AF62D332-8562-7D6A-CEE0-57CD173C9071}"/>
          </ac:spMkLst>
        </pc:spChg>
        <pc:spChg chg="add del mod">
          <ac:chgData name="Binita Gupta (binitag)" userId="2e1667b5-636b-4c95-a3b3-a8a0dc9f68da" providerId="ADAL" clId="{4219D885-C3A3-B246-9809-061715B5E4E6}" dt="2023-12-04T21:39:33.608" v="6904" actId="478"/>
          <ac:spMkLst>
            <pc:docMk/>
            <pc:sldMk cId="2553696688" sldId="274"/>
            <ac:spMk id="12" creationId="{FDF2DF1B-7FF4-0517-B00B-557AB801F7F5}"/>
          </ac:spMkLst>
        </pc:spChg>
        <pc:spChg chg="add del mod">
          <ac:chgData name="Binita Gupta (binitag)" userId="2e1667b5-636b-4c95-a3b3-a8a0dc9f68da" providerId="ADAL" clId="{4219D885-C3A3-B246-9809-061715B5E4E6}" dt="2023-12-04T21:39:33.608" v="6904" actId="478"/>
          <ac:spMkLst>
            <pc:docMk/>
            <pc:sldMk cId="2553696688" sldId="274"/>
            <ac:spMk id="13" creationId="{8AC8C024-14B1-9ADE-129C-DB39AA428FF1}"/>
          </ac:spMkLst>
        </pc:spChg>
        <pc:spChg chg="add mod">
          <ac:chgData name="Binita Gupta (binitag)" userId="2e1667b5-636b-4c95-a3b3-a8a0dc9f68da" providerId="ADAL" clId="{4219D885-C3A3-B246-9809-061715B5E4E6}" dt="2023-12-13T20:26:14.723" v="20960" actId="1076"/>
          <ac:spMkLst>
            <pc:docMk/>
            <pc:sldMk cId="2553696688" sldId="274"/>
            <ac:spMk id="13" creationId="{8EC5721D-BCD0-BE68-461F-A604FF5CB4FB}"/>
          </ac:spMkLst>
        </pc:spChg>
        <pc:spChg chg="add mod">
          <ac:chgData name="Binita Gupta (binitag)" userId="2e1667b5-636b-4c95-a3b3-a8a0dc9f68da" providerId="ADAL" clId="{4219D885-C3A3-B246-9809-061715B5E4E6}" dt="2023-12-13T20:26:14.723" v="20960" actId="1076"/>
          <ac:spMkLst>
            <pc:docMk/>
            <pc:sldMk cId="2553696688" sldId="274"/>
            <ac:spMk id="14" creationId="{3B4B16A4-CFCD-982B-97F7-CCC85C18630C}"/>
          </ac:spMkLst>
        </pc:spChg>
        <pc:spChg chg="add del mod">
          <ac:chgData name="Binita Gupta (binitag)" userId="2e1667b5-636b-4c95-a3b3-a8a0dc9f68da" providerId="ADAL" clId="{4219D885-C3A3-B246-9809-061715B5E4E6}" dt="2023-12-04T21:39:33.608" v="6904" actId="478"/>
          <ac:spMkLst>
            <pc:docMk/>
            <pc:sldMk cId="2553696688" sldId="274"/>
            <ac:spMk id="14" creationId="{6F54EA03-4862-4291-BEDB-D95975D6C9F9}"/>
          </ac:spMkLst>
        </pc:spChg>
        <pc:spChg chg="add del mod">
          <ac:chgData name="Binita Gupta (binitag)" userId="2e1667b5-636b-4c95-a3b3-a8a0dc9f68da" providerId="ADAL" clId="{4219D885-C3A3-B246-9809-061715B5E4E6}" dt="2023-12-04T21:39:33.608" v="6904" actId="478"/>
          <ac:spMkLst>
            <pc:docMk/>
            <pc:sldMk cId="2553696688" sldId="274"/>
            <ac:spMk id="15" creationId="{55D28875-821F-D68C-3D29-B1A8A5DB3097}"/>
          </ac:spMkLst>
        </pc:spChg>
        <pc:spChg chg="add mod">
          <ac:chgData name="Binita Gupta (binitag)" userId="2e1667b5-636b-4c95-a3b3-a8a0dc9f68da" providerId="ADAL" clId="{4219D885-C3A3-B246-9809-061715B5E4E6}" dt="2023-12-13T20:26:14.723" v="20960" actId="1076"/>
          <ac:spMkLst>
            <pc:docMk/>
            <pc:sldMk cId="2553696688" sldId="274"/>
            <ac:spMk id="15" creationId="{FFF5DA71-D4E3-7C20-A259-2CADE79F8C3D}"/>
          </ac:spMkLst>
        </pc:spChg>
        <pc:spChg chg="add mod">
          <ac:chgData name="Binita Gupta (binitag)" userId="2e1667b5-636b-4c95-a3b3-a8a0dc9f68da" providerId="ADAL" clId="{4219D885-C3A3-B246-9809-061715B5E4E6}" dt="2023-12-13T22:32:00.062" v="21901" actId="14100"/>
          <ac:spMkLst>
            <pc:docMk/>
            <pc:sldMk cId="2553696688" sldId="274"/>
            <ac:spMk id="16" creationId="{6018C913-C2D1-FAE4-DB89-9FD16F6C5031}"/>
          </ac:spMkLst>
        </pc:spChg>
        <pc:spChg chg="add del mod">
          <ac:chgData name="Binita Gupta (binitag)" userId="2e1667b5-636b-4c95-a3b3-a8a0dc9f68da" providerId="ADAL" clId="{4219D885-C3A3-B246-9809-061715B5E4E6}" dt="2023-12-04T21:39:33.608" v="6904" actId="478"/>
          <ac:spMkLst>
            <pc:docMk/>
            <pc:sldMk cId="2553696688" sldId="274"/>
            <ac:spMk id="16" creationId="{E1D173E2-378C-B92B-FCF2-5DBD4B269498}"/>
          </ac:spMkLst>
        </pc:spChg>
        <pc:spChg chg="add del mod">
          <ac:chgData name="Binita Gupta (binitag)" userId="2e1667b5-636b-4c95-a3b3-a8a0dc9f68da" providerId="ADAL" clId="{4219D885-C3A3-B246-9809-061715B5E4E6}" dt="2023-12-04T21:39:33.608" v="6904" actId="478"/>
          <ac:spMkLst>
            <pc:docMk/>
            <pc:sldMk cId="2553696688" sldId="274"/>
            <ac:spMk id="17" creationId="{8ABB3322-7728-0493-2F2D-F57EE0C40081}"/>
          </ac:spMkLst>
        </pc:spChg>
        <pc:spChg chg="add mod">
          <ac:chgData name="Binita Gupta (binitag)" userId="2e1667b5-636b-4c95-a3b3-a8a0dc9f68da" providerId="ADAL" clId="{4219D885-C3A3-B246-9809-061715B5E4E6}" dt="2023-12-13T22:32:02.045" v="21902" actId="14100"/>
          <ac:spMkLst>
            <pc:docMk/>
            <pc:sldMk cId="2553696688" sldId="274"/>
            <ac:spMk id="17" creationId="{C9E32C12-B30D-8039-5DA8-0F215CBB6CB8}"/>
          </ac:spMkLst>
        </pc:spChg>
        <pc:spChg chg="add mod">
          <ac:chgData name="Binita Gupta (binitag)" userId="2e1667b5-636b-4c95-a3b3-a8a0dc9f68da" providerId="ADAL" clId="{4219D885-C3A3-B246-9809-061715B5E4E6}" dt="2023-12-13T20:26:14.723" v="20960" actId="1076"/>
          <ac:spMkLst>
            <pc:docMk/>
            <pc:sldMk cId="2553696688" sldId="274"/>
            <ac:spMk id="18" creationId="{71ECBE20-6437-CC8D-D5C1-BF8C0963E8B9}"/>
          </ac:spMkLst>
        </pc:spChg>
        <pc:spChg chg="add del mod">
          <ac:chgData name="Binita Gupta (binitag)" userId="2e1667b5-636b-4c95-a3b3-a8a0dc9f68da" providerId="ADAL" clId="{4219D885-C3A3-B246-9809-061715B5E4E6}" dt="2023-12-04T21:39:33.608" v="6904" actId="478"/>
          <ac:spMkLst>
            <pc:docMk/>
            <pc:sldMk cId="2553696688" sldId="274"/>
            <ac:spMk id="18" creationId="{CFB7C762-93D0-5B76-6608-048C5F1F5146}"/>
          </ac:spMkLst>
        </pc:spChg>
        <pc:spChg chg="add del mod">
          <ac:chgData name="Binita Gupta (binitag)" userId="2e1667b5-636b-4c95-a3b3-a8a0dc9f68da" providerId="ADAL" clId="{4219D885-C3A3-B246-9809-061715B5E4E6}" dt="2023-12-04T21:39:33.608" v="6904" actId="478"/>
          <ac:spMkLst>
            <pc:docMk/>
            <pc:sldMk cId="2553696688" sldId="274"/>
            <ac:spMk id="19" creationId="{2AC40872-30C7-0C89-9F50-B08C349035F1}"/>
          </ac:spMkLst>
        </pc:spChg>
        <pc:spChg chg="add mod">
          <ac:chgData name="Binita Gupta (binitag)" userId="2e1667b5-636b-4c95-a3b3-a8a0dc9f68da" providerId="ADAL" clId="{4219D885-C3A3-B246-9809-061715B5E4E6}" dt="2023-12-13T20:26:14.723" v="20960" actId="1076"/>
          <ac:spMkLst>
            <pc:docMk/>
            <pc:sldMk cId="2553696688" sldId="274"/>
            <ac:spMk id="19" creationId="{879F0540-D34B-E8E3-8DD6-A5D5B97DD844}"/>
          </ac:spMkLst>
        </pc:spChg>
        <pc:spChg chg="add mod">
          <ac:chgData name="Binita Gupta (binitag)" userId="2e1667b5-636b-4c95-a3b3-a8a0dc9f68da" providerId="ADAL" clId="{4219D885-C3A3-B246-9809-061715B5E4E6}" dt="2023-12-13T20:26:14.723" v="20960" actId="1076"/>
          <ac:spMkLst>
            <pc:docMk/>
            <pc:sldMk cId="2553696688" sldId="274"/>
            <ac:spMk id="20" creationId="{5E7F0102-7177-F6AE-2811-9C84B94A15D6}"/>
          </ac:spMkLst>
        </pc:spChg>
        <pc:spChg chg="add mod">
          <ac:chgData name="Binita Gupta (binitag)" userId="2e1667b5-636b-4c95-a3b3-a8a0dc9f68da" providerId="ADAL" clId="{4219D885-C3A3-B246-9809-061715B5E4E6}" dt="2023-12-13T20:26:14.723" v="20960" actId="1076"/>
          <ac:spMkLst>
            <pc:docMk/>
            <pc:sldMk cId="2553696688" sldId="274"/>
            <ac:spMk id="21" creationId="{EBC3EBFD-3393-19E9-BA5B-F46A66EB65B3}"/>
          </ac:spMkLst>
        </pc:spChg>
        <pc:spChg chg="add mod">
          <ac:chgData name="Binita Gupta (binitag)" userId="2e1667b5-636b-4c95-a3b3-a8a0dc9f68da" providerId="ADAL" clId="{4219D885-C3A3-B246-9809-061715B5E4E6}" dt="2023-12-13T20:26:14.723" v="20960" actId="1076"/>
          <ac:spMkLst>
            <pc:docMk/>
            <pc:sldMk cId="2553696688" sldId="274"/>
            <ac:spMk id="22" creationId="{2D19722F-27EC-10C4-90C1-321DCF3B3DBC}"/>
          </ac:spMkLst>
        </pc:spChg>
        <pc:spChg chg="add mod">
          <ac:chgData name="Binita Gupta (binitag)" userId="2e1667b5-636b-4c95-a3b3-a8a0dc9f68da" providerId="ADAL" clId="{4219D885-C3A3-B246-9809-061715B5E4E6}" dt="2023-12-13T20:26:14.723" v="20960" actId="1076"/>
          <ac:spMkLst>
            <pc:docMk/>
            <pc:sldMk cId="2553696688" sldId="274"/>
            <ac:spMk id="23" creationId="{53B50384-517D-1E8C-6372-0187F170CDD6}"/>
          </ac:spMkLst>
        </pc:spChg>
        <pc:spChg chg="add del mod">
          <ac:chgData name="Binita Gupta (binitag)" userId="2e1667b5-636b-4c95-a3b3-a8a0dc9f68da" providerId="ADAL" clId="{4219D885-C3A3-B246-9809-061715B5E4E6}" dt="2023-12-04T21:39:33.608" v="6904" actId="478"/>
          <ac:spMkLst>
            <pc:docMk/>
            <pc:sldMk cId="2553696688" sldId="274"/>
            <ac:spMk id="26" creationId="{D2DC8045-0112-9017-872D-81B1DADA805A}"/>
          </ac:spMkLst>
        </pc:spChg>
        <pc:spChg chg="add del mod">
          <ac:chgData name="Binita Gupta (binitag)" userId="2e1667b5-636b-4c95-a3b3-a8a0dc9f68da" providerId="ADAL" clId="{4219D885-C3A3-B246-9809-061715B5E4E6}" dt="2023-12-04T21:39:33.608" v="6904" actId="478"/>
          <ac:spMkLst>
            <pc:docMk/>
            <pc:sldMk cId="2553696688" sldId="274"/>
            <ac:spMk id="27" creationId="{5BEBEEA7-0E85-F55D-981E-63D726AF2C02}"/>
          </ac:spMkLst>
        </pc:spChg>
        <pc:spChg chg="add del mod">
          <ac:chgData name="Binita Gupta (binitag)" userId="2e1667b5-636b-4c95-a3b3-a8a0dc9f68da" providerId="ADAL" clId="{4219D885-C3A3-B246-9809-061715B5E4E6}" dt="2023-12-04T21:39:33.608" v="6904" actId="478"/>
          <ac:spMkLst>
            <pc:docMk/>
            <pc:sldMk cId="2553696688" sldId="274"/>
            <ac:spMk id="28" creationId="{A691885B-0BF3-86E7-1871-553B58DFAC5A}"/>
          </ac:spMkLst>
        </pc:spChg>
        <pc:spChg chg="add del mod">
          <ac:chgData name="Binita Gupta (binitag)" userId="2e1667b5-636b-4c95-a3b3-a8a0dc9f68da" providerId="ADAL" clId="{4219D885-C3A3-B246-9809-061715B5E4E6}" dt="2023-12-04T21:39:33.608" v="6904" actId="478"/>
          <ac:spMkLst>
            <pc:docMk/>
            <pc:sldMk cId="2553696688" sldId="274"/>
            <ac:spMk id="29" creationId="{1C4988DC-DB2C-120F-87DE-513E1F07E8F7}"/>
          </ac:spMkLst>
        </pc:spChg>
        <pc:spChg chg="add mod">
          <ac:chgData name="Binita Gupta (binitag)" userId="2e1667b5-636b-4c95-a3b3-a8a0dc9f68da" providerId="ADAL" clId="{4219D885-C3A3-B246-9809-061715B5E4E6}" dt="2023-12-13T20:26:14.723" v="20960" actId="1076"/>
          <ac:spMkLst>
            <pc:docMk/>
            <pc:sldMk cId="2553696688" sldId="274"/>
            <ac:spMk id="30" creationId="{4C521D2B-AF85-F78D-3025-1E5C6927A1E9}"/>
          </ac:spMkLst>
        </pc:spChg>
        <pc:spChg chg="add mod">
          <ac:chgData name="Binita Gupta (binitag)" userId="2e1667b5-636b-4c95-a3b3-a8a0dc9f68da" providerId="ADAL" clId="{4219D885-C3A3-B246-9809-061715B5E4E6}" dt="2023-12-13T20:26:14.723" v="20960" actId="1076"/>
          <ac:spMkLst>
            <pc:docMk/>
            <pc:sldMk cId="2553696688" sldId="274"/>
            <ac:spMk id="31" creationId="{B58F4576-E390-EA9C-42FB-4322D7856030}"/>
          </ac:spMkLst>
        </pc:spChg>
        <pc:spChg chg="add mod">
          <ac:chgData name="Binita Gupta (binitag)" userId="2e1667b5-636b-4c95-a3b3-a8a0dc9f68da" providerId="ADAL" clId="{4219D885-C3A3-B246-9809-061715B5E4E6}" dt="2023-12-13T20:26:14.723" v="20960" actId="1076"/>
          <ac:spMkLst>
            <pc:docMk/>
            <pc:sldMk cId="2553696688" sldId="274"/>
            <ac:spMk id="32" creationId="{C2B494DD-ED0A-2BE0-8B81-E38AA65939E4}"/>
          </ac:spMkLst>
        </pc:spChg>
        <pc:spChg chg="add mod">
          <ac:chgData name="Binita Gupta (binitag)" userId="2e1667b5-636b-4c95-a3b3-a8a0dc9f68da" providerId="ADAL" clId="{4219D885-C3A3-B246-9809-061715B5E4E6}" dt="2023-12-13T20:26:14.723" v="20960" actId="1076"/>
          <ac:spMkLst>
            <pc:docMk/>
            <pc:sldMk cId="2553696688" sldId="274"/>
            <ac:spMk id="33" creationId="{EBABE035-AEFF-2367-B4AA-91D1525F5045}"/>
          </ac:spMkLst>
        </pc:spChg>
        <pc:spChg chg="add del mod">
          <ac:chgData name="Binita Gupta (binitag)" userId="2e1667b5-636b-4c95-a3b3-a8a0dc9f68da" providerId="ADAL" clId="{4219D885-C3A3-B246-9809-061715B5E4E6}" dt="2023-12-04T21:39:33.608" v="6904" actId="478"/>
          <ac:spMkLst>
            <pc:docMk/>
            <pc:sldMk cId="2553696688" sldId="274"/>
            <ac:spMk id="34" creationId="{DFE89839-EFCB-C877-0DC9-DB546123351E}"/>
          </ac:spMkLst>
        </pc:spChg>
        <pc:spChg chg="add del mod">
          <ac:chgData name="Binita Gupta (binitag)" userId="2e1667b5-636b-4c95-a3b3-a8a0dc9f68da" providerId="ADAL" clId="{4219D885-C3A3-B246-9809-061715B5E4E6}" dt="2023-12-04T21:39:33.608" v="6904" actId="478"/>
          <ac:spMkLst>
            <pc:docMk/>
            <pc:sldMk cId="2553696688" sldId="274"/>
            <ac:spMk id="35" creationId="{C5100068-4741-7D4A-8A9A-4E50661E9DFA}"/>
          </ac:spMkLst>
        </pc:spChg>
        <pc:spChg chg="add del mod">
          <ac:chgData name="Binita Gupta (binitag)" userId="2e1667b5-636b-4c95-a3b3-a8a0dc9f68da" providerId="ADAL" clId="{4219D885-C3A3-B246-9809-061715B5E4E6}" dt="2023-12-04T21:39:33.608" v="6904" actId="478"/>
          <ac:spMkLst>
            <pc:docMk/>
            <pc:sldMk cId="2553696688" sldId="274"/>
            <ac:spMk id="36" creationId="{78C309E9-367A-97CB-4F2F-39021F37AB6D}"/>
          </ac:spMkLst>
        </pc:spChg>
        <pc:spChg chg="add del mod">
          <ac:chgData name="Binita Gupta (binitag)" userId="2e1667b5-636b-4c95-a3b3-a8a0dc9f68da" providerId="ADAL" clId="{4219D885-C3A3-B246-9809-061715B5E4E6}" dt="2023-12-04T21:39:33.608" v="6904" actId="478"/>
          <ac:spMkLst>
            <pc:docMk/>
            <pc:sldMk cId="2553696688" sldId="274"/>
            <ac:spMk id="37" creationId="{7953B1EA-10E4-16C7-6843-B37326156A7D}"/>
          </ac:spMkLst>
        </pc:spChg>
        <pc:spChg chg="add del mod">
          <ac:chgData name="Binita Gupta (binitag)" userId="2e1667b5-636b-4c95-a3b3-a8a0dc9f68da" providerId="ADAL" clId="{4219D885-C3A3-B246-9809-061715B5E4E6}" dt="2023-12-04T21:39:33.608" v="6904" actId="478"/>
          <ac:spMkLst>
            <pc:docMk/>
            <pc:sldMk cId="2553696688" sldId="274"/>
            <ac:spMk id="38" creationId="{647ACA9F-6BD8-BE63-ED32-DCA4C8435F73}"/>
          </ac:spMkLst>
        </pc:spChg>
        <pc:spChg chg="add mod">
          <ac:chgData name="Binita Gupta (binitag)" userId="2e1667b5-636b-4c95-a3b3-a8a0dc9f68da" providerId="ADAL" clId="{4219D885-C3A3-B246-9809-061715B5E4E6}" dt="2023-12-13T20:26:14.723" v="20960" actId="1076"/>
          <ac:spMkLst>
            <pc:docMk/>
            <pc:sldMk cId="2553696688" sldId="274"/>
            <ac:spMk id="38" creationId="{EC8BC863-127E-7A62-5D70-BE18085EAB52}"/>
          </ac:spMkLst>
        </pc:spChg>
        <pc:spChg chg="add mod">
          <ac:chgData name="Binita Gupta (binitag)" userId="2e1667b5-636b-4c95-a3b3-a8a0dc9f68da" providerId="ADAL" clId="{4219D885-C3A3-B246-9809-061715B5E4E6}" dt="2023-12-13T20:26:14.723" v="20960" actId="1076"/>
          <ac:spMkLst>
            <pc:docMk/>
            <pc:sldMk cId="2553696688" sldId="274"/>
            <ac:spMk id="39" creationId="{9AEC8733-E096-E3BA-E5B1-6053C3671465}"/>
          </ac:spMkLst>
        </pc:spChg>
        <pc:spChg chg="add mod">
          <ac:chgData name="Binita Gupta (binitag)" userId="2e1667b5-636b-4c95-a3b3-a8a0dc9f68da" providerId="ADAL" clId="{4219D885-C3A3-B246-9809-061715B5E4E6}" dt="2023-12-13T20:26:14.723" v="20960" actId="1076"/>
          <ac:spMkLst>
            <pc:docMk/>
            <pc:sldMk cId="2553696688" sldId="274"/>
            <ac:spMk id="40" creationId="{2B60ACCB-AF5C-128C-5991-F1B7E82C5CF6}"/>
          </ac:spMkLst>
        </pc:spChg>
        <pc:spChg chg="add mod">
          <ac:chgData name="Binita Gupta (binitag)" userId="2e1667b5-636b-4c95-a3b3-a8a0dc9f68da" providerId="ADAL" clId="{4219D885-C3A3-B246-9809-061715B5E4E6}" dt="2023-12-13T20:26:14.723" v="20960" actId="1076"/>
          <ac:spMkLst>
            <pc:docMk/>
            <pc:sldMk cId="2553696688" sldId="274"/>
            <ac:spMk id="41" creationId="{4E42B1C8-AF88-67CA-D582-BE244222A3D6}"/>
          </ac:spMkLst>
        </pc:spChg>
        <pc:spChg chg="add mod">
          <ac:chgData name="Binita Gupta (binitag)" userId="2e1667b5-636b-4c95-a3b3-a8a0dc9f68da" providerId="ADAL" clId="{4219D885-C3A3-B246-9809-061715B5E4E6}" dt="2023-12-13T20:26:14.723" v="20960" actId="1076"/>
          <ac:spMkLst>
            <pc:docMk/>
            <pc:sldMk cId="2553696688" sldId="274"/>
            <ac:spMk id="42" creationId="{9226FFCC-9CAC-8367-B8CD-9EB8A4A67286}"/>
          </ac:spMkLst>
        </pc:spChg>
        <pc:spChg chg="add del mod">
          <ac:chgData name="Binita Gupta (binitag)" userId="2e1667b5-636b-4c95-a3b3-a8a0dc9f68da" providerId="ADAL" clId="{4219D885-C3A3-B246-9809-061715B5E4E6}" dt="2023-12-04T21:39:33.608" v="6904" actId="478"/>
          <ac:spMkLst>
            <pc:docMk/>
            <pc:sldMk cId="2553696688" sldId="274"/>
            <ac:spMk id="43" creationId="{04D99B8D-1C24-915D-FD53-E064ACAFC4F1}"/>
          </ac:spMkLst>
        </pc:spChg>
        <pc:spChg chg="add del mod">
          <ac:chgData name="Binita Gupta (binitag)" userId="2e1667b5-636b-4c95-a3b3-a8a0dc9f68da" providerId="ADAL" clId="{4219D885-C3A3-B246-9809-061715B5E4E6}" dt="2023-12-04T21:39:37.734" v="6906" actId="478"/>
          <ac:spMkLst>
            <pc:docMk/>
            <pc:sldMk cId="2553696688" sldId="274"/>
            <ac:spMk id="44" creationId="{E2FE53BE-D6BA-C6F7-9166-B448FFD20D77}"/>
          </ac:spMkLst>
        </pc:spChg>
        <pc:spChg chg="add del mod">
          <ac:chgData name="Binita Gupta (binitag)" userId="2e1667b5-636b-4c95-a3b3-a8a0dc9f68da" providerId="ADAL" clId="{4219D885-C3A3-B246-9809-061715B5E4E6}" dt="2023-12-04T21:39:37.734" v="6906" actId="478"/>
          <ac:spMkLst>
            <pc:docMk/>
            <pc:sldMk cId="2553696688" sldId="274"/>
            <ac:spMk id="45" creationId="{C73FB116-0045-9A42-7706-92BFB7F53420}"/>
          </ac:spMkLst>
        </pc:spChg>
        <pc:spChg chg="add del mod">
          <ac:chgData name="Binita Gupta (binitag)" userId="2e1667b5-636b-4c95-a3b3-a8a0dc9f68da" providerId="ADAL" clId="{4219D885-C3A3-B246-9809-061715B5E4E6}" dt="2023-12-04T21:39:37.734" v="6906" actId="478"/>
          <ac:spMkLst>
            <pc:docMk/>
            <pc:sldMk cId="2553696688" sldId="274"/>
            <ac:spMk id="46" creationId="{6C7A3A9D-6EFB-D605-71C5-F060B20E252D}"/>
          </ac:spMkLst>
        </pc:spChg>
        <pc:spChg chg="add del mod">
          <ac:chgData name="Binita Gupta (binitag)" userId="2e1667b5-636b-4c95-a3b3-a8a0dc9f68da" providerId="ADAL" clId="{4219D885-C3A3-B246-9809-061715B5E4E6}" dt="2023-12-13T20:26:17.623" v="20961" actId="478"/>
          <ac:spMkLst>
            <pc:docMk/>
            <pc:sldMk cId="2553696688" sldId="274"/>
            <ac:spMk id="47" creationId="{324328CC-CE4C-D0A4-97FE-7298DD061424}"/>
          </ac:spMkLst>
        </pc:spChg>
        <pc:spChg chg="add del mod">
          <ac:chgData name="Binita Gupta (binitag)" userId="2e1667b5-636b-4c95-a3b3-a8a0dc9f68da" providerId="ADAL" clId="{4219D885-C3A3-B246-9809-061715B5E4E6}" dt="2023-12-04T21:39:37.734" v="6906" actId="478"/>
          <ac:spMkLst>
            <pc:docMk/>
            <pc:sldMk cId="2553696688" sldId="274"/>
            <ac:spMk id="47" creationId="{B1AE5BA2-2AEC-15B8-B010-078DA2AD668D}"/>
          </ac:spMkLst>
        </pc:spChg>
        <pc:spChg chg="add del mod">
          <ac:chgData name="Binita Gupta (binitag)" userId="2e1667b5-636b-4c95-a3b3-a8a0dc9f68da" providerId="ADAL" clId="{4219D885-C3A3-B246-9809-061715B5E4E6}" dt="2023-12-04T21:39:37.734" v="6906" actId="478"/>
          <ac:spMkLst>
            <pc:docMk/>
            <pc:sldMk cId="2553696688" sldId="274"/>
            <ac:spMk id="48" creationId="{B4A28443-7429-015A-D473-CF222106473C}"/>
          </ac:spMkLst>
        </pc:spChg>
        <pc:spChg chg="add del mod">
          <ac:chgData name="Binita Gupta (binitag)" userId="2e1667b5-636b-4c95-a3b3-a8a0dc9f68da" providerId="ADAL" clId="{4219D885-C3A3-B246-9809-061715B5E4E6}" dt="2023-12-04T21:39:37.734" v="6906" actId="478"/>
          <ac:spMkLst>
            <pc:docMk/>
            <pc:sldMk cId="2553696688" sldId="274"/>
            <ac:spMk id="49" creationId="{256F2842-21C6-AA62-F8AC-D79DDED3CA5A}"/>
          </ac:spMkLst>
        </pc:spChg>
        <pc:spChg chg="add del mod">
          <ac:chgData name="Binita Gupta (binitag)" userId="2e1667b5-636b-4c95-a3b3-a8a0dc9f68da" providerId="ADAL" clId="{4219D885-C3A3-B246-9809-061715B5E4E6}" dt="2023-12-04T21:39:37.734" v="6906" actId="478"/>
          <ac:spMkLst>
            <pc:docMk/>
            <pc:sldMk cId="2553696688" sldId="274"/>
            <ac:spMk id="50" creationId="{0C4FE612-8F72-0480-C231-01F5B22256A2}"/>
          </ac:spMkLst>
        </pc:spChg>
        <pc:spChg chg="add del mod">
          <ac:chgData name="Binita Gupta (binitag)" userId="2e1667b5-636b-4c95-a3b3-a8a0dc9f68da" providerId="ADAL" clId="{4219D885-C3A3-B246-9809-061715B5E4E6}" dt="2023-12-04T21:39:37.734" v="6906" actId="478"/>
          <ac:spMkLst>
            <pc:docMk/>
            <pc:sldMk cId="2553696688" sldId="274"/>
            <ac:spMk id="51" creationId="{1CD96190-8E9D-E067-2B1D-130753AFD725}"/>
          </ac:spMkLst>
        </pc:spChg>
        <pc:spChg chg="add del mod">
          <ac:chgData name="Binita Gupta (binitag)" userId="2e1667b5-636b-4c95-a3b3-a8a0dc9f68da" providerId="ADAL" clId="{4219D885-C3A3-B246-9809-061715B5E4E6}" dt="2023-12-04T21:39:37.734" v="6906" actId="478"/>
          <ac:spMkLst>
            <pc:docMk/>
            <pc:sldMk cId="2553696688" sldId="274"/>
            <ac:spMk id="52" creationId="{08D2FD34-9056-5198-B003-54B8E7162325}"/>
          </ac:spMkLst>
        </pc:spChg>
        <pc:spChg chg="add del mod">
          <ac:chgData name="Binita Gupta (binitag)" userId="2e1667b5-636b-4c95-a3b3-a8a0dc9f68da" providerId="ADAL" clId="{4219D885-C3A3-B246-9809-061715B5E4E6}" dt="2023-12-04T21:39:37.734" v="6906" actId="478"/>
          <ac:spMkLst>
            <pc:docMk/>
            <pc:sldMk cId="2553696688" sldId="274"/>
            <ac:spMk id="53" creationId="{78FC821F-7198-DBB8-7D51-21FF71B5B947}"/>
          </ac:spMkLst>
        </pc:spChg>
        <pc:spChg chg="add del mod">
          <ac:chgData name="Binita Gupta (binitag)" userId="2e1667b5-636b-4c95-a3b3-a8a0dc9f68da" providerId="ADAL" clId="{4219D885-C3A3-B246-9809-061715B5E4E6}" dt="2023-12-04T21:39:37.734" v="6906" actId="478"/>
          <ac:spMkLst>
            <pc:docMk/>
            <pc:sldMk cId="2553696688" sldId="274"/>
            <ac:spMk id="54" creationId="{F4105E57-80FD-057C-7372-E6919B9E7F88}"/>
          </ac:spMkLst>
        </pc:spChg>
        <pc:spChg chg="add del mod">
          <ac:chgData name="Binita Gupta (binitag)" userId="2e1667b5-636b-4c95-a3b3-a8a0dc9f68da" providerId="ADAL" clId="{4219D885-C3A3-B246-9809-061715B5E4E6}" dt="2023-12-04T21:39:37.734" v="6906" actId="478"/>
          <ac:spMkLst>
            <pc:docMk/>
            <pc:sldMk cId="2553696688" sldId="274"/>
            <ac:spMk id="55" creationId="{13031661-EBF5-535E-DC4E-05C1ECAE197B}"/>
          </ac:spMkLst>
        </pc:spChg>
        <pc:spChg chg="add del mod">
          <ac:chgData name="Binita Gupta (binitag)" userId="2e1667b5-636b-4c95-a3b3-a8a0dc9f68da" providerId="ADAL" clId="{4219D885-C3A3-B246-9809-061715B5E4E6}" dt="2023-12-04T21:39:37.734" v="6906" actId="478"/>
          <ac:spMkLst>
            <pc:docMk/>
            <pc:sldMk cId="2553696688" sldId="274"/>
            <ac:spMk id="56" creationId="{88C5BD33-B432-0D64-02DC-2353A52DB2FF}"/>
          </ac:spMkLst>
        </pc:spChg>
        <pc:spChg chg="add del mod">
          <ac:chgData name="Binita Gupta (binitag)" userId="2e1667b5-636b-4c95-a3b3-a8a0dc9f68da" providerId="ADAL" clId="{4219D885-C3A3-B246-9809-061715B5E4E6}" dt="2023-12-04T21:39:37.734" v="6906" actId="478"/>
          <ac:spMkLst>
            <pc:docMk/>
            <pc:sldMk cId="2553696688" sldId="274"/>
            <ac:spMk id="63" creationId="{81AC956D-A558-7D74-A56B-CF8553749032}"/>
          </ac:spMkLst>
        </pc:spChg>
        <pc:spChg chg="add del mod">
          <ac:chgData name="Binita Gupta (binitag)" userId="2e1667b5-636b-4c95-a3b3-a8a0dc9f68da" providerId="ADAL" clId="{4219D885-C3A3-B246-9809-061715B5E4E6}" dt="2023-12-04T21:39:37.734" v="6906" actId="478"/>
          <ac:spMkLst>
            <pc:docMk/>
            <pc:sldMk cId="2553696688" sldId="274"/>
            <ac:spMk id="64" creationId="{50D1063C-A8E4-C724-8EB0-808CA59B4F75}"/>
          </ac:spMkLst>
        </pc:spChg>
        <pc:spChg chg="add del mod">
          <ac:chgData name="Binita Gupta (binitag)" userId="2e1667b5-636b-4c95-a3b3-a8a0dc9f68da" providerId="ADAL" clId="{4219D885-C3A3-B246-9809-061715B5E4E6}" dt="2023-12-04T21:39:37.734" v="6906" actId="478"/>
          <ac:spMkLst>
            <pc:docMk/>
            <pc:sldMk cId="2553696688" sldId="274"/>
            <ac:spMk id="65" creationId="{DEF91631-6B7A-6E90-C48D-5C4EEB815E55}"/>
          </ac:spMkLst>
        </pc:spChg>
        <pc:spChg chg="add del mod">
          <ac:chgData name="Binita Gupta (binitag)" userId="2e1667b5-636b-4c95-a3b3-a8a0dc9f68da" providerId="ADAL" clId="{4219D885-C3A3-B246-9809-061715B5E4E6}" dt="2023-12-04T21:39:37.734" v="6906" actId="478"/>
          <ac:spMkLst>
            <pc:docMk/>
            <pc:sldMk cId="2553696688" sldId="274"/>
            <ac:spMk id="66" creationId="{27D7D054-6057-BABE-F128-5A13D853C521}"/>
          </ac:spMkLst>
        </pc:spChg>
        <pc:spChg chg="add del mod">
          <ac:chgData name="Binita Gupta (binitag)" userId="2e1667b5-636b-4c95-a3b3-a8a0dc9f68da" providerId="ADAL" clId="{4219D885-C3A3-B246-9809-061715B5E4E6}" dt="2023-12-04T21:39:37.734" v="6906" actId="478"/>
          <ac:spMkLst>
            <pc:docMk/>
            <pc:sldMk cId="2553696688" sldId="274"/>
            <ac:spMk id="71" creationId="{9020E3F6-FA99-960A-8335-FB4DB12709CD}"/>
          </ac:spMkLst>
        </pc:spChg>
        <pc:spChg chg="add del mod">
          <ac:chgData name="Binita Gupta (binitag)" userId="2e1667b5-636b-4c95-a3b3-a8a0dc9f68da" providerId="ADAL" clId="{4219D885-C3A3-B246-9809-061715B5E4E6}" dt="2023-12-04T21:39:37.734" v="6906" actId="478"/>
          <ac:spMkLst>
            <pc:docMk/>
            <pc:sldMk cId="2553696688" sldId="274"/>
            <ac:spMk id="72" creationId="{15FB7FC0-9A80-8822-1F6F-17997F9CD71A}"/>
          </ac:spMkLst>
        </pc:spChg>
        <pc:spChg chg="add del mod">
          <ac:chgData name="Binita Gupta (binitag)" userId="2e1667b5-636b-4c95-a3b3-a8a0dc9f68da" providerId="ADAL" clId="{4219D885-C3A3-B246-9809-061715B5E4E6}" dt="2023-12-04T21:39:37.734" v="6906" actId="478"/>
          <ac:spMkLst>
            <pc:docMk/>
            <pc:sldMk cId="2553696688" sldId="274"/>
            <ac:spMk id="73" creationId="{582AF0ED-9CE4-CB72-E3EE-3D35FC885878}"/>
          </ac:spMkLst>
        </pc:spChg>
        <pc:spChg chg="add del mod">
          <ac:chgData name="Binita Gupta (binitag)" userId="2e1667b5-636b-4c95-a3b3-a8a0dc9f68da" providerId="ADAL" clId="{4219D885-C3A3-B246-9809-061715B5E4E6}" dt="2023-12-04T21:39:37.734" v="6906" actId="478"/>
          <ac:spMkLst>
            <pc:docMk/>
            <pc:sldMk cId="2553696688" sldId="274"/>
            <ac:spMk id="74" creationId="{771A5A72-B93E-3461-33C1-5D96D1D53CDB}"/>
          </ac:spMkLst>
        </pc:spChg>
        <pc:spChg chg="add del mod">
          <ac:chgData name="Binita Gupta (binitag)" userId="2e1667b5-636b-4c95-a3b3-a8a0dc9f68da" providerId="ADAL" clId="{4219D885-C3A3-B246-9809-061715B5E4E6}" dt="2023-12-04T21:39:37.734" v="6906" actId="478"/>
          <ac:spMkLst>
            <pc:docMk/>
            <pc:sldMk cId="2553696688" sldId="274"/>
            <ac:spMk id="75" creationId="{BFEF2C7D-B3F2-1170-4A15-79407035B90A}"/>
          </ac:spMkLst>
        </pc:spChg>
        <pc:spChg chg="add del mod">
          <ac:chgData name="Binita Gupta (binitag)" userId="2e1667b5-636b-4c95-a3b3-a8a0dc9f68da" providerId="ADAL" clId="{4219D885-C3A3-B246-9809-061715B5E4E6}" dt="2023-12-04T21:39:37.734" v="6906" actId="478"/>
          <ac:spMkLst>
            <pc:docMk/>
            <pc:sldMk cId="2553696688" sldId="274"/>
            <ac:spMk id="80" creationId="{8C5DC44C-5ED5-9A02-3FC8-AB31A1E10C83}"/>
          </ac:spMkLst>
        </pc:spChg>
        <pc:spChg chg="add mod">
          <ac:chgData name="Binita Gupta (binitag)" userId="2e1667b5-636b-4c95-a3b3-a8a0dc9f68da" providerId="ADAL" clId="{4219D885-C3A3-B246-9809-061715B5E4E6}" dt="2023-12-13T20:25:15.724" v="20950" actId="1076"/>
          <ac:spMkLst>
            <pc:docMk/>
            <pc:sldMk cId="2553696688" sldId="274"/>
            <ac:spMk id="81" creationId="{EF8EBC8F-6DAD-009D-3BFD-438BF84DE133}"/>
          </ac:spMkLst>
        </pc:spChg>
        <pc:spChg chg="add mod">
          <ac:chgData name="Binita Gupta (binitag)" userId="2e1667b5-636b-4c95-a3b3-a8a0dc9f68da" providerId="ADAL" clId="{4219D885-C3A3-B246-9809-061715B5E4E6}" dt="2023-12-13T20:25:15.724" v="20950" actId="1076"/>
          <ac:spMkLst>
            <pc:docMk/>
            <pc:sldMk cId="2553696688" sldId="274"/>
            <ac:spMk id="82" creationId="{1EC74D80-5374-6636-E09F-0AD1F4E1BAC4}"/>
          </ac:spMkLst>
        </pc:spChg>
        <pc:spChg chg="add mod">
          <ac:chgData name="Binita Gupta (binitag)" userId="2e1667b5-636b-4c95-a3b3-a8a0dc9f68da" providerId="ADAL" clId="{4219D885-C3A3-B246-9809-061715B5E4E6}" dt="2023-12-13T20:25:15.724" v="20950" actId="1076"/>
          <ac:spMkLst>
            <pc:docMk/>
            <pc:sldMk cId="2553696688" sldId="274"/>
            <ac:spMk id="83" creationId="{EE90EA61-B57A-2289-0F8F-9440F06E055A}"/>
          </ac:spMkLst>
        </pc:spChg>
        <pc:spChg chg="add mod">
          <ac:chgData name="Binita Gupta (binitag)" userId="2e1667b5-636b-4c95-a3b3-a8a0dc9f68da" providerId="ADAL" clId="{4219D885-C3A3-B246-9809-061715B5E4E6}" dt="2023-12-13T20:25:15.724" v="20950" actId="1076"/>
          <ac:spMkLst>
            <pc:docMk/>
            <pc:sldMk cId="2553696688" sldId="274"/>
            <ac:spMk id="84" creationId="{181D715B-2C08-398B-FF70-561200652B1D}"/>
          </ac:spMkLst>
        </pc:spChg>
        <pc:spChg chg="add mod">
          <ac:chgData name="Binita Gupta (binitag)" userId="2e1667b5-636b-4c95-a3b3-a8a0dc9f68da" providerId="ADAL" clId="{4219D885-C3A3-B246-9809-061715B5E4E6}" dt="2023-12-13T20:25:15.724" v="20950" actId="1076"/>
          <ac:spMkLst>
            <pc:docMk/>
            <pc:sldMk cId="2553696688" sldId="274"/>
            <ac:spMk id="85" creationId="{7F3B481E-6126-B815-92DC-8F83A8367172}"/>
          </ac:spMkLst>
        </pc:spChg>
        <pc:spChg chg="add mod">
          <ac:chgData name="Binita Gupta (binitag)" userId="2e1667b5-636b-4c95-a3b3-a8a0dc9f68da" providerId="ADAL" clId="{4219D885-C3A3-B246-9809-061715B5E4E6}" dt="2023-12-13T20:25:15.724" v="20950" actId="1076"/>
          <ac:spMkLst>
            <pc:docMk/>
            <pc:sldMk cId="2553696688" sldId="274"/>
            <ac:spMk id="86" creationId="{455AC6A5-D13F-70BA-BC63-373385953EE0}"/>
          </ac:spMkLst>
        </pc:spChg>
        <pc:spChg chg="add mod">
          <ac:chgData name="Binita Gupta (binitag)" userId="2e1667b5-636b-4c95-a3b3-a8a0dc9f68da" providerId="ADAL" clId="{4219D885-C3A3-B246-9809-061715B5E4E6}" dt="2023-12-13T20:25:15.724" v="20950" actId="1076"/>
          <ac:spMkLst>
            <pc:docMk/>
            <pc:sldMk cId="2553696688" sldId="274"/>
            <ac:spMk id="87" creationId="{2419FE33-96C6-2C58-2CF7-840D8035B069}"/>
          </ac:spMkLst>
        </pc:spChg>
        <pc:spChg chg="add mod">
          <ac:chgData name="Binita Gupta (binitag)" userId="2e1667b5-636b-4c95-a3b3-a8a0dc9f68da" providerId="ADAL" clId="{4219D885-C3A3-B246-9809-061715B5E4E6}" dt="2023-12-13T20:25:15.724" v="20950" actId="1076"/>
          <ac:spMkLst>
            <pc:docMk/>
            <pc:sldMk cId="2553696688" sldId="274"/>
            <ac:spMk id="88" creationId="{EF3FAD52-C19F-58E1-062C-4CB6E8125E20}"/>
          </ac:spMkLst>
        </pc:spChg>
        <pc:spChg chg="add mod">
          <ac:chgData name="Binita Gupta (binitag)" userId="2e1667b5-636b-4c95-a3b3-a8a0dc9f68da" providerId="ADAL" clId="{4219D885-C3A3-B246-9809-061715B5E4E6}" dt="2023-12-13T20:25:15.724" v="20950" actId="1076"/>
          <ac:spMkLst>
            <pc:docMk/>
            <pc:sldMk cId="2553696688" sldId="274"/>
            <ac:spMk id="89" creationId="{1237F355-1B71-6543-DE02-DB7E6C14F613}"/>
          </ac:spMkLst>
        </pc:spChg>
        <pc:spChg chg="add mod">
          <ac:chgData name="Binita Gupta (binitag)" userId="2e1667b5-636b-4c95-a3b3-a8a0dc9f68da" providerId="ADAL" clId="{4219D885-C3A3-B246-9809-061715B5E4E6}" dt="2023-12-13T20:25:15.724" v="20950" actId="1076"/>
          <ac:spMkLst>
            <pc:docMk/>
            <pc:sldMk cId="2553696688" sldId="274"/>
            <ac:spMk id="90" creationId="{7ECD608F-DE00-C10B-8F5F-44B915CC9590}"/>
          </ac:spMkLst>
        </pc:spChg>
        <pc:spChg chg="add mod">
          <ac:chgData name="Binita Gupta (binitag)" userId="2e1667b5-636b-4c95-a3b3-a8a0dc9f68da" providerId="ADAL" clId="{4219D885-C3A3-B246-9809-061715B5E4E6}" dt="2023-12-13T20:25:15.724" v="20950" actId="1076"/>
          <ac:spMkLst>
            <pc:docMk/>
            <pc:sldMk cId="2553696688" sldId="274"/>
            <ac:spMk id="91" creationId="{755AC7EB-86FA-5351-7198-A316C6955FCC}"/>
          </ac:spMkLst>
        </pc:spChg>
        <pc:spChg chg="add mod">
          <ac:chgData name="Binita Gupta (binitag)" userId="2e1667b5-636b-4c95-a3b3-a8a0dc9f68da" providerId="ADAL" clId="{4219D885-C3A3-B246-9809-061715B5E4E6}" dt="2023-12-13T20:25:15.724" v="20950" actId="1076"/>
          <ac:spMkLst>
            <pc:docMk/>
            <pc:sldMk cId="2553696688" sldId="274"/>
            <ac:spMk id="92" creationId="{D48AF4CB-797E-AFDF-84CE-0156ABD962FD}"/>
          </ac:spMkLst>
        </pc:spChg>
        <pc:spChg chg="add mod">
          <ac:chgData name="Binita Gupta (binitag)" userId="2e1667b5-636b-4c95-a3b3-a8a0dc9f68da" providerId="ADAL" clId="{4219D885-C3A3-B246-9809-061715B5E4E6}" dt="2023-12-13T20:25:15.724" v="20950" actId="1076"/>
          <ac:spMkLst>
            <pc:docMk/>
            <pc:sldMk cId="2553696688" sldId="274"/>
            <ac:spMk id="93" creationId="{86AF9E28-0B87-6B74-AF47-D8E35A3D800C}"/>
          </ac:spMkLst>
        </pc:spChg>
        <pc:spChg chg="add mod">
          <ac:chgData name="Binita Gupta (binitag)" userId="2e1667b5-636b-4c95-a3b3-a8a0dc9f68da" providerId="ADAL" clId="{4219D885-C3A3-B246-9809-061715B5E4E6}" dt="2023-12-13T20:25:15.724" v="20950" actId="1076"/>
          <ac:spMkLst>
            <pc:docMk/>
            <pc:sldMk cId="2553696688" sldId="274"/>
            <ac:spMk id="100" creationId="{962DDB5B-6F6F-D389-546A-2F738FB8DD3B}"/>
          </ac:spMkLst>
        </pc:spChg>
        <pc:spChg chg="add mod">
          <ac:chgData name="Binita Gupta (binitag)" userId="2e1667b5-636b-4c95-a3b3-a8a0dc9f68da" providerId="ADAL" clId="{4219D885-C3A3-B246-9809-061715B5E4E6}" dt="2023-12-13T20:25:15.724" v="20950" actId="1076"/>
          <ac:spMkLst>
            <pc:docMk/>
            <pc:sldMk cId="2553696688" sldId="274"/>
            <ac:spMk id="101" creationId="{DB03D814-2FB7-7D0D-3073-57FC5FA05168}"/>
          </ac:spMkLst>
        </pc:spChg>
        <pc:spChg chg="add mod">
          <ac:chgData name="Binita Gupta (binitag)" userId="2e1667b5-636b-4c95-a3b3-a8a0dc9f68da" providerId="ADAL" clId="{4219D885-C3A3-B246-9809-061715B5E4E6}" dt="2023-12-13T20:25:15.724" v="20950" actId="1076"/>
          <ac:spMkLst>
            <pc:docMk/>
            <pc:sldMk cId="2553696688" sldId="274"/>
            <ac:spMk id="102" creationId="{3B8000D2-9874-E690-FDF0-427959C19AD1}"/>
          </ac:spMkLst>
        </pc:spChg>
        <pc:spChg chg="add mod">
          <ac:chgData name="Binita Gupta (binitag)" userId="2e1667b5-636b-4c95-a3b3-a8a0dc9f68da" providerId="ADAL" clId="{4219D885-C3A3-B246-9809-061715B5E4E6}" dt="2023-12-13T20:25:15.724" v="20950" actId="1076"/>
          <ac:spMkLst>
            <pc:docMk/>
            <pc:sldMk cId="2553696688" sldId="274"/>
            <ac:spMk id="103" creationId="{5AC45695-2C54-D24F-3C05-2B054BC707A0}"/>
          </ac:spMkLst>
        </pc:spChg>
        <pc:spChg chg="add mod">
          <ac:chgData name="Binita Gupta (binitag)" userId="2e1667b5-636b-4c95-a3b3-a8a0dc9f68da" providerId="ADAL" clId="{4219D885-C3A3-B246-9809-061715B5E4E6}" dt="2023-12-13T20:25:15.724" v="20950" actId="1076"/>
          <ac:spMkLst>
            <pc:docMk/>
            <pc:sldMk cId="2553696688" sldId="274"/>
            <ac:spMk id="108" creationId="{BDA90E5C-5388-E4A2-C0BF-D67C31628354}"/>
          </ac:spMkLst>
        </pc:spChg>
        <pc:spChg chg="add mod">
          <ac:chgData name="Binita Gupta (binitag)" userId="2e1667b5-636b-4c95-a3b3-a8a0dc9f68da" providerId="ADAL" clId="{4219D885-C3A3-B246-9809-061715B5E4E6}" dt="2023-12-13T20:25:15.724" v="20950" actId="1076"/>
          <ac:spMkLst>
            <pc:docMk/>
            <pc:sldMk cId="2553696688" sldId="274"/>
            <ac:spMk id="109" creationId="{A7C6D08F-F71E-90D4-348C-7A083378E5D7}"/>
          </ac:spMkLst>
        </pc:spChg>
        <pc:spChg chg="add mod">
          <ac:chgData name="Binita Gupta (binitag)" userId="2e1667b5-636b-4c95-a3b3-a8a0dc9f68da" providerId="ADAL" clId="{4219D885-C3A3-B246-9809-061715B5E4E6}" dt="2023-12-13T20:25:15.724" v="20950" actId="1076"/>
          <ac:spMkLst>
            <pc:docMk/>
            <pc:sldMk cId="2553696688" sldId="274"/>
            <ac:spMk id="110" creationId="{061E9FAF-063B-4BD5-7D42-48A8422CB202}"/>
          </ac:spMkLst>
        </pc:spChg>
        <pc:spChg chg="add mod">
          <ac:chgData name="Binita Gupta (binitag)" userId="2e1667b5-636b-4c95-a3b3-a8a0dc9f68da" providerId="ADAL" clId="{4219D885-C3A3-B246-9809-061715B5E4E6}" dt="2023-12-13T20:25:15.724" v="20950" actId="1076"/>
          <ac:spMkLst>
            <pc:docMk/>
            <pc:sldMk cId="2553696688" sldId="274"/>
            <ac:spMk id="111" creationId="{FED578B6-36DA-8307-0BE3-F14C3BBFD090}"/>
          </ac:spMkLst>
        </pc:spChg>
        <pc:spChg chg="add mod">
          <ac:chgData name="Binita Gupta (binitag)" userId="2e1667b5-636b-4c95-a3b3-a8a0dc9f68da" providerId="ADAL" clId="{4219D885-C3A3-B246-9809-061715B5E4E6}" dt="2023-12-13T20:25:15.724" v="20950" actId="1076"/>
          <ac:spMkLst>
            <pc:docMk/>
            <pc:sldMk cId="2553696688" sldId="274"/>
            <ac:spMk id="112" creationId="{65A4EEC9-4448-3BE1-893F-D201E8E2DA19}"/>
          </ac:spMkLst>
        </pc:spChg>
        <pc:spChg chg="add mod">
          <ac:chgData name="Binita Gupta (binitag)" userId="2e1667b5-636b-4c95-a3b3-a8a0dc9f68da" providerId="ADAL" clId="{4219D885-C3A3-B246-9809-061715B5E4E6}" dt="2023-12-13T20:25:15.724" v="20950" actId="1076"/>
          <ac:spMkLst>
            <pc:docMk/>
            <pc:sldMk cId="2553696688" sldId="274"/>
            <ac:spMk id="117" creationId="{91DAF5DB-2ACE-A015-EA16-879E76C222B5}"/>
          </ac:spMkLst>
        </pc:spChg>
        <pc:cxnChg chg="add del mod">
          <ac:chgData name="Binita Gupta (binitag)" userId="2e1667b5-636b-4c95-a3b3-a8a0dc9f68da" providerId="ADAL" clId="{4219D885-C3A3-B246-9809-061715B5E4E6}" dt="2023-12-04T21:39:33.608" v="6904" actId="478"/>
          <ac:cxnSpMkLst>
            <pc:docMk/>
            <pc:sldMk cId="2553696688" sldId="274"/>
            <ac:cxnSpMk id="20" creationId="{0322AD1E-A76E-A2AE-C03F-833532A4D82F}"/>
          </ac:cxnSpMkLst>
        </pc:cxnChg>
        <pc:cxnChg chg="add del mod">
          <ac:chgData name="Binita Gupta (binitag)" userId="2e1667b5-636b-4c95-a3b3-a8a0dc9f68da" providerId="ADAL" clId="{4219D885-C3A3-B246-9809-061715B5E4E6}" dt="2023-12-04T21:39:33.608" v="6904" actId="478"/>
          <ac:cxnSpMkLst>
            <pc:docMk/>
            <pc:sldMk cId="2553696688" sldId="274"/>
            <ac:cxnSpMk id="21" creationId="{039ABBA0-E629-F42A-53C8-6926597F8A43}"/>
          </ac:cxnSpMkLst>
        </pc:cxnChg>
        <pc:cxnChg chg="add del mod">
          <ac:chgData name="Binita Gupta (binitag)" userId="2e1667b5-636b-4c95-a3b3-a8a0dc9f68da" providerId="ADAL" clId="{4219D885-C3A3-B246-9809-061715B5E4E6}" dt="2023-12-04T21:39:33.608" v="6904" actId="478"/>
          <ac:cxnSpMkLst>
            <pc:docMk/>
            <pc:sldMk cId="2553696688" sldId="274"/>
            <ac:cxnSpMk id="22" creationId="{25707BBB-AAB7-BE84-3B3C-39570724C134}"/>
          </ac:cxnSpMkLst>
        </pc:cxnChg>
        <pc:cxnChg chg="add del mod">
          <ac:chgData name="Binita Gupta (binitag)" userId="2e1667b5-636b-4c95-a3b3-a8a0dc9f68da" providerId="ADAL" clId="{4219D885-C3A3-B246-9809-061715B5E4E6}" dt="2023-12-04T21:39:33.608" v="6904" actId="478"/>
          <ac:cxnSpMkLst>
            <pc:docMk/>
            <pc:sldMk cId="2553696688" sldId="274"/>
            <ac:cxnSpMk id="23" creationId="{098438A2-FFC9-0B11-1C69-3D2AE807FA79}"/>
          </ac:cxnSpMkLst>
        </pc:cxnChg>
        <pc:cxnChg chg="add mod">
          <ac:chgData name="Binita Gupta (binitag)" userId="2e1667b5-636b-4c95-a3b3-a8a0dc9f68da" providerId="ADAL" clId="{4219D885-C3A3-B246-9809-061715B5E4E6}" dt="2023-12-13T22:32:05.093" v="21903" actId="14100"/>
          <ac:cxnSpMkLst>
            <pc:docMk/>
            <pc:sldMk cId="2553696688" sldId="274"/>
            <ac:cxnSpMk id="24" creationId="{5E2416AF-C6D4-3EA5-59F4-5CFD86AE5DED}"/>
          </ac:cxnSpMkLst>
        </pc:cxnChg>
        <pc:cxnChg chg="add del mod">
          <ac:chgData name="Binita Gupta (binitag)" userId="2e1667b5-636b-4c95-a3b3-a8a0dc9f68da" providerId="ADAL" clId="{4219D885-C3A3-B246-9809-061715B5E4E6}" dt="2023-12-04T21:39:33.608" v="6904" actId="478"/>
          <ac:cxnSpMkLst>
            <pc:docMk/>
            <pc:sldMk cId="2553696688" sldId="274"/>
            <ac:cxnSpMk id="24" creationId="{76675646-B056-97F3-A68F-2B00D92FF33F}"/>
          </ac:cxnSpMkLst>
        </pc:cxnChg>
        <pc:cxnChg chg="add del mod">
          <ac:chgData name="Binita Gupta (binitag)" userId="2e1667b5-636b-4c95-a3b3-a8a0dc9f68da" providerId="ADAL" clId="{4219D885-C3A3-B246-9809-061715B5E4E6}" dt="2023-12-04T21:39:33.608" v="6904" actId="478"/>
          <ac:cxnSpMkLst>
            <pc:docMk/>
            <pc:sldMk cId="2553696688" sldId="274"/>
            <ac:cxnSpMk id="25" creationId="{37ACA24C-231A-74C9-2598-E0F9501791D6}"/>
          </ac:cxnSpMkLst>
        </pc:cxnChg>
        <pc:cxnChg chg="add mod">
          <ac:chgData name="Binita Gupta (binitag)" userId="2e1667b5-636b-4c95-a3b3-a8a0dc9f68da" providerId="ADAL" clId="{4219D885-C3A3-B246-9809-061715B5E4E6}" dt="2023-12-13T22:32:07.779" v="21904" actId="14100"/>
          <ac:cxnSpMkLst>
            <pc:docMk/>
            <pc:sldMk cId="2553696688" sldId="274"/>
            <ac:cxnSpMk id="25" creationId="{AF98D47E-C05B-905F-958B-EA8D92859807}"/>
          </ac:cxnSpMkLst>
        </pc:cxnChg>
        <pc:cxnChg chg="add mod">
          <ac:chgData name="Binita Gupta (binitag)" userId="2e1667b5-636b-4c95-a3b3-a8a0dc9f68da" providerId="ADAL" clId="{4219D885-C3A3-B246-9809-061715B5E4E6}" dt="2023-12-13T20:26:14.723" v="20960" actId="1076"/>
          <ac:cxnSpMkLst>
            <pc:docMk/>
            <pc:sldMk cId="2553696688" sldId="274"/>
            <ac:cxnSpMk id="26" creationId="{0035AF25-4CDC-998F-11B0-EDDD6D3A460A}"/>
          </ac:cxnSpMkLst>
        </pc:cxnChg>
        <pc:cxnChg chg="add mod">
          <ac:chgData name="Binita Gupta (binitag)" userId="2e1667b5-636b-4c95-a3b3-a8a0dc9f68da" providerId="ADAL" clId="{4219D885-C3A3-B246-9809-061715B5E4E6}" dt="2023-12-13T20:26:14.723" v="20960" actId="1076"/>
          <ac:cxnSpMkLst>
            <pc:docMk/>
            <pc:sldMk cId="2553696688" sldId="274"/>
            <ac:cxnSpMk id="27" creationId="{40DBAB0D-F1CA-8DAA-93A6-026CEA40A379}"/>
          </ac:cxnSpMkLst>
        </pc:cxnChg>
        <pc:cxnChg chg="add mod">
          <ac:chgData name="Binita Gupta (binitag)" userId="2e1667b5-636b-4c95-a3b3-a8a0dc9f68da" providerId="ADAL" clId="{4219D885-C3A3-B246-9809-061715B5E4E6}" dt="2023-12-13T20:26:14.723" v="20960" actId="1076"/>
          <ac:cxnSpMkLst>
            <pc:docMk/>
            <pc:sldMk cId="2553696688" sldId="274"/>
            <ac:cxnSpMk id="28" creationId="{30F6BF8E-4A92-8D64-90DD-3D82D75DF619}"/>
          </ac:cxnSpMkLst>
        </pc:cxnChg>
        <pc:cxnChg chg="add mod">
          <ac:chgData name="Binita Gupta (binitag)" userId="2e1667b5-636b-4c95-a3b3-a8a0dc9f68da" providerId="ADAL" clId="{4219D885-C3A3-B246-9809-061715B5E4E6}" dt="2023-12-13T20:26:14.723" v="20960" actId="1076"/>
          <ac:cxnSpMkLst>
            <pc:docMk/>
            <pc:sldMk cId="2553696688" sldId="274"/>
            <ac:cxnSpMk id="29" creationId="{75F2E732-5BC0-BBFF-0328-6FAFE01AB065}"/>
          </ac:cxnSpMkLst>
        </pc:cxnChg>
        <pc:cxnChg chg="add del mod">
          <ac:chgData name="Binita Gupta (binitag)" userId="2e1667b5-636b-4c95-a3b3-a8a0dc9f68da" providerId="ADAL" clId="{4219D885-C3A3-B246-9809-061715B5E4E6}" dt="2023-12-04T21:39:33.608" v="6904" actId="478"/>
          <ac:cxnSpMkLst>
            <pc:docMk/>
            <pc:sldMk cId="2553696688" sldId="274"/>
            <ac:cxnSpMk id="30" creationId="{003AC593-295A-B5C2-919D-4119393898BA}"/>
          </ac:cxnSpMkLst>
        </pc:cxnChg>
        <pc:cxnChg chg="add del mod">
          <ac:chgData name="Binita Gupta (binitag)" userId="2e1667b5-636b-4c95-a3b3-a8a0dc9f68da" providerId="ADAL" clId="{4219D885-C3A3-B246-9809-061715B5E4E6}" dt="2023-12-04T21:39:33.608" v="6904" actId="478"/>
          <ac:cxnSpMkLst>
            <pc:docMk/>
            <pc:sldMk cId="2553696688" sldId="274"/>
            <ac:cxnSpMk id="31" creationId="{620EB144-0A80-CA94-C4BB-0A0BE4F41F25}"/>
          </ac:cxnSpMkLst>
        </pc:cxnChg>
        <pc:cxnChg chg="add del mod">
          <ac:chgData name="Binita Gupta (binitag)" userId="2e1667b5-636b-4c95-a3b3-a8a0dc9f68da" providerId="ADAL" clId="{4219D885-C3A3-B246-9809-061715B5E4E6}" dt="2023-12-04T21:39:33.608" v="6904" actId="478"/>
          <ac:cxnSpMkLst>
            <pc:docMk/>
            <pc:sldMk cId="2553696688" sldId="274"/>
            <ac:cxnSpMk id="32" creationId="{AF7EE2A0-7251-B22B-811A-B2293B96AF66}"/>
          </ac:cxnSpMkLst>
        </pc:cxnChg>
        <pc:cxnChg chg="add del mod">
          <ac:chgData name="Binita Gupta (binitag)" userId="2e1667b5-636b-4c95-a3b3-a8a0dc9f68da" providerId="ADAL" clId="{4219D885-C3A3-B246-9809-061715B5E4E6}" dt="2023-12-04T21:39:33.608" v="6904" actId="478"/>
          <ac:cxnSpMkLst>
            <pc:docMk/>
            <pc:sldMk cId="2553696688" sldId="274"/>
            <ac:cxnSpMk id="33" creationId="{8D819923-B925-B296-24B6-919B6E1B6248}"/>
          </ac:cxnSpMkLst>
        </pc:cxnChg>
        <pc:cxnChg chg="add mod">
          <ac:chgData name="Binita Gupta (binitag)" userId="2e1667b5-636b-4c95-a3b3-a8a0dc9f68da" providerId="ADAL" clId="{4219D885-C3A3-B246-9809-061715B5E4E6}" dt="2023-12-13T20:26:14.723" v="20960" actId="1076"/>
          <ac:cxnSpMkLst>
            <pc:docMk/>
            <pc:sldMk cId="2553696688" sldId="274"/>
            <ac:cxnSpMk id="34" creationId="{6F8FEDBB-7C3E-DCAC-4DD7-5607E3E3B46C}"/>
          </ac:cxnSpMkLst>
        </pc:cxnChg>
        <pc:cxnChg chg="add mod">
          <ac:chgData name="Binita Gupta (binitag)" userId="2e1667b5-636b-4c95-a3b3-a8a0dc9f68da" providerId="ADAL" clId="{4219D885-C3A3-B246-9809-061715B5E4E6}" dt="2023-12-13T20:26:14.723" v="20960" actId="1076"/>
          <ac:cxnSpMkLst>
            <pc:docMk/>
            <pc:sldMk cId="2553696688" sldId="274"/>
            <ac:cxnSpMk id="35" creationId="{AD4D3DC7-7C05-705E-F06C-16BE4EB94474}"/>
          </ac:cxnSpMkLst>
        </pc:cxnChg>
        <pc:cxnChg chg="add mod">
          <ac:chgData name="Binita Gupta (binitag)" userId="2e1667b5-636b-4c95-a3b3-a8a0dc9f68da" providerId="ADAL" clId="{4219D885-C3A3-B246-9809-061715B5E4E6}" dt="2023-12-13T20:26:14.723" v="20960" actId="1076"/>
          <ac:cxnSpMkLst>
            <pc:docMk/>
            <pc:sldMk cId="2553696688" sldId="274"/>
            <ac:cxnSpMk id="36" creationId="{78E4F70F-2301-2A01-3003-F423084B1781}"/>
          </ac:cxnSpMkLst>
        </pc:cxnChg>
        <pc:cxnChg chg="add mod">
          <ac:chgData name="Binita Gupta (binitag)" userId="2e1667b5-636b-4c95-a3b3-a8a0dc9f68da" providerId="ADAL" clId="{4219D885-C3A3-B246-9809-061715B5E4E6}" dt="2023-12-13T20:26:14.723" v="20960" actId="1076"/>
          <ac:cxnSpMkLst>
            <pc:docMk/>
            <pc:sldMk cId="2553696688" sldId="274"/>
            <ac:cxnSpMk id="37" creationId="{156C1803-25C9-43A7-5B41-C4D1CD2C36D2}"/>
          </ac:cxnSpMkLst>
        </pc:cxnChg>
        <pc:cxnChg chg="add del mod">
          <ac:chgData name="Binita Gupta (binitag)" userId="2e1667b5-636b-4c95-a3b3-a8a0dc9f68da" providerId="ADAL" clId="{4219D885-C3A3-B246-9809-061715B5E4E6}" dt="2023-12-04T21:39:33.608" v="6904" actId="478"/>
          <ac:cxnSpMkLst>
            <pc:docMk/>
            <pc:sldMk cId="2553696688" sldId="274"/>
            <ac:cxnSpMk id="39" creationId="{E1A6520F-D3F5-EFF8-AB8C-DCC0BF9D0DC7}"/>
          </ac:cxnSpMkLst>
        </pc:cxnChg>
        <pc:cxnChg chg="add del mod">
          <ac:chgData name="Binita Gupta (binitag)" userId="2e1667b5-636b-4c95-a3b3-a8a0dc9f68da" providerId="ADAL" clId="{4219D885-C3A3-B246-9809-061715B5E4E6}" dt="2023-12-04T21:39:33.608" v="6904" actId="478"/>
          <ac:cxnSpMkLst>
            <pc:docMk/>
            <pc:sldMk cId="2553696688" sldId="274"/>
            <ac:cxnSpMk id="40" creationId="{99F79653-76C8-E685-98A0-EEFC6A28368D}"/>
          </ac:cxnSpMkLst>
        </pc:cxnChg>
        <pc:cxnChg chg="add del mod">
          <ac:chgData name="Binita Gupta (binitag)" userId="2e1667b5-636b-4c95-a3b3-a8a0dc9f68da" providerId="ADAL" clId="{4219D885-C3A3-B246-9809-061715B5E4E6}" dt="2023-12-04T21:39:33.608" v="6904" actId="478"/>
          <ac:cxnSpMkLst>
            <pc:docMk/>
            <pc:sldMk cId="2553696688" sldId="274"/>
            <ac:cxnSpMk id="41" creationId="{E15852BC-7699-1A7D-84B6-0E1ADBB41F6F}"/>
          </ac:cxnSpMkLst>
        </pc:cxnChg>
        <pc:cxnChg chg="add del mod">
          <ac:chgData name="Binita Gupta (binitag)" userId="2e1667b5-636b-4c95-a3b3-a8a0dc9f68da" providerId="ADAL" clId="{4219D885-C3A3-B246-9809-061715B5E4E6}" dt="2023-12-04T21:39:33.608" v="6904" actId="478"/>
          <ac:cxnSpMkLst>
            <pc:docMk/>
            <pc:sldMk cId="2553696688" sldId="274"/>
            <ac:cxnSpMk id="42" creationId="{D4E963EB-9748-9E11-9996-450CE42A1CDB}"/>
          </ac:cxnSpMkLst>
        </pc:cxnChg>
        <pc:cxnChg chg="add mod">
          <ac:chgData name="Binita Gupta (binitag)" userId="2e1667b5-636b-4c95-a3b3-a8a0dc9f68da" providerId="ADAL" clId="{4219D885-C3A3-B246-9809-061715B5E4E6}" dt="2023-12-13T20:26:14.723" v="20960" actId="1076"/>
          <ac:cxnSpMkLst>
            <pc:docMk/>
            <pc:sldMk cId="2553696688" sldId="274"/>
            <ac:cxnSpMk id="43" creationId="{86CDF1BE-4F1A-AB41-3826-A07D46FF4D09}"/>
          </ac:cxnSpMkLst>
        </pc:cxnChg>
        <pc:cxnChg chg="add mod">
          <ac:chgData name="Binita Gupta (binitag)" userId="2e1667b5-636b-4c95-a3b3-a8a0dc9f68da" providerId="ADAL" clId="{4219D885-C3A3-B246-9809-061715B5E4E6}" dt="2023-12-13T20:26:14.723" v="20960" actId="1076"/>
          <ac:cxnSpMkLst>
            <pc:docMk/>
            <pc:sldMk cId="2553696688" sldId="274"/>
            <ac:cxnSpMk id="44" creationId="{02E514FB-CC2D-58E6-FE54-E89CD141A38F}"/>
          </ac:cxnSpMkLst>
        </pc:cxnChg>
        <pc:cxnChg chg="add mod">
          <ac:chgData name="Binita Gupta (binitag)" userId="2e1667b5-636b-4c95-a3b3-a8a0dc9f68da" providerId="ADAL" clId="{4219D885-C3A3-B246-9809-061715B5E4E6}" dt="2023-12-13T20:26:14.723" v="20960" actId="1076"/>
          <ac:cxnSpMkLst>
            <pc:docMk/>
            <pc:sldMk cId="2553696688" sldId="274"/>
            <ac:cxnSpMk id="45" creationId="{BCF389CE-8A8D-AB2A-8F5B-ED6A8D1C9B85}"/>
          </ac:cxnSpMkLst>
        </pc:cxnChg>
        <pc:cxnChg chg="add mod">
          <ac:chgData name="Binita Gupta (binitag)" userId="2e1667b5-636b-4c95-a3b3-a8a0dc9f68da" providerId="ADAL" clId="{4219D885-C3A3-B246-9809-061715B5E4E6}" dt="2023-12-13T20:26:14.723" v="20960" actId="1076"/>
          <ac:cxnSpMkLst>
            <pc:docMk/>
            <pc:sldMk cId="2553696688" sldId="274"/>
            <ac:cxnSpMk id="46" creationId="{DD676986-7138-C95E-5C5D-A40D27D7FF77}"/>
          </ac:cxnSpMkLst>
        </pc:cxnChg>
        <pc:cxnChg chg="add del mod">
          <ac:chgData name="Binita Gupta (binitag)" userId="2e1667b5-636b-4c95-a3b3-a8a0dc9f68da" providerId="ADAL" clId="{4219D885-C3A3-B246-9809-061715B5E4E6}" dt="2023-12-04T21:39:37.734" v="6906" actId="478"/>
          <ac:cxnSpMkLst>
            <pc:docMk/>
            <pc:sldMk cId="2553696688" sldId="274"/>
            <ac:cxnSpMk id="57" creationId="{0A5721D5-85A9-D740-D0BA-2A0ED04EA891}"/>
          </ac:cxnSpMkLst>
        </pc:cxnChg>
        <pc:cxnChg chg="add del mod">
          <ac:chgData name="Binita Gupta (binitag)" userId="2e1667b5-636b-4c95-a3b3-a8a0dc9f68da" providerId="ADAL" clId="{4219D885-C3A3-B246-9809-061715B5E4E6}" dt="2023-12-04T21:39:37.734" v="6906" actId="478"/>
          <ac:cxnSpMkLst>
            <pc:docMk/>
            <pc:sldMk cId="2553696688" sldId="274"/>
            <ac:cxnSpMk id="58" creationId="{E2A924C2-1C79-EE90-50AE-A51149E9D502}"/>
          </ac:cxnSpMkLst>
        </pc:cxnChg>
        <pc:cxnChg chg="add del mod">
          <ac:chgData name="Binita Gupta (binitag)" userId="2e1667b5-636b-4c95-a3b3-a8a0dc9f68da" providerId="ADAL" clId="{4219D885-C3A3-B246-9809-061715B5E4E6}" dt="2023-12-04T21:39:37.734" v="6906" actId="478"/>
          <ac:cxnSpMkLst>
            <pc:docMk/>
            <pc:sldMk cId="2553696688" sldId="274"/>
            <ac:cxnSpMk id="59" creationId="{35C5CAEA-C4DE-A6CB-B75B-71F086B34981}"/>
          </ac:cxnSpMkLst>
        </pc:cxnChg>
        <pc:cxnChg chg="add del mod">
          <ac:chgData name="Binita Gupta (binitag)" userId="2e1667b5-636b-4c95-a3b3-a8a0dc9f68da" providerId="ADAL" clId="{4219D885-C3A3-B246-9809-061715B5E4E6}" dt="2023-12-04T21:39:37.734" v="6906" actId="478"/>
          <ac:cxnSpMkLst>
            <pc:docMk/>
            <pc:sldMk cId="2553696688" sldId="274"/>
            <ac:cxnSpMk id="60" creationId="{F4ED3758-DF48-BE06-E790-675116987C34}"/>
          </ac:cxnSpMkLst>
        </pc:cxnChg>
        <pc:cxnChg chg="add del mod">
          <ac:chgData name="Binita Gupta (binitag)" userId="2e1667b5-636b-4c95-a3b3-a8a0dc9f68da" providerId="ADAL" clId="{4219D885-C3A3-B246-9809-061715B5E4E6}" dt="2023-12-04T21:39:37.734" v="6906" actId="478"/>
          <ac:cxnSpMkLst>
            <pc:docMk/>
            <pc:sldMk cId="2553696688" sldId="274"/>
            <ac:cxnSpMk id="61" creationId="{605A0108-4875-1A4B-EAEB-7D7C68BCDCF1}"/>
          </ac:cxnSpMkLst>
        </pc:cxnChg>
        <pc:cxnChg chg="add del mod">
          <ac:chgData name="Binita Gupta (binitag)" userId="2e1667b5-636b-4c95-a3b3-a8a0dc9f68da" providerId="ADAL" clId="{4219D885-C3A3-B246-9809-061715B5E4E6}" dt="2023-12-04T21:39:37.734" v="6906" actId="478"/>
          <ac:cxnSpMkLst>
            <pc:docMk/>
            <pc:sldMk cId="2553696688" sldId="274"/>
            <ac:cxnSpMk id="62" creationId="{C3691E9A-B6D7-41F4-8B33-26629D8F76D5}"/>
          </ac:cxnSpMkLst>
        </pc:cxnChg>
        <pc:cxnChg chg="add del mod">
          <ac:chgData name="Binita Gupta (binitag)" userId="2e1667b5-636b-4c95-a3b3-a8a0dc9f68da" providerId="ADAL" clId="{4219D885-C3A3-B246-9809-061715B5E4E6}" dt="2023-12-04T21:39:37.734" v="6906" actId="478"/>
          <ac:cxnSpMkLst>
            <pc:docMk/>
            <pc:sldMk cId="2553696688" sldId="274"/>
            <ac:cxnSpMk id="67" creationId="{54E62BE9-2C57-519E-B679-FEBAF8724CF2}"/>
          </ac:cxnSpMkLst>
        </pc:cxnChg>
        <pc:cxnChg chg="add del mod">
          <ac:chgData name="Binita Gupta (binitag)" userId="2e1667b5-636b-4c95-a3b3-a8a0dc9f68da" providerId="ADAL" clId="{4219D885-C3A3-B246-9809-061715B5E4E6}" dt="2023-12-04T21:39:37.734" v="6906" actId="478"/>
          <ac:cxnSpMkLst>
            <pc:docMk/>
            <pc:sldMk cId="2553696688" sldId="274"/>
            <ac:cxnSpMk id="68" creationId="{10BDE233-2707-CC27-DA40-A476BA5760D5}"/>
          </ac:cxnSpMkLst>
        </pc:cxnChg>
        <pc:cxnChg chg="add del mod">
          <ac:chgData name="Binita Gupta (binitag)" userId="2e1667b5-636b-4c95-a3b3-a8a0dc9f68da" providerId="ADAL" clId="{4219D885-C3A3-B246-9809-061715B5E4E6}" dt="2023-12-04T21:39:37.734" v="6906" actId="478"/>
          <ac:cxnSpMkLst>
            <pc:docMk/>
            <pc:sldMk cId="2553696688" sldId="274"/>
            <ac:cxnSpMk id="69" creationId="{9C81170E-058B-4BE1-3C84-912BDCBCC78F}"/>
          </ac:cxnSpMkLst>
        </pc:cxnChg>
        <pc:cxnChg chg="add del mod">
          <ac:chgData name="Binita Gupta (binitag)" userId="2e1667b5-636b-4c95-a3b3-a8a0dc9f68da" providerId="ADAL" clId="{4219D885-C3A3-B246-9809-061715B5E4E6}" dt="2023-12-04T21:39:37.734" v="6906" actId="478"/>
          <ac:cxnSpMkLst>
            <pc:docMk/>
            <pc:sldMk cId="2553696688" sldId="274"/>
            <ac:cxnSpMk id="70" creationId="{A440474E-9EF9-8DDB-4F2D-F4F404BAED68}"/>
          </ac:cxnSpMkLst>
        </pc:cxnChg>
        <pc:cxnChg chg="add del mod">
          <ac:chgData name="Binita Gupta (binitag)" userId="2e1667b5-636b-4c95-a3b3-a8a0dc9f68da" providerId="ADAL" clId="{4219D885-C3A3-B246-9809-061715B5E4E6}" dt="2023-12-04T21:39:37.734" v="6906" actId="478"/>
          <ac:cxnSpMkLst>
            <pc:docMk/>
            <pc:sldMk cId="2553696688" sldId="274"/>
            <ac:cxnSpMk id="76" creationId="{BE8F47DE-74EE-D188-EE67-8ACF6E960B1E}"/>
          </ac:cxnSpMkLst>
        </pc:cxnChg>
        <pc:cxnChg chg="add del mod">
          <ac:chgData name="Binita Gupta (binitag)" userId="2e1667b5-636b-4c95-a3b3-a8a0dc9f68da" providerId="ADAL" clId="{4219D885-C3A3-B246-9809-061715B5E4E6}" dt="2023-12-04T21:39:37.734" v="6906" actId="478"/>
          <ac:cxnSpMkLst>
            <pc:docMk/>
            <pc:sldMk cId="2553696688" sldId="274"/>
            <ac:cxnSpMk id="77" creationId="{78840781-FFA9-BF01-DA1A-738AB25B501C}"/>
          </ac:cxnSpMkLst>
        </pc:cxnChg>
        <pc:cxnChg chg="add del mod">
          <ac:chgData name="Binita Gupta (binitag)" userId="2e1667b5-636b-4c95-a3b3-a8a0dc9f68da" providerId="ADAL" clId="{4219D885-C3A3-B246-9809-061715B5E4E6}" dt="2023-12-04T21:39:37.734" v="6906" actId="478"/>
          <ac:cxnSpMkLst>
            <pc:docMk/>
            <pc:sldMk cId="2553696688" sldId="274"/>
            <ac:cxnSpMk id="78" creationId="{C43FF381-8241-469D-BB1C-EB99BC78217D}"/>
          </ac:cxnSpMkLst>
        </pc:cxnChg>
        <pc:cxnChg chg="add del mod">
          <ac:chgData name="Binita Gupta (binitag)" userId="2e1667b5-636b-4c95-a3b3-a8a0dc9f68da" providerId="ADAL" clId="{4219D885-C3A3-B246-9809-061715B5E4E6}" dt="2023-12-04T21:39:37.734" v="6906" actId="478"/>
          <ac:cxnSpMkLst>
            <pc:docMk/>
            <pc:sldMk cId="2553696688" sldId="274"/>
            <ac:cxnSpMk id="79" creationId="{FF5D4A2D-0C14-2A7E-A307-B60929587463}"/>
          </ac:cxnSpMkLst>
        </pc:cxnChg>
        <pc:cxnChg chg="add mod">
          <ac:chgData name="Binita Gupta (binitag)" userId="2e1667b5-636b-4c95-a3b3-a8a0dc9f68da" providerId="ADAL" clId="{4219D885-C3A3-B246-9809-061715B5E4E6}" dt="2023-12-13T20:25:15.724" v="20950" actId="1076"/>
          <ac:cxnSpMkLst>
            <pc:docMk/>
            <pc:sldMk cId="2553696688" sldId="274"/>
            <ac:cxnSpMk id="94" creationId="{179A6E26-04AD-153A-43C3-F9D4E050ED37}"/>
          </ac:cxnSpMkLst>
        </pc:cxnChg>
        <pc:cxnChg chg="add mod">
          <ac:chgData name="Binita Gupta (binitag)" userId="2e1667b5-636b-4c95-a3b3-a8a0dc9f68da" providerId="ADAL" clId="{4219D885-C3A3-B246-9809-061715B5E4E6}" dt="2023-12-13T20:25:15.724" v="20950" actId="1076"/>
          <ac:cxnSpMkLst>
            <pc:docMk/>
            <pc:sldMk cId="2553696688" sldId="274"/>
            <ac:cxnSpMk id="95" creationId="{37099E67-5FB7-128F-FCCB-D8CE109A1DBC}"/>
          </ac:cxnSpMkLst>
        </pc:cxnChg>
        <pc:cxnChg chg="add mod">
          <ac:chgData name="Binita Gupta (binitag)" userId="2e1667b5-636b-4c95-a3b3-a8a0dc9f68da" providerId="ADAL" clId="{4219D885-C3A3-B246-9809-061715B5E4E6}" dt="2023-12-13T20:25:15.724" v="20950" actId="1076"/>
          <ac:cxnSpMkLst>
            <pc:docMk/>
            <pc:sldMk cId="2553696688" sldId="274"/>
            <ac:cxnSpMk id="96" creationId="{F743507D-7DAA-9F9A-5CAC-E6071EEC2A60}"/>
          </ac:cxnSpMkLst>
        </pc:cxnChg>
        <pc:cxnChg chg="add mod">
          <ac:chgData name="Binita Gupta (binitag)" userId="2e1667b5-636b-4c95-a3b3-a8a0dc9f68da" providerId="ADAL" clId="{4219D885-C3A3-B246-9809-061715B5E4E6}" dt="2023-12-13T20:25:15.724" v="20950" actId="1076"/>
          <ac:cxnSpMkLst>
            <pc:docMk/>
            <pc:sldMk cId="2553696688" sldId="274"/>
            <ac:cxnSpMk id="97" creationId="{33546F71-E09D-02B3-15DB-BF29E076250D}"/>
          </ac:cxnSpMkLst>
        </pc:cxnChg>
        <pc:cxnChg chg="add mod">
          <ac:chgData name="Binita Gupta (binitag)" userId="2e1667b5-636b-4c95-a3b3-a8a0dc9f68da" providerId="ADAL" clId="{4219D885-C3A3-B246-9809-061715B5E4E6}" dt="2023-12-13T20:25:15.724" v="20950" actId="1076"/>
          <ac:cxnSpMkLst>
            <pc:docMk/>
            <pc:sldMk cId="2553696688" sldId="274"/>
            <ac:cxnSpMk id="98" creationId="{9DD77CA0-E47B-631F-F929-765FA7CF5478}"/>
          </ac:cxnSpMkLst>
        </pc:cxnChg>
        <pc:cxnChg chg="add mod">
          <ac:chgData name="Binita Gupta (binitag)" userId="2e1667b5-636b-4c95-a3b3-a8a0dc9f68da" providerId="ADAL" clId="{4219D885-C3A3-B246-9809-061715B5E4E6}" dt="2023-12-13T20:25:15.724" v="20950" actId="1076"/>
          <ac:cxnSpMkLst>
            <pc:docMk/>
            <pc:sldMk cId="2553696688" sldId="274"/>
            <ac:cxnSpMk id="99" creationId="{6C71370A-4F0D-444B-F970-04D95E76913E}"/>
          </ac:cxnSpMkLst>
        </pc:cxnChg>
        <pc:cxnChg chg="add mod">
          <ac:chgData name="Binita Gupta (binitag)" userId="2e1667b5-636b-4c95-a3b3-a8a0dc9f68da" providerId="ADAL" clId="{4219D885-C3A3-B246-9809-061715B5E4E6}" dt="2023-12-13T20:25:15.724" v="20950" actId="1076"/>
          <ac:cxnSpMkLst>
            <pc:docMk/>
            <pc:sldMk cId="2553696688" sldId="274"/>
            <ac:cxnSpMk id="104" creationId="{D947044B-03A4-80A9-9E6B-551FF0B6F6A3}"/>
          </ac:cxnSpMkLst>
        </pc:cxnChg>
        <pc:cxnChg chg="add mod">
          <ac:chgData name="Binita Gupta (binitag)" userId="2e1667b5-636b-4c95-a3b3-a8a0dc9f68da" providerId="ADAL" clId="{4219D885-C3A3-B246-9809-061715B5E4E6}" dt="2023-12-13T20:25:15.724" v="20950" actId="1076"/>
          <ac:cxnSpMkLst>
            <pc:docMk/>
            <pc:sldMk cId="2553696688" sldId="274"/>
            <ac:cxnSpMk id="105" creationId="{34A85A33-3012-633D-FCCD-87AF92168CEB}"/>
          </ac:cxnSpMkLst>
        </pc:cxnChg>
        <pc:cxnChg chg="add mod">
          <ac:chgData name="Binita Gupta (binitag)" userId="2e1667b5-636b-4c95-a3b3-a8a0dc9f68da" providerId="ADAL" clId="{4219D885-C3A3-B246-9809-061715B5E4E6}" dt="2023-12-13T20:25:15.724" v="20950" actId="1076"/>
          <ac:cxnSpMkLst>
            <pc:docMk/>
            <pc:sldMk cId="2553696688" sldId="274"/>
            <ac:cxnSpMk id="106" creationId="{B85C9DEB-3BC8-BBFF-C008-5863B36FDE00}"/>
          </ac:cxnSpMkLst>
        </pc:cxnChg>
        <pc:cxnChg chg="add mod">
          <ac:chgData name="Binita Gupta (binitag)" userId="2e1667b5-636b-4c95-a3b3-a8a0dc9f68da" providerId="ADAL" clId="{4219D885-C3A3-B246-9809-061715B5E4E6}" dt="2023-12-13T20:25:15.724" v="20950" actId="1076"/>
          <ac:cxnSpMkLst>
            <pc:docMk/>
            <pc:sldMk cId="2553696688" sldId="274"/>
            <ac:cxnSpMk id="107" creationId="{4A5B74D5-55A2-BEB4-BA38-201CA4247532}"/>
          </ac:cxnSpMkLst>
        </pc:cxnChg>
        <pc:cxnChg chg="add mod">
          <ac:chgData name="Binita Gupta (binitag)" userId="2e1667b5-636b-4c95-a3b3-a8a0dc9f68da" providerId="ADAL" clId="{4219D885-C3A3-B246-9809-061715B5E4E6}" dt="2023-12-13T20:25:15.724" v="20950" actId="1076"/>
          <ac:cxnSpMkLst>
            <pc:docMk/>
            <pc:sldMk cId="2553696688" sldId="274"/>
            <ac:cxnSpMk id="113" creationId="{15732306-5ADD-192D-F886-D9337A7F8211}"/>
          </ac:cxnSpMkLst>
        </pc:cxnChg>
        <pc:cxnChg chg="add mod">
          <ac:chgData name="Binita Gupta (binitag)" userId="2e1667b5-636b-4c95-a3b3-a8a0dc9f68da" providerId="ADAL" clId="{4219D885-C3A3-B246-9809-061715B5E4E6}" dt="2023-12-13T20:25:15.724" v="20950" actId="1076"/>
          <ac:cxnSpMkLst>
            <pc:docMk/>
            <pc:sldMk cId="2553696688" sldId="274"/>
            <ac:cxnSpMk id="114" creationId="{257AA6D5-3341-55A4-3E93-961CE922BA40}"/>
          </ac:cxnSpMkLst>
        </pc:cxnChg>
        <pc:cxnChg chg="add mod">
          <ac:chgData name="Binita Gupta (binitag)" userId="2e1667b5-636b-4c95-a3b3-a8a0dc9f68da" providerId="ADAL" clId="{4219D885-C3A3-B246-9809-061715B5E4E6}" dt="2023-12-13T20:25:15.724" v="20950" actId="1076"/>
          <ac:cxnSpMkLst>
            <pc:docMk/>
            <pc:sldMk cId="2553696688" sldId="274"/>
            <ac:cxnSpMk id="115" creationId="{80955474-A34E-AD0E-813F-5F03FDEE6198}"/>
          </ac:cxnSpMkLst>
        </pc:cxnChg>
        <pc:cxnChg chg="add mod">
          <ac:chgData name="Binita Gupta (binitag)" userId="2e1667b5-636b-4c95-a3b3-a8a0dc9f68da" providerId="ADAL" clId="{4219D885-C3A3-B246-9809-061715B5E4E6}" dt="2023-12-13T20:25:15.724" v="20950" actId="1076"/>
          <ac:cxnSpMkLst>
            <pc:docMk/>
            <pc:sldMk cId="2553696688" sldId="274"/>
            <ac:cxnSpMk id="116" creationId="{4D3D147B-32AA-C90B-2324-2B819F0E0C77}"/>
          </ac:cxnSpMkLst>
        </pc:cxnChg>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pChg chg="add del mod">
          <ac:chgData name="Binita Gupta (binitag)" userId="2e1667b5-636b-4c95-a3b3-a8a0dc9f68da" providerId="ADAL" clId="{4219D885-C3A3-B246-9809-061715B5E4E6}" dt="2023-12-04T22:43:04.429" v="8503"/>
          <ac:spMkLst>
            <pc:docMk/>
            <pc:sldMk cId="1075417426" sldId="276"/>
            <ac:spMk id="2" creationId="{77B902B2-0F1A-7654-5DEF-2F86CB47F951}"/>
          </ac:spMkLst>
        </pc:spChg>
        <pc:spChg chg="add del mod">
          <ac:chgData name="Binita Gupta (binitag)" userId="2e1667b5-636b-4c95-a3b3-a8a0dc9f68da" providerId="ADAL" clId="{4219D885-C3A3-B246-9809-061715B5E4E6}" dt="2023-12-04T22:43:04.429" v="8503"/>
          <ac:spMkLst>
            <pc:docMk/>
            <pc:sldMk cId="1075417426" sldId="276"/>
            <ac:spMk id="3" creationId="{2BA2760E-7D0B-DD2F-2A8D-BE460C976A25}"/>
          </ac:spMkLst>
        </pc:spChg>
        <pc:spChg chg="mod ord">
          <ac:chgData name="Binita Gupta (binitag)" userId="2e1667b5-636b-4c95-a3b3-a8a0dc9f68da" providerId="ADAL" clId="{4219D885-C3A3-B246-9809-061715B5E4E6}" dt="2023-12-04T22:43:11.266" v="8506" actId="26606"/>
          <ac:spMkLst>
            <pc:docMk/>
            <pc:sldMk cId="1075417426" sldId="276"/>
            <ac:spMk id="4"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5" creationId="{00000000-0000-0000-0000-000000000000}"/>
          </ac:spMkLst>
        </pc:spChg>
        <pc:spChg chg="mod ord">
          <ac:chgData name="Binita Gupta (binitag)" userId="2e1667b5-636b-4c95-a3b3-a8a0dc9f68da" providerId="ADAL" clId="{4219D885-C3A3-B246-9809-061715B5E4E6}" dt="2023-12-04T22:43:11.266" v="8506" actId="26606"/>
          <ac:spMkLst>
            <pc:docMk/>
            <pc:sldMk cId="1075417426" sldId="276"/>
            <ac:spMk id="6" creationId="{00000000-0000-0000-0000-000000000000}"/>
          </ac:spMkLst>
        </pc:spChg>
        <pc:spChg chg="add del mod">
          <ac:chgData name="Binita Gupta (binitag)" userId="2e1667b5-636b-4c95-a3b3-a8a0dc9f68da" providerId="ADAL" clId="{4219D885-C3A3-B246-9809-061715B5E4E6}" dt="2023-12-04T22:43:04.429" v="8503"/>
          <ac:spMkLst>
            <pc:docMk/>
            <pc:sldMk cId="1075417426" sldId="276"/>
            <ac:spMk id="7" creationId="{547F1F33-4B87-D39F-19C6-F6EF98C2ABB5}"/>
          </ac:spMkLst>
        </pc:spChg>
        <pc:spChg chg="add del mod">
          <ac:chgData name="Binita Gupta (binitag)" userId="2e1667b5-636b-4c95-a3b3-a8a0dc9f68da" providerId="ADAL" clId="{4219D885-C3A3-B246-9809-061715B5E4E6}" dt="2023-12-04T22:43:04.429" v="8503"/>
          <ac:spMkLst>
            <pc:docMk/>
            <pc:sldMk cId="1075417426" sldId="276"/>
            <ac:spMk id="8" creationId="{9DD01E57-45C4-8724-C087-E1AED201AD39}"/>
          </ac:spMkLst>
        </pc:spChg>
        <pc:spChg chg="add del mod">
          <ac:chgData name="Binita Gupta (binitag)" userId="2e1667b5-636b-4c95-a3b3-a8a0dc9f68da" providerId="ADAL" clId="{4219D885-C3A3-B246-9809-061715B5E4E6}" dt="2023-12-04T22:43:04.429" v="8503"/>
          <ac:spMkLst>
            <pc:docMk/>
            <pc:sldMk cId="1075417426" sldId="276"/>
            <ac:spMk id="9" creationId="{1E58464B-2A19-C069-43F0-EEA026F9C74D}"/>
          </ac:spMkLst>
        </pc:spChg>
        <pc:spChg chg="add del mod">
          <ac:chgData name="Binita Gupta (binitag)" userId="2e1667b5-636b-4c95-a3b3-a8a0dc9f68da" providerId="ADAL" clId="{4219D885-C3A3-B246-9809-061715B5E4E6}" dt="2023-12-04T22:43:04.429" v="8503"/>
          <ac:spMkLst>
            <pc:docMk/>
            <pc:sldMk cId="1075417426" sldId="276"/>
            <ac:spMk id="10" creationId="{15F4723D-C2EC-4A72-F4B7-DA02965CE0C6}"/>
          </ac:spMkLst>
        </pc:spChg>
        <pc:spChg chg="add del mod">
          <ac:chgData name="Binita Gupta (binitag)" userId="2e1667b5-636b-4c95-a3b3-a8a0dc9f68da" providerId="ADAL" clId="{4219D885-C3A3-B246-9809-061715B5E4E6}" dt="2023-12-04T22:43:04.429" v="8503"/>
          <ac:spMkLst>
            <pc:docMk/>
            <pc:sldMk cId="1075417426" sldId="276"/>
            <ac:spMk id="11" creationId="{478D112C-6F44-866F-DF98-9D7E86CA50BD}"/>
          </ac:spMkLst>
        </pc:spChg>
        <pc:spChg chg="add del mod">
          <ac:chgData name="Binita Gupta (binitag)" userId="2e1667b5-636b-4c95-a3b3-a8a0dc9f68da" providerId="ADAL" clId="{4219D885-C3A3-B246-9809-061715B5E4E6}" dt="2023-12-04T22:43:04.429" v="8503"/>
          <ac:spMkLst>
            <pc:docMk/>
            <pc:sldMk cId="1075417426" sldId="276"/>
            <ac:spMk id="12" creationId="{41672F60-9271-372F-E3BD-3CA02C2EEA37}"/>
          </ac:spMkLst>
        </pc:spChg>
        <pc:spChg chg="add del mod">
          <ac:chgData name="Binita Gupta (binitag)" userId="2e1667b5-636b-4c95-a3b3-a8a0dc9f68da" providerId="ADAL" clId="{4219D885-C3A3-B246-9809-061715B5E4E6}" dt="2023-12-04T22:43:04.429" v="8503"/>
          <ac:spMkLst>
            <pc:docMk/>
            <pc:sldMk cId="1075417426" sldId="276"/>
            <ac:spMk id="13" creationId="{42282F36-25A0-6560-21F8-B0F2C2F3092A}"/>
          </ac:spMkLst>
        </pc:spChg>
        <pc:spChg chg="add del mod">
          <ac:chgData name="Binita Gupta (binitag)" userId="2e1667b5-636b-4c95-a3b3-a8a0dc9f68da" providerId="ADAL" clId="{4219D885-C3A3-B246-9809-061715B5E4E6}" dt="2023-12-04T22:43:04.429" v="8503"/>
          <ac:spMkLst>
            <pc:docMk/>
            <pc:sldMk cId="1075417426" sldId="276"/>
            <ac:spMk id="14" creationId="{031C3EAC-0853-892F-29CD-02CB9570CADE}"/>
          </ac:spMkLst>
        </pc:spChg>
        <pc:spChg chg="add del mod">
          <ac:chgData name="Binita Gupta (binitag)" userId="2e1667b5-636b-4c95-a3b3-a8a0dc9f68da" providerId="ADAL" clId="{4219D885-C3A3-B246-9809-061715B5E4E6}" dt="2023-12-04T22:43:04.429" v="8503"/>
          <ac:spMkLst>
            <pc:docMk/>
            <pc:sldMk cId="1075417426" sldId="276"/>
            <ac:spMk id="15" creationId="{735F75C9-9670-5554-FD04-81FCFE7CDC56}"/>
          </ac:spMkLst>
        </pc:spChg>
        <pc:spChg chg="add del mod">
          <ac:chgData name="Binita Gupta (binitag)" userId="2e1667b5-636b-4c95-a3b3-a8a0dc9f68da" providerId="ADAL" clId="{4219D885-C3A3-B246-9809-061715B5E4E6}" dt="2023-12-04T22:43:04.429" v="8503"/>
          <ac:spMkLst>
            <pc:docMk/>
            <pc:sldMk cId="1075417426" sldId="276"/>
            <ac:spMk id="16" creationId="{489157B4-0E81-1666-045B-EEBBBDC895DF}"/>
          </ac:spMkLst>
        </pc:spChg>
        <pc:spChg chg="add del mod">
          <ac:chgData name="Binita Gupta (binitag)" userId="2e1667b5-636b-4c95-a3b3-a8a0dc9f68da" providerId="ADAL" clId="{4219D885-C3A3-B246-9809-061715B5E4E6}" dt="2023-12-04T22:43:04.429" v="8503"/>
          <ac:spMkLst>
            <pc:docMk/>
            <pc:sldMk cId="1075417426" sldId="276"/>
            <ac:spMk id="17" creationId="{E12DD705-9A27-0A51-E01A-2071581C283B}"/>
          </ac:spMkLst>
        </pc:spChg>
        <pc:spChg chg="add del mod">
          <ac:chgData name="Binita Gupta (binitag)" userId="2e1667b5-636b-4c95-a3b3-a8a0dc9f68da" providerId="ADAL" clId="{4219D885-C3A3-B246-9809-061715B5E4E6}" dt="2023-12-04T22:43:04.429" v="8503"/>
          <ac:spMkLst>
            <pc:docMk/>
            <pc:sldMk cId="1075417426" sldId="276"/>
            <ac:spMk id="18" creationId="{96DAF0BC-3C47-3F1B-669E-69CBD9C80747}"/>
          </ac:spMkLst>
        </pc:spChg>
        <pc:spChg chg="add del mod">
          <ac:chgData name="Binita Gupta (binitag)" userId="2e1667b5-636b-4c95-a3b3-a8a0dc9f68da" providerId="ADAL" clId="{4219D885-C3A3-B246-9809-061715B5E4E6}" dt="2023-12-04T22:43:04.429" v="8503"/>
          <ac:spMkLst>
            <pc:docMk/>
            <pc:sldMk cId="1075417426" sldId="276"/>
            <ac:spMk id="19" creationId="{B6403543-702C-0CB3-5A58-EE4ABF8872EF}"/>
          </ac:spMkLst>
        </pc:spChg>
        <pc:spChg chg="add del mod">
          <ac:chgData name="Binita Gupta (binitag)" userId="2e1667b5-636b-4c95-a3b3-a8a0dc9f68da" providerId="ADAL" clId="{4219D885-C3A3-B246-9809-061715B5E4E6}" dt="2023-12-04T22:43:04.429" v="8503"/>
          <ac:spMkLst>
            <pc:docMk/>
            <pc:sldMk cId="1075417426" sldId="276"/>
            <ac:spMk id="20" creationId="{0B13FE9F-7266-8B4C-5483-C16B192E33DE}"/>
          </ac:spMkLst>
        </pc:spChg>
        <pc:spChg chg="add del mod">
          <ac:chgData name="Binita Gupta (binitag)" userId="2e1667b5-636b-4c95-a3b3-a8a0dc9f68da" providerId="ADAL" clId="{4219D885-C3A3-B246-9809-061715B5E4E6}" dt="2023-12-04T22:43:04.429" v="8503"/>
          <ac:spMkLst>
            <pc:docMk/>
            <pc:sldMk cId="1075417426" sldId="276"/>
            <ac:spMk id="21" creationId="{917D9206-C696-2296-D813-B54ED26D34E8}"/>
          </ac:spMkLst>
        </pc:spChg>
        <pc:spChg chg="add del mod">
          <ac:chgData name="Binita Gupta (binitag)" userId="2e1667b5-636b-4c95-a3b3-a8a0dc9f68da" providerId="ADAL" clId="{4219D885-C3A3-B246-9809-061715B5E4E6}" dt="2023-12-04T22:43:04.429" v="8503"/>
          <ac:spMkLst>
            <pc:docMk/>
            <pc:sldMk cId="1075417426" sldId="276"/>
            <ac:spMk id="22" creationId="{C9BC9956-B67F-D129-6803-F045B675208A}"/>
          </ac:spMkLst>
        </pc:spChg>
        <pc:spChg chg="add del mod">
          <ac:chgData name="Binita Gupta (binitag)" userId="2e1667b5-636b-4c95-a3b3-a8a0dc9f68da" providerId="ADAL" clId="{4219D885-C3A3-B246-9809-061715B5E4E6}" dt="2023-12-04T22:43:04.429" v="8503"/>
          <ac:spMkLst>
            <pc:docMk/>
            <pc:sldMk cId="1075417426" sldId="276"/>
            <ac:spMk id="23" creationId="{085E7123-62FA-E4B0-68A7-79CC2583231A}"/>
          </ac:spMkLst>
        </pc:spChg>
        <pc:spChg chg="add del mod">
          <ac:chgData name="Binita Gupta (binitag)" userId="2e1667b5-636b-4c95-a3b3-a8a0dc9f68da" providerId="ADAL" clId="{4219D885-C3A3-B246-9809-061715B5E4E6}" dt="2023-12-04T22:43:04.429" v="8503"/>
          <ac:spMkLst>
            <pc:docMk/>
            <pc:sldMk cId="1075417426" sldId="276"/>
            <ac:spMk id="27" creationId="{9CDC4556-4622-B008-0C30-FFE9B26E9BF4}"/>
          </ac:spMkLst>
        </pc:spChg>
        <pc:spChg chg="add del mod">
          <ac:chgData name="Binita Gupta (binitag)" userId="2e1667b5-636b-4c95-a3b3-a8a0dc9f68da" providerId="ADAL" clId="{4219D885-C3A3-B246-9809-061715B5E4E6}" dt="2023-12-04T22:43:04.429" v="8503"/>
          <ac:spMkLst>
            <pc:docMk/>
            <pc:sldMk cId="1075417426" sldId="276"/>
            <ac:spMk id="28" creationId="{B741EBE9-A8A4-E13C-CC51-745BDE036442}"/>
          </ac:spMkLst>
        </pc:spChg>
        <pc:spChg chg="add del mod">
          <ac:chgData name="Binita Gupta (binitag)" userId="2e1667b5-636b-4c95-a3b3-a8a0dc9f68da" providerId="ADAL" clId="{4219D885-C3A3-B246-9809-061715B5E4E6}" dt="2023-12-04T22:43:04.429" v="8503"/>
          <ac:spMkLst>
            <pc:docMk/>
            <pc:sldMk cId="1075417426" sldId="276"/>
            <ac:spMk id="29" creationId="{63BFC6A5-3338-4C33-D8B6-48D154CB4CFF}"/>
          </ac:spMkLst>
        </pc:spChg>
        <pc:spChg chg="add del mod">
          <ac:chgData name="Binita Gupta (binitag)" userId="2e1667b5-636b-4c95-a3b3-a8a0dc9f68da" providerId="ADAL" clId="{4219D885-C3A3-B246-9809-061715B5E4E6}" dt="2023-12-04T22:43:04.429" v="8503"/>
          <ac:spMkLst>
            <pc:docMk/>
            <pc:sldMk cId="1075417426" sldId="276"/>
            <ac:spMk id="30" creationId="{9699D1F0-BFC4-03F9-4886-5992629BB05E}"/>
          </ac:spMkLst>
        </pc:spChg>
        <pc:spChg chg="add del mod">
          <ac:chgData name="Binita Gupta (binitag)" userId="2e1667b5-636b-4c95-a3b3-a8a0dc9f68da" providerId="ADAL" clId="{4219D885-C3A3-B246-9809-061715B5E4E6}" dt="2023-12-04T22:43:04.429" v="8503"/>
          <ac:spMkLst>
            <pc:docMk/>
            <pc:sldMk cId="1075417426" sldId="276"/>
            <ac:spMk id="31" creationId="{25ED40F9-B1E5-091F-6AB5-5BD2B6E038E8}"/>
          </ac:spMkLst>
        </pc:spChg>
        <pc:spChg chg="add del mod">
          <ac:chgData name="Binita Gupta (binitag)" userId="2e1667b5-636b-4c95-a3b3-a8a0dc9f68da" providerId="ADAL" clId="{4219D885-C3A3-B246-9809-061715B5E4E6}" dt="2023-12-04T22:43:04.429" v="8503"/>
          <ac:spMkLst>
            <pc:docMk/>
            <pc:sldMk cId="1075417426" sldId="276"/>
            <ac:spMk id="34" creationId="{1C24296B-E2B0-73B8-1736-3DE6F1AC7D9A}"/>
          </ac:spMkLst>
        </pc:spChg>
        <pc:spChg chg="add del mod">
          <ac:chgData name="Binita Gupta (binitag)" userId="2e1667b5-636b-4c95-a3b3-a8a0dc9f68da" providerId="ADAL" clId="{4219D885-C3A3-B246-9809-061715B5E4E6}" dt="2023-12-04T22:43:04.429" v="8503"/>
          <ac:spMkLst>
            <pc:docMk/>
            <pc:sldMk cId="1075417426" sldId="276"/>
            <ac:spMk id="38" creationId="{6F1CC30D-B03B-3D30-2A18-5499055F6C71}"/>
          </ac:spMkLst>
        </pc:spChg>
        <pc:spChg chg="add del mod">
          <ac:chgData name="Binita Gupta (binitag)" userId="2e1667b5-636b-4c95-a3b3-a8a0dc9f68da" providerId="ADAL" clId="{4219D885-C3A3-B246-9809-061715B5E4E6}" dt="2023-12-04T22:43:04.429" v="8503"/>
          <ac:spMkLst>
            <pc:docMk/>
            <pc:sldMk cId="1075417426" sldId="276"/>
            <ac:spMk id="39" creationId="{B64E622C-FABD-D562-0513-33D604FE03CC}"/>
          </ac:spMkLst>
        </pc:spChg>
        <pc:spChg chg="add del mod">
          <ac:chgData name="Binita Gupta (binitag)" userId="2e1667b5-636b-4c95-a3b3-a8a0dc9f68da" providerId="ADAL" clId="{4219D885-C3A3-B246-9809-061715B5E4E6}" dt="2023-12-04T22:43:04.429" v="8503"/>
          <ac:spMkLst>
            <pc:docMk/>
            <pc:sldMk cId="1075417426" sldId="276"/>
            <ac:spMk id="41" creationId="{A06A365E-3512-3CE0-35BD-0A0A3F936DA2}"/>
          </ac:spMkLst>
        </pc:spChg>
        <pc:spChg chg="add del mod">
          <ac:chgData name="Binita Gupta (binitag)" userId="2e1667b5-636b-4c95-a3b3-a8a0dc9f68da" providerId="ADAL" clId="{4219D885-C3A3-B246-9809-061715B5E4E6}" dt="2023-12-05T03:23:10.013" v="9893"/>
          <ac:spMkLst>
            <pc:docMk/>
            <pc:sldMk cId="1075417426" sldId="276"/>
            <ac:spMk id="45" creationId="{600ED75A-2893-A42B-91A9-0584AC7E5204}"/>
          </ac:spMkLst>
        </pc:spChg>
        <pc:spChg chg="add del mod">
          <ac:chgData name="Binita Gupta (binitag)" userId="2e1667b5-636b-4c95-a3b3-a8a0dc9f68da" providerId="ADAL" clId="{4219D885-C3A3-B246-9809-061715B5E4E6}" dt="2023-12-05T03:23:10.013" v="9893"/>
          <ac:spMkLst>
            <pc:docMk/>
            <pc:sldMk cId="1075417426" sldId="276"/>
            <ac:spMk id="46" creationId="{882F5684-E9BA-9A77-9AC4-545C9C2F737A}"/>
          </ac:spMkLst>
        </pc:spChg>
        <pc:spChg chg="add del mod">
          <ac:chgData name="Binita Gupta (binitag)" userId="2e1667b5-636b-4c95-a3b3-a8a0dc9f68da" providerId="ADAL" clId="{4219D885-C3A3-B246-9809-061715B5E4E6}" dt="2023-12-05T03:23:10.013" v="9893"/>
          <ac:spMkLst>
            <pc:docMk/>
            <pc:sldMk cId="1075417426" sldId="276"/>
            <ac:spMk id="47" creationId="{9CA67C41-C011-A589-E126-A054A46B3C8A}"/>
          </ac:spMkLst>
        </pc:spChg>
        <pc:spChg chg="add del mod">
          <ac:chgData name="Binita Gupta (binitag)" userId="2e1667b5-636b-4c95-a3b3-a8a0dc9f68da" providerId="ADAL" clId="{4219D885-C3A3-B246-9809-061715B5E4E6}" dt="2023-12-05T03:23:10.013" v="9893"/>
          <ac:spMkLst>
            <pc:docMk/>
            <pc:sldMk cId="1075417426" sldId="276"/>
            <ac:spMk id="48" creationId="{6C2EC9F5-E546-E776-054B-2278B15B623F}"/>
          </ac:spMkLst>
        </pc:spChg>
        <pc:spChg chg="add del mod">
          <ac:chgData name="Binita Gupta (binitag)" userId="2e1667b5-636b-4c95-a3b3-a8a0dc9f68da" providerId="ADAL" clId="{4219D885-C3A3-B246-9809-061715B5E4E6}" dt="2023-12-05T03:23:10.013" v="9893"/>
          <ac:spMkLst>
            <pc:docMk/>
            <pc:sldMk cId="1075417426" sldId="276"/>
            <ac:spMk id="49" creationId="{F64CFC43-5A08-EA0F-AEA9-F8F9DFBB76C7}"/>
          </ac:spMkLst>
        </pc:spChg>
        <pc:spChg chg="add del mod">
          <ac:chgData name="Binita Gupta (binitag)" userId="2e1667b5-636b-4c95-a3b3-a8a0dc9f68da" providerId="ADAL" clId="{4219D885-C3A3-B246-9809-061715B5E4E6}" dt="2023-12-05T03:23:10.013" v="9893"/>
          <ac:spMkLst>
            <pc:docMk/>
            <pc:sldMk cId="1075417426" sldId="276"/>
            <ac:spMk id="50" creationId="{C95C8DF9-0F1D-5D52-DDE2-F85FAB1E56FE}"/>
          </ac:spMkLst>
        </pc:spChg>
        <pc:spChg chg="add del mod">
          <ac:chgData name="Binita Gupta (binitag)" userId="2e1667b5-636b-4c95-a3b3-a8a0dc9f68da" providerId="ADAL" clId="{4219D885-C3A3-B246-9809-061715B5E4E6}" dt="2023-12-05T03:23:10.013" v="9893"/>
          <ac:spMkLst>
            <pc:docMk/>
            <pc:sldMk cId="1075417426" sldId="276"/>
            <ac:spMk id="51" creationId="{9D923499-9CA5-195C-3967-A1ABE2FD182C}"/>
          </ac:spMkLst>
        </pc:spChg>
        <pc:spChg chg="add del mod">
          <ac:chgData name="Binita Gupta (binitag)" userId="2e1667b5-636b-4c95-a3b3-a8a0dc9f68da" providerId="ADAL" clId="{4219D885-C3A3-B246-9809-061715B5E4E6}" dt="2023-12-05T03:23:10.013" v="9893"/>
          <ac:spMkLst>
            <pc:docMk/>
            <pc:sldMk cId="1075417426" sldId="276"/>
            <ac:spMk id="52" creationId="{87C1596B-FF65-EA17-ED87-931AC3108582}"/>
          </ac:spMkLst>
        </pc:spChg>
        <pc:spChg chg="add del mod">
          <ac:chgData name="Binita Gupta (binitag)" userId="2e1667b5-636b-4c95-a3b3-a8a0dc9f68da" providerId="ADAL" clId="{4219D885-C3A3-B246-9809-061715B5E4E6}" dt="2023-12-05T03:23:10.013" v="9893"/>
          <ac:spMkLst>
            <pc:docMk/>
            <pc:sldMk cId="1075417426" sldId="276"/>
            <ac:spMk id="53" creationId="{0D68CB7C-5FCD-AF99-D4F8-D721C7D03530}"/>
          </ac:spMkLst>
        </pc:spChg>
        <pc:spChg chg="add del mod">
          <ac:chgData name="Binita Gupta (binitag)" userId="2e1667b5-636b-4c95-a3b3-a8a0dc9f68da" providerId="ADAL" clId="{4219D885-C3A3-B246-9809-061715B5E4E6}" dt="2023-12-05T03:23:10.013" v="9893"/>
          <ac:spMkLst>
            <pc:docMk/>
            <pc:sldMk cId="1075417426" sldId="276"/>
            <ac:spMk id="54" creationId="{8FDC5F75-E18A-B838-4FC2-49537F67FFBD}"/>
          </ac:spMkLst>
        </pc:spChg>
        <pc:spChg chg="add del mod">
          <ac:chgData name="Binita Gupta (binitag)" userId="2e1667b5-636b-4c95-a3b3-a8a0dc9f68da" providerId="ADAL" clId="{4219D885-C3A3-B246-9809-061715B5E4E6}" dt="2023-12-05T03:23:10.013" v="9893"/>
          <ac:spMkLst>
            <pc:docMk/>
            <pc:sldMk cId="1075417426" sldId="276"/>
            <ac:spMk id="55" creationId="{6B11BE59-517D-AEF3-7065-A1DACDB6A78F}"/>
          </ac:spMkLst>
        </pc:spChg>
        <pc:spChg chg="add del mod">
          <ac:chgData name="Binita Gupta (binitag)" userId="2e1667b5-636b-4c95-a3b3-a8a0dc9f68da" providerId="ADAL" clId="{4219D885-C3A3-B246-9809-061715B5E4E6}" dt="2023-12-05T03:23:10.013" v="9893"/>
          <ac:spMkLst>
            <pc:docMk/>
            <pc:sldMk cId="1075417426" sldId="276"/>
            <ac:spMk id="56" creationId="{A53D605F-DC2C-CDA9-351E-A9957D7643BE}"/>
          </ac:spMkLst>
        </pc:spChg>
        <pc:spChg chg="add del mod">
          <ac:chgData name="Binita Gupta (binitag)" userId="2e1667b5-636b-4c95-a3b3-a8a0dc9f68da" providerId="ADAL" clId="{4219D885-C3A3-B246-9809-061715B5E4E6}" dt="2023-12-05T03:23:10.013" v="9893"/>
          <ac:spMkLst>
            <pc:docMk/>
            <pc:sldMk cId="1075417426" sldId="276"/>
            <ac:spMk id="57" creationId="{F40C327F-F32A-DD7C-9C4C-D02A8BF01D3D}"/>
          </ac:spMkLst>
        </pc:spChg>
        <pc:spChg chg="add del mod">
          <ac:chgData name="Binita Gupta (binitag)" userId="2e1667b5-636b-4c95-a3b3-a8a0dc9f68da" providerId="ADAL" clId="{4219D885-C3A3-B246-9809-061715B5E4E6}" dt="2023-12-05T03:23:10.013" v="9893"/>
          <ac:spMkLst>
            <pc:docMk/>
            <pc:sldMk cId="1075417426" sldId="276"/>
            <ac:spMk id="58" creationId="{83768FE4-A46E-BA0F-A9B6-02216F774124}"/>
          </ac:spMkLst>
        </pc:spChg>
        <pc:spChg chg="add del mod">
          <ac:chgData name="Binita Gupta (binitag)" userId="2e1667b5-636b-4c95-a3b3-a8a0dc9f68da" providerId="ADAL" clId="{4219D885-C3A3-B246-9809-061715B5E4E6}" dt="2023-12-05T03:23:10.013" v="9893"/>
          <ac:spMkLst>
            <pc:docMk/>
            <pc:sldMk cId="1075417426" sldId="276"/>
            <ac:spMk id="59" creationId="{0CEE58A8-10DA-6B56-4291-76F1690E33B5}"/>
          </ac:spMkLst>
        </pc:spChg>
        <pc:spChg chg="add del mod">
          <ac:chgData name="Binita Gupta (binitag)" userId="2e1667b5-636b-4c95-a3b3-a8a0dc9f68da" providerId="ADAL" clId="{4219D885-C3A3-B246-9809-061715B5E4E6}" dt="2023-12-05T03:23:10.013" v="9893"/>
          <ac:spMkLst>
            <pc:docMk/>
            <pc:sldMk cId="1075417426" sldId="276"/>
            <ac:spMk id="60" creationId="{01D36644-8E3A-FB76-6FAB-B8D46A6D1B67}"/>
          </ac:spMkLst>
        </pc:spChg>
        <pc:spChg chg="add del mod">
          <ac:chgData name="Binita Gupta (binitag)" userId="2e1667b5-636b-4c95-a3b3-a8a0dc9f68da" providerId="ADAL" clId="{4219D885-C3A3-B246-9809-061715B5E4E6}" dt="2023-12-05T03:23:10.013" v="9893"/>
          <ac:spMkLst>
            <pc:docMk/>
            <pc:sldMk cId="1075417426" sldId="276"/>
            <ac:spMk id="61" creationId="{22BBB0BB-30B5-9E6F-8765-67C8D5263DD4}"/>
          </ac:spMkLst>
        </pc:spChg>
        <pc:spChg chg="add del mod">
          <ac:chgData name="Binita Gupta (binitag)" userId="2e1667b5-636b-4c95-a3b3-a8a0dc9f68da" providerId="ADAL" clId="{4219D885-C3A3-B246-9809-061715B5E4E6}" dt="2023-12-05T03:23:10.013" v="9893"/>
          <ac:spMkLst>
            <pc:docMk/>
            <pc:sldMk cId="1075417426" sldId="276"/>
            <ac:spMk id="62" creationId="{5403EF7E-BF6C-CFEA-EB5E-15A84CF549EA}"/>
          </ac:spMkLst>
        </pc:spChg>
        <pc:spChg chg="add del mod">
          <ac:chgData name="Binita Gupta (binitag)" userId="2e1667b5-636b-4c95-a3b3-a8a0dc9f68da" providerId="ADAL" clId="{4219D885-C3A3-B246-9809-061715B5E4E6}" dt="2023-12-05T03:23:10.013" v="9893"/>
          <ac:spMkLst>
            <pc:docMk/>
            <pc:sldMk cId="1075417426" sldId="276"/>
            <ac:spMk id="63" creationId="{0269F4ED-7564-F3BE-9295-30B968D72BD0}"/>
          </ac:spMkLst>
        </pc:spChg>
        <pc:spChg chg="mod">
          <ac:chgData name="Binita Gupta (binitag)" userId="2e1667b5-636b-4c95-a3b3-a8a0dc9f68da" providerId="ADAL" clId="{4219D885-C3A3-B246-9809-061715B5E4E6}" dt="2023-12-06T04:07:55.572" v="19517" actId="1076"/>
          <ac:spMkLst>
            <pc:docMk/>
            <pc:sldMk cId="1075417426" sldId="276"/>
            <ac:spMk id="4097" creationId="{00000000-0000-0000-0000-000000000000}"/>
          </ac:spMkLst>
        </pc:spChg>
        <pc:spChg chg="mod">
          <ac:chgData name="Binita Gupta (binitag)" userId="2e1667b5-636b-4c95-a3b3-a8a0dc9f68da" providerId="ADAL" clId="{4219D885-C3A3-B246-9809-061715B5E4E6}" dt="2023-12-06T04:19:07.030" v="19912" actId="14100"/>
          <ac:spMkLst>
            <pc:docMk/>
            <pc:sldMk cId="1075417426" sldId="276"/>
            <ac:spMk id="4098" creationId="{00000000-0000-0000-0000-000000000000}"/>
          </ac:spMkLst>
        </pc:spChg>
        <pc:spChg chg="add del mod">
          <ac:chgData name="Binita Gupta (binitag)" userId="2e1667b5-636b-4c95-a3b3-a8a0dc9f68da" providerId="ADAL" clId="{4219D885-C3A3-B246-9809-061715B5E4E6}" dt="2023-12-05T03:23:10.013" v="9893"/>
          <ac:spMkLst>
            <pc:docMk/>
            <pc:sldMk cId="1075417426" sldId="276"/>
            <ac:spMk id="4101" creationId="{5CC0947C-0942-05E7-2E2B-A3D6B5D669F0}"/>
          </ac:spMkLst>
        </pc:spChg>
        <pc:spChg chg="add del mod">
          <ac:chgData name="Binita Gupta (binitag)" userId="2e1667b5-636b-4c95-a3b3-a8a0dc9f68da" providerId="ADAL" clId="{4219D885-C3A3-B246-9809-061715B5E4E6}" dt="2023-12-05T03:23:10.013" v="9893"/>
          <ac:spMkLst>
            <pc:docMk/>
            <pc:sldMk cId="1075417426" sldId="276"/>
            <ac:spMk id="4102" creationId="{4F726D2C-3611-2755-67E3-1AD559B22671}"/>
          </ac:spMkLst>
        </pc:spChg>
        <pc:spChg chg="add del mod">
          <ac:chgData name="Binita Gupta (binitag)" userId="2e1667b5-636b-4c95-a3b3-a8a0dc9f68da" providerId="ADAL" clId="{4219D885-C3A3-B246-9809-061715B5E4E6}" dt="2023-12-05T03:23:10.013" v="9893"/>
          <ac:spMkLst>
            <pc:docMk/>
            <pc:sldMk cId="1075417426" sldId="276"/>
            <ac:spMk id="4103" creationId="{A7C82D62-E377-B1C7-FDE9-7617BB1515AA}"/>
          </ac:spMkLst>
        </pc:spChg>
        <pc:spChg chg="add del mod">
          <ac:chgData name="Binita Gupta (binitag)" userId="2e1667b5-636b-4c95-a3b3-a8a0dc9f68da" providerId="ADAL" clId="{4219D885-C3A3-B246-9809-061715B5E4E6}" dt="2023-12-05T03:23:10.013" v="9893"/>
          <ac:spMkLst>
            <pc:docMk/>
            <pc:sldMk cId="1075417426" sldId="276"/>
            <ac:spMk id="4104" creationId="{22A101AC-647C-94A1-04F8-A8A782B30D5A}"/>
          </ac:spMkLst>
        </pc:spChg>
        <pc:spChg chg="add del mod">
          <ac:chgData name="Binita Gupta (binitag)" userId="2e1667b5-636b-4c95-a3b3-a8a0dc9f68da" providerId="ADAL" clId="{4219D885-C3A3-B246-9809-061715B5E4E6}" dt="2023-12-05T03:23:10.013" v="9893"/>
          <ac:spMkLst>
            <pc:docMk/>
            <pc:sldMk cId="1075417426" sldId="276"/>
            <ac:spMk id="4105" creationId="{33A5836D-3A65-A2E2-E8CE-3701F6B8E5AF}"/>
          </ac:spMkLst>
        </pc:spChg>
        <pc:spChg chg="add del mod">
          <ac:chgData name="Binita Gupta (binitag)" userId="2e1667b5-636b-4c95-a3b3-a8a0dc9f68da" providerId="ADAL" clId="{4219D885-C3A3-B246-9809-061715B5E4E6}" dt="2023-12-05T03:23:10.013" v="9893"/>
          <ac:spMkLst>
            <pc:docMk/>
            <pc:sldMk cId="1075417426" sldId="276"/>
            <ac:spMk id="4108" creationId="{8D097139-0D49-8A8D-39B7-A4AB1F8A1535}"/>
          </ac:spMkLst>
        </pc:spChg>
        <pc:spChg chg="add del mod">
          <ac:chgData name="Binita Gupta (binitag)" userId="2e1667b5-636b-4c95-a3b3-a8a0dc9f68da" providerId="ADAL" clId="{4219D885-C3A3-B246-9809-061715B5E4E6}" dt="2023-12-05T03:23:10.013" v="9893"/>
          <ac:spMkLst>
            <pc:docMk/>
            <pc:sldMk cId="1075417426" sldId="276"/>
            <ac:spMk id="4112" creationId="{6F68FE4B-950C-DD8C-8393-37CE836B681D}"/>
          </ac:spMkLst>
        </pc:spChg>
        <pc:spChg chg="add del mod">
          <ac:chgData name="Binita Gupta (binitag)" userId="2e1667b5-636b-4c95-a3b3-a8a0dc9f68da" providerId="ADAL" clId="{4219D885-C3A3-B246-9809-061715B5E4E6}" dt="2023-12-05T03:23:10.013" v="9893"/>
          <ac:spMkLst>
            <pc:docMk/>
            <pc:sldMk cId="1075417426" sldId="276"/>
            <ac:spMk id="4113" creationId="{F043F4E4-088D-7892-D45F-656F56813446}"/>
          </ac:spMkLst>
        </pc:spChg>
        <pc:spChg chg="add del mod">
          <ac:chgData name="Binita Gupta (binitag)" userId="2e1667b5-636b-4c95-a3b3-a8a0dc9f68da" providerId="ADAL" clId="{4219D885-C3A3-B246-9809-061715B5E4E6}" dt="2023-12-05T03:23:10.013" v="9893"/>
          <ac:spMkLst>
            <pc:docMk/>
            <pc:sldMk cId="1075417426" sldId="276"/>
            <ac:spMk id="4115" creationId="{BBF6315F-DAAA-E502-C063-D4E9CB7C4B61}"/>
          </ac:spMkLst>
        </pc:spChg>
        <pc:spChg chg="add del mod">
          <ac:chgData name="Binita Gupta (binitag)" userId="2e1667b5-636b-4c95-a3b3-a8a0dc9f68da" providerId="ADAL" clId="{4219D885-C3A3-B246-9809-061715B5E4E6}" dt="2023-12-05T03:28:36.008" v="10002"/>
          <ac:spMkLst>
            <pc:docMk/>
            <pc:sldMk cId="1075417426" sldId="276"/>
            <ac:spMk id="4117" creationId="{98A31E4B-6CF3-D334-89C2-702446BAD049}"/>
          </ac:spMkLst>
        </pc:spChg>
        <pc:picChg chg="add del mod">
          <ac:chgData name="Binita Gupta (binitag)" userId="2e1667b5-636b-4c95-a3b3-a8a0dc9f68da" providerId="ADAL" clId="{4219D885-C3A3-B246-9809-061715B5E4E6}" dt="2023-12-04T23:32:11.463" v="9329" actId="478"/>
          <ac:picMkLst>
            <pc:docMk/>
            <pc:sldMk cId="1075417426" sldId="276"/>
            <ac:picMk id="42" creationId="{E0DB0045-0823-93F4-8D1C-FFA5754E6848}"/>
          </ac:picMkLst>
        </pc:picChg>
        <pc:picChg chg="add del mod">
          <ac:chgData name="Binita Gupta (binitag)" userId="2e1667b5-636b-4c95-a3b3-a8a0dc9f68da" providerId="ADAL" clId="{4219D885-C3A3-B246-9809-061715B5E4E6}" dt="2023-12-05T03:20:36.042" v="9864" actId="478"/>
          <ac:picMkLst>
            <pc:docMk/>
            <pc:sldMk cId="1075417426" sldId="276"/>
            <ac:picMk id="43" creationId="{ED525C88-7271-82FF-822A-FCCF4B4ABD45}"/>
          </ac:picMkLst>
        </pc:picChg>
        <pc:picChg chg="add del mod">
          <ac:chgData name="Binita Gupta (binitag)" userId="2e1667b5-636b-4c95-a3b3-a8a0dc9f68da" providerId="ADAL" clId="{4219D885-C3A3-B246-9809-061715B5E4E6}" dt="2023-12-05T03:23:05.582" v="9891" actId="478"/>
          <ac:picMkLst>
            <pc:docMk/>
            <pc:sldMk cId="1075417426" sldId="276"/>
            <ac:picMk id="44" creationId="{4C8ADC97-3ADA-4B51-F4D1-226A73629B35}"/>
          </ac:picMkLst>
        </pc:picChg>
        <pc:picChg chg="add del mod">
          <ac:chgData name="Binita Gupta (binitag)" userId="2e1667b5-636b-4c95-a3b3-a8a0dc9f68da" providerId="ADAL" clId="{4219D885-C3A3-B246-9809-061715B5E4E6}" dt="2023-12-05T03:42:21.433" v="10615" actId="478"/>
          <ac:picMkLst>
            <pc:docMk/>
            <pc:sldMk cId="1075417426" sldId="276"/>
            <ac:picMk id="4116" creationId="{5F2D275C-A5D5-7753-6634-E68A0816C97C}"/>
          </ac:picMkLst>
        </pc:picChg>
        <pc:picChg chg="add mod">
          <ac:chgData name="Binita Gupta (binitag)" userId="2e1667b5-636b-4c95-a3b3-a8a0dc9f68da" providerId="ADAL" clId="{4219D885-C3A3-B246-9809-061715B5E4E6}" dt="2023-12-06T04:19:05.464" v="19911" actId="1076"/>
          <ac:picMkLst>
            <pc:docMk/>
            <pc:sldMk cId="1075417426" sldId="276"/>
            <ac:picMk id="4118" creationId="{2918DAD5-DF7C-538F-D05F-E49A2A93C900}"/>
          </ac:picMkLst>
        </pc:picChg>
        <pc:cxnChg chg="add del mod">
          <ac:chgData name="Binita Gupta (binitag)" userId="2e1667b5-636b-4c95-a3b3-a8a0dc9f68da" providerId="ADAL" clId="{4219D885-C3A3-B246-9809-061715B5E4E6}" dt="2023-12-04T22:43:04.429" v="8503"/>
          <ac:cxnSpMkLst>
            <pc:docMk/>
            <pc:sldMk cId="1075417426" sldId="276"/>
            <ac:cxnSpMk id="24" creationId="{D0E5AD2A-C344-86A4-012D-24E156BC3E8D}"/>
          </ac:cxnSpMkLst>
        </pc:cxnChg>
        <pc:cxnChg chg="add del mod">
          <ac:chgData name="Binita Gupta (binitag)" userId="2e1667b5-636b-4c95-a3b3-a8a0dc9f68da" providerId="ADAL" clId="{4219D885-C3A3-B246-9809-061715B5E4E6}" dt="2023-12-04T22:43:04.429" v="8503"/>
          <ac:cxnSpMkLst>
            <pc:docMk/>
            <pc:sldMk cId="1075417426" sldId="276"/>
            <ac:cxnSpMk id="25" creationId="{B33A4816-23CF-ADE0-5F76-2ED73B0C0CCB}"/>
          </ac:cxnSpMkLst>
        </pc:cxnChg>
        <pc:cxnChg chg="add del mod">
          <ac:chgData name="Binita Gupta (binitag)" userId="2e1667b5-636b-4c95-a3b3-a8a0dc9f68da" providerId="ADAL" clId="{4219D885-C3A3-B246-9809-061715B5E4E6}" dt="2023-12-04T22:43:04.429" v="8503"/>
          <ac:cxnSpMkLst>
            <pc:docMk/>
            <pc:sldMk cId="1075417426" sldId="276"/>
            <ac:cxnSpMk id="26" creationId="{FCD83550-2048-A77A-22D1-8A5F55689327}"/>
          </ac:cxnSpMkLst>
        </pc:cxnChg>
        <pc:cxnChg chg="add del mod">
          <ac:chgData name="Binita Gupta (binitag)" userId="2e1667b5-636b-4c95-a3b3-a8a0dc9f68da" providerId="ADAL" clId="{4219D885-C3A3-B246-9809-061715B5E4E6}" dt="2023-12-04T22:43:04.429" v="8503"/>
          <ac:cxnSpMkLst>
            <pc:docMk/>
            <pc:sldMk cId="1075417426" sldId="276"/>
            <ac:cxnSpMk id="32" creationId="{5447FD95-CFB6-29DE-E54F-A78B3C9F9214}"/>
          </ac:cxnSpMkLst>
        </pc:cxnChg>
        <pc:cxnChg chg="add del mod">
          <ac:chgData name="Binita Gupta (binitag)" userId="2e1667b5-636b-4c95-a3b3-a8a0dc9f68da" providerId="ADAL" clId="{4219D885-C3A3-B246-9809-061715B5E4E6}" dt="2023-12-04T22:43:04.429" v="8503"/>
          <ac:cxnSpMkLst>
            <pc:docMk/>
            <pc:sldMk cId="1075417426" sldId="276"/>
            <ac:cxnSpMk id="33" creationId="{A97139E1-B388-832A-ED93-0BC0298CF9FF}"/>
          </ac:cxnSpMkLst>
        </pc:cxnChg>
        <pc:cxnChg chg="add del mod">
          <ac:chgData name="Binita Gupta (binitag)" userId="2e1667b5-636b-4c95-a3b3-a8a0dc9f68da" providerId="ADAL" clId="{4219D885-C3A3-B246-9809-061715B5E4E6}" dt="2023-12-04T22:43:04.429" v="8503"/>
          <ac:cxnSpMkLst>
            <pc:docMk/>
            <pc:sldMk cId="1075417426" sldId="276"/>
            <ac:cxnSpMk id="35" creationId="{46F970B9-C71B-57A0-D4A2-56A5F96ED696}"/>
          </ac:cxnSpMkLst>
        </pc:cxnChg>
        <pc:cxnChg chg="add del mod">
          <ac:chgData name="Binita Gupta (binitag)" userId="2e1667b5-636b-4c95-a3b3-a8a0dc9f68da" providerId="ADAL" clId="{4219D885-C3A3-B246-9809-061715B5E4E6}" dt="2023-12-04T22:43:04.429" v="8503"/>
          <ac:cxnSpMkLst>
            <pc:docMk/>
            <pc:sldMk cId="1075417426" sldId="276"/>
            <ac:cxnSpMk id="36" creationId="{02F19B9A-C443-C9B4-06A1-19FDEC182935}"/>
          </ac:cxnSpMkLst>
        </pc:cxnChg>
        <pc:cxnChg chg="add del mod">
          <ac:chgData name="Binita Gupta (binitag)" userId="2e1667b5-636b-4c95-a3b3-a8a0dc9f68da" providerId="ADAL" clId="{4219D885-C3A3-B246-9809-061715B5E4E6}" dt="2023-12-04T22:43:04.429" v="8503"/>
          <ac:cxnSpMkLst>
            <pc:docMk/>
            <pc:sldMk cId="1075417426" sldId="276"/>
            <ac:cxnSpMk id="37" creationId="{BDEDB9DA-B72D-E449-26F2-B338D5963DB0}"/>
          </ac:cxnSpMkLst>
        </pc:cxnChg>
        <pc:cxnChg chg="add del mod">
          <ac:chgData name="Binita Gupta (binitag)" userId="2e1667b5-636b-4c95-a3b3-a8a0dc9f68da" providerId="ADAL" clId="{4219D885-C3A3-B246-9809-061715B5E4E6}" dt="2023-12-04T22:43:04.429" v="8503"/>
          <ac:cxnSpMkLst>
            <pc:docMk/>
            <pc:sldMk cId="1075417426" sldId="276"/>
            <ac:cxnSpMk id="40" creationId="{FC33994B-222F-662C-AAD1-F78ACBA28E17}"/>
          </ac:cxnSpMkLst>
        </pc:cxnChg>
        <pc:cxnChg chg="add del mod">
          <ac:chgData name="Binita Gupta (binitag)" userId="2e1667b5-636b-4c95-a3b3-a8a0dc9f68da" providerId="ADAL" clId="{4219D885-C3A3-B246-9809-061715B5E4E6}" dt="2023-12-05T03:23:10.013" v="9893"/>
          <ac:cxnSpMkLst>
            <pc:docMk/>
            <pc:sldMk cId="1075417426" sldId="276"/>
            <ac:cxnSpMk id="4096" creationId="{E6111842-22D2-9919-C42D-3B324EA2D8C0}"/>
          </ac:cxnSpMkLst>
        </pc:cxnChg>
        <pc:cxnChg chg="add del mod">
          <ac:chgData name="Binita Gupta (binitag)" userId="2e1667b5-636b-4c95-a3b3-a8a0dc9f68da" providerId="ADAL" clId="{4219D885-C3A3-B246-9809-061715B5E4E6}" dt="2023-12-05T03:23:10.013" v="9893"/>
          <ac:cxnSpMkLst>
            <pc:docMk/>
            <pc:sldMk cId="1075417426" sldId="276"/>
            <ac:cxnSpMk id="4099" creationId="{D3021EEC-5ED0-C15F-79A2-BFED7EC895A6}"/>
          </ac:cxnSpMkLst>
        </pc:cxnChg>
        <pc:cxnChg chg="add del mod">
          <ac:chgData name="Binita Gupta (binitag)" userId="2e1667b5-636b-4c95-a3b3-a8a0dc9f68da" providerId="ADAL" clId="{4219D885-C3A3-B246-9809-061715B5E4E6}" dt="2023-12-05T03:23:10.013" v="9893"/>
          <ac:cxnSpMkLst>
            <pc:docMk/>
            <pc:sldMk cId="1075417426" sldId="276"/>
            <ac:cxnSpMk id="4100" creationId="{F05665C7-9213-BC4E-A368-5CD287280D44}"/>
          </ac:cxnSpMkLst>
        </pc:cxnChg>
        <pc:cxnChg chg="add del mod">
          <ac:chgData name="Binita Gupta (binitag)" userId="2e1667b5-636b-4c95-a3b3-a8a0dc9f68da" providerId="ADAL" clId="{4219D885-C3A3-B246-9809-061715B5E4E6}" dt="2023-12-05T03:23:10.013" v="9893"/>
          <ac:cxnSpMkLst>
            <pc:docMk/>
            <pc:sldMk cId="1075417426" sldId="276"/>
            <ac:cxnSpMk id="4106" creationId="{E74D1B39-81DD-CEFE-FD91-66D1AFF31E9E}"/>
          </ac:cxnSpMkLst>
        </pc:cxnChg>
        <pc:cxnChg chg="add del mod">
          <ac:chgData name="Binita Gupta (binitag)" userId="2e1667b5-636b-4c95-a3b3-a8a0dc9f68da" providerId="ADAL" clId="{4219D885-C3A3-B246-9809-061715B5E4E6}" dt="2023-12-05T03:23:10.013" v="9893"/>
          <ac:cxnSpMkLst>
            <pc:docMk/>
            <pc:sldMk cId="1075417426" sldId="276"/>
            <ac:cxnSpMk id="4107" creationId="{0D16E8BA-8306-3E31-E40D-3203B6348EBB}"/>
          </ac:cxnSpMkLst>
        </pc:cxnChg>
        <pc:cxnChg chg="add del mod">
          <ac:chgData name="Binita Gupta (binitag)" userId="2e1667b5-636b-4c95-a3b3-a8a0dc9f68da" providerId="ADAL" clId="{4219D885-C3A3-B246-9809-061715B5E4E6}" dt="2023-12-05T03:23:10.013" v="9893"/>
          <ac:cxnSpMkLst>
            <pc:docMk/>
            <pc:sldMk cId="1075417426" sldId="276"/>
            <ac:cxnSpMk id="4109" creationId="{44AD6A9D-9E53-A0AC-FC01-AC53859C7C31}"/>
          </ac:cxnSpMkLst>
        </pc:cxnChg>
        <pc:cxnChg chg="add del mod">
          <ac:chgData name="Binita Gupta (binitag)" userId="2e1667b5-636b-4c95-a3b3-a8a0dc9f68da" providerId="ADAL" clId="{4219D885-C3A3-B246-9809-061715B5E4E6}" dt="2023-12-05T03:23:10.013" v="9893"/>
          <ac:cxnSpMkLst>
            <pc:docMk/>
            <pc:sldMk cId="1075417426" sldId="276"/>
            <ac:cxnSpMk id="4110" creationId="{0675B152-1917-40DD-EE97-EABB9E681C6D}"/>
          </ac:cxnSpMkLst>
        </pc:cxnChg>
        <pc:cxnChg chg="add del mod">
          <ac:chgData name="Binita Gupta (binitag)" userId="2e1667b5-636b-4c95-a3b3-a8a0dc9f68da" providerId="ADAL" clId="{4219D885-C3A3-B246-9809-061715B5E4E6}" dt="2023-12-05T03:23:10.013" v="9893"/>
          <ac:cxnSpMkLst>
            <pc:docMk/>
            <pc:sldMk cId="1075417426" sldId="276"/>
            <ac:cxnSpMk id="4111" creationId="{F615F72A-C115-5D79-538A-A3150634BD81}"/>
          </ac:cxnSpMkLst>
        </pc:cxnChg>
        <pc:cxnChg chg="add del mod">
          <ac:chgData name="Binita Gupta (binitag)" userId="2e1667b5-636b-4c95-a3b3-a8a0dc9f68da" providerId="ADAL" clId="{4219D885-C3A3-B246-9809-061715B5E4E6}" dt="2023-12-05T03:23:10.013" v="9893"/>
          <ac:cxnSpMkLst>
            <pc:docMk/>
            <pc:sldMk cId="1075417426" sldId="276"/>
            <ac:cxnSpMk id="4114" creationId="{E73F88FA-846D-5298-886D-10491284569B}"/>
          </ac:cxnSpMkLst>
        </pc:cxnChg>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pChg chg="add del mod">
          <ac:chgData name="Binita Gupta (binitag)" userId="2e1667b5-636b-4c95-a3b3-a8a0dc9f68da" providerId="ADAL" clId="{4219D885-C3A3-B246-9809-061715B5E4E6}" dt="2023-12-05T21:00:51.603" v="18457" actId="20577"/>
          <ac:spMkLst>
            <pc:docMk/>
            <pc:sldMk cId="3711776676" sldId="277"/>
            <ac:spMk id="2" creationId="{7500DC9F-1940-28C4-CFA6-DB7768DA3513}"/>
          </ac:spMkLst>
        </pc:spChg>
        <pc:spChg chg="del">
          <ac:chgData name="Binita Gupta (binitag)" userId="2e1667b5-636b-4c95-a3b3-a8a0dc9f68da" providerId="ADAL" clId="{4219D885-C3A3-B246-9809-061715B5E4E6}" dt="2023-12-04T22:18:51.977" v="8114" actId="478"/>
          <ac:spMkLst>
            <pc:docMk/>
            <pc:sldMk cId="3711776676" sldId="277"/>
            <ac:spMk id="3" creationId="{19648380-CC2E-49C5-7040-7684DE6EB286}"/>
          </ac:spMkLst>
        </pc:spChg>
        <pc:spChg chg="mod">
          <ac:chgData name="Binita Gupta (binitag)" userId="2e1667b5-636b-4c95-a3b3-a8a0dc9f68da" providerId="ADAL" clId="{4219D885-C3A3-B246-9809-061715B5E4E6}" dt="2023-12-04T22:41:42.066" v="8485" actId="1076"/>
          <ac:spMkLst>
            <pc:docMk/>
            <pc:sldMk cId="3711776676" sldId="277"/>
            <ac:spMk id="4" creationId="{AF078AB8-F174-2EC7-7911-40D39D57AF0D}"/>
          </ac:spMkLst>
        </pc:spChg>
        <pc:spChg chg="add mod">
          <ac:chgData name="Binita Gupta (binitag)" userId="2e1667b5-636b-4c95-a3b3-a8a0dc9f68da" providerId="ADAL" clId="{4219D885-C3A3-B246-9809-061715B5E4E6}" dt="2023-12-04T23:32:55.833" v="9337" actId="1076"/>
          <ac:spMkLst>
            <pc:docMk/>
            <pc:sldMk cId="3711776676" sldId="277"/>
            <ac:spMk id="7" creationId="{AFEB1291-2208-08CD-D3ED-A023ADE7244C}"/>
          </ac:spMkLst>
        </pc:spChg>
        <pc:spChg chg="add del mod">
          <ac:chgData name="Binita Gupta (binitag)" userId="2e1667b5-636b-4c95-a3b3-a8a0dc9f68da" providerId="ADAL" clId="{4219D885-C3A3-B246-9809-061715B5E4E6}" dt="2023-12-04T22:19:38.947" v="8148"/>
          <ac:spMkLst>
            <pc:docMk/>
            <pc:sldMk cId="3711776676" sldId="277"/>
            <ac:spMk id="8" creationId="{7D717D01-D25D-5902-D935-3361E9402B86}"/>
          </ac:spMkLst>
        </pc:spChg>
        <pc:spChg chg="add mod">
          <ac:chgData name="Binita Gupta (binitag)" userId="2e1667b5-636b-4c95-a3b3-a8a0dc9f68da" providerId="ADAL" clId="{4219D885-C3A3-B246-9809-061715B5E4E6}" dt="2023-12-04T23:32:55.833" v="9337" actId="1076"/>
          <ac:spMkLst>
            <pc:docMk/>
            <pc:sldMk cId="3711776676" sldId="277"/>
            <ac:spMk id="9" creationId="{D21E1DB4-6783-2603-456D-B8AA7C58132D}"/>
          </ac:spMkLst>
        </pc:spChg>
        <pc:spChg chg="add mod">
          <ac:chgData name="Binita Gupta (binitag)" userId="2e1667b5-636b-4c95-a3b3-a8a0dc9f68da" providerId="ADAL" clId="{4219D885-C3A3-B246-9809-061715B5E4E6}" dt="2023-12-04T23:32:55.833" v="9337" actId="1076"/>
          <ac:spMkLst>
            <pc:docMk/>
            <pc:sldMk cId="3711776676" sldId="277"/>
            <ac:spMk id="10" creationId="{EF2B6668-64BC-EA21-447E-69029534A3C0}"/>
          </ac:spMkLst>
        </pc:spChg>
        <pc:spChg chg="add del mod">
          <ac:chgData name="Binita Gupta (binitag)" userId="2e1667b5-636b-4c95-a3b3-a8a0dc9f68da" providerId="ADAL" clId="{4219D885-C3A3-B246-9809-061715B5E4E6}" dt="2023-12-04T22:22:35.784" v="8161"/>
          <ac:spMkLst>
            <pc:docMk/>
            <pc:sldMk cId="3711776676" sldId="277"/>
            <ac:spMk id="11" creationId="{053C21E7-8420-4F8C-C528-6F6394600DF2}"/>
          </ac:spMkLst>
        </pc:spChg>
        <pc:spChg chg="add del mod">
          <ac:chgData name="Binita Gupta (binitag)" userId="2e1667b5-636b-4c95-a3b3-a8a0dc9f68da" providerId="ADAL" clId="{4219D885-C3A3-B246-9809-061715B5E4E6}" dt="2023-12-04T22:23:59.625" v="8189" actId="478"/>
          <ac:spMkLst>
            <pc:docMk/>
            <pc:sldMk cId="3711776676" sldId="277"/>
            <ac:spMk id="12" creationId="{1A38F8BF-39D0-8EA6-0DE9-4E6A95ABE28C}"/>
          </ac:spMkLst>
        </pc:spChg>
        <pc:spChg chg="add mod">
          <ac:chgData name="Binita Gupta (binitag)" userId="2e1667b5-636b-4c95-a3b3-a8a0dc9f68da" providerId="ADAL" clId="{4219D885-C3A3-B246-9809-061715B5E4E6}" dt="2023-12-04T23:32:55.833" v="9337" actId="1076"/>
          <ac:spMkLst>
            <pc:docMk/>
            <pc:sldMk cId="3711776676" sldId="277"/>
            <ac:spMk id="13" creationId="{5A8F6F75-1B3E-2A1A-CE13-FCA3E3268F53}"/>
          </ac:spMkLst>
        </pc:spChg>
        <pc:spChg chg="add mod">
          <ac:chgData name="Binita Gupta (binitag)" userId="2e1667b5-636b-4c95-a3b3-a8a0dc9f68da" providerId="ADAL" clId="{4219D885-C3A3-B246-9809-061715B5E4E6}" dt="2023-12-04T23:32:55.833" v="9337" actId="1076"/>
          <ac:spMkLst>
            <pc:docMk/>
            <pc:sldMk cId="3711776676" sldId="277"/>
            <ac:spMk id="14" creationId="{1E0868CA-C697-06E7-18B9-923C100F92EE}"/>
          </ac:spMkLst>
        </pc:spChg>
        <pc:spChg chg="add mod">
          <ac:chgData name="Binita Gupta (binitag)" userId="2e1667b5-636b-4c95-a3b3-a8a0dc9f68da" providerId="ADAL" clId="{4219D885-C3A3-B246-9809-061715B5E4E6}" dt="2023-12-04T23:32:55.833" v="9337" actId="1076"/>
          <ac:spMkLst>
            <pc:docMk/>
            <pc:sldMk cId="3711776676" sldId="277"/>
            <ac:spMk id="15" creationId="{9BCDC1B4-623F-48E8-2DEC-D060BD4135BF}"/>
          </ac:spMkLst>
        </pc:spChg>
        <pc:spChg chg="add del mod">
          <ac:chgData name="Binita Gupta (binitag)" userId="2e1667b5-636b-4c95-a3b3-a8a0dc9f68da" providerId="ADAL" clId="{4219D885-C3A3-B246-9809-061715B5E4E6}" dt="2023-12-04T22:24:38.913" v="8199"/>
          <ac:spMkLst>
            <pc:docMk/>
            <pc:sldMk cId="3711776676" sldId="277"/>
            <ac:spMk id="16" creationId="{A31111B2-2738-ECA2-5737-F7F2B00E9765}"/>
          </ac:spMkLst>
        </pc:spChg>
        <pc:spChg chg="add del mod">
          <ac:chgData name="Binita Gupta (binitag)" userId="2e1667b5-636b-4c95-a3b3-a8a0dc9f68da" providerId="ADAL" clId="{4219D885-C3A3-B246-9809-061715B5E4E6}" dt="2023-12-04T22:24:40.467" v="8201"/>
          <ac:spMkLst>
            <pc:docMk/>
            <pc:sldMk cId="3711776676" sldId="277"/>
            <ac:spMk id="17" creationId="{EF1D0BF4-9D3A-BEBC-B105-A8B7F0D1FD8B}"/>
          </ac:spMkLst>
        </pc:spChg>
        <pc:spChg chg="add del mod">
          <ac:chgData name="Binita Gupta (binitag)" userId="2e1667b5-636b-4c95-a3b3-a8a0dc9f68da" providerId="ADAL" clId="{4219D885-C3A3-B246-9809-061715B5E4E6}" dt="2023-12-04T22:24:51.149" v="8205"/>
          <ac:spMkLst>
            <pc:docMk/>
            <pc:sldMk cId="3711776676" sldId="277"/>
            <ac:spMk id="18" creationId="{99E98936-CD57-4D04-EF1F-4B53DD4D7DB2}"/>
          </ac:spMkLst>
        </pc:spChg>
        <pc:spChg chg="add mod">
          <ac:chgData name="Binita Gupta (binitag)" userId="2e1667b5-636b-4c95-a3b3-a8a0dc9f68da" providerId="ADAL" clId="{4219D885-C3A3-B246-9809-061715B5E4E6}" dt="2023-12-04T23:32:55.833" v="9337" actId="1076"/>
          <ac:spMkLst>
            <pc:docMk/>
            <pc:sldMk cId="3711776676" sldId="277"/>
            <ac:spMk id="19" creationId="{3F1A6D87-AB98-F476-E476-2208C1595E39}"/>
          </ac:spMkLst>
        </pc:spChg>
        <pc:spChg chg="add mod">
          <ac:chgData name="Binita Gupta (binitag)" userId="2e1667b5-636b-4c95-a3b3-a8a0dc9f68da" providerId="ADAL" clId="{4219D885-C3A3-B246-9809-061715B5E4E6}" dt="2023-12-04T23:32:55.833" v="9337" actId="1076"/>
          <ac:spMkLst>
            <pc:docMk/>
            <pc:sldMk cId="3711776676" sldId="277"/>
            <ac:spMk id="20" creationId="{E814277D-A67F-5BD9-054A-85F3095A1681}"/>
          </ac:spMkLst>
        </pc:spChg>
        <pc:spChg chg="add mod">
          <ac:chgData name="Binita Gupta (binitag)" userId="2e1667b5-636b-4c95-a3b3-a8a0dc9f68da" providerId="ADAL" clId="{4219D885-C3A3-B246-9809-061715B5E4E6}" dt="2023-12-04T23:32:55.833" v="9337" actId="1076"/>
          <ac:spMkLst>
            <pc:docMk/>
            <pc:sldMk cId="3711776676" sldId="277"/>
            <ac:spMk id="21" creationId="{38118A08-C11A-DB8A-8DD7-1D257BCC3F60}"/>
          </ac:spMkLst>
        </pc:spChg>
        <pc:spChg chg="add mod">
          <ac:chgData name="Binita Gupta (binitag)" userId="2e1667b5-636b-4c95-a3b3-a8a0dc9f68da" providerId="ADAL" clId="{4219D885-C3A3-B246-9809-061715B5E4E6}" dt="2023-12-04T23:32:55.833" v="9337" actId="1076"/>
          <ac:spMkLst>
            <pc:docMk/>
            <pc:sldMk cId="3711776676" sldId="277"/>
            <ac:spMk id="22" creationId="{3F88257E-B24E-F767-1599-B0E232CF2DBB}"/>
          </ac:spMkLst>
        </pc:spChg>
        <pc:spChg chg="add mod">
          <ac:chgData name="Binita Gupta (binitag)" userId="2e1667b5-636b-4c95-a3b3-a8a0dc9f68da" providerId="ADAL" clId="{4219D885-C3A3-B246-9809-061715B5E4E6}" dt="2023-12-04T23:32:55.833" v="9337" actId="1076"/>
          <ac:spMkLst>
            <pc:docMk/>
            <pc:sldMk cId="3711776676" sldId="277"/>
            <ac:spMk id="23" creationId="{75B101A9-2704-7A82-FA39-CCCE6798B3CB}"/>
          </ac:spMkLst>
        </pc:spChg>
        <pc:spChg chg="add mod">
          <ac:chgData name="Binita Gupta (binitag)" userId="2e1667b5-636b-4c95-a3b3-a8a0dc9f68da" providerId="ADAL" clId="{4219D885-C3A3-B246-9809-061715B5E4E6}" dt="2023-12-04T23:32:55.833" v="9337" actId="1076"/>
          <ac:spMkLst>
            <pc:docMk/>
            <pc:sldMk cId="3711776676" sldId="277"/>
            <ac:spMk id="24" creationId="{71CD1A5C-3161-0189-152F-3479E5D0797C}"/>
          </ac:spMkLst>
        </pc:spChg>
        <pc:spChg chg="add mod">
          <ac:chgData name="Binita Gupta (binitag)" userId="2e1667b5-636b-4c95-a3b3-a8a0dc9f68da" providerId="ADAL" clId="{4219D885-C3A3-B246-9809-061715B5E4E6}" dt="2023-12-04T23:32:55.833" v="9337" actId="1076"/>
          <ac:spMkLst>
            <pc:docMk/>
            <pc:sldMk cId="3711776676" sldId="277"/>
            <ac:spMk id="25" creationId="{D91DEC39-7D54-D1B5-578C-03DA90E58374}"/>
          </ac:spMkLst>
        </pc:spChg>
        <pc:spChg chg="add mod">
          <ac:chgData name="Binita Gupta (binitag)" userId="2e1667b5-636b-4c95-a3b3-a8a0dc9f68da" providerId="ADAL" clId="{4219D885-C3A3-B246-9809-061715B5E4E6}" dt="2023-12-04T23:32:55.833" v="9337" actId="1076"/>
          <ac:spMkLst>
            <pc:docMk/>
            <pc:sldMk cId="3711776676" sldId="277"/>
            <ac:spMk id="26" creationId="{4A532942-1227-616D-106E-770D55FD4397}"/>
          </ac:spMkLst>
        </pc:spChg>
        <pc:spChg chg="add mod">
          <ac:chgData name="Binita Gupta (binitag)" userId="2e1667b5-636b-4c95-a3b3-a8a0dc9f68da" providerId="ADAL" clId="{4219D885-C3A3-B246-9809-061715B5E4E6}" dt="2023-12-04T23:32:55.833" v="9337" actId="1076"/>
          <ac:spMkLst>
            <pc:docMk/>
            <pc:sldMk cId="3711776676" sldId="277"/>
            <ac:spMk id="27" creationId="{93897779-E0B7-9AEB-1526-45D6740D1004}"/>
          </ac:spMkLst>
        </pc:spChg>
        <pc:spChg chg="add mod">
          <ac:chgData name="Binita Gupta (binitag)" userId="2e1667b5-636b-4c95-a3b3-a8a0dc9f68da" providerId="ADAL" clId="{4219D885-C3A3-B246-9809-061715B5E4E6}" dt="2023-12-04T23:32:55.833" v="9337" actId="1076"/>
          <ac:spMkLst>
            <pc:docMk/>
            <pc:sldMk cId="3711776676" sldId="277"/>
            <ac:spMk id="28" creationId="{683A06D8-8019-E9F0-96A7-6780AA4A1047}"/>
          </ac:spMkLst>
        </pc:spChg>
        <pc:spChg chg="add mod">
          <ac:chgData name="Binita Gupta (binitag)" userId="2e1667b5-636b-4c95-a3b3-a8a0dc9f68da" providerId="ADAL" clId="{4219D885-C3A3-B246-9809-061715B5E4E6}" dt="2023-12-04T23:32:55.833" v="9337" actId="1076"/>
          <ac:spMkLst>
            <pc:docMk/>
            <pc:sldMk cId="3711776676" sldId="277"/>
            <ac:spMk id="29" creationId="{0063BE5E-C73E-76D7-5A32-3DD0B9460210}"/>
          </ac:spMkLst>
        </pc:spChg>
        <pc:spChg chg="add mod">
          <ac:chgData name="Binita Gupta (binitag)" userId="2e1667b5-636b-4c95-a3b3-a8a0dc9f68da" providerId="ADAL" clId="{4219D885-C3A3-B246-9809-061715B5E4E6}" dt="2023-12-04T23:32:55.833" v="9337" actId="1076"/>
          <ac:spMkLst>
            <pc:docMk/>
            <pc:sldMk cId="3711776676" sldId="277"/>
            <ac:spMk id="30" creationId="{2B4D87E8-6B0F-412B-C8C7-F175CB5A1E64}"/>
          </ac:spMkLst>
        </pc:spChg>
        <pc:spChg chg="add mod">
          <ac:chgData name="Binita Gupta (binitag)" userId="2e1667b5-636b-4c95-a3b3-a8a0dc9f68da" providerId="ADAL" clId="{4219D885-C3A3-B246-9809-061715B5E4E6}" dt="2023-12-04T23:32:55.833" v="9337" actId="1076"/>
          <ac:spMkLst>
            <pc:docMk/>
            <pc:sldMk cId="3711776676" sldId="277"/>
            <ac:spMk id="31" creationId="{F58326FF-C3B2-6248-0D8A-7F5E9FC747A0}"/>
          </ac:spMkLst>
        </pc:spChg>
        <pc:spChg chg="add mod">
          <ac:chgData name="Binita Gupta (binitag)" userId="2e1667b5-636b-4c95-a3b3-a8a0dc9f68da" providerId="ADAL" clId="{4219D885-C3A3-B246-9809-061715B5E4E6}" dt="2023-12-04T23:32:55.833" v="9337" actId="1076"/>
          <ac:spMkLst>
            <pc:docMk/>
            <pc:sldMk cId="3711776676" sldId="277"/>
            <ac:spMk id="36" creationId="{608AC470-441B-6318-51D6-57852897F0F8}"/>
          </ac:spMkLst>
        </pc:spChg>
        <pc:spChg chg="add mod">
          <ac:chgData name="Binita Gupta (binitag)" userId="2e1667b5-636b-4c95-a3b3-a8a0dc9f68da" providerId="ADAL" clId="{4219D885-C3A3-B246-9809-061715B5E4E6}" dt="2023-12-05T03:41:54.683" v="10612" actId="115"/>
          <ac:spMkLst>
            <pc:docMk/>
            <pc:sldMk cId="3711776676" sldId="277"/>
            <ac:spMk id="43" creationId="{05D15E4F-AC10-CAB0-3FBB-8448750E1DBE}"/>
          </ac:spMkLst>
        </pc:spChg>
        <pc:spChg chg="add del mod">
          <ac:chgData name="Binita Gupta (binitag)" userId="2e1667b5-636b-4c95-a3b3-a8a0dc9f68da" providerId="ADAL" clId="{4219D885-C3A3-B246-9809-061715B5E4E6}" dt="2023-12-04T22:39:05.869" v="8406" actId="478"/>
          <ac:spMkLst>
            <pc:docMk/>
            <pc:sldMk cId="3711776676" sldId="277"/>
            <ac:spMk id="44" creationId="{9A56BF67-DD66-A5F8-DC6F-F283D183FFE0}"/>
          </ac:spMkLst>
        </pc:spChg>
        <pc:spChg chg="add mod">
          <ac:chgData name="Binita Gupta (binitag)" userId="2e1667b5-636b-4c95-a3b3-a8a0dc9f68da" providerId="ADAL" clId="{4219D885-C3A3-B246-9809-061715B5E4E6}" dt="2023-12-04T23:32:55.833" v="9337" actId="1076"/>
          <ac:spMkLst>
            <pc:docMk/>
            <pc:sldMk cId="3711776676" sldId="277"/>
            <ac:spMk id="45" creationId="{828944E4-CE15-4371-8C9B-30384F94BA6F}"/>
          </ac:spMkLst>
        </pc:spChg>
        <pc:spChg chg="add del mod">
          <ac:chgData name="Binita Gupta (binitag)" userId="2e1667b5-636b-4c95-a3b3-a8a0dc9f68da" providerId="ADAL" clId="{4219D885-C3A3-B246-9809-061715B5E4E6}" dt="2023-12-04T22:39:05.869" v="8406" actId="478"/>
          <ac:spMkLst>
            <pc:docMk/>
            <pc:sldMk cId="3711776676" sldId="277"/>
            <ac:spMk id="46" creationId="{8CECF6BB-EC6F-59F3-81CB-441600CD9306}"/>
          </ac:spMkLst>
        </pc:spChg>
        <pc:spChg chg="add mod">
          <ac:chgData name="Binita Gupta (binitag)" userId="2e1667b5-636b-4c95-a3b3-a8a0dc9f68da" providerId="ADAL" clId="{4219D885-C3A3-B246-9809-061715B5E4E6}" dt="2023-12-04T23:32:55.833" v="9337" actId="1076"/>
          <ac:spMkLst>
            <pc:docMk/>
            <pc:sldMk cId="3711776676" sldId="277"/>
            <ac:spMk id="47" creationId="{F9FF204D-EAA4-AB0A-A375-14F636E97A23}"/>
          </ac:spMkLst>
        </pc:spChg>
        <pc:spChg chg="add del mod">
          <ac:chgData name="Binita Gupta (binitag)" userId="2e1667b5-636b-4c95-a3b3-a8a0dc9f68da" providerId="ADAL" clId="{4219D885-C3A3-B246-9809-061715B5E4E6}" dt="2023-12-04T22:39:05.869" v="8406" actId="478"/>
          <ac:spMkLst>
            <pc:docMk/>
            <pc:sldMk cId="3711776676" sldId="277"/>
            <ac:spMk id="48" creationId="{98901C80-C64E-07BF-EDCF-94C12735FEAC}"/>
          </ac:spMkLst>
        </pc:spChg>
        <pc:spChg chg="add del mod">
          <ac:chgData name="Binita Gupta (binitag)" userId="2e1667b5-636b-4c95-a3b3-a8a0dc9f68da" providerId="ADAL" clId="{4219D885-C3A3-B246-9809-061715B5E4E6}" dt="2023-12-04T22:39:05.869" v="8406" actId="478"/>
          <ac:spMkLst>
            <pc:docMk/>
            <pc:sldMk cId="3711776676" sldId="277"/>
            <ac:spMk id="49" creationId="{597265A2-70C8-A3D6-47C5-A33C4CCD8F7F}"/>
          </ac:spMkLst>
        </pc:spChg>
        <pc:spChg chg="add del mod">
          <ac:chgData name="Binita Gupta (binitag)" userId="2e1667b5-636b-4c95-a3b3-a8a0dc9f68da" providerId="ADAL" clId="{4219D885-C3A3-B246-9809-061715B5E4E6}" dt="2023-12-04T22:31:53.688" v="8331" actId="478"/>
          <ac:spMkLst>
            <pc:docMk/>
            <pc:sldMk cId="3711776676" sldId="277"/>
            <ac:spMk id="50" creationId="{EF7BA951-E0E5-7F7D-6ED8-F444FBC565B0}"/>
          </ac:spMkLst>
        </pc:spChg>
        <pc:spChg chg="add mod">
          <ac:chgData name="Binita Gupta (binitag)" userId="2e1667b5-636b-4c95-a3b3-a8a0dc9f68da" providerId="ADAL" clId="{4219D885-C3A3-B246-9809-061715B5E4E6}" dt="2023-12-04T23:32:55.833" v="9337" actId="1076"/>
          <ac:spMkLst>
            <pc:docMk/>
            <pc:sldMk cId="3711776676" sldId="277"/>
            <ac:spMk id="51" creationId="{25F9FDE3-78CE-4D3C-D9B2-A08B3E0D079F}"/>
          </ac:spMkLst>
        </pc:spChg>
        <pc:spChg chg="add mod">
          <ac:chgData name="Binita Gupta (binitag)" userId="2e1667b5-636b-4c95-a3b3-a8a0dc9f68da" providerId="ADAL" clId="{4219D885-C3A3-B246-9809-061715B5E4E6}" dt="2023-12-05T03:22:29.495" v="9887" actId="1076"/>
          <ac:spMkLst>
            <pc:docMk/>
            <pc:sldMk cId="3711776676" sldId="277"/>
            <ac:spMk id="63" creationId="{AC2D59B2-75D3-C113-38FB-781DF4ACA387}"/>
          </ac:spMkLst>
        </pc:spChg>
        <pc:spChg chg="add del mod">
          <ac:chgData name="Binita Gupta (binitag)" userId="2e1667b5-636b-4c95-a3b3-a8a0dc9f68da" providerId="ADAL" clId="{4219D885-C3A3-B246-9809-061715B5E4E6}" dt="2023-12-04T22:35:44.829" v="8366" actId="478"/>
          <ac:spMkLst>
            <pc:docMk/>
            <pc:sldMk cId="3711776676" sldId="277"/>
            <ac:spMk id="64" creationId="{C72E4FC4-388F-3BB1-C570-12070ED62209}"/>
          </ac:spMkLst>
        </pc:spChg>
        <pc:spChg chg="add del mod">
          <ac:chgData name="Binita Gupta (binitag)" userId="2e1667b5-636b-4c95-a3b3-a8a0dc9f68da" providerId="ADAL" clId="{4219D885-C3A3-B246-9809-061715B5E4E6}" dt="2023-12-04T22:35:44.829" v="8366" actId="478"/>
          <ac:spMkLst>
            <pc:docMk/>
            <pc:sldMk cId="3711776676" sldId="277"/>
            <ac:spMk id="65" creationId="{10DC5C0B-D4F6-BC2C-EC75-DA46DE862C74}"/>
          </ac:spMkLst>
        </pc:spChg>
        <pc:spChg chg="add del mod">
          <ac:chgData name="Binita Gupta (binitag)" userId="2e1667b5-636b-4c95-a3b3-a8a0dc9f68da" providerId="ADAL" clId="{4219D885-C3A3-B246-9809-061715B5E4E6}" dt="2023-12-04T22:35:44.829" v="8366" actId="478"/>
          <ac:spMkLst>
            <pc:docMk/>
            <pc:sldMk cId="3711776676" sldId="277"/>
            <ac:spMk id="66" creationId="{A8771C3A-7567-391D-C9AE-E520BB8BF70C}"/>
          </ac:spMkLst>
        </pc:spChg>
        <pc:spChg chg="add mod">
          <ac:chgData name="Binita Gupta (binitag)" userId="2e1667b5-636b-4c95-a3b3-a8a0dc9f68da" providerId="ADAL" clId="{4219D885-C3A3-B246-9809-061715B5E4E6}" dt="2023-12-05T03:22:26.024" v="9886" actId="1076"/>
          <ac:spMkLst>
            <pc:docMk/>
            <pc:sldMk cId="3711776676" sldId="277"/>
            <ac:spMk id="79" creationId="{AECF8823-2526-1E52-20BC-9245044E8BCE}"/>
          </ac:spMkLst>
        </pc:spChg>
        <pc:spChg chg="add mod">
          <ac:chgData name="Binita Gupta (binitag)" userId="2e1667b5-636b-4c95-a3b3-a8a0dc9f68da" providerId="ADAL" clId="{4219D885-C3A3-B246-9809-061715B5E4E6}" dt="2023-12-05T03:20:20.412" v="9861" actId="14100"/>
          <ac:spMkLst>
            <pc:docMk/>
            <pc:sldMk cId="3711776676" sldId="277"/>
            <ac:spMk id="80" creationId="{70B9A0D3-2E49-0646-17B0-F179F3269053}"/>
          </ac:spMkLst>
        </pc:spChg>
        <pc:spChg chg="add mod">
          <ac:chgData name="Binita Gupta (binitag)" userId="2e1667b5-636b-4c95-a3b3-a8a0dc9f68da" providerId="ADAL" clId="{4219D885-C3A3-B246-9809-061715B5E4E6}" dt="2023-12-05T03:22:13.832" v="9885" actId="14100"/>
          <ac:spMkLst>
            <pc:docMk/>
            <pc:sldMk cId="3711776676" sldId="277"/>
            <ac:spMk id="82" creationId="{C7DAAF49-6918-C2BC-6BD6-8BD2A0562494}"/>
          </ac:spMkLst>
        </pc:spChg>
        <pc:spChg chg="add del mod">
          <ac:chgData name="Binita Gupta (binitag)" userId="2e1667b5-636b-4c95-a3b3-a8a0dc9f68da" providerId="ADAL" clId="{4219D885-C3A3-B246-9809-061715B5E4E6}" dt="2023-12-05T03:22:52.326" v="9889" actId="478"/>
          <ac:spMkLst>
            <pc:docMk/>
            <pc:sldMk cId="3711776676" sldId="277"/>
            <ac:spMk id="83" creationId="{D0238BF8-1E56-2E4B-CB45-14ED2B1702FB}"/>
          </ac:spMkLst>
        </pc:spChg>
        <pc:spChg chg="add del mod">
          <ac:chgData name="Binita Gupta (binitag)" userId="2e1667b5-636b-4c95-a3b3-a8a0dc9f68da" providerId="ADAL" clId="{4219D885-C3A3-B246-9809-061715B5E4E6}" dt="2023-12-05T21:00:36.368" v="18415" actId="478"/>
          <ac:spMkLst>
            <pc:docMk/>
            <pc:sldMk cId="3711776676" sldId="277"/>
            <ac:spMk id="85" creationId="{05383F32-88E7-D07E-D1B3-FCD240300821}"/>
          </ac:spMkLst>
        </pc:spChg>
        <pc:cxnChg chg="add mod">
          <ac:chgData name="Binita Gupta (binitag)" userId="2e1667b5-636b-4c95-a3b3-a8a0dc9f68da" providerId="ADAL" clId="{4219D885-C3A3-B246-9809-061715B5E4E6}" dt="2023-12-04T23:32:55.833" v="9337" actId="1076"/>
          <ac:cxnSpMkLst>
            <pc:docMk/>
            <pc:sldMk cId="3711776676" sldId="277"/>
            <ac:cxnSpMk id="33" creationId="{C212FDC7-47C3-0BAE-8AB8-1CB923DEBA43}"/>
          </ac:cxnSpMkLst>
        </pc:cxnChg>
        <pc:cxnChg chg="add mod">
          <ac:chgData name="Binita Gupta (binitag)" userId="2e1667b5-636b-4c95-a3b3-a8a0dc9f68da" providerId="ADAL" clId="{4219D885-C3A3-B246-9809-061715B5E4E6}" dt="2023-12-04T23:32:55.833" v="9337" actId="1076"/>
          <ac:cxnSpMkLst>
            <pc:docMk/>
            <pc:sldMk cId="3711776676" sldId="277"/>
            <ac:cxnSpMk id="34" creationId="{009B25CC-BCE7-1911-797F-20657D885E16}"/>
          </ac:cxnSpMkLst>
        </pc:cxnChg>
        <pc:cxnChg chg="add mod">
          <ac:chgData name="Binita Gupta (binitag)" userId="2e1667b5-636b-4c95-a3b3-a8a0dc9f68da" providerId="ADAL" clId="{4219D885-C3A3-B246-9809-061715B5E4E6}" dt="2023-12-04T23:32:55.833" v="9337" actId="1076"/>
          <ac:cxnSpMkLst>
            <pc:docMk/>
            <pc:sldMk cId="3711776676" sldId="277"/>
            <ac:cxnSpMk id="35" creationId="{A66EBE32-3FC1-C940-1166-68EC2283CC93}"/>
          </ac:cxnSpMkLst>
        </pc:cxnChg>
        <pc:cxnChg chg="add mod">
          <ac:chgData name="Binita Gupta (binitag)" userId="2e1667b5-636b-4c95-a3b3-a8a0dc9f68da" providerId="ADAL" clId="{4219D885-C3A3-B246-9809-061715B5E4E6}" dt="2023-12-04T23:32:55.833" v="9337" actId="1076"/>
          <ac:cxnSpMkLst>
            <pc:docMk/>
            <pc:sldMk cId="3711776676" sldId="277"/>
            <ac:cxnSpMk id="52" creationId="{9B0AF17C-A2C9-C2C1-F6CE-15380BFCA2D4}"/>
          </ac:cxnSpMkLst>
        </pc:cxnChg>
        <pc:cxnChg chg="add mod">
          <ac:chgData name="Binita Gupta (binitag)" userId="2e1667b5-636b-4c95-a3b3-a8a0dc9f68da" providerId="ADAL" clId="{4219D885-C3A3-B246-9809-061715B5E4E6}" dt="2023-12-04T23:32:55.833" v="9337" actId="1076"/>
          <ac:cxnSpMkLst>
            <pc:docMk/>
            <pc:sldMk cId="3711776676" sldId="277"/>
            <ac:cxnSpMk id="54" creationId="{065A633C-02E2-29A3-2B6C-C8A4F1E6C7C4}"/>
          </ac:cxnSpMkLst>
        </pc:cxnChg>
        <pc:cxnChg chg="add del mod">
          <ac:chgData name="Binita Gupta (binitag)" userId="2e1667b5-636b-4c95-a3b3-a8a0dc9f68da" providerId="ADAL" clId="{4219D885-C3A3-B246-9809-061715B5E4E6}" dt="2023-12-04T22:38:38.347" v="8398" actId="478"/>
          <ac:cxnSpMkLst>
            <pc:docMk/>
            <pc:sldMk cId="3711776676" sldId="277"/>
            <ac:cxnSpMk id="70" creationId="{3001C363-D90A-468B-A234-62CAD5DFF73B}"/>
          </ac:cxnSpMkLst>
        </pc:cxnChg>
        <pc:cxnChg chg="add del mod">
          <ac:chgData name="Binita Gupta (binitag)" userId="2e1667b5-636b-4c95-a3b3-a8a0dc9f68da" providerId="ADAL" clId="{4219D885-C3A3-B246-9809-061715B5E4E6}" dt="2023-12-04T22:38:39.744" v="8399" actId="478"/>
          <ac:cxnSpMkLst>
            <pc:docMk/>
            <pc:sldMk cId="3711776676" sldId="277"/>
            <ac:cxnSpMk id="72" creationId="{4BD0AFD1-68EE-C9E2-DE76-F7D91F14F3BE}"/>
          </ac:cxnSpMkLst>
        </pc:cxnChg>
        <pc:cxnChg chg="add mod">
          <ac:chgData name="Binita Gupta (binitag)" userId="2e1667b5-636b-4c95-a3b3-a8a0dc9f68da" providerId="ADAL" clId="{4219D885-C3A3-B246-9809-061715B5E4E6}" dt="2023-12-04T23:32:55.833" v="9337" actId="1076"/>
          <ac:cxnSpMkLst>
            <pc:docMk/>
            <pc:sldMk cId="3711776676" sldId="277"/>
            <ac:cxnSpMk id="74" creationId="{D21B1AF2-FC71-D79E-EB24-615308F4726E}"/>
          </ac:cxnSpMkLst>
        </pc:cxnChg>
        <pc:cxnChg chg="add mod">
          <ac:chgData name="Binita Gupta (binitag)" userId="2e1667b5-636b-4c95-a3b3-a8a0dc9f68da" providerId="ADAL" clId="{4219D885-C3A3-B246-9809-061715B5E4E6}" dt="2023-12-04T23:32:55.833" v="9337" actId="1076"/>
          <ac:cxnSpMkLst>
            <pc:docMk/>
            <pc:sldMk cId="3711776676" sldId="277"/>
            <ac:cxnSpMk id="75" creationId="{BEA719EF-981E-5B2F-5925-5E04CB88C42D}"/>
          </ac:cxnSpMkLst>
        </pc:cxnChg>
        <pc:cxnChg chg="add mod">
          <ac:chgData name="Binita Gupta (binitag)" userId="2e1667b5-636b-4c95-a3b3-a8a0dc9f68da" providerId="ADAL" clId="{4219D885-C3A3-B246-9809-061715B5E4E6}" dt="2023-12-04T23:32:55.833" v="9337" actId="1076"/>
          <ac:cxnSpMkLst>
            <pc:docMk/>
            <pc:sldMk cId="3711776676" sldId="277"/>
            <ac:cxnSpMk id="76" creationId="{E6A77C08-FA39-76A6-B1E2-A471C8FB0EA8}"/>
          </ac:cxnSpMkLst>
        </pc:cxnChg>
        <pc:cxnChg chg="add mod">
          <ac:chgData name="Binita Gupta (binitag)" userId="2e1667b5-636b-4c95-a3b3-a8a0dc9f68da" providerId="ADAL" clId="{4219D885-C3A3-B246-9809-061715B5E4E6}" dt="2023-12-04T23:32:55.833" v="9337" actId="1076"/>
          <ac:cxnSpMkLst>
            <pc:docMk/>
            <pc:sldMk cId="3711776676" sldId="277"/>
            <ac:cxnSpMk id="81" creationId="{2C175393-A5B1-2959-204A-25E0ED377982}"/>
          </ac:cxnSpMkLst>
        </pc:cxnChg>
      </pc:sldChg>
      <pc:sldChg chg="modSp add mod modNotesTx">
        <pc:chgData name="Binita Gupta (binitag)" userId="2e1667b5-636b-4c95-a3b3-a8a0dc9f68da" providerId="ADAL" clId="{4219D885-C3A3-B246-9809-061715B5E4E6}" dt="2023-12-13T21:59:38.048" v="21508" actId="20577"/>
        <pc:sldMkLst>
          <pc:docMk/>
          <pc:sldMk cId="1022481865" sldId="278"/>
        </pc:sldMkLst>
        <pc:spChg chg="mod">
          <ac:chgData name="Binita Gupta (binitag)" userId="2e1667b5-636b-4c95-a3b3-a8a0dc9f68da" providerId="ADAL" clId="{4219D885-C3A3-B246-9809-061715B5E4E6}" dt="2023-12-05T18:55:09.349" v="18140" actId="20577"/>
          <ac:spMkLst>
            <pc:docMk/>
            <pc:sldMk cId="1022481865" sldId="278"/>
            <ac:spMk id="4097" creationId="{00000000-0000-0000-0000-000000000000}"/>
          </ac:spMkLst>
        </pc:spChg>
        <pc:spChg chg="mod">
          <ac:chgData name="Binita Gupta (binitag)" userId="2e1667b5-636b-4c95-a3b3-a8a0dc9f68da" providerId="ADAL" clId="{4219D885-C3A3-B246-9809-061715B5E4E6}" dt="2023-12-06T05:23:10.527" v="20441" actId="20577"/>
          <ac:spMkLst>
            <pc:docMk/>
            <pc:sldMk cId="1022481865" sldId="278"/>
            <ac:spMk id="4098" creationId="{00000000-0000-0000-0000-000000000000}"/>
          </ac:spMkLst>
        </pc:spChg>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pChg chg="mod">
          <ac:chgData name="Binita Gupta (binitag)" userId="2e1667b5-636b-4c95-a3b3-a8a0dc9f68da" providerId="ADAL" clId="{4219D885-C3A3-B246-9809-061715B5E4E6}" dt="2023-12-04T23:34:18.173" v="9387"/>
          <ac:spMkLst>
            <pc:docMk/>
            <pc:sldMk cId="162017798" sldId="279"/>
            <ac:spMk id="2" creationId="{7500DC9F-1940-28C4-CFA6-DB7768DA3513}"/>
          </ac:spMkLst>
        </pc:spChg>
        <pc:spChg chg="add del mod">
          <ac:chgData name="Binita Gupta (binitag)" userId="2e1667b5-636b-4c95-a3b3-a8a0dc9f68da" providerId="ADAL" clId="{4219D885-C3A3-B246-9809-061715B5E4E6}" dt="2023-12-04T23:36:13.837" v="9417" actId="478"/>
          <ac:spMkLst>
            <pc:docMk/>
            <pc:sldMk cId="162017798" sldId="279"/>
            <ac:spMk id="3" creationId="{460BE8FC-6123-6F43-005C-B18C67AD8514}"/>
          </ac:spMkLst>
        </pc:spChg>
        <pc:spChg chg="mod">
          <ac:chgData name="Binita Gupta (binitag)" userId="2e1667b5-636b-4c95-a3b3-a8a0dc9f68da" providerId="ADAL" clId="{4219D885-C3A3-B246-9809-061715B5E4E6}" dt="2023-12-04T23:34:28.113" v="9388" actId="1076"/>
          <ac:spMkLst>
            <pc:docMk/>
            <pc:sldMk cId="162017798" sldId="279"/>
            <ac:spMk id="7" creationId="{AFEB1291-2208-08CD-D3ED-A023ADE7244C}"/>
          </ac:spMkLst>
        </pc:spChg>
        <pc:spChg chg="add mod">
          <ac:chgData name="Binita Gupta (binitag)" userId="2e1667b5-636b-4c95-a3b3-a8a0dc9f68da" providerId="ADAL" clId="{4219D885-C3A3-B246-9809-061715B5E4E6}" dt="2023-12-05T03:43:47.839" v="10635" actId="14100"/>
          <ac:spMkLst>
            <pc:docMk/>
            <pc:sldMk cId="162017798" sldId="279"/>
            <ac:spMk id="8" creationId="{3FC4F349-B56B-113D-B804-A0A8AD92E48D}"/>
          </ac:spMkLst>
        </pc:spChg>
        <pc:spChg chg="mod">
          <ac:chgData name="Binita Gupta (binitag)" userId="2e1667b5-636b-4c95-a3b3-a8a0dc9f68da" providerId="ADAL" clId="{4219D885-C3A3-B246-9809-061715B5E4E6}" dt="2023-12-04T23:34:28.113" v="9388" actId="1076"/>
          <ac:spMkLst>
            <pc:docMk/>
            <pc:sldMk cId="162017798" sldId="279"/>
            <ac:spMk id="9" creationId="{D21E1DB4-6783-2603-456D-B8AA7C58132D}"/>
          </ac:spMkLst>
        </pc:spChg>
        <pc:spChg chg="mod">
          <ac:chgData name="Binita Gupta (binitag)" userId="2e1667b5-636b-4c95-a3b3-a8a0dc9f68da" providerId="ADAL" clId="{4219D885-C3A3-B246-9809-061715B5E4E6}" dt="2023-12-04T23:34:28.113" v="9388" actId="1076"/>
          <ac:spMkLst>
            <pc:docMk/>
            <pc:sldMk cId="162017798" sldId="279"/>
            <ac:spMk id="10" creationId="{EF2B6668-64BC-EA21-447E-69029534A3C0}"/>
          </ac:spMkLst>
        </pc:spChg>
        <pc:spChg chg="mod">
          <ac:chgData name="Binita Gupta (binitag)" userId="2e1667b5-636b-4c95-a3b3-a8a0dc9f68da" providerId="ADAL" clId="{4219D885-C3A3-B246-9809-061715B5E4E6}" dt="2023-12-04T23:34:28.113" v="9388" actId="1076"/>
          <ac:spMkLst>
            <pc:docMk/>
            <pc:sldMk cId="162017798" sldId="279"/>
            <ac:spMk id="13" creationId="{5A8F6F75-1B3E-2A1A-CE13-FCA3E3268F53}"/>
          </ac:spMkLst>
        </pc:spChg>
        <pc:spChg chg="mod">
          <ac:chgData name="Binita Gupta (binitag)" userId="2e1667b5-636b-4c95-a3b3-a8a0dc9f68da" providerId="ADAL" clId="{4219D885-C3A3-B246-9809-061715B5E4E6}" dt="2023-12-04T23:34:28.113" v="9388" actId="1076"/>
          <ac:spMkLst>
            <pc:docMk/>
            <pc:sldMk cId="162017798" sldId="279"/>
            <ac:spMk id="14" creationId="{1E0868CA-C697-06E7-18B9-923C100F92EE}"/>
          </ac:spMkLst>
        </pc:spChg>
        <pc:spChg chg="mod">
          <ac:chgData name="Binita Gupta (binitag)" userId="2e1667b5-636b-4c95-a3b3-a8a0dc9f68da" providerId="ADAL" clId="{4219D885-C3A3-B246-9809-061715B5E4E6}" dt="2023-12-04T23:34:28.113" v="9388" actId="1076"/>
          <ac:spMkLst>
            <pc:docMk/>
            <pc:sldMk cId="162017798" sldId="279"/>
            <ac:spMk id="15" creationId="{9BCDC1B4-623F-48E8-2DEC-D060BD4135BF}"/>
          </ac:spMkLst>
        </pc:spChg>
        <pc:spChg chg="add mod">
          <ac:chgData name="Binita Gupta (binitag)" userId="2e1667b5-636b-4c95-a3b3-a8a0dc9f68da" providerId="ADAL" clId="{4219D885-C3A3-B246-9809-061715B5E4E6}" dt="2023-12-05T00:58:45.550" v="9532" actId="1076"/>
          <ac:spMkLst>
            <pc:docMk/>
            <pc:sldMk cId="162017798" sldId="279"/>
            <ac:spMk id="16" creationId="{8E2586CD-C86E-AEB1-A58B-8C3A2AEB60B5}"/>
          </ac:spMkLst>
        </pc:spChg>
        <pc:spChg chg="add mod">
          <ac:chgData name="Binita Gupta (binitag)" userId="2e1667b5-636b-4c95-a3b3-a8a0dc9f68da" providerId="ADAL" clId="{4219D885-C3A3-B246-9809-061715B5E4E6}" dt="2023-12-05T03:36:52.497" v="10555" actId="20577"/>
          <ac:spMkLst>
            <pc:docMk/>
            <pc:sldMk cId="162017798" sldId="279"/>
            <ac:spMk id="17" creationId="{CF8D9F55-43B3-4D2B-5F4B-89DBF0A36463}"/>
          </ac:spMkLst>
        </pc:spChg>
        <pc:spChg chg="add mod">
          <ac:chgData name="Binita Gupta (binitag)" userId="2e1667b5-636b-4c95-a3b3-a8a0dc9f68da" providerId="ADAL" clId="{4219D885-C3A3-B246-9809-061715B5E4E6}" dt="2023-12-05T15:42:42.606" v="11751" actId="14100"/>
          <ac:spMkLst>
            <pc:docMk/>
            <pc:sldMk cId="162017798" sldId="279"/>
            <ac:spMk id="18" creationId="{A76495CE-5DC2-0F55-69A4-54EEC4E5CB49}"/>
          </ac:spMkLst>
        </pc:spChg>
        <pc:spChg chg="mod">
          <ac:chgData name="Binita Gupta (binitag)" userId="2e1667b5-636b-4c95-a3b3-a8a0dc9f68da" providerId="ADAL" clId="{4219D885-C3A3-B246-9809-061715B5E4E6}" dt="2023-12-04T23:34:28.113" v="9388" actId="1076"/>
          <ac:spMkLst>
            <pc:docMk/>
            <pc:sldMk cId="162017798" sldId="279"/>
            <ac:spMk id="19" creationId="{3F1A6D87-AB98-F476-E476-2208C1595E39}"/>
          </ac:spMkLst>
        </pc:spChg>
        <pc:spChg chg="mod">
          <ac:chgData name="Binita Gupta (binitag)" userId="2e1667b5-636b-4c95-a3b3-a8a0dc9f68da" providerId="ADAL" clId="{4219D885-C3A3-B246-9809-061715B5E4E6}" dt="2023-12-04T23:34:28.113" v="9388" actId="1076"/>
          <ac:spMkLst>
            <pc:docMk/>
            <pc:sldMk cId="162017798" sldId="279"/>
            <ac:spMk id="20" creationId="{E814277D-A67F-5BD9-054A-85F3095A1681}"/>
          </ac:spMkLst>
        </pc:spChg>
        <pc:spChg chg="mod">
          <ac:chgData name="Binita Gupta (binitag)" userId="2e1667b5-636b-4c95-a3b3-a8a0dc9f68da" providerId="ADAL" clId="{4219D885-C3A3-B246-9809-061715B5E4E6}" dt="2023-12-04T23:34:28.113" v="9388" actId="1076"/>
          <ac:spMkLst>
            <pc:docMk/>
            <pc:sldMk cId="162017798" sldId="279"/>
            <ac:spMk id="21" creationId="{38118A08-C11A-DB8A-8DD7-1D257BCC3F60}"/>
          </ac:spMkLst>
        </pc:spChg>
        <pc:spChg chg="mod">
          <ac:chgData name="Binita Gupta (binitag)" userId="2e1667b5-636b-4c95-a3b3-a8a0dc9f68da" providerId="ADAL" clId="{4219D885-C3A3-B246-9809-061715B5E4E6}" dt="2023-12-04T23:34:28.113" v="9388" actId="1076"/>
          <ac:spMkLst>
            <pc:docMk/>
            <pc:sldMk cId="162017798" sldId="279"/>
            <ac:spMk id="22" creationId="{3F88257E-B24E-F767-1599-B0E232CF2DBB}"/>
          </ac:spMkLst>
        </pc:spChg>
        <pc:spChg chg="mod">
          <ac:chgData name="Binita Gupta (binitag)" userId="2e1667b5-636b-4c95-a3b3-a8a0dc9f68da" providerId="ADAL" clId="{4219D885-C3A3-B246-9809-061715B5E4E6}" dt="2023-12-04T23:34:28.113" v="9388" actId="1076"/>
          <ac:spMkLst>
            <pc:docMk/>
            <pc:sldMk cId="162017798" sldId="279"/>
            <ac:spMk id="23" creationId="{75B101A9-2704-7A82-FA39-CCCE6798B3CB}"/>
          </ac:spMkLst>
        </pc:spChg>
        <pc:spChg chg="mod">
          <ac:chgData name="Binita Gupta (binitag)" userId="2e1667b5-636b-4c95-a3b3-a8a0dc9f68da" providerId="ADAL" clId="{4219D885-C3A3-B246-9809-061715B5E4E6}" dt="2023-12-04T23:34:28.113" v="9388" actId="1076"/>
          <ac:spMkLst>
            <pc:docMk/>
            <pc:sldMk cId="162017798" sldId="279"/>
            <ac:spMk id="24" creationId="{71CD1A5C-3161-0189-152F-3479E5D0797C}"/>
          </ac:spMkLst>
        </pc:spChg>
        <pc:spChg chg="mod">
          <ac:chgData name="Binita Gupta (binitag)" userId="2e1667b5-636b-4c95-a3b3-a8a0dc9f68da" providerId="ADAL" clId="{4219D885-C3A3-B246-9809-061715B5E4E6}" dt="2023-12-04T23:34:28.113" v="9388" actId="1076"/>
          <ac:spMkLst>
            <pc:docMk/>
            <pc:sldMk cId="162017798" sldId="279"/>
            <ac:spMk id="25" creationId="{D91DEC39-7D54-D1B5-578C-03DA90E58374}"/>
          </ac:spMkLst>
        </pc:spChg>
        <pc:spChg chg="mod">
          <ac:chgData name="Binita Gupta (binitag)" userId="2e1667b5-636b-4c95-a3b3-a8a0dc9f68da" providerId="ADAL" clId="{4219D885-C3A3-B246-9809-061715B5E4E6}" dt="2023-12-04T23:34:28.113" v="9388" actId="1076"/>
          <ac:spMkLst>
            <pc:docMk/>
            <pc:sldMk cId="162017798" sldId="279"/>
            <ac:spMk id="26" creationId="{4A532942-1227-616D-106E-770D55FD4397}"/>
          </ac:spMkLst>
        </pc:spChg>
        <pc:spChg chg="mod">
          <ac:chgData name="Binita Gupta (binitag)" userId="2e1667b5-636b-4c95-a3b3-a8a0dc9f68da" providerId="ADAL" clId="{4219D885-C3A3-B246-9809-061715B5E4E6}" dt="2023-12-04T23:34:28.113" v="9388" actId="1076"/>
          <ac:spMkLst>
            <pc:docMk/>
            <pc:sldMk cId="162017798" sldId="279"/>
            <ac:spMk id="27" creationId="{93897779-E0B7-9AEB-1526-45D6740D1004}"/>
          </ac:spMkLst>
        </pc:spChg>
        <pc:spChg chg="mod">
          <ac:chgData name="Binita Gupta (binitag)" userId="2e1667b5-636b-4c95-a3b3-a8a0dc9f68da" providerId="ADAL" clId="{4219D885-C3A3-B246-9809-061715B5E4E6}" dt="2023-12-04T23:34:28.113" v="9388" actId="1076"/>
          <ac:spMkLst>
            <pc:docMk/>
            <pc:sldMk cId="162017798" sldId="279"/>
            <ac:spMk id="28" creationId="{683A06D8-8019-E9F0-96A7-6780AA4A1047}"/>
          </ac:spMkLst>
        </pc:spChg>
        <pc:spChg chg="mod">
          <ac:chgData name="Binita Gupta (binitag)" userId="2e1667b5-636b-4c95-a3b3-a8a0dc9f68da" providerId="ADAL" clId="{4219D885-C3A3-B246-9809-061715B5E4E6}" dt="2023-12-04T23:34:28.113" v="9388" actId="1076"/>
          <ac:spMkLst>
            <pc:docMk/>
            <pc:sldMk cId="162017798" sldId="279"/>
            <ac:spMk id="29" creationId="{0063BE5E-C73E-76D7-5A32-3DD0B9460210}"/>
          </ac:spMkLst>
        </pc:spChg>
        <pc:spChg chg="mod">
          <ac:chgData name="Binita Gupta (binitag)" userId="2e1667b5-636b-4c95-a3b3-a8a0dc9f68da" providerId="ADAL" clId="{4219D885-C3A3-B246-9809-061715B5E4E6}" dt="2023-12-04T23:34:28.113" v="9388" actId="1076"/>
          <ac:spMkLst>
            <pc:docMk/>
            <pc:sldMk cId="162017798" sldId="279"/>
            <ac:spMk id="30" creationId="{2B4D87E8-6B0F-412B-C8C7-F175CB5A1E64}"/>
          </ac:spMkLst>
        </pc:spChg>
        <pc:spChg chg="mod">
          <ac:chgData name="Binita Gupta (binitag)" userId="2e1667b5-636b-4c95-a3b3-a8a0dc9f68da" providerId="ADAL" clId="{4219D885-C3A3-B246-9809-061715B5E4E6}" dt="2023-12-05T03:09:17.326" v="9573" actId="1076"/>
          <ac:spMkLst>
            <pc:docMk/>
            <pc:sldMk cId="162017798" sldId="279"/>
            <ac:spMk id="31" creationId="{F58326FF-C3B2-6248-0D8A-7F5E9FC747A0}"/>
          </ac:spMkLst>
        </pc:spChg>
        <pc:spChg chg="mod">
          <ac:chgData name="Binita Gupta (binitag)" userId="2e1667b5-636b-4c95-a3b3-a8a0dc9f68da" providerId="ADAL" clId="{4219D885-C3A3-B246-9809-061715B5E4E6}" dt="2023-12-05T03:09:21.719" v="9574" actId="14100"/>
          <ac:spMkLst>
            <pc:docMk/>
            <pc:sldMk cId="162017798" sldId="279"/>
            <ac:spMk id="36" creationId="{608AC470-441B-6318-51D6-57852897F0F8}"/>
          </ac:spMkLst>
        </pc:spChg>
        <pc:spChg chg="add mod">
          <ac:chgData name="Binita Gupta (binitag)" userId="2e1667b5-636b-4c95-a3b3-a8a0dc9f68da" providerId="ADAL" clId="{4219D885-C3A3-B246-9809-061715B5E4E6}" dt="2023-12-05T03:11:32.538" v="9617" actId="20577"/>
          <ac:spMkLst>
            <pc:docMk/>
            <pc:sldMk cId="162017798" sldId="279"/>
            <ac:spMk id="38" creationId="{2CDC9292-9A93-A7CA-7F4A-57251ECA8DDA}"/>
          </ac:spMkLst>
        </pc:spChg>
        <pc:spChg chg="mod">
          <ac:chgData name="Binita Gupta (binitag)" userId="2e1667b5-636b-4c95-a3b3-a8a0dc9f68da" providerId="ADAL" clId="{4219D885-C3A3-B246-9809-061715B5E4E6}" dt="2023-12-05T03:42:04.760" v="10614" actId="115"/>
          <ac:spMkLst>
            <pc:docMk/>
            <pc:sldMk cId="162017798" sldId="279"/>
            <ac:spMk id="43" creationId="{05D15E4F-AC10-CAB0-3FBB-8448750E1DBE}"/>
          </ac:spMkLst>
        </pc:spChg>
        <pc:spChg chg="mod">
          <ac:chgData name="Binita Gupta (binitag)" userId="2e1667b5-636b-4c95-a3b3-a8a0dc9f68da" providerId="ADAL" clId="{4219D885-C3A3-B246-9809-061715B5E4E6}" dt="2023-12-04T23:34:28.113" v="9388" actId="1076"/>
          <ac:spMkLst>
            <pc:docMk/>
            <pc:sldMk cId="162017798" sldId="279"/>
            <ac:spMk id="45" creationId="{828944E4-CE15-4371-8C9B-30384F94BA6F}"/>
          </ac:spMkLst>
        </pc:spChg>
        <pc:spChg chg="mod">
          <ac:chgData name="Binita Gupta (binitag)" userId="2e1667b5-636b-4c95-a3b3-a8a0dc9f68da" providerId="ADAL" clId="{4219D885-C3A3-B246-9809-061715B5E4E6}" dt="2023-12-04T23:34:28.113" v="9388" actId="1076"/>
          <ac:spMkLst>
            <pc:docMk/>
            <pc:sldMk cId="162017798" sldId="279"/>
            <ac:spMk id="47" creationId="{F9FF204D-EAA4-AB0A-A375-14F636E97A23}"/>
          </ac:spMkLst>
        </pc:spChg>
        <pc:spChg chg="mod">
          <ac:chgData name="Binita Gupta (binitag)" userId="2e1667b5-636b-4c95-a3b3-a8a0dc9f68da" providerId="ADAL" clId="{4219D885-C3A3-B246-9809-061715B5E4E6}" dt="2023-12-04T23:34:28.113" v="9388" actId="1076"/>
          <ac:spMkLst>
            <pc:docMk/>
            <pc:sldMk cId="162017798" sldId="279"/>
            <ac:spMk id="51" creationId="{25F9FDE3-78CE-4D3C-D9B2-A08B3E0D079F}"/>
          </ac:spMkLst>
        </pc:spChg>
        <pc:spChg chg="mod">
          <ac:chgData name="Binita Gupta (binitag)" userId="2e1667b5-636b-4c95-a3b3-a8a0dc9f68da" providerId="ADAL" clId="{4219D885-C3A3-B246-9809-061715B5E4E6}" dt="2023-12-04T23:34:28.113" v="9388" actId="1076"/>
          <ac:spMkLst>
            <pc:docMk/>
            <pc:sldMk cId="162017798" sldId="279"/>
            <ac:spMk id="63" creationId="{AC2D59B2-75D3-C113-38FB-781DF4ACA387}"/>
          </ac:spMkLst>
        </pc:spChg>
        <pc:spChg chg="mod">
          <ac:chgData name="Binita Gupta (binitag)" userId="2e1667b5-636b-4c95-a3b3-a8a0dc9f68da" providerId="ADAL" clId="{4219D885-C3A3-B246-9809-061715B5E4E6}" dt="2023-12-04T23:34:28.113" v="9388" actId="1076"/>
          <ac:spMkLst>
            <pc:docMk/>
            <pc:sldMk cId="162017798" sldId="279"/>
            <ac:spMk id="79" creationId="{AECF8823-2526-1E52-20BC-9245044E8BCE}"/>
          </ac:spMkLst>
        </pc:spChg>
        <pc:spChg chg="mod">
          <ac:chgData name="Binita Gupta (binitag)" userId="2e1667b5-636b-4c95-a3b3-a8a0dc9f68da" providerId="ADAL" clId="{4219D885-C3A3-B246-9809-061715B5E4E6}" dt="2023-12-05T03:14:43.040" v="9647" actId="1076"/>
          <ac:spMkLst>
            <pc:docMk/>
            <pc:sldMk cId="162017798" sldId="279"/>
            <ac:spMk id="80" creationId="{70B9A0D3-2E49-0646-17B0-F179F3269053}"/>
          </ac:spMkLst>
        </pc:spChg>
        <pc:spChg chg="mod">
          <ac:chgData name="Binita Gupta (binitag)" userId="2e1667b5-636b-4c95-a3b3-a8a0dc9f68da" providerId="ADAL" clId="{4219D885-C3A3-B246-9809-061715B5E4E6}" dt="2023-12-05T03:10:55.951" v="9585" actId="1076"/>
          <ac:spMkLst>
            <pc:docMk/>
            <pc:sldMk cId="162017798" sldId="279"/>
            <ac:spMk id="82" creationId="{C7DAAF49-6918-C2BC-6BD6-8BD2A0562494}"/>
          </ac:spMkLst>
        </pc:spChg>
        <pc:cxnChg chg="add mod">
          <ac:chgData name="Binita Gupta (binitag)" userId="2e1667b5-636b-4c95-a3b3-a8a0dc9f68da" providerId="ADAL" clId="{4219D885-C3A3-B246-9809-061715B5E4E6}" dt="2023-12-05T03:12:57.117" v="9630" actId="14100"/>
          <ac:cxnSpMkLst>
            <pc:docMk/>
            <pc:sldMk cId="162017798" sldId="279"/>
            <ac:cxnSpMk id="12" creationId="{F78C80BC-CEB0-CD73-BCC3-B98DC2D54697}"/>
          </ac:cxnSpMkLst>
        </pc:cxnChg>
        <pc:cxnChg chg="mod">
          <ac:chgData name="Binita Gupta (binitag)" userId="2e1667b5-636b-4c95-a3b3-a8a0dc9f68da" providerId="ADAL" clId="{4219D885-C3A3-B246-9809-061715B5E4E6}" dt="2023-12-04T23:38:30.960" v="9432" actId="108"/>
          <ac:cxnSpMkLst>
            <pc:docMk/>
            <pc:sldMk cId="162017798" sldId="279"/>
            <ac:cxnSpMk id="33" creationId="{C212FDC7-47C3-0BAE-8AB8-1CB923DEBA43}"/>
          </ac:cxnSpMkLst>
        </pc:cxnChg>
        <pc:cxnChg chg="mod">
          <ac:chgData name="Binita Gupta (binitag)" userId="2e1667b5-636b-4c95-a3b3-a8a0dc9f68da" providerId="ADAL" clId="{4219D885-C3A3-B246-9809-061715B5E4E6}" dt="2023-12-05T03:10:02.536" v="9576" actId="13822"/>
          <ac:cxnSpMkLst>
            <pc:docMk/>
            <pc:sldMk cId="162017798" sldId="279"/>
            <ac:cxnSpMk id="34" creationId="{009B25CC-BCE7-1911-797F-20657D885E16}"/>
          </ac:cxnSpMkLst>
        </pc:cxnChg>
        <pc:cxnChg chg="mod">
          <ac:chgData name="Binita Gupta (binitag)" userId="2e1667b5-636b-4c95-a3b3-a8a0dc9f68da" providerId="ADAL" clId="{4219D885-C3A3-B246-9809-061715B5E4E6}" dt="2023-12-05T03:10:08.686" v="9577" actId="13822"/>
          <ac:cxnSpMkLst>
            <pc:docMk/>
            <pc:sldMk cId="162017798" sldId="279"/>
            <ac:cxnSpMk id="35" creationId="{A66EBE32-3FC1-C940-1166-68EC2283CC93}"/>
          </ac:cxnSpMkLst>
        </pc:cxnChg>
        <pc:cxnChg chg="add mod">
          <ac:chgData name="Binita Gupta (binitag)" userId="2e1667b5-636b-4c95-a3b3-a8a0dc9f68da" providerId="ADAL" clId="{4219D885-C3A3-B246-9809-061715B5E4E6}" dt="2023-12-05T03:11:14.008" v="9588" actId="13822"/>
          <ac:cxnSpMkLst>
            <pc:docMk/>
            <pc:sldMk cId="162017798" sldId="279"/>
            <ac:cxnSpMk id="37" creationId="{A47EC210-DE72-737E-9397-F9115026688F}"/>
          </ac:cxnSpMkLst>
        </pc:cxnChg>
        <pc:cxnChg chg="add mod">
          <ac:chgData name="Binita Gupta (binitag)" userId="2e1667b5-636b-4c95-a3b3-a8a0dc9f68da" providerId="ADAL" clId="{4219D885-C3A3-B246-9809-061715B5E4E6}" dt="2023-12-05T03:13:10.889" v="9632" actId="14100"/>
          <ac:cxnSpMkLst>
            <pc:docMk/>
            <pc:sldMk cId="162017798" sldId="279"/>
            <ac:cxnSpMk id="39" creationId="{7191A5C7-58A4-0D5E-D3EE-DF6F27949637}"/>
          </ac:cxnSpMkLst>
        </pc:cxnChg>
        <pc:cxnChg chg="mod">
          <ac:chgData name="Binita Gupta (binitag)" userId="2e1667b5-636b-4c95-a3b3-a8a0dc9f68da" providerId="ADAL" clId="{4219D885-C3A3-B246-9809-061715B5E4E6}" dt="2023-12-04T23:38:08.996" v="9430" actId="13822"/>
          <ac:cxnSpMkLst>
            <pc:docMk/>
            <pc:sldMk cId="162017798" sldId="279"/>
            <ac:cxnSpMk id="52" creationId="{9B0AF17C-A2C9-C2C1-F6CE-15380BFCA2D4}"/>
          </ac:cxnSpMkLst>
        </pc:cxnChg>
        <pc:cxnChg chg="mod">
          <ac:chgData name="Binita Gupta (binitag)" userId="2e1667b5-636b-4c95-a3b3-a8a0dc9f68da" providerId="ADAL" clId="{4219D885-C3A3-B246-9809-061715B5E4E6}" dt="2023-12-04T23:34:28.113" v="9388" actId="1076"/>
          <ac:cxnSpMkLst>
            <pc:docMk/>
            <pc:sldMk cId="162017798" sldId="279"/>
            <ac:cxnSpMk id="54" creationId="{065A633C-02E2-29A3-2B6C-C8A4F1E6C7C4}"/>
          </ac:cxnSpMkLst>
        </pc:cxnChg>
        <pc:cxnChg chg="add mod">
          <ac:chgData name="Binita Gupta (binitag)" userId="2e1667b5-636b-4c95-a3b3-a8a0dc9f68da" providerId="ADAL" clId="{4219D885-C3A3-B246-9809-061715B5E4E6}" dt="2023-12-05T03:13:27.836" v="9634" actId="1076"/>
          <ac:cxnSpMkLst>
            <pc:docMk/>
            <pc:sldMk cId="162017798" sldId="279"/>
            <ac:cxnSpMk id="57" creationId="{B212E863-725A-925E-9AF3-A783C9FD44BF}"/>
          </ac:cxnSpMkLst>
        </pc:cxnChg>
        <pc:cxnChg chg="add mod">
          <ac:chgData name="Binita Gupta (binitag)" userId="2e1667b5-636b-4c95-a3b3-a8a0dc9f68da" providerId="ADAL" clId="{4219D885-C3A3-B246-9809-061715B5E4E6}" dt="2023-12-05T03:14:40.016" v="9646" actId="1076"/>
          <ac:cxnSpMkLst>
            <pc:docMk/>
            <pc:sldMk cId="162017798" sldId="279"/>
            <ac:cxnSpMk id="58" creationId="{8260DC68-2519-8E91-C8FA-17A61083FF73}"/>
          </ac:cxnSpMkLst>
        </pc:cxnChg>
        <pc:cxnChg chg="mod">
          <ac:chgData name="Binita Gupta (binitag)" userId="2e1667b5-636b-4c95-a3b3-a8a0dc9f68da" providerId="ADAL" clId="{4219D885-C3A3-B246-9809-061715B5E4E6}" dt="2023-12-04T23:34:28.113" v="9388" actId="1076"/>
          <ac:cxnSpMkLst>
            <pc:docMk/>
            <pc:sldMk cId="162017798" sldId="279"/>
            <ac:cxnSpMk id="74" creationId="{D21B1AF2-FC71-D79E-EB24-615308F4726E}"/>
          </ac:cxnSpMkLst>
        </pc:cxnChg>
        <pc:cxnChg chg="mod">
          <ac:chgData name="Binita Gupta (binitag)" userId="2e1667b5-636b-4c95-a3b3-a8a0dc9f68da" providerId="ADAL" clId="{4219D885-C3A3-B246-9809-061715B5E4E6}" dt="2023-12-04T23:34:28.113" v="9388" actId="1076"/>
          <ac:cxnSpMkLst>
            <pc:docMk/>
            <pc:sldMk cId="162017798" sldId="279"/>
            <ac:cxnSpMk id="75" creationId="{BEA719EF-981E-5B2F-5925-5E04CB88C42D}"/>
          </ac:cxnSpMkLst>
        </pc:cxnChg>
        <pc:cxnChg chg="del mod">
          <ac:chgData name="Binita Gupta (binitag)" userId="2e1667b5-636b-4c95-a3b3-a8a0dc9f68da" providerId="ADAL" clId="{4219D885-C3A3-B246-9809-061715B5E4E6}" dt="2023-12-04T23:38:48.892" v="9434" actId="478"/>
          <ac:cxnSpMkLst>
            <pc:docMk/>
            <pc:sldMk cId="162017798" sldId="279"/>
            <ac:cxnSpMk id="76" creationId="{E6A77C08-FA39-76A6-B1E2-A471C8FB0EA8}"/>
          </ac:cxnSpMkLst>
        </pc:cxnChg>
        <pc:cxnChg chg="mod">
          <ac:chgData name="Binita Gupta (binitag)" userId="2e1667b5-636b-4c95-a3b3-a8a0dc9f68da" providerId="ADAL" clId="{4219D885-C3A3-B246-9809-061715B5E4E6}" dt="2023-12-05T03:10:55.951" v="9585" actId="1076"/>
          <ac:cxnSpMkLst>
            <pc:docMk/>
            <pc:sldMk cId="162017798" sldId="279"/>
            <ac:cxnSpMk id="81" creationId="{2C175393-A5B1-2959-204A-25E0ED377982}"/>
          </ac:cxnSpMkLst>
        </pc:cxnChg>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pChg chg="mod">
          <ac:chgData name="Binita Gupta (binitag)" userId="2e1667b5-636b-4c95-a3b3-a8a0dc9f68da" providerId="ADAL" clId="{4219D885-C3A3-B246-9809-061715B5E4E6}" dt="2023-12-05T03:29:10.481" v="10005" actId="20577"/>
          <ac:spMkLst>
            <pc:docMk/>
            <pc:sldMk cId="280654529" sldId="280"/>
            <ac:spMk id="2" creationId="{7500DC9F-1940-28C4-CFA6-DB7768DA3513}"/>
          </ac:spMkLst>
        </pc:spChg>
        <pc:spChg chg="add mod">
          <ac:chgData name="Binita Gupta (binitag)" userId="2e1667b5-636b-4c95-a3b3-a8a0dc9f68da" providerId="ADAL" clId="{4219D885-C3A3-B246-9809-061715B5E4E6}" dt="2023-12-13T22:38:09.049" v="22060" actId="1076"/>
          <ac:spMkLst>
            <pc:docMk/>
            <pc:sldMk cId="280654529" sldId="280"/>
            <ac:spMk id="3" creationId="{63B353A2-7BF4-E7E3-2E40-A1A5D6C2CFCD}"/>
          </ac:spMkLst>
        </pc:spChg>
        <pc:spChg chg="del mod">
          <ac:chgData name="Binita Gupta (binitag)" userId="2e1667b5-636b-4c95-a3b3-a8a0dc9f68da" providerId="ADAL" clId="{4219D885-C3A3-B246-9809-061715B5E4E6}" dt="2023-12-05T03:29:52.678" v="10007" actId="478"/>
          <ac:spMkLst>
            <pc:docMk/>
            <pc:sldMk cId="280654529" sldId="280"/>
            <ac:spMk id="7" creationId="{AFEB1291-2208-08CD-D3ED-A023ADE7244C}"/>
          </ac:spMkLst>
        </pc:spChg>
        <pc:spChg chg="del mod">
          <ac:chgData name="Binita Gupta (binitag)" userId="2e1667b5-636b-4c95-a3b3-a8a0dc9f68da" providerId="ADAL" clId="{4219D885-C3A3-B246-9809-061715B5E4E6}" dt="2023-12-05T03:29:52.678" v="10007" actId="478"/>
          <ac:spMkLst>
            <pc:docMk/>
            <pc:sldMk cId="280654529" sldId="280"/>
            <ac:spMk id="8" creationId="{3FC4F349-B56B-113D-B804-A0A8AD92E48D}"/>
          </ac:spMkLst>
        </pc:spChg>
        <pc:spChg chg="del mod">
          <ac:chgData name="Binita Gupta (binitag)" userId="2e1667b5-636b-4c95-a3b3-a8a0dc9f68da" providerId="ADAL" clId="{4219D885-C3A3-B246-9809-061715B5E4E6}" dt="2023-12-05T03:29:52.678" v="10007" actId="478"/>
          <ac:spMkLst>
            <pc:docMk/>
            <pc:sldMk cId="280654529" sldId="280"/>
            <ac:spMk id="9" creationId="{D21E1DB4-6783-2603-456D-B8AA7C58132D}"/>
          </ac:spMkLst>
        </pc:spChg>
        <pc:spChg chg="del mod">
          <ac:chgData name="Binita Gupta (binitag)" userId="2e1667b5-636b-4c95-a3b3-a8a0dc9f68da" providerId="ADAL" clId="{4219D885-C3A3-B246-9809-061715B5E4E6}" dt="2023-12-05T03:29:52.678" v="10007" actId="478"/>
          <ac:spMkLst>
            <pc:docMk/>
            <pc:sldMk cId="280654529" sldId="280"/>
            <ac:spMk id="10" creationId="{EF2B6668-64BC-EA21-447E-69029534A3C0}"/>
          </ac:spMkLst>
        </pc:spChg>
        <pc:spChg chg="del mod">
          <ac:chgData name="Binita Gupta (binitag)" userId="2e1667b5-636b-4c95-a3b3-a8a0dc9f68da" providerId="ADAL" clId="{4219D885-C3A3-B246-9809-061715B5E4E6}" dt="2023-12-05T03:29:52.678" v="10007" actId="478"/>
          <ac:spMkLst>
            <pc:docMk/>
            <pc:sldMk cId="280654529" sldId="280"/>
            <ac:spMk id="13" creationId="{5A8F6F75-1B3E-2A1A-CE13-FCA3E3268F53}"/>
          </ac:spMkLst>
        </pc:spChg>
        <pc:spChg chg="del mod">
          <ac:chgData name="Binita Gupta (binitag)" userId="2e1667b5-636b-4c95-a3b3-a8a0dc9f68da" providerId="ADAL" clId="{4219D885-C3A3-B246-9809-061715B5E4E6}" dt="2023-12-05T03:29:52.678" v="10007" actId="478"/>
          <ac:spMkLst>
            <pc:docMk/>
            <pc:sldMk cId="280654529" sldId="280"/>
            <ac:spMk id="14" creationId="{1E0868CA-C697-06E7-18B9-923C100F92EE}"/>
          </ac:spMkLst>
        </pc:spChg>
        <pc:spChg chg="del mod">
          <ac:chgData name="Binita Gupta (binitag)" userId="2e1667b5-636b-4c95-a3b3-a8a0dc9f68da" providerId="ADAL" clId="{4219D885-C3A3-B246-9809-061715B5E4E6}" dt="2023-12-05T03:29:52.678" v="10007" actId="478"/>
          <ac:spMkLst>
            <pc:docMk/>
            <pc:sldMk cId="280654529" sldId="280"/>
            <ac:spMk id="15" creationId="{9BCDC1B4-623F-48E8-2DEC-D060BD4135BF}"/>
          </ac:spMkLst>
        </pc:spChg>
        <pc:spChg chg="del mod">
          <ac:chgData name="Binita Gupta (binitag)" userId="2e1667b5-636b-4c95-a3b3-a8a0dc9f68da" providerId="ADAL" clId="{4219D885-C3A3-B246-9809-061715B5E4E6}" dt="2023-12-05T03:29:52.678" v="10007" actId="478"/>
          <ac:spMkLst>
            <pc:docMk/>
            <pc:sldMk cId="280654529" sldId="280"/>
            <ac:spMk id="16" creationId="{8E2586CD-C86E-AEB1-A58B-8C3A2AEB60B5}"/>
          </ac:spMkLst>
        </pc:spChg>
        <pc:spChg chg="del mod">
          <ac:chgData name="Binita Gupta (binitag)" userId="2e1667b5-636b-4c95-a3b3-a8a0dc9f68da" providerId="ADAL" clId="{4219D885-C3A3-B246-9809-061715B5E4E6}" dt="2023-12-05T03:29:52.678" v="10007" actId="478"/>
          <ac:spMkLst>
            <pc:docMk/>
            <pc:sldMk cId="280654529" sldId="280"/>
            <ac:spMk id="17" creationId="{CF8D9F55-43B3-4D2B-5F4B-89DBF0A36463}"/>
          </ac:spMkLst>
        </pc:spChg>
        <pc:spChg chg="del mod">
          <ac:chgData name="Binita Gupta (binitag)" userId="2e1667b5-636b-4c95-a3b3-a8a0dc9f68da" providerId="ADAL" clId="{4219D885-C3A3-B246-9809-061715B5E4E6}" dt="2023-12-05T03:29:52.678" v="10007" actId="478"/>
          <ac:spMkLst>
            <pc:docMk/>
            <pc:sldMk cId="280654529" sldId="280"/>
            <ac:spMk id="18" creationId="{A76495CE-5DC2-0F55-69A4-54EEC4E5CB49}"/>
          </ac:spMkLst>
        </pc:spChg>
        <pc:spChg chg="del mod">
          <ac:chgData name="Binita Gupta (binitag)" userId="2e1667b5-636b-4c95-a3b3-a8a0dc9f68da" providerId="ADAL" clId="{4219D885-C3A3-B246-9809-061715B5E4E6}" dt="2023-12-05T03:29:52.678" v="10007" actId="478"/>
          <ac:spMkLst>
            <pc:docMk/>
            <pc:sldMk cId="280654529" sldId="280"/>
            <ac:spMk id="19" creationId="{3F1A6D87-AB98-F476-E476-2208C1595E39}"/>
          </ac:spMkLst>
        </pc:spChg>
        <pc:spChg chg="del mod">
          <ac:chgData name="Binita Gupta (binitag)" userId="2e1667b5-636b-4c95-a3b3-a8a0dc9f68da" providerId="ADAL" clId="{4219D885-C3A3-B246-9809-061715B5E4E6}" dt="2023-12-05T03:29:52.678" v="10007" actId="478"/>
          <ac:spMkLst>
            <pc:docMk/>
            <pc:sldMk cId="280654529" sldId="280"/>
            <ac:spMk id="20" creationId="{E814277D-A67F-5BD9-054A-85F3095A1681}"/>
          </ac:spMkLst>
        </pc:spChg>
        <pc:spChg chg="del mod">
          <ac:chgData name="Binita Gupta (binitag)" userId="2e1667b5-636b-4c95-a3b3-a8a0dc9f68da" providerId="ADAL" clId="{4219D885-C3A3-B246-9809-061715B5E4E6}" dt="2023-12-05T03:29:52.678" v="10007" actId="478"/>
          <ac:spMkLst>
            <pc:docMk/>
            <pc:sldMk cId="280654529" sldId="280"/>
            <ac:spMk id="21" creationId="{38118A08-C11A-DB8A-8DD7-1D257BCC3F60}"/>
          </ac:spMkLst>
        </pc:spChg>
        <pc:spChg chg="del mod">
          <ac:chgData name="Binita Gupta (binitag)" userId="2e1667b5-636b-4c95-a3b3-a8a0dc9f68da" providerId="ADAL" clId="{4219D885-C3A3-B246-9809-061715B5E4E6}" dt="2023-12-05T03:29:52.678" v="10007" actId="478"/>
          <ac:spMkLst>
            <pc:docMk/>
            <pc:sldMk cId="280654529" sldId="280"/>
            <ac:spMk id="22" creationId="{3F88257E-B24E-F767-1599-B0E232CF2DBB}"/>
          </ac:spMkLst>
        </pc:spChg>
        <pc:spChg chg="del mod">
          <ac:chgData name="Binita Gupta (binitag)" userId="2e1667b5-636b-4c95-a3b3-a8a0dc9f68da" providerId="ADAL" clId="{4219D885-C3A3-B246-9809-061715B5E4E6}" dt="2023-12-05T03:29:52.678" v="10007" actId="478"/>
          <ac:spMkLst>
            <pc:docMk/>
            <pc:sldMk cId="280654529" sldId="280"/>
            <ac:spMk id="23" creationId="{75B101A9-2704-7A82-FA39-CCCE6798B3CB}"/>
          </ac:spMkLst>
        </pc:spChg>
        <pc:spChg chg="del mod">
          <ac:chgData name="Binita Gupta (binitag)" userId="2e1667b5-636b-4c95-a3b3-a8a0dc9f68da" providerId="ADAL" clId="{4219D885-C3A3-B246-9809-061715B5E4E6}" dt="2023-12-05T03:29:52.678" v="10007" actId="478"/>
          <ac:spMkLst>
            <pc:docMk/>
            <pc:sldMk cId="280654529" sldId="280"/>
            <ac:spMk id="24" creationId="{71CD1A5C-3161-0189-152F-3479E5D0797C}"/>
          </ac:spMkLst>
        </pc:spChg>
        <pc:spChg chg="del mod">
          <ac:chgData name="Binita Gupta (binitag)" userId="2e1667b5-636b-4c95-a3b3-a8a0dc9f68da" providerId="ADAL" clId="{4219D885-C3A3-B246-9809-061715B5E4E6}" dt="2023-12-05T03:29:52.678" v="10007" actId="478"/>
          <ac:spMkLst>
            <pc:docMk/>
            <pc:sldMk cId="280654529" sldId="280"/>
            <ac:spMk id="25" creationId="{D91DEC39-7D54-D1B5-578C-03DA90E58374}"/>
          </ac:spMkLst>
        </pc:spChg>
        <pc:spChg chg="del mod">
          <ac:chgData name="Binita Gupta (binitag)" userId="2e1667b5-636b-4c95-a3b3-a8a0dc9f68da" providerId="ADAL" clId="{4219D885-C3A3-B246-9809-061715B5E4E6}" dt="2023-12-05T03:29:52.678" v="10007" actId="478"/>
          <ac:spMkLst>
            <pc:docMk/>
            <pc:sldMk cId="280654529" sldId="280"/>
            <ac:spMk id="26" creationId="{4A532942-1227-616D-106E-770D55FD4397}"/>
          </ac:spMkLst>
        </pc:spChg>
        <pc:spChg chg="del mod">
          <ac:chgData name="Binita Gupta (binitag)" userId="2e1667b5-636b-4c95-a3b3-a8a0dc9f68da" providerId="ADAL" clId="{4219D885-C3A3-B246-9809-061715B5E4E6}" dt="2023-12-05T03:29:52.678" v="10007" actId="478"/>
          <ac:spMkLst>
            <pc:docMk/>
            <pc:sldMk cId="280654529" sldId="280"/>
            <ac:spMk id="27" creationId="{93897779-E0B7-9AEB-1526-45D6740D1004}"/>
          </ac:spMkLst>
        </pc:spChg>
        <pc:spChg chg="del mod">
          <ac:chgData name="Binita Gupta (binitag)" userId="2e1667b5-636b-4c95-a3b3-a8a0dc9f68da" providerId="ADAL" clId="{4219D885-C3A3-B246-9809-061715B5E4E6}" dt="2023-12-05T03:29:52.678" v="10007" actId="478"/>
          <ac:spMkLst>
            <pc:docMk/>
            <pc:sldMk cId="280654529" sldId="280"/>
            <ac:spMk id="28" creationId="{683A06D8-8019-E9F0-96A7-6780AA4A1047}"/>
          </ac:spMkLst>
        </pc:spChg>
        <pc:spChg chg="del mod">
          <ac:chgData name="Binita Gupta (binitag)" userId="2e1667b5-636b-4c95-a3b3-a8a0dc9f68da" providerId="ADAL" clId="{4219D885-C3A3-B246-9809-061715B5E4E6}" dt="2023-12-05T03:29:52.678" v="10007" actId="478"/>
          <ac:spMkLst>
            <pc:docMk/>
            <pc:sldMk cId="280654529" sldId="280"/>
            <ac:spMk id="29" creationId="{0063BE5E-C73E-76D7-5A32-3DD0B9460210}"/>
          </ac:spMkLst>
        </pc:spChg>
        <pc:spChg chg="del mod">
          <ac:chgData name="Binita Gupta (binitag)" userId="2e1667b5-636b-4c95-a3b3-a8a0dc9f68da" providerId="ADAL" clId="{4219D885-C3A3-B246-9809-061715B5E4E6}" dt="2023-12-05T03:29:52.678" v="10007" actId="478"/>
          <ac:spMkLst>
            <pc:docMk/>
            <pc:sldMk cId="280654529" sldId="280"/>
            <ac:spMk id="30" creationId="{2B4D87E8-6B0F-412B-C8C7-F175CB5A1E64}"/>
          </ac:spMkLst>
        </pc:spChg>
        <pc:spChg chg="del mod">
          <ac:chgData name="Binita Gupta (binitag)" userId="2e1667b5-636b-4c95-a3b3-a8a0dc9f68da" providerId="ADAL" clId="{4219D885-C3A3-B246-9809-061715B5E4E6}" dt="2023-12-05T03:29:52.678" v="10007" actId="478"/>
          <ac:spMkLst>
            <pc:docMk/>
            <pc:sldMk cId="280654529" sldId="280"/>
            <ac:spMk id="31" creationId="{F58326FF-C3B2-6248-0D8A-7F5E9FC747A0}"/>
          </ac:spMkLst>
        </pc:spChg>
        <pc:spChg chg="del mod">
          <ac:chgData name="Binita Gupta (binitag)" userId="2e1667b5-636b-4c95-a3b3-a8a0dc9f68da" providerId="ADAL" clId="{4219D885-C3A3-B246-9809-061715B5E4E6}" dt="2023-12-05T03:29:52.678" v="10007" actId="478"/>
          <ac:spMkLst>
            <pc:docMk/>
            <pc:sldMk cId="280654529" sldId="280"/>
            <ac:spMk id="36" creationId="{608AC470-441B-6318-51D6-57852897F0F8}"/>
          </ac:spMkLst>
        </pc:spChg>
        <pc:spChg chg="del mod">
          <ac:chgData name="Binita Gupta (binitag)" userId="2e1667b5-636b-4c95-a3b3-a8a0dc9f68da" providerId="ADAL" clId="{4219D885-C3A3-B246-9809-061715B5E4E6}" dt="2023-12-05T03:29:52.678" v="10007" actId="478"/>
          <ac:spMkLst>
            <pc:docMk/>
            <pc:sldMk cId="280654529" sldId="280"/>
            <ac:spMk id="38" creationId="{2CDC9292-9A93-A7CA-7F4A-57251ECA8DDA}"/>
          </ac:spMkLst>
        </pc:spChg>
        <pc:spChg chg="add del mod">
          <ac:chgData name="Binita Gupta (binitag)" userId="2e1667b5-636b-4c95-a3b3-a8a0dc9f68da" providerId="ADAL" clId="{4219D885-C3A3-B246-9809-061715B5E4E6}" dt="2023-12-05T03:43:01.922" v="10623"/>
          <ac:spMkLst>
            <pc:docMk/>
            <pc:sldMk cId="280654529" sldId="280"/>
            <ac:spMk id="40" creationId="{1C6625C7-6D78-EDF4-DD6D-C7CBBBE4B638}"/>
          </ac:spMkLst>
        </pc:spChg>
        <pc:spChg chg="add del mod">
          <ac:chgData name="Binita Gupta (binitag)" userId="2e1667b5-636b-4c95-a3b3-a8a0dc9f68da" providerId="ADAL" clId="{4219D885-C3A3-B246-9809-061715B5E4E6}" dt="2023-12-05T03:43:01.922" v="10623"/>
          <ac:spMkLst>
            <pc:docMk/>
            <pc:sldMk cId="280654529" sldId="280"/>
            <ac:spMk id="41" creationId="{815EB52C-3921-CE86-E025-9BBB3B0C0F8A}"/>
          </ac:spMkLst>
        </pc:spChg>
        <pc:spChg chg="add del mod">
          <ac:chgData name="Binita Gupta (binitag)" userId="2e1667b5-636b-4c95-a3b3-a8a0dc9f68da" providerId="ADAL" clId="{4219D885-C3A3-B246-9809-061715B5E4E6}" dt="2023-12-05T03:43:01.922" v="10623"/>
          <ac:spMkLst>
            <pc:docMk/>
            <pc:sldMk cId="280654529" sldId="280"/>
            <ac:spMk id="42" creationId="{9F8A8EA9-FC9F-F8D8-A7BA-B4BC5A191120}"/>
          </ac:spMkLst>
        </pc:spChg>
        <pc:spChg chg="del mod">
          <ac:chgData name="Binita Gupta (binitag)" userId="2e1667b5-636b-4c95-a3b3-a8a0dc9f68da" providerId="ADAL" clId="{4219D885-C3A3-B246-9809-061715B5E4E6}" dt="2023-12-05T03:29:52.678" v="10007" actId="478"/>
          <ac:spMkLst>
            <pc:docMk/>
            <pc:sldMk cId="280654529" sldId="280"/>
            <ac:spMk id="43" creationId="{05D15E4F-AC10-CAB0-3FBB-8448750E1DBE}"/>
          </ac:spMkLst>
        </pc:spChg>
        <pc:spChg chg="add del mod">
          <ac:chgData name="Binita Gupta (binitag)" userId="2e1667b5-636b-4c95-a3b3-a8a0dc9f68da" providerId="ADAL" clId="{4219D885-C3A3-B246-9809-061715B5E4E6}" dt="2023-12-05T03:43:01.922" v="10623"/>
          <ac:spMkLst>
            <pc:docMk/>
            <pc:sldMk cId="280654529" sldId="280"/>
            <ac:spMk id="44" creationId="{0B9847FB-579A-7BFC-8BA2-F57A8C4C6066}"/>
          </ac:spMkLst>
        </pc:spChg>
        <pc:spChg chg="del mod">
          <ac:chgData name="Binita Gupta (binitag)" userId="2e1667b5-636b-4c95-a3b3-a8a0dc9f68da" providerId="ADAL" clId="{4219D885-C3A3-B246-9809-061715B5E4E6}" dt="2023-12-05T03:29:52.678" v="10007" actId="478"/>
          <ac:spMkLst>
            <pc:docMk/>
            <pc:sldMk cId="280654529" sldId="280"/>
            <ac:spMk id="45" creationId="{828944E4-CE15-4371-8C9B-30384F94BA6F}"/>
          </ac:spMkLst>
        </pc:spChg>
        <pc:spChg chg="add del mod">
          <ac:chgData name="Binita Gupta (binitag)" userId="2e1667b5-636b-4c95-a3b3-a8a0dc9f68da" providerId="ADAL" clId="{4219D885-C3A3-B246-9809-061715B5E4E6}" dt="2023-12-05T03:43:01.922" v="10623"/>
          <ac:spMkLst>
            <pc:docMk/>
            <pc:sldMk cId="280654529" sldId="280"/>
            <ac:spMk id="46" creationId="{9004553F-83B3-7423-A017-801D763B4DB1}"/>
          </ac:spMkLst>
        </pc:spChg>
        <pc:spChg chg="del mod">
          <ac:chgData name="Binita Gupta (binitag)" userId="2e1667b5-636b-4c95-a3b3-a8a0dc9f68da" providerId="ADAL" clId="{4219D885-C3A3-B246-9809-061715B5E4E6}" dt="2023-12-05T03:29:52.678" v="10007" actId="478"/>
          <ac:spMkLst>
            <pc:docMk/>
            <pc:sldMk cId="280654529" sldId="280"/>
            <ac:spMk id="47" creationId="{F9FF204D-EAA4-AB0A-A375-14F636E97A23}"/>
          </ac:spMkLst>
        </pc:spChg>
        <pc:spChg chg="add del mod">
          <ac:chgData name="Binita Gupta (binitag)" userId="2e1667b5-636b-4c95-a3b3-a8a0dc9f68da" providerId="ADAL" clId="{4219D885-C3A3-B246-9809-061715B5E4E6}" dt="2023-12-05T03:43:01.922" v="10623"/>
          <ac:spMkLst>
            <pc:docMk/>
            <pc:sldMk cId="280654529" sldId="280"/>
            <ac:spMk id="48" creationId="{F28FD296-37F7-91F5-8498-3578B9B5D402}"/>
          </ac:spMkLst>
        </pc:spChg>
        <pc:spChg chg="add del mod">
          <ac:chgData name="Binita Gupta (binitag)" userId="2e1667b5-636b-4c95-a3b3-a8a0dc9f68da" providerId="ADAL" clId="{4219D885-C3A3-B246-9809-061715B5E4E6}" dt="2023-12-05T03:43:01.922" v="10623"/>
          <ac:spMkLst>
            <pc:docMk/>
            <pc:sldMk cId="280654529" sldId="280"/>
            <ac:spMk id="49" creationId="{E27F884E-67F6-9B42-3186-47C309C6FF63}"/>
          </ac:spMkLst>
        </pc:spChg>
        <pc:spChg chg="add del mod">
          <ac:chgData name="Binita Gupta (binitag)" userId="2e1667b5-636b-4c95-a3b3-a8a0dc9f68da" providerId="ADAL" clId="{4219D885-C3A3-B246-9809-061715B5E4E6}" dt="2023-12-05T03:43:01.922" v="10623"/>
          <ac:spMkLst>
            <pc:docMk/>
            <pc:sldMk cId="280654529" sldId="280"/>
            <ac:spMk id="50" creationId="{30620B5A-D05F-8E1E-7E8A-FA166222A10C}"/>
          </ac:spMkLst>
        </pc:spChg>
        <pc:spChg chg="del mod">
          <ac:chgData name="Binita Gupta (binitag)" userId="2e1667b5-636b-4c95-a3b3-a8a0dc9f68da" providerId="ADAL" clId="{4219D885-C3A3-B246-9809-061715B5E4E6}" dt="2023-12-05T03:29:52.678" v="10007" actId="478"/>
          <ac:spMkLst>
            <pc:docMk/>
            <pc:sldMk cId="280654529" sldId="280"/>
            <ac:spMk id="51" creationId="{25F9FDE3-78CE-4D3C-D9B2-A08B3E0D079F}"/>
          </ac:spMkLst>
        </pc:spChg>
        <pc:spChg chg="add del mod">
          <ac:chgData name="Binita Gupta (binitag)" userId="2e1667b5-636b-4c95-a3b3-a8a0dc9f68da" providerId="ADAL" clId="{4219D885-C3A3-B246-9809-061715B5E4E6}" dt="2023-12-05T03:43:01.922" v="10623"/>
          <ac:spMkLst>
            <pc:docMk/>
            <pc:sldMk cId="280654529" sldId="280"/>
            <ac:spMk id="53" creationId="{00EC81F5-5B30-8F4C-4318-9192E3CD4E44}"/>
          </ac:spMkLst>
        </pc:spChg>
        <pc:spChg chg="add del mod">
          <ac:chgData name="Binita Gupta (binitag)" userId="2e1667b5-636b-4c95-a3b3-a8a0dc9f68da" providerId="ADAL" clId="{4219D885-C3A3-B246-9809-061715B5E4E6}" dt="2023-12-05T03:43:01.922" v="10623"/>
          <ac:spMkLst>
            <pc:docMk/>
            <pc:sldMk cId="280654529" sldId="280"/>
            <ac:spMk id="55" creationId="{4D62176C-3EFC-BE7B-1E3C-C7FF30660053}"/>
          </ac:spMkLst>
        </pc:spChg>
        <pc:spChg chg="add del mod">
          <ac:chgData name="Binita Gupta (binitag)" userId="2e1667b5-636b-4c95-a3b3-a8a0dc9f68da" providerId="ADAL" clId="{4219D885-C3A3-B246-9809-061715B5E4E6}" dt="2023-12-05T03:43:01.922" v="10623"/>
          <ac:spMkLst>
            <pc:docMk/>
            <pc:sldMk cId="280654529" sldId="280"/>
            <ac:spMk id="56" creationId="{5E7FA900-B1ED-2075-3DA8-7943F3924FEA}"/>
          </ac:spMkLst>
        </pc:spChg>
        <pc:spChg chg="add del mod">
          <ac:chgData name="Binita Gupta (binitag)" userId="2e1667b5-636b-4c95-a3b3-a8a0dc9f68da" providerId="ADAL" clId="{4219D885-C3A3-B246-9809-061715B5E4E6}" dt="2023-12-05T03:43:01.922" v="10623"/>
          <ac:spMkLst>
            <pc:docMk/>
            <pc:sldMk cId="280654529" sldId="280"/>
            <ac:spMk id="59" creationId="{CA329879-EE4B-CFFA-4D71-C231D5A2F42B}"/>
          </ac:spMkLst>
        </pc:spChg>
        <pc:spChg chg="add del mod">
          <ac:chgData name="Binita Gupta (binitag)" userId="2e1667b5-636b-4c95-a3b3-a8a0dc9f68da" providerId="ADAL" clId="{4219D885-C3A3-B246-9809-061715B5E4E6}" dt="2023-12-05T03:43:01.922" v="10623"/>
          <ac:spMkLst>
            <pc:docMk/>
            <pc:sldMk cId="280654529" sldId="280"/>
            <ac:spMk id="60" creationId="{62A4273D-B755-1B63-035A-ABBE332B80FD}"/>
          </ac:spMkLst>
        </pc:spChg>
        <pc:spChg chg="add del mod">
          <ac:chgData name="Binita Gupta (binitag)" userId="2e1667b5-636b-4c95-a3b3-a8a0dc9f68da" providerId="ADAL" clId="{4219D885-C3A3-B246-9809-061715B5E4E6}" dt="2023-12-05T03:43:01.922" v="10623"/>
          <ac:spMkLst>
            <pc:docMk/>
            <pc:sldMk cId="280654529" sldId="280"/>
            <ac:spMk id="61" creationId="{B7B13618-EFCD-C5AF-3C5B-211FA22AEDE9}"/>
          </ac:spMkLst>
        </pc:spChg>
        <pc:spChg chg="add del mod">
          <ac:chgData name="Binita Gupta (binitag)" userId="2e1667b5-636b-4c95-a3b3-a8a0dc9f68da" providerId="ADAL" clId="{4219D885-C3A3-B246-9809-061715B5E4E6}" dt="2023-12-05T03:43:01.922" v="10623"/>
          <ac:spMkLst>
            <pc:docMk/>
            <pc:sldMk cId="280654529" sldId="280"/>
            <ac:spMk id="62" creationId="{1D24DCEC-8947-B0FD-5584-5D418528DF8F}"/>
          </ac:spMkLst>
        </pc:spChg>
        <pc:spChg chg="del mod">
          <ac:chgData name="Binita Gupta (binitag)" userId="2e1667b5-636b-4c95-a3b3-a8a0dc9f68da" providerId="ADAL" clId="{4219D885-C3A3-B246-9809-061715B5E4E6}" dt="2023-12-05T03:29:52.678" v="10007" actId="478"/>
          <ac:spMkLst>
            <pc:docMk/>
            <pc:sldMk cId="280654529" sldId="280"/>
            <ac:spMk id="63" creationId="{AC2D59B2-75D3-C113-38FB-781DF4ACA387}"/>
          </ac:spMkLst>
        </pc:spChg>
        <pc:spChg chg="add del mod">
          <ac:chgData name="Binita Gupta (binitag)" userId="2e1667b5-636b-4c95-a3b3-a8a0dc9f68da" providerId="ADAL" clId="{4219D885-C3A3-B246-9809-061715B5E4E6}" dt="2023-12-05T03:43:01.922" v="10623"/>
          <ac:spMkLst>
            <pc:docMk/>
            <pc:sldMk cId="280654529" sldId="280"/>
            <ac:spMk id="64" creationId="{37869424-AC2C-3FDC-3C31-113EAAF097F7}"/>
          </ac:spMkLst>
        </pc:spChg>
        <pc:spChg chg="add del mod">
          <ac:chgData name="Binita Gupta (binitag)" userId="2e1667b5-636b-4c95-a3b3-a8a0dc9f68da" providerId="ADAL" clId="{4219D885-C3A3-B246-9809-061715B5E4E6}" dt="2023-12-05T03:43:01.922" v="10623"/>
          <ac:spMkLst>
            <pc:docMk/>
            <pc:sldMk cId="280654529" sldId="280"/>
            <ac:spMk id="65" creationId="{8A9F66C3-8BB9-995C-B8DC-62B122380F82}"/>
          </ac:spMkLst>
        </pc:spChg>
        <pc:spChg chg="add del mod">
          <ac:chgData name="Binita Gupta (binitag)" userId="2e1667b5-636b-4c95-a3b3-a8a0dc9f68da" providerId="ADAL" clId="{4219D885-C3A3-B246-9809-061715B5E4E6}" dt="2023-12-05T03:43:01.922" v="10623"/>
          <ac:spMkLst>
            <pc:docMk/>
            <pc:sldMk cId="280654529" sldId="280"/>
            <ac:spMk id="66" creationId="{6E621C0A-3487-C28E-B2B2-8325F84BA207}"/>
          </ac:spMkLst>
        </pc:spChg>
        <pc:spChg chg="add del mod">
          <ac:chgData name="Binita Gupta (binitag)" userId="2e1667b5-636b-4c95-a3b3-a8a0dc9f68da" providerId="ADAL" clId="{4219D885-C3A3-B246-9809-061715B5E4E6}" dt="2023-12-05T03:43:01.922" v="10623"/>
          <ac:spMkLst>
            <pc:docMk/>
            <pc:sldMk cId="280654529" sldId="280"/>
            <ac:spMk id="67" creationId="{1C876CB7-837B-48D5-9063-029FD431F4BA}"/>
          </ac:spMkLst>
        </pc:spChg>
        <pc:spChg chg="add del mod">
          <ac:chgData name="Binita Gupta (binitag)" userId="2e1667b5-636b-4c95-a3b3-a8a0dc9f68da" providerId="ADAL" clId="{4219D885-C3A3-B246-9809-061715B5E4E6}" dt="2023-12-05T03:43:01.922" v="10623"/>
          <ac:spMkLst>
            <pc:docMk/>
            <pc:sldMk cId="280654529" sldId="280"/>
            <ac:spMk id="71" creationId="{AE221A67-C793-DA13-9BA3-CE81BCE3EFD6}"/>
          </ac:spMkLst>
        </pc:spChg>
        <pc:spChg chg="add del mod">
          <ac:chgData name="Binita Gupta (binitag)" userId="2e1667b5-636b-4c95-a3b3-a8a0dc9f68da" providerId="ADAL" clId="{4219D885-C3A3-B246-9809-061715B5E4E6}" dt="2023-12-05T03:43:01.922" v="10623"/>
          <ac:spMkLst>
            <pc:docMk/>
            <pc:sldMk cId="280654529" sldId="280"/>
            <ac:spMk id="72" creationId="{E6CACFA9-5990-B75D-7B97-37DE5B47036B}"/>
          </ac:spMkLst>
        </pc:spChg>
        <pc:spChg chg="add del mod">
          <ac:chgData name="Binita Gupta (binitag)" userId="2e1667b5-636b-4c95-a3b3-a8a0dc9f68da" providerId="ADAL" clId="{4219D885-C3A3-B246-9809-061715B5E4E6}" dt="2023-12-05T03:43:01.922" v="10623"/>
          <ac:spMkLst>
            <pc:docMk/>
            <pc:sldMk cId="280654529" sldId="280"/>
            <ac:spMk id="73" creationId="{85DD15F2-4829-816E-E2FE-839AB34D6323}"/>
          </ac:spMkLst>
        </pc:spChg>
        <pc:spChg chg="add del mod">
          <ac:chgData name="Binita Gupta (binitag)" userId="2e1667b5-636b-4c95-a3b3-a8a0dc9f68da" providerId="ADAL" clId="{4219D885-C3A3-B246-9809-061715B5E4E6}" dt="2023-12-05T03:43:01.922" v="10623"/>
          <ac:spMkLst>
            <pc:docMk/>
            <pc:sldMk cId="280654529" sldId="280"/>
            <ac:spMk id="76" creationId="{3AFC2FB0-0F1D-8778-4D55-944700FD5C61}"/>
          </ac:spMkLst>
        </pc:spChg>
        <pc:spChg chg="add del mod">
          <ac:chgData name="Binita Gupta (binitag)" userId="2e1667b5-636b-4c95-a3b3-a8a0dc9f68da" providerId="ADAL" clId="{4219D885-C3A3-B246-9809-061715B5E4E6}" dt="2023-12-05T03:43:01.922" v="10623"/>
          <ac:spMkLst>
            <pc:docMk/>
            <pc:sldMk cId="280654529" sldId="280"/>
            <ac:spMk id="77" creationId="{6DE44A84-D1BF-A200-20D5-2CD9E949F0EA}"/>
          </ac:spMkLst>
        </pc:spChg>
        <pc:spChg chg="del mod">
          <ac:chgData name="Binita Gupta (binitag)" userId="2e1667b5-636b-4c95-a3b3-a8a0dc9f68da" providerId="ADAL" clId="{4219D885-C3A3-B246-9809-061715B5E4E6}" dt="2023-12-05T03:29:52.678" v="10007" actId="478"/>
          <ac:spMkLst>
            <pc:docMk/>
            <pc:sldMk cId="280654529" sldId="280"/>
            <ac:spMk id="79" creationId="{AECF8823-2526-1E52-20BC-9245044E8BCE}"/>
          </ac:spMkLst>
        </pc:spChg>
        <pc:spChg chg="del mod">
          <ac:chgData name="Binita Gupta (binitag)" userId="2e1667b5-636b-4c95-a3b3-a8a0dc9f68da" providerId="ADAL" clId="{4219D885-C3A3-B246-9809-061715B5E4E6}" dt="2023-12-05T03:29:52.678" v="10007" actId="478"/>
          <ac:spMkLst>
            <pc:docMk/>
            <pc:sldMk cId="280654529" sldId="280"/>
            <ac:spMk id="80" creationId="{70B9A0D3-2E49-0646-17B0-F179F3269053}"/>
          </ac:spMkLst>
        </pc:spChg>
        <pc:spChg chg="del mod">
          <ac:chgData name="Binita Gupta (binitag)" userId="2e1667b5-636b-4c95-a3b3-a8a0dc9f68da" providerId="ADAL" clId="{4219D885-C3A3-B246-9809-061715B5E4E6}" dt="2023-12-05T03:29:52.678" v="10007" actId="478"/>
          <ac:spMkLst>
            <pc:docMk/>
            <pc:sldMk cId="280654529" sldId="280"/>
            <ac:spMk id="82" creationId="{C7DAAF49-6918-C2BC-6BD6-8BD2A0562494}"/>
          </ac:spMkLst>
        </pc:spChg>
        <pc:spChg chg="add del mod">
          <ac:chgData name="Binita Gupta (binitag)" userId="2e1667b5-636b-4c95-a3b3-a8a0dc9f68da" providerId="ADAL" clId="{4219D885-C3A3-B246-9809-061715B5E4E6}" dt="2023-12-05T03:43:01.922" v="10623"/>
          <ac:spMkLst>
            <pc:docMk/>
            <pc:sldMk cId="280654529" sldId="280"/>
            <ac:spMk id="84" creationId="{4BB034AF-4467-0306-4B42-A86FE9154FBC}"/>
          </ac:spMkLst>
        </pc:spChg>
        <pc:spChg chg="add del mod">
          <ac:chgData name="Binita Gupta (binitag)" userId="2e1667b5-636b-4c95-a3b3-a8a0dc9f68da" providerId="ADAL" clId="{4219D885-C3A3-B246-9809-061715B5E4E6}" dt="2023-12-05T03:43:01.922" v="10623"/>
          <ac:spMkLst>
            <pc:docMk/>
            <pc:sldMk cId="280654529" sldId="280"/>
            <ac:spMk id="87" creationId="{47A06838-39C3-0D4A-8E67-CAE0EB7B4026}"/>
          </ac:spMkLst>
        </pc:spChg>
        <pc:spChg chg="add del mod">
          <ac:chgData name="Binita Gupta (binitag)" userId="2e1667b5-636b-4c95-a3b3-a8a0dc9f68da" providerId="ADAL" clId="{4219D885-C3A3-B246-9809-061715B5E4E6}" dt="2023-12-05T03:43:01.922" v="10623"/>
          <ac:spMkLst>
            <pc:docMk/>
            <pc:sldMk cId="280654529" sldId="280"/>
            <ac:spMk id="88" creationId="{4D423861-D223-424A-B875-B7853233538C}"/>
          </ac:spMkLst>
        </pc:spChg>
        <pc:spChg chg="add del mod">
          <ac:chgData name="Binita Gupta (binitag)" userId="2e1667b5-636b-4c95-a3b3-a8a0dc9f68da" providerId="ADAL" clId="{4219D885-C3A3-B246-9809-061715B5E4E6}" dt="2023-12-05T03:43:01.922" v="10623"/>
          <ac:spMkLst>
            <pc:docMk/>
            <pc:sldMk cId="280654529" sldId="280"/>
            <ac:spMk id="90" creationId="{7D484D5C-6D50-E160-4FC6-9FCE7D0DCF78}"/>
          </ac:spMkLst>
        </pc:spChg>
        <pc:spChg chg="add del mod">
          <ac:chgData name="Binita Gupta (binitag)" userId="2e1667b5-636b-4c95-a3b3-a8a0dc9f68da" providerId="ADAL" clId="{4219D885-C3A3-B246-9809-061715B5E4E6}" dt="2023-12-05T03:43:01.922" v="10623"/>
          <ac:spMkLst>
            <pc:docMk/>
            <pc:sldMk cId="280654529" sldId="280"/>
            <ac:spMk id="91" creationId="{3A08A0EC-6C1B-0C66-4EE3-2D382E4F2209}"/>
          </ac:spMkLst>
        </pc:spChg>
        <pc:spChg chg="add del mod">
          <ac:chgData name="Binita Gupta (binitag)" userId="2e1667b5-636b-4c95-a3b3-a8a0dc9f68da" providerId="ADAL" clId="{4219D885-C3A3-B246-9809-061715B5E4E6}" dt="2023-12-05T03:43:01.922" v="10623"/>
          <ac:spMkLst>
            <pc:docMk/>
            <pc:sldMk cId="280654529" sldId="280"/>
            <ac:spMk id="93" creationId="{E271064B-98A0-9F3E-DC93-12906034149F}"/>
          </ac:spMkLst>
        </pc:spChg>
        <pc:spChg chg="add del mod">
          <ac:chgData name="Binita Gupta (binitag)" userId="2e1667b5-636b-4c95-a3b3-a8a0dc9f68da" providerId="ADAL" clId="{4219D885-C3A3-B246-9809-061715B5E4E6}" dt="2023-12-05T03:43:01.922" v="10623"/>
          <ac:spMkLst>
            <pc:docMk/>
            <pc:sldMk cId="280654529" sldId="280"/>
            <ac:spMk id="94" creationId="{2485AC15-69FD-1C44-5F5C-FF6A9E11E1C7}"/>
          </ac:spMkLst>
        </pc:spChg>
        <pc:spChg chg="add del mod">
          <ac:chgData name="Binita Gupta (binitag)" userId="2e1667b5-636b-4c95-a3b3-a8a0dc9f68da" providerId="ADAL" clId="{4219D885-C3A3-B246-9809-061715B5E4E6}" dt="2023-12-05T03:43:01.922" v="10623"/>
          <ac:spMkLst>
            <pc:docMk/>
            <pc:sldMk cId="280654529" sldId="280"/>
            <ac:spMk id="95" creationId="{C6D359FA-688A-8E38-0BB8-645194E195A9}"/>
          </ac:spMkLst>
        </pc:spChg>
        <pc:spChg chg="add del mod">
          <ac:chgData name="Binita Gupta (binitag)" userId="2e1667b5-636b-4c95-a3b3-a8a0dc9f68da" providerId="ADAL" clId="{4219D885-C3A3-B246-9809-061715B5E4E6}" dt="2023-12-05T03:43:01.922" v="10623"/>
          <ac:spMkLst>
            <pc:docMk/>
            <pc:sldMk cId="280654529" sldId="280"/>
            <ac:spMk id="97" creationId="{124F44AB-3FB3-89CE-7990-B9C51B06D754}"/>
          </ac:spMkLst>
        </pc:spChg>
        <pc:picChg chg="add del mod">
          <ac:chgData name="Binita Gupta (binitag)" userId="2e1667b5-636b-4c95-a3b3-a8a0dc9f68da" providerId="ADAL" clId="{4219D885-C3A3-B246-9809-061715B5E4E6}" dt="2023-12-05T03:37:08.738" v="10556" actId="478"/>
          <ac:picMkLst>
            <pc:docMk/>
            <pc:sldMk cId="280654529" sldId="280"/>
            <ac:picMk id="11" creationId="{EC59E099-6368-C99A-9C25-BEA911B1541B}"/>
          </ac:picMkLst>
        </pc:picChg>
        <pc:picChg chg="add del mod">
          <ac:chgData name="Binita Gupta (binitag)" userId="2e1667b5-636b-4c95-a3b3-a8a0dc9f68da" providerId="ADAL" clId="{4219D885-C3A3-B246-9809-061715B5E4E6}" dt="2023-12-05T03:42:49.767" v="10621" actId="478"/>
          <ac:picMkLst>
            <pc:docMk/>
            <pc:sldMk cId="280654529" sldId="280"/>
            <ac:picMk id="32" creationId="{5542E113-42B6-30B1-9C14-7B72964FBA33}"/>
          </ac:picMkLst>
        </pc:picChg>
        <pc:picChg chg="add del mod">
          <ac:chgData name="Binita Gupta (binitag)" userId="2e1667b5-636b-4c95-a3b3-a8a0dc9f68da" providerId="ADAL" clId="{4219D885-C3A3-B246-9809-061715B5E4E6}" dt="2023-12-05T03:43:56.695" v="10636" actId="478"/>
          <ac:picMkLst>
            <pc:docMk/>
            <pc:sldMk cId="280654529" sldId="280"/>
            <ac:picMk id="101" creationId="{5FD9C552-2265-2E1F-FBB9-B344CC4DA927}"/>
          </ac:picMkLst>
        </pc:picChg>
        <pc:picChg chg="add del mod">
          <ac:chgData name="Binita Gupta (binitag)" userId="2e1667b5-636b-4c95-a3b3-a8a0dc9f68da" providerId="ADAL" clId="{4219D885-C3A3-B246-9809-061715B5E4E6}" dt="2023-12-05T17:30:36.440" v="15516" actId="478"/>
          <ac:picMkLst>
            <pc:docMk/>
            <pc:sldMk cId="280654529" sldId="280"/>
            <ac:picMk id="102" creationId="{3BDF9189-BB18-765D-309A-9038F921A935}"/>
          </ac:picMkLst>
        </pc:picChg>
        <pc:picChg chg="add mod">
          <ac:chgData name="Binita Gupta (binitag)" userId="2e1667b5-636b-4c95-a3b3-a8a0dc9f68da" providerId="ADAL" clId="{4219D885-C3A3-B246-9809-061715B5E4E6}" dt="2023-12-13T22:38:05.596" v="22059" actId="1076"/>
          <ac:picMkLst>
            <pc:docMk/>
            <pc:sldMk cId="280654529" sldId="280"/>
            <ac:picMk id="103" creationId="{8896E40C-1443-2318-1C98-976CABDD6BC1}"/>
          </ac:picMkLst>
        </pc:picChg>
        <pc:cxnChg chg="del mod">
          <ac:chgData name="Binita Gupta (binitag)" userId="2e1667b5-636b-4c95-a3b3-a8a0dc9f68da" providerId="ADAL" clId="{4219D885-C3A3-B246-9809-061715B5E4E6}" dt="2023-12-05T03:29:52.678" v="10007" actId="478"/>
          <ac:cxnSpMkLst>
            <pc:docMk/>
            <pc:sldMk cId="280654529" sldId="280"/>
            <ac:cxnSpMk id="12" creationId="{F78C80BC-CEB0-CD73-BCC3-B98DC2D54697}"/>
          </ac:cxnSpMkLst>
        </pc:cxnChg>
        <pc:cxnChg chg="del mod">
          <ac:chgData name="Binita Gupta (binitag)" userId="2e1667b5-636b-4c95-a3b3-a8a0dc9f68da" providerId="ADAL" clId="{4219D885-C3A3-B246-9809-061715B5E4E6}" dt="2023-12-05T03:29:52.678" v="10007" actId="478"/>
          <ac:cxnSpMkLst>
            <pc:docMk/>
            <pc:sldMk cId="280654529" sldId="280"/>
            <ac:cxnSpMk id="33" creationId="{C212FDC7-47C3-0BAE-8AB8-1CB923DEBA43}"/>
          </ac:cxnSpMkLst>
        </pc:cxnChg>
        <pc:cxnChg chg="del mod">
          <ac:chgData name="Binita Gupta (binitag)" userId="2e1667b5-636b-4c95-a3b3-a8a0dc9f68da" providerId="ADAL" clId="{4219D885-C3A3-B246-9809-061715B5E4E6}" dt="2023-12-05T03:29:52.678" v="10007" actId="478"/>
          <ac:cxnSpMkLst>
            <pc:docMk/>
            <pc:sldMk cId="280654529" sldId="280"/>
            <ac:cxnSpMk id="34" creationId="{009B25CC-BCE7-1911-797F-20657D885E16}"/>
          </ac:cxnSpMkLst>
        </pc:cxnChg>
        <pc:cxnChg chg="del mod">
          <ac:chgData name="Binita Gupta (binitag)" userId="2e1667b5-636b-4c95-a3b3-a8a0dc9f68da" providerId="ADAL" clId="{4219D885-C3A3-B246-9809-061715B5E4E6}" dt="2023-12-05T03:29:52.678" v="10007" actId="478"/>
          <ac:cxnSpMkLst>
            <pc:docMk/>
            <pc:sldMk cId="280654529" sldId="280"/>
            <ac:cxnSpMk id="35" creationId="{A66EBE32-3FC1-C940-1166-68EC2283CC93}"/>
          </ac:cxnSpMkLst>
        </pc:cxnChg>
        <pc:cxnChg chg="del mod">
          <ac:chgData name="Binita Gupta (binitag)" userId="2e1667b5-636b-4c95-a3b3-a8a0dc9f68da" providerId="ADAL" clId="{4219D885-C3A3-B246-9809-061715B5E4E6}" dt="2023-12-05T03:29:52.678" v="10007" actId="478"/>
          <ac:cxnSpMkLst>
            <pc:docMk/>
            <pc:sldMk cId="280654529" sldId="280"/>
            <ac:cxnSpMk id="37" creationId="{A47EC210-DE72-737E-9397-F9115026688F}"/>
          </ac:cxnSpMkLst>
        </pc:cxnChg>
        <pc:cxnChg chg="del mod">
          <ac:chgData name="Binita Gupta (binitag)" userId="2e1667b5-636b-4c95-a3b3-a8a0dc9f68da" providerId="ADAL" clId="{4219D885-C3A3-B246-9809-061715B5E4E6}" dt="2023-12-05T03:29:52.678" v="10007" actId="478"/>
          <ac:cxnSpMkLst>
            <pc:docMk/>
            <pc:sldMk cId="280654529" sldId="280"/>
            <ac:cxnSpMk id="39" creationId="{7191A5C7-58A4-0D5E-D3EE-DF6F27949637}"/>
          </ac:cxnSpMkLst>
        </pc:cxnChg>
        <pc:cxnChg chg="del mod">
          <ac:chgData name="Binita Gupta (binitag)" userId="2e1667b5-636b-4c95-a3b3-a8a0dc9f68da" providerId="ADAL" clId="{4219D885-C3A3-B246-9809-061715B5E4E6}" dt="2023-12-05T03:29:52.678" v="10007" actId="478"/>
          <ac:cxnSpMkLst>
            <pc:docMk/>
            <pc:sldMk cId="280654529" sldId="280"/>
            <ac:cxnSpMk id="52" creationId="{9B0AF17C-A2C9-C2C1-F6CE-15380BFCA2D4}"/>
          </ac:cxnSpMkLst>
        </pc:cxnChg>
        <pc:cxnChg chg="del mod">
          <ac:chgData name="Binita Gupta (binitag)" userId="2e1667b5-636b-4c95-a3b3-a8a0dc9f68da" providerId="ADAL" clId="{4219D885-C3A3-B246-9809-061715B5E4E6}" dt="2023-12-05T03:29:52.678" v="10007" actId="478"/>
          <ac:cxnSpMkLst>
            <pc:docMk/>
            <pc:sldMk cId="280654529" sldId="280"/>
            <ac:cxnSpMk id="54" creationId="{065A633C-02E2-29A3-2B6C-C8A4F1E6C7C4}"/>
          </ac:cxnSpMkLst>
        </pc:cxnChg>
        <pc:cxnChg chg="del mod">
          <ac:chgData name="Binita Gupta (binitag)" userId="2e1667b5-636b-4c95-a3b3-a8a0dc9f68da" providerId="ADAL" clId="{4219D885-C3A3-B246-9809-061715B5E4E6}" dt="2023-12-05T03:29:52.678" v="10007" actId="478"/>
          <ac:cxnSpMkLst>
            <pc:docMk/>
            <pc:sldMk cId="280654529" sldId="280"/>
            <ac:cxnSpMk id="57" creationId="{B212E863-725A-925E-9AF3-A783C9FD44BF}"/>
          </ac:cxnSpMkLst>
        </pc:cxnChg>
        <pc:cxnChg chg="del mod">
          <ac:chgData name="Binita Gupta (binitag)" userId="2e1667b5-636b-4c95-a3b3-a8a0dc9f68da" providerId="ADAL" clId="{4219D885-C3A3-B246-9809-061715B5E4E6}" dt="2023-12-05T03:29:52.678" v="10007" actId="478"/>
          <ac:cxnSpMkLst>
            <pc:docMk/>
            <pc:sldMk cId="280654529" sldId="280"/>
            <ac:cxnSpMk id="58" creationId="{8260DC68-2519-8E91-C8FA-17A61083FF73}"/>
          </ac:cxnSpMkLst>
        </pc:cxnChg>
        <pc:cxnChg chg="add del mod">
          <ac:chgData name="Binita Gupta (binitag)" userId="2e1667b5-636b-4c95-a3b3-a8a0dc9f68da" providerId="ADAL" clId="{4219D885-C3A3-B246-9809-061715B5E4E6}" dt="2023-12-05T03:43:01.922" v="10623"/>
          <ac:cxnSpMkLst>
            <pc:docMk/>
            <pc:sldMk cId="280654529" sldId="280"/>
            <ac:cxnSpMk id="68" creationId="{D438A0A3-4345-DE15-EF73-2EE78E584786}"/>
          </ac:cxnSpMkLst>
        </pc:cxnChg>
        <pc:cxnChg chg="add del mod">
          <ac:chgData name="Binita Gupta (binitag)" userId="2e1667b5-636b-4c95-a3b3-a8a0dc9f68da" providerId="ADAL" clId="{4219D885-C3A3-B246-9809-061715B5E4E6}" dt="2023-12-05T03:43:01.922" v="10623"/>
          <ac:cxnSpMkLst>
            <pc:docMk/>
            <pc:sldMk cId="280654529" sldId="280"/>
            <ac:cxnSpMk id="69" creationId="{0CA3174E-553F-3C2F-F67E-182663D78008}"/>
          </ac:cxnSpMkLst>
        </pc:cxnChg>
        <pc:cxnChg chg="add del mod">
          <ac:chgData name="Binita Gupta (binitag)" userId="2e1667b5-636b-4c95-a3b3-a8a0dc9f68da" providerId="ADAL" clId="{4219D885-C3A3-B246-9809-061715B5E4E6}" dt="2023-12-05T03:43:01.922" v="10623"/>
          <ac:cxnSpMkLst>
            <pc:docMk/>
            <pc:sldMk cId="280654529" sldId="280"/>
            <ac:cxnSpMk id="70" creationId="{8DE950A7-E2BC-9CDA-C5ED-BB5EDFB0F914}"/>
          </ac:cxnSpMkLst>
        </pc:cxnChg>
        <pc:cxnChg chg="del mod">
          <ac:chgData name="Binita Gupta (binitag)" userId="2e1667b5-636b-4c95-a3b3-a8a0dc9f68da" providerId="ADAL" clId="{4219D885-C3A3-B246-9809-061715B5E4E6}" dt="2023-12-05T03:29:52.678" v="10007" actId="478"/>
          <ac:cxnSpMkLst>
            <pc:docMk/>
            <pc:sldMk cId="280654529" sldId="280"/>
            <ac:cxnSpMk id="74" creationId="{D21B1AF2-FC71-D79E-EB24-615308F4726E}"/>
          </ac:cxnSpMkLst>
        </pc:cxnChg>
        <pc:cxnChg chg="del mod">
          <ac:chgData name="Binita Gupta (binitag)" userId="2e1667b5-636b-4c95-a3b3-a8a0dc9f68da" providerId="ADAL" clId="{4219D885-C3A3-B246-9809-061715B5E4E6}" dt="2023-12-05T03:29:52.678" v="10007" actId="478"/>
          <ac:cxnSpMkLst>
            <pc:docMk/>
            <pc:sldMk cId="280654529" sldId="280"/>
            <ac:cxnSpMk id="75" creationId="{BEA719EF-981E-5B2F-5925-5E04CB88C42D}"/>
          </ac:cxnSpMkLst>
        </pc:cxnChg>
        <pc:cxnChg chg="add del mod">
          <ac:chgData name="Binita Gupta (binitag)" userId="2e1667b5-636b-4c95-a3b3-a8a0dc9f68da" providerId="ADAL" clId="{4219D885-C3A3-B246-9809-061715B5E4E6}" dt="2023-12-05T03:43:01.922" v="10623"/>
          <ac:cxnSpMkLst>
            <pc:docMk/>
            <pc:sldMk cId="280654529" sldId="280"/>
            <ac:cxnSpMk id="78" creationId="{5BFC1576-B2F1-9D3D-D7CE-C297EFB4D401}"/>
          </ac:cxnSpMkLst>
        </pc:cxnChg>
        <pc:cxnChg chg="del mod">
          <ac:chgData name="Binita Gupta (binitag)" userId="2e1667b5-636b-4c95-a3b3-a8a0dc9f68da" providerId="ADAL" clId="{4219D885-C3A3-B246-9809-061715B5E4E6}" dt="2023-12-05T03:29:52.678" v="10007" actId="478"/>
          <ac:cxnSpMkLst>
            <pc:docMk/>
            <pc:sldMk cId="280654529" sldId="280"/>
            <ac:cxnSpMk id="81" creationId="{2C175393-A5B1-2959-204A-25E0ED377982}"/>
          </ac:cxnSpMkLst>
        </pc:cxnChg>
        <pc:cxnChg chg="add del mod">
          <ac:chgData name="Binita Gupta (binitag)" userId="2e1667b5-636b-4c95-a3b3-a8a0dc9f68da" providerId="ADAL" clId="{4219D885-C3A3-B246-9809-061715B5E4E6}" dt="2023-12-05T03:43:01.922" v="10623"/>
          <ac:cxnSpMkLst>
            <pc:docMk/>
            <pc:sldMk cId="280654529" sldId="280"/>
            <ac:cxnSpMk id="83" creationId="{461AE847-6F81-EE79-A4FE-ACCE88051E38}"/>
          </ac:cxnSpMkLst>
        </pc:cxnChg>
        <pc:cxnChg chg="add del mod">
          <ac:chgData name="Binita Gupta (binitag)" userId="2e1667b5-636b-4c95-a3b3-a8a0dc9f68da" providerId="ADAL" clId="{4219D885-C3A3-B246-9809-061715B5E4E6}" dt="2023-12-05T03:43:01.922" v="10623"/>
          <ac:cxnSpMkLst>
            <pc:docMk/>
            <pc:sldMk cId="280654529" sldId="280"/>
            <ac:cxnSpMk id="85" creationId="{2C11FDCC-1600-F072-0A35-ED72CE3D5A3D}"/>
          </ac:cxnSpMkLst>
        </pc:cxnChg>
        <pc:cxnChg chg="add del mod">
          <ac:chgData name="Binita Gupta (binitag)" userId="2e1667b5-636b-4c95-a3b3-a8a0dc9f68da" providerId="ADAL" clId="{4219D885-C3A3-B246-9809-061715B5E4E6}" dt="2023-12-05T03:43:01.922" v="10623"/>
          <ac:cxnSpMkLst>
            <pc:docMk/>
            <pc:sldMk cId="280654529" sldId="280"/>
            <ac:cxnSpMk id="86" creationId="{07805A8C-98C8-E97D-5CBB-EE7E16359525}"/>
          </ac:cxnSpMkLst>
        </pc:cxnChg>
        <pc:cxnChg chg="add del mod">
          <ac:chgData name="Binita Gupta (binitag)" userId="2e1667b5-636b-4c95-a3b3-a8a0dc9f68da" providerId="ADAL" clId="{4219D885-C3A3-B246-9809-061715B5E4E6}" dt="2023-12-05T03:43:01.922" v="10623"/>
          <ac:cxnSpMkLst>
            <pc:docMk/>
            <pc:sldMk cId="280654529" sldId="280"/>
            <ac:cxnSpMk id="89" creationId="{1EF1467C-5AC6-25BC-20E3-24180877729C}"/>
          </ac:cxnSpMkLst>
        </pc:cxnChg>
        <pc:cxnChg chg="add del mod">
          <ac:chgData name="Binita Gupta (binitag)" userId="2e1667b5-636b-4c95-a3b3-a8a0dc9f68da" providerId="ADAL" clId="{4219D885-C3A3-B246-9809-061715B5E4E6}" dt="2023-12-05T03:43:01.922" v="10623"/>
          <ac:cxnSpMkLst>
            <pc:docMk/>
            <pc:sldMk cId="280654529" sldId="280"/>
            <ac:cxnSpMk id="92" creationId="{7858C6A8-5779-24B8-7205-F11D5F646D5A}"/>
          </ac:cxnSpMkLst>
        </pc:cxnChg>
        <pc:cxnChg chg="add del mod">
          <ac:chgData name="Binita Gupta (binitag)" userId="2e1667b5-636b-4c95-a3b3-a8a0dc9f68da" providerId="ADAL" clId="{4219D885-C3A3-B246-9809-061715B5E4E6}" dt="2023-12-05T03:43:01.922" v="10623"/>
          <ac:cxnSpMkLst>
            <pc:docMk/>
            <pc:sldMk cId="280654529" sldId="280"/>
            <ac:cxnSpMk id="96" creationId="{887321F0-6F3F-CFC7-BCC9-924782C0E49E}"/>
          </ac:cxnSpMkLst>
        </pc:cxnChg>
        <pc:cxnChg chg="add del mod">
          <ac:chgData name="Binita Gupta (binitag)" userId="2e1667b5-636b-4c95-a3b3-a8a0dc9f68da" providerId="ADAL" clId="{4219D885-C3A3-B246-9809-061715B5E4E6}" dt="2023-12-05T03:43:01.922" v="10623"/>
          <ac:cxnSpMkLst>
            <pc:docMk/>
            <pc:sldMk cId="280654529" sldId="280"/>
            <ac:cxnSpMk id="98" creationId="{931FEC53-3F79-5C4E-232D-E311C229B2A2}"/>
          </ac:cxnSpMkLst>
        </pc:cxnChg>
        <pc:cxnChg chg="add del mod">
          <ac:chgData name="Binita Gupta (binitag)" userId="2e1667b5-636b-4c95-a3b3-a8a0dc9f68da" providerId="ADAL" clId="{4219D885-C3A3-B246-9809-061715B5E4E6}" dt="2023-12-05T03:43:01.922" v="10623"/>
          <ac:cxnSpMkLst>
            <pc:docMk/>
            <pc:sldMk cId="280654529" sldId="280"/>
            <ac:cxnSpMk id="99" creationId="{AA79EB9B-0E9C-6847-F22B-682388C17ED3}"/>
          </ac:cxnSpMkLst>
        </pc:cxnChg>
        <pc:cxnChg chg="add del mod">
          <ac:chgData name="Binita Gupta (binitag)" userId="2e1667b5-636b-4c95-a3b3-a8a0dc9f68da" providerId="ADAL" clId="{4219D885-C3A3-B246-9809-061715B5E4E6}" dt="2023-12-05T03:43:01.922" v="10623"/>
          <ac:cxnSpMkLst>
            <pc:docMk/>
            <pc:sldMk cId="280654529" sldId="280"/>
            <ac:cxnSpMk id="100" creationId="{17C3B5DD-DD33-42D5-E032-88D896942F8B}"/>
          </ac:cxnSpMkLst>
        </pc:cxnChg>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pChg chg="mod">
          <ac:chgData name="Binita Gupta (binitag)" userId="2e1667b5-636b-4c95-a3b3-a8a0dc9f68da" providerId="ADAL" clId="{4219D885-C3A3-B246-9809-061715B5E4E6}" dt="2023-12-05T18:54:54.856" v="18135" actId="20577"/>
          <ac:spMkLst>
            <pc:docMk/>
            <pc:sldMk cId="1899805933" sldId="282"/>
            <ac:spMk id="4097" creationId="{00000000-0000-0000-0000-000000000000}"/>
          </ac:spMkLst>
        </pc:spChg>
        <pc:spChg chg="mod">
          <ac:chgData name="Binita Gupta (binitag)" userId="2e1667b5-636b-4c95-a3b3-a8a0dc9f68da" providerId="ADAL" clId="{4219D885-C3A3-B246-9809-061715B5E4E6}" dt="2023-12-13T22:39:11.812" v="22102" actId="20577"/>
          <ac:spMkLst>
            <pc:docMk/>
            <pc:sldMk cId="1899805933" sldId="282"/>
            <ac:spMk id="4098" creationId="{00000000-0000-0000-0000-000000000000}"/>
          </ac:spMkLst>
        </pc:spChg>
      </pc:sldChg>
      <pc:sldChg chg="modSp add mod">
        <pc:chgData name="Binita Gupta (binitag)" userId="2e1667b5-636b-4c95-a3b3-a8a0dc9f68da" providerId="ADAL" clId="{4219D885-C3A3-B246-9809-061715B5E4E6}" dt="2023-12-15T06:48:47.555" v="23495" actId="20577"/>
        <pc:sldMkLst>
          <pc:docMk/>
          <pc:sldMk cId="1300546902" sldId="283"/>
        </pc:sldMkLst>
        <pc:spChg chg="mod">
          <ac:chgData name="Binita Gupta (binitag)" userId="2e1667b5-636b-4c95-a3b3-a8a0dc9f68da" providerId="ADAL" clId="{4219D885-C3A3-B246-9809-061715B5E4E6}" dt="2023-12-05T18:55:19.249" v="18145" actId="20577"/>
          <ac:spMkLst>
            <pc:docMk/>
            <pc:sldMk cId="1300546902" sldId="283"/>
            <ac:spMk id="4097" creationId="{00000000-0000-0000-0000-000000000000}"/>
          </ac:spMkLst>
        </pc:spChg>
        <pc:spChg chg="mod">
          <ac:chgData name="Binita Gupta (binitag)" userId="2e1667b5-636b-4c95-a3b3-a8a0dc9f68da" providerId="ADAL" clId="{4219D885-C3A3-B246-9809-061715B5E4E6}" dt="2023-12-15T06:48:47.555" v="23495" actId="20577"/>
          <ac:spMkLst>
            <pc:docMk/>
            <pc:sldMk cId="1300546902" sldId="283"/>
            <ac:spMk id="4098" creationId="{00000000-0000-0000-0000-000000000000}"/>
          </ac:spMkLst>
        </pc:spChg>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pChg chg="mod">
          <ac:chgData name="Binita Gupta (binitag)" userId="2e1667b5-636b-4c95-a3b3-a8a0dc9f68da" providerId="ADAL" clId="{4219D885-C3A3-B246-9809-061715B5E4E6}" dt="2023-12-14T08:32:47.909" v="22120" actId="120"/>
          <ac:spMkLst>
            <pc:docMk/>
            <pc:sldMk cId="2526981430" sldId="284"/>
            <ac:spMk id="2" creationId="{27B2087D-0A6E-C019-4271-78E632268575}"/>
          </ac:spMkLst>
        </pc:spChg>
        <pc:spChg chg="add del">
          <ac:chgData name="Binita Gupta (binitag)" userId="2e1667b5-636b-4c95-a3b3-a8a0dc9f68da" providerId="ADAL" clId="{4219D885-C3A3-B246-9809-061715B5E4E6}" dt="2023-12-05T20:39:09.811" v="18173" actId="26606"/>
          <ac:spMkLst>
            <pc:docMk/>
            <pc:sldMk cId="2526981430" sldId="284"/>
            <ac:spMk id="3" creationId="{4AD6D142-1C2D-0A32-EC71-9CF763D72457}"/>
          </ac:spMkLst>
        </pc:spChg>
        <pc:spChg chg="add mod">
          <ac:chgData name="Binita Gupta (binitag)" userId="2e1667b5-636b-4c95-a3b3-a8a0dc9f68da" providerId="ADAL" clId="{4219D885-C3A3-B246-9809-061715B5E4E6}" dt="2023-12-14T08:45:34.161" v="23472" actId="14100"/>
          <ac:spMkLst>
            <pc:docMk/>
            <pc:sldMk cId="2526981430" sldId="284"/>
            <ac:spMk id="3" creationId="{5000CBDF-4D1B-2FE9-1ED7-CAD99530F945}"/>
          </ac:spMkLst>
        </pc:spChg>
        <pc:spChg chg="mod ord">
          <ac:chgData name="Binita Gupta (binitag)" userId="2e1667b5-636b-4c95-a3b3-a8a0dc9f68da" providerId="ADAL" clId="{4219D885-C3A3-B246-9809-061715B5E4E6}" dt="2023-12-14T08:32:12.550" v="22105" actId="26606"/>
          <ac:spMkLst>
            <pc:docMk/>
            <pc:sldMk cId="2526981430" sldId="284"/>
            <ac:spMk id="4" creationId="{FF0C016F-7FE1-F97A-FD85-0BA343643E39}"/>
          </ac:spMkLst>
        </pc:spChg>
        <pc:spChg chg="mod ord">
          <ac:chgData name="Binita Gupta (binitag)" userId="2e1667b5-636b-4c95-a3b3-a8a0dc9f68da" providerId="ADAL" clId="{4219D885-C3A3-B246-9809-061715B5E4E6}" dt="2023-12-14T08:32:12.550" v="22105" actId="26606"/>
          <ac:spMkLst>
            <pc:docMk/>
            <pc:sldMk cId="2526981430" sldId="284"/>
            <ac:spMk id="5" creationId="{E32EB053-F915-009B-C175-82274A7BB6E8}"/>
          </ac:spMkLst>
        </pc:spChg>
        <pc:spChg chg="mod ord">
          <ac:chgData name="Binita Gupta (binitag)" userId="2e1667b5-636b-4c95-a3b3-a8a0dc9f68da" providerId="ADAL" clId="{4219D885-C3A3-B246-9809-061715B5E4E6}" dt="2023-12-14T08:32:12.550" v="22105" actId="26606"/>
          <ac:spMkLst>
            <pc:docMk/>
            <pc:sldMk cId="2526981430" sldId="284"/>
            <ac:spMk id="6" creationId="{5092E549-D332-E1D5-8F11-78CC67EFEFC6}"/>
          </ac:spMkLst>
        </pc:spChg>
        <pc:spChg chg="add del">
          <ac:chgData name="Binita Gupta (binitag)" userId="2e1667b5-636b-4c95-a3b3-a8a0dc9f68da" providerId="ADAL" clId="{4219D885-C3A3-B246-9809-061715B5E4E6}" dt="2023-12-05T20:41:24.174" v="18206" actId="22"/>
          <ac:spMkLst>
            <pc:docMk/>
            <pc:sldMk cId="2526981430" sldId="284"/>
            <ac:spMk id="8" creationId="{13711318-85A6-DC5C-403C-2A086EDF1BAC}"/>
          </ac:spMkLst>
        </pc:spChg>
        <pc:spChg chg="add del mod">
          <ac:chgData name="Binita Gupta (binitag)" userId="2e1667b5-636b-4c95-a3b3-a8a0dc9f68da" providerId="ADAL" clId="{4219D885-C3A3-B246-9809-061715B5E4E6}" dt="2023-12-13T20:34:25.092" v="21192" actId="478"/>
          <ac:spMkLst>
            <pc:docMk/>
            <pc:sldMk cId="2526981430" sldId="284"/>
            <ac:spMk id="12" creationId="{2B3AD352-169E-2D51-308F-C2F69172DD12}"/>
          </ac:spMkLst>
        </pc:spChg>
        <pc:spChg chg="add del mod">
          <ac:chgData name="Binita Gupta (binitag)" userId="2e1667b5-636b-4c95-a3b3-a8a0dc9f68da" providerId="ADAL" clId="{4219D885-C3A3-B246-9809-061715B5E4E6}" dt="2023-12-05T20:50:29.874" v="18225" actId="26606"/>
          <ac:spMkLst>
            <pc:docMk/>
            <pc:sldMk cId="2526981430" sldId="284"/>
            <ac:spMk id="15" creationId="{F1BDE67B-830C-D86E-871F-6150FA103AD8}"/>
          </ac:spMkLst>
        </pc:spChg>
        <pc:spChg chg="add del mod">
          <ac:chgData name="Binita Gupta (binitag)" userId="2e1667b5-636b-4c95-a3b3-a8a0dc9f68da" providerId="ADAL" clId="{4219D885-C3A3-B246-9809-061715B5E4E6}" dt="2023-12-05T20:51:12.422" v="18236" actId="478"/>
          <ac:spMkLst>
            <pc:docMk/>
            <pc:sldMk cId="2526981430" sldId="284"/>
            <ac:spMk id="17" creationId="{775765B8-DF5A-2A27-E1E7-6A7142C66143}"/>
          </ac:spMkLst>
        </pc:spChg>
        <pc:spChg chg="add del mod">
          <ac:chgData name="Binita Gupta (binitag)" userId="2e1667b5-636b-4c95-a3b3-a8a0dc9f68da" providerId="ADAL" clId="{4219D885-C3A3-B246-9809-061715B5E4E6}" dt="2023-12-05T20:39:09.807" v="18172" actId="26606"/>
          <ac:spMkLst>
            <pc:docMk/>
            <pc:sldMk cId="2526981430" sldId="284"/>
            <ac:spMk id="1027" creationId="{30C6BF6C-A0A1-2F45-2D9C-C19B1A96D291}"/>
          </ac:spMkLst>
        </pc:spChg>
        <pc:spChg chg="add del mod">
          <ac:chgData name="Binita Gupta (binitag)" userId="2e1667b5-636b-4c95-a3b3-a8a0dc9f68da" providerId="ADAL" clId="{4219D885-C3A3-B246-9809-061715B5E4E6}" dt="2023-12-05T20:39:02.907" v="18168" actId="26606"/>
          <ac:spMkLst>
            <pc:docMk/>
            <pc:sldMk cId="2526981430" sldId="284"/>
            <ac:spMk id="1030" creationId="{3FB8D32B-91AE-2413-2F61-BE17E079B243}"/>
          </ac:spMkLst>
        </pc:spChg>
        <pc:spChg chg="add del mod">
          <ac:chgData name="Binita Gupta (binitag)" userId="2e1667b5-636b-4c95-a3b3-a8a0dc9f68da" providerId="ADAL" clId="{4219D885-C3A3-B246-9809-061715B5E4E6}" dt="2023-12-05T20:39:09.807" v="18172" actId="26606"/>
          <ac:spMkLst>
            <pc:docMk/>
            <pc:sldMk cId="2526981430" sldId="284"/>
            <ac:spMk id="1032" creationId="{A9BAD067-E9AB-D5B9-6F18-D380EC7304E8}"/>
          </ac:spMkLst>
        </pc:spChg>
        <pc:spChg chg="add del mod">
          <ac:chgData name="Binita Gupta (binitag)" userId="2e1667b5-636b-4c95-a3b3-a8a0dc9f68da" providerId="ADAL" clId="{4219D885-C3A3-B246-9809-061715B5E4E6}" dt="2023-12-05T20:39:09.807" v="18172" actId="26606"/>
          <ac:spMkLst>
            <pc:docMk/>
            <pc:sldMk cId="2526981430" sldId="284"/>
            <ac:spMk id="1034" creationId="{23C2F50E-5000-D251-965A-7BF1D69EE402}"/>
          </ac:spMkLst>
        </pc:spChg>
        <pc:spChg chg="add del mod">
          <ac:chgData name="Binita Gupta (binitag)" userId="2e1667b5-636b-4c95-a3b3-a8a0dc9f68da" providerId="ADAL" clId="{4219D885-C3A3-B246-9809-061715B5E4E6}" dt="2023-12-05T20:39:47.792" v="18179" actId="478"/>
          <ac:spMkLst>
            <pc:docMk/>
            <pc:sldMk cId="2526981430" sldId="284"/>
            <ac:spMk id="1036" creationId="{3FB8D32B-91AE-2413-2F61-BE17E079B243}"/>
          </ac:spMkLst>
        </pc:spChg>
        <pc:picChg chg="add del mod">
          <ac:chgData name="Binita Gupta (binitag)" userId="2e1667b5-636b-4c95-a3b3-a8a0dc9f68da" providerId="ADAL" clId="{4219D885-C3A3-B246-9809-061715B5E4E6}" dt="2023-12-05T20:42:23.552" v="18215" actId="478"/>
          <ac:picMkLst>
            <pc:docMk/>
            <pc:sldMk cId="2526981430" sldId="284"/>
            <ac:picMk id="9" creationId="{F8244637-13CC-A9D9-88F1-B74085886A36}"/>
          </ac:picMkLst>
        </pc:picChg>
        <pc:picChg chg="add del mod ord">
          <ac:chgData name="Binita Gupta (binitag)" userId="2e1667b5-636b-4c95-a3b3-a8a0dc9f68da" providerId="ADAL" clId="{4219D885-C3A3-B246-9809-061715B5E4E6}" dt="2023-12-14T08:31:50.412" v="22103" actId="478"/>
          <ac:picMkLst>
            <pc:docMk/>
            <pc:sldMk cId="2526981430" sldId="284"/>
            <ac:picMk id="10" creationId="{A7A7982D-5341-F635-3BDE-E2FBD844D6C7}"/>
          </ac:picMkLst>
        </pc:picChg>
        <pc:picChg chg="add del mod ord">
          <ac:chgData name="Binita Gupta (binitag)" userId="2e1667b5-636b-4c95-a3b3-a8a0dc9f68da" providerId="ADAL" clId="{4219D885-C3A3-B246-9809-061715B5E4E6}" dt="2023-12-05T20:41:09.233" v="18203" actId="478"/>
          <ac:picMkLst>
            <pc:docMk/>
            <pc:sldMk cId="2526981430" sldId="284"/>
            <ac:picMk id="1025" creationId="{131785A2-21D6-D832-A06E-DEAAC6FF476F}"/>
          </ac:picMkLst>
        </pc:picChg>
        <pc:picChg chg="add mod">
          <ac:chgData name="Binita Gupta (binitag)" userId="2e1667b5-636b-4c95-a3b3-a8a0dc9f68da" providerId="ADAL" clId="{4219D885-C3A3-B246-9809-061715B5E4E6}" dt="2023-12-14T08:45:20.910" v="23469" actId="1076"/>
          <ac:picMkLst>
            <pc:docMk/>
            <pc:sldMk cId="2526981430" sldId="284"/>
            <ac:picMk id="1025" creationId="{D89E075A-040E-10F0-4D8A-AE6691E08824}"/>
          </ac:picMkLst>
        </pc:picChg>
        <pc:picChg chg="add del mod">
          <ac:chgData name="Binita Gupta (binitag)" userId="2e1667b5-636b-4c95-a3b3-a8a0dc9f68da" providerId="ADAL" clId="{4219D885-C3A3-B246-9809-061715B5E4E6}" dt="2023-12-05T20:42:14.393" v="18212" actId="478"/>
          <ac:picMkLst>
            <pc:docMk/>
            <pc:sldMk cId="2526981430" sldId="284"/>
            <ac:picMk id="1026" creationId="{718ED867-D535-376E-F72C-03542BA1EACA}"/>
          </ac:picMkLst>
        </pc:picChg>
        <pc:picChg chg="add del mod">
          <ac:chgData name="Binita Gupta (binitag)" userId="2e1667b5-636b-4c95-a3b3-a8a0dc9f68da" providerId="ADAL" clId="{4219D885-C3A3-B246-9809-061715B5E4E6}" dt="2023-12-05T20:46:02.868" v="18220" actId="478"/>
          <ac:picMkLst>
            <pc:docMk/>
            <pc:sldMk cId="2526981430" sldId="284"/>
            <ac:picMk id="1028" creationId="{A425ED4B-1D49-61F9-8922-912E3965BC04}"/>
          </ac:picMkLst>
        </pc:picChg>
        <pc:picChg chg="add del">
          <ac:chgData name="Binita Gupta (binitag)" userId="2e1667b5-636b-4c95-a3b3-a8a0dc9f68da" providerId="ADAL" clId="{4219D885-C3A3-B246-9809-061715B5E4E6}" dt="2023-12-05T20:44:36.798" v="18219" actId="478"/>
          <ac:picMkLst>
            <pc:docMk/>
            <pc:sldMk cId="2526981430" sldId="284"/>
            <ac:picMk id="1029" creationId="{3A8EA094-F285-512A-53F4-7DA4444D021C}"/>
          </ac:picMkLst>
        </pc:picChg>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pChg chg="mod">
          <ac:chgData name="Binita Gupta (binitag)" userId="2e1667b5-636b-4c95-a3b3-a8a0dc9f68da" providerId="ADAL" clId="{4219D885-C3A3-B246-9809-061715B5E4E6}" dt="2023-12-05T20:52:46.148" v="18266" actId="1076"/>
          <ac:spMkLst>
            <pc:docMk/>
            <pc:sldMk cId="2864949768" sldId="286"/>
            <ac:spMk id="2" creationId="{A81E7C9E-0C7A-A2CE-CEA8-0981CFE9239F}"/>
          </ac:spMkLst>
        </pc:spChg>
      </pc:sldChg>
      <pc:sldChg chg="modSp add mod">
        <pc:chgData name="Binita Gupta (binitag)" userId="2e1667b5-636b-4c95-a3b3-a8a0dc9f68da" providerId="ADAL" clId="{4219D885-C3A3-B246-9809-061715B5E4E6}" dt="2023-12-13T20:20:33.880" v="20948" actId="20577"/>
        <pc:sldMkLst>
          <pc:docMk/>
          <pc:sldMk cId="3160937320" sldId="287"/>
        </pc:sldMkLst>
        <pc:spChg chg="mod">
          <ac:chgData name="Binita Gupta (binitag)" userId="2e1667b5-636b-4c95-a3b3-a8a0dc9f68da" providerId="ADAL" clId="{4219D885-C3A3-B246-9809-061715B5E4E6}" dt="2023-12-13T20:20:33.880" v="20948" actId="20577"/>
          <ac:spMkLst>
            <pc:docMk/>
            <pc:sldMk cId="3160937320" sldId="287"/>
            <ac:spMk id="2" creationId="{00000000-0000-0000-0000-000000000000}"/>
          </ac:spMkLst>
        </pc:spChg>
        <pc:spChg chg="mod">
          <ac:chgData name="Binita Gupta (binitag)" userId="2e1667b5-636b-4c95-a3b3-a8a0dc9f68da" providerId="ADAL" clId="{4219D885-C3A3-B246-9809-061715B5E4E6}" dt="2023-12-06T05:36:49.422" v="20857" actId="20577"/>
          <ac:spMkLst>
            <pc:docMk/>
            <pc:sldMk cId="3160937320" sldId="287"/>
            <ac:spMk id="11265" creationId="{00000000-0000-0000-0000-000000000000}"/>
          </ac:spMkLst>
        </pc:spChg>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pChg chg="mod">
          <ac:chgData name="Binita Gupta (binitag)" userId="2e1667b5-636b-4c95-a3b3-a8a0dc9f68da" providerId="ADAL" clId="{4219D885-C3A3-B246-9809-061715B5E4E6}" dt="2023-12-16T16:18:57.767" v="23503" actId="27636"/>
          <ac:spMkLst>
            <pc:docMk/>
            <pc:sldMk cId="1975120734" sldId="288"/>
            <ac:spMk id="2" creationId="{27B2087D-0A6E-C019-4271-78E632268575}"/>
          </ac:spMkLst>
        </pc:spChg>
        <pc:spChg chg="mod">
          <ac:chgData name="Binita Gupta (binitag)" userId="2e1667b5-636b-4c95-a3b3-a8a0dc9f68da" providerId="ADAL" clId="{4219D885-C3A3-B246-9809-061715B5E4E6}" dt="2023-12-16T16:19:05.886" v="23506" actId="1076"/>
          <ac:spMkLst>
            <pc:docMk/>
            <pc:sldMk cId="1975120734" sldId="288"/>
            <ac:spMk id="3" creationId="{5000CBDF-4D1B-2FE9-1ED7-CAD99530F945}"/>
          </ac:spMkLst>
        </pc:spChg>
        <pc:spChg chg="mod ord">
          <ac:chgData name="Binita Gupta (binitag)" userId="2e1667b5-636b-4c95-a3b3-a8a0dc9f68da" providerId="ADAL" clId="{4219D885-C3A3-B246-9809-061715B5E4E6}" dt="2023-12-16T16:18:43.382" v="23497" actId="26606"/>
          <ac:spMkLst>
            <pc:docMk/>
            <pc:sldMk cId="1975120734" sldId="288"/>
            <ac:spMk id="4" creationId="{FF0C016F-7FE1-F97A-FD85-0BA343643E39}"/>
          </ac:spMkLst>
        </pc:spChg>
        <pc:spChg chg="mod ord">
          <ac:chgData name="Binita Gupta (binitag)" userId="2e1667b5-636b-4c95-a3b3-a8a0dc9f68da" providerId="ADAL" clId="{4219D885-C3A3-B246-9809-061715B5E4E6}" dt="2023-12-16T16:18:43.382" v="23497" actId="26606"/>
          <ac:spMkLst>
            <pc:docMk/>
            <pc:sldMk cId="1975120734" sldId="288"/>
            <ac:spMk id="5" creationId="{E32EB053-F915-009B-C175-82274A7BB6E8}"/>
          </ac:spMkLst>
        </pc:spChg>
        <pc:spChg chg="mod ord">
          <ac:chgData name="Binita Gupta (binitag)" userId="2e1667b5-636b-4c95-a3b3-a8a0dc9f68da" providerId="ADAL" clId="{4219D885-C3A3-B246-9809-061715B5E4E6}" dt="2023-12-16T16:18:43.382" v="23497" actId="26606"/>
          <ac:spMkLst>
            <pc:docMk/>
            <pc:sldMk cId="1975120734" sldId="288"/>
            <ac:spMk id="6" creationId="{5092E549-D332-E1D5-8F11-78CC67EFEFC6}"/>
          </ac:spMkLst>
        </pc:spChg>
        <pc:picChg chg="del">
          <ac:chgData name="Binita Gupta (binitag)" userId="2e1667b5-636b-4c95-a3b3-a8a0dc9f68da" providerId="ADAL" clId="{4219D885-C3A3-B246-9809-061715B5E4E6}" dt="2023-12-14T08:46:02.474" v="23482" actId="478"/>
          <ac:picMkLst>
            <pc:docMk/>
            <pc:sldMk cId="1975120734" sldId="288"/>
            <ac:picMk id="1025" creationId="{D89E075A-040E-10F0-4D8A-AE6691E08824}"/>
          </ac:picMkLst>
        </pc:picChg>
        <pc:picChg chg="add mod">
          <ac:chgData name="Binita Gupta (binitag)" userId="2e1667b5-636b-4c95-a3b3-a8a0dc9f68da" providerId="ADAL" clId="{4219D885-C3A3-B246-9809-061715B5E4E6}" dt="2023-12-16T16:19:02.930" v="23505" actId="14100"/>
          <ac:picMkLst>
            <pc:docMk/>
            <pc:sldMk cId="1975120734" sldId="288"/>
            <ac:picMk id="2049" creationId="{CE490A7E-4CFB-7B0B-194E-FCAE345C5FA3}"/>
          </ac:picMkLst>
        </pc:picChg>
      </pc:sldChg>
      <pc:sldMasterChg chg="modSp mod modSldLayout">
        <pc:chgData name="Binita Gupta (binitag)" userId="2e1667b5-636b-4c95-a3b3-a8a0dc9f68da" providerId="ADAL" clId="{4219D885-C3A3-B246-9809-061715B5E4E6}" dt="2023-12-06T07:07:00.002" v="20872" actId="20577"/>
        <pc:sldMasterMkLst>
          <pc:docMk/>
          <pc:sldMasterMk cId="0" sldId="2147483648"/>
        </pc:sldMasterMkLst>
        <pc:spChg chg="mod">
          <ac:chgData name="Binita Gupta (binitag)" userId="2e1667b5-636b-4c95-a3b3-a8a0dc9f68da" providerId="ADAL" clId="{4219D885-C3A3-B246-9809-061715B5E4E6}" dt="2023-12-06T07:07:00.002" v="20872" actId="20577"/>
          <ac:spMkLst>
            <pc:docMk/>
            <pc:sldMasterMk cId="0" sldId="2147483648"/>
            <ac:spMk id="10" creationId="{00000000-0000-0000-0000-000000000000}"/>
          </ac:spMkLst>
        </pc:spChg>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pChg chg="add del mod">
            <ac:chgData name="Binita Gupta (binitag)" userId="2e1667b5-636b-4c95-a3b3-a8a0dc9f68da" providerId="ADAL" clId="{4219D885-C3A3-B246-9809-061715B5E4E6}" dt="2023-12-06T07:06:45.343" v="20860"/>
            <ac:spMkLst>
              <pc:docMk/>
              <pc:sldMasterMk cId="0" sldId="2147483648"/>
              <pc:sldLayoutMk cId="0" sldId="2147483649"/>
              <ac:spMk id="7" creationId="{8BC4EE14-9C2B-5DC5-E66D-9A1A63434E0F}"/>
            </ac:spMkLst>
          </pc:spChg>
        </pc:sldLayoutChg>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pChg chg="mod">
          <ac:chgData name="Binita Gupta (binitag)" userId="2e1667b5-636b-4c95-a3b3-a8a0dc9f68da" providerId="ADAL" clId="{43F6B32A-6824-164A-A091-E7D0868BAE8B}" dt="2024-01-17T07:22:33.925" v="3452" actId="14100"/>
          <ac:spMkLst>
            <pc:docMk/>
            <pc:sldMk cId="2953422198" sldId="266"/>
            <ac:spMk id="4098" creationId="{00000000-0000-0000-0000-000000000000}"/>
          </ac:spMkLst>
        </pc:spChg>
      </pc:sldChg>
      <pc:sldChg chg="modSp mod">
        <pc:chgData name="Binita Gupta (binitag)" userId="2e1667b5-636b-4c95-a3b3-a8a0dc9f68da" providerId="ADAL" clId="{43F6B32A-6824-164A-A091-E7D0868BAE8B}" dt="2024-01-17T06:55:24.610" v="3306" actId="403"/>
        <pc:sldMkLst>
          <pc:docMk/>
          <pc:sldMk cId="3100640423" sldId="267"/>
        </pc:sldMkLst>
        <pc:graphicFrameChg chg="modGraphic">
          <ac:chgData name="Binita Gupta (binitag)" userId="2e1667b5-636b-4c95-a3b3-a8a0dc9f68da" providerId="ADAL" clId="{43F6B32A-6824-164A-A091-E7D0868BAE8B}" dt="2024-01-17T06:55:24.610" v="3306" actId="403"/>
          <ac:graphicFrameMkLst>
            <pc:docMk/>
            <pc:sldMk cId="3100640423" sldId="267"/>
            <ac:graphicFrameMk id="7" creationId="{DAE33489-6842-21D2-A98F-BA26AEB19ED1}"/>
          </ac:graphicFrameMkLst>
        </pc:graphicFrameChg>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pChg chg="mod">
          <ac:chgData name="Binita Gupta (binitag)" userId="2e1667b5-636b-4c95-a3b3-a8a0dc9f68da" providerId="ADAL" clId="{43F6B32A-6824-164A-A091-E7D0868BAE8B}" dt="2024-01-17T03:07:38.341" v="943" actId="20577"/>
          <ac:spMkLst>
            <pc:docMk/>
            <pc:sldMk cId="1075417426" sldId="276"/>
            <ac:spMk id="4097" creationId="{00000000-0000-0000-0000-000000000000}"/>
          </ac:spMkLst>
        </pc:spChg>
        <pc:spChg chg="mod">
          <ac:chgData name="Binita Gupta (binitag)" userId="2e1667b5-636b-4c95-a3b3-a8a0dc9f68da" providerId="ADAL" clId="{43F6B32A-6824-164A-A091-E7D0868BAE8B}" dt="2024-01-17T07:21:26.155" v="3443" actId="14100"/>
          <ac:spMkLst>
            <pc:docMk/>
            <pc:sldMk cId="1075417426" sldId="276"/>
            <ac:spMk id="4098" creationId="{00000000-0000-0000-0000-000000000000}"/>
          </ac:spMkLst>
        </pc:spChg>
        <pc:picChg chg="del mod">
          <ac:chgData name="Binita Gupta (binitag)" userId="2e1667b5-636b-4c95-a3b3-a8a0dc9f68da" providerId="ADAL" clId="{43F6B32A-6824-164A-A091-E7D0868BAE8B}" dt="2024-01-17T02:36:37.789" v="596" actId="478"/>
          <ac:picMkLst>
            <pc:docMk/>
            <pc:sldMk cId="1075417426" sldId="276"/>
            <ac:picMk id="2" creationId="{6E839790-F94C-B5A3-C5A9-3337464A72B9}"/>
          </ac:picMkLst>
        </pc:picChg>
        <pc:picChg chg="add del mod ord">
          <ac:chgData name="Binita Gupta (binitag)" userId="2e1667b5-636b-4c95-a3b3-a8a0dc9f68da" providerId="ADAL" clId="{43F6B32A-6824-164A-A091-E7D0868BAE8B}" dt="2024-01-17T03:03:43.854" v="915" actId="478"/>
          <ac:picMkLst>
            <pc:docMk/>
            <pc:sldMk cId="1075417426" sldId="276"/>
            <ac:picMk id="3" creationId="{2D2DA198-54D2-C89F-E2D2-1AC27917D845}"/>
          </ac:picMkLst>
        </pc:picChg>
        <pc:picChg chg="add del mod">
          <ac:chgData name="Binita Gupta (binitag)" userId="2e1667b5-636b-4c95-a3b3-a8a0dc9f68da" providerId="ADAL" clId="{43F6B32A-6824-164A-A091-E7D0868BAE8B}" dt="2024-01-17T03:04:43.998" v="918" actId="478"/>
          <ac:picMkLst>
            <pc:docMk/>
            <pc:sldMk cId="1075417426" sldId="276"/>
            <ac:picMk id="7" creationId="{B1B0C6A3-9B90-07CE-40C2-D509506265FC}"/>
          </ac:picMkLst>
        </pc:picChg>
        <pc:picChg chg="add mod">
          <ac:chgData name="Binita Gupta (binitag)" userId="2e1667b5-636b-4c95-a3b3-a8a0dc9f68da" providerId="ADAL" clId="{43F6B32A-6824-164A-A091-E7D0868BAE8B}" dt="2024-01-17T03:05:19.873" v="928" actId="1076"/>
          <ac:picMkLst>
            <pc:docMk/>
            <pc:sldMk cId="1075417426" sldId="276"/>
            <ac:picMk id="8" creationId="{F424037B-CC68-15F2-5E17-091409ECFCEC}"/>
          </ac:picMkLst>
        </pc:picChg>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pChg chg="mod">
          <ac:chgData name="Binita Gupta (binitag)" userId="2e1667b5-636b-4c95-a3b3-a8a0dc9f68da" providerId="ADAL" clId="{43F6B32A-6824-164A-A091-E7D0868BAE8B}" dt="2024-01-17T03:30:12.337" v="1167" actId="20577"/>
          <ac:spMkLst>
            <pc:docMk/>
            <pc:sldMk cId="1899805933" sldId="282"/>
            <ac:spMk id="4097" creationId="{00000000-0000-0000-0000-000000000000}"/>
          </ac:spMkLst>
        </pc:spChg>
        <pc:spChg chg="mod">
          <ac:chgData name="Binita Gupta (binitag)" userId="2e1667b5-636b-4c95-a3b3-a8a0dc9f68da" providerId="ADAL" clId="{43F6B32A-6824-164A-A091-E7D0868BAE8B}" dt="2024-01-17T07:23:07.378" v="3455" actId="404"/>
          <ac:spMkLst>
            <pc:docMk/>
            <pc:sldMk cId="1899805933" sldId="282"/>
            <ac:spMk id="4098" creationId="{00000000-0000-0000-0000-000000000000}"/>
          </ac:spMkLst>
        </pc:spChg>
        <pc:picChg chg="add mod">
          <ac:chgData name="Binita Gupta (binitag)" userId="2e1667b5-636b-4c95-a3b3-a8a0dc9f68da" providerId="ADAL" clId="{43F6B32A-6824-164A-A091-E7D0868BAE8B}" dt="2024-01-17T03:22:12.085" v="1048" actId="1076"/>
          <ac:picMkLst>
            <pc:docMk/>
            <pc:sldMk cId="1899805933" sldId="282"/>
            <ac:picMk id="2" creationId="{35D4704E-7589-85B2-AA98-31739A465E7C}"/>
          </ac:picMkLst>
        </pc:picChg>
        <pc:picChg chg="add mod">
          <ac:chgData name="Binita Gupta (binitag)" userId="2e1667b5-636b-4c95-a3b3-a8a0dc9f68da" providerId="ADAL" clId="{43F6B32A-6824-164A-A091-E7D0868BAE8B}" dt="2024-01-17T07:23:27.016" v="3457" actId="1076"/>
          <ac:picMkLst>
            <pc:docMk/>
            <pc:sldMk cId="1899805933" sldId="282"/>
            <ac:picMk id="3" creationId="{8D583AC0-E0C8-1A6C-7EE8-A04D0BA59056}"/>
          </ac:picMkLst>
        </pc:picChg>
        <pc:picChg chg="add del">
          <ac:chgData name="Binita Gupta (binitag)" userId="2e1667b5-636b-4c95-a3b3-a8a0dc9f68da" providerId="ADAL" clId="{43F6B32A-6824-164A-A091-E7D0868BAE8B}" dt="2024-01-17T03:22:17.239" v="1050" actId="478"/>
          <ac:picMkLst>
            <pc:docMk/>
            <pc:sldMk cId="1899805933" sldId="282"/>
            <ac:picMk id="7" creationId="{3DCA20D3-1449-90CE-1251-D8AF37D418B1}"/>
          </ac:picMkLst>
        </pc:picChg>
      </pc:sldChg>
      <pc:sldChg chg="modSp mod">
        <pc:chgData name="Binita Gupta (binitag)" userId="2e1667b5-636b-4c95-a3b3-a8a0dc9f68da" providerId="ADAL" clId="{43F6B32A-6824-164A-A091-E7D0868BAE8B}" dt="2024-01-17T03:45:20.265" v="1237" actId="14100"/>
        <pc:sldMkLst>
          <pc:docMk/>
          <pc:sldMk cId="1300546902" sldId="283"/>
        </pc:sldMkLst>
        <pc:spChg chg="mod">
          <ac:chgData name="Binita Gupta (binitag)" userId="2e1667b5-636b-4c95-a3b3-a8a0dc9f68da" providerId="ADAL" clId="{43F6B32A-6824-164A-A091-E7D0868BAE8B}" dt="2024-01-17T03:30:42.144" v="1175" actId="20577"/>
          <ac:spMkLst>
            <pc:docMk/>
            <pc:sldMk cId="1300546902" sldId="283"/>
            <ac:spMk id="4097" creationId="{00000000-0000-0000-0000-000000000000}"/>
          </ac:spMkLst>
        </pc:spChg>
        <pc:spChg chg="mod">
          <ac:chgData name="Binita Gupta (binitag)" userId="2e1667b5-636b-4c95-a3b3-a8a0dc9f68da" providerId="ADAL" clId="{43F6B32A-6824-164A-A091-E7D0868BAE8B}" dt="2024-01-17T03:45:20.265" v="1237" actId="14100"/>
          <ac:spMkLst>
            <pc:docMk/>
            <pc:sldMk cId="1300546902" sldId="283"/>
            <ac:spMk id="4098" creationId="{00000000-0000-0000-0000-000000000000}"/>
          </ac:spMkLst>
        </pc:spChg>
      </pc:sldChg>
      <pc:sldChg chg="addSp delSp modSp mod">
        <pc:chgData name="Binita Gupta (binitag)" userId="2e1667b5-636b-4c95-a3b3-a8a0dc9f68da" providerId="ADAL" clId="{43F6B32A-6824-164A-A091-E7D0868BAE8B}" dt="2024-01-17T07:26:48.036" v="3468" actId="20577"/>
        <pc:sldMkLst>
          <pc:docMk/>
          <pc:sldMk cId="3160937320" sldId="287"/>
        </pc:sldMkLst>
        <pc:spChg chg="mod">
          <ac:chgData name="Binita Gupta (binitag)" userId="2e1667b5-636b-4c95-a3b3-a8a0dc9f68da" providerId="ADAL" clId="{43F6B32A-6824-164A-A091-E7D0868BAE8B}" dt="2024-01-17T07:26:48.036" v="3468" actId="20577"/>
          <ac:spMkLst>
            <pc:docMk/>
            <pc:sldMk cId="3160937320" sldId="287"/>
            <ac:spMk id="2" creationId="{00000000-0000-0000-0000-000000000000}"/>
          </ac:spMkLst>
        </pc:spChg>
        <pc:spChg chg="add del mod">
          <ac:chgData name="Binita Gupta (binitag)" userId="2e1667b5-636b-4c95-a3b3-a8a0dc9f68da" providerId="ADAL" clId="{43F6B32A-6824-164A-A091-E7D0868BAE8B}" dt="2024-01-17T04:03:21.654" v="1693" actId="478"/>
          <ac:spMkLst>
            <pc:docMk/>
            <pc:sldMk cId="3160937320" sldId="287"/>
            <ac:spMk id="7" creationId="{03DE2A62-42E7-AEBC-6BEC-2910C95F97E2}"/>
          </ac:spMkLst>
        </pc:spChg>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pChg chg="add mod">
          <ac:chgData name="Binita Gupta (binitag)" userId="2e1667b5-636b-4c95-a3b3-a8a0dc9f68da" providerId="ADAL" clId="{43F6B32A-6824-164A-A091-E7D0868BAE8B}" dt="2024-01-16T17:12:13.002" v="289" actId="1076"/>
          <ac:spMkLst>
            <pc:docMk/>
            <pc:sldMk cId="184415321" sldId="288"/>
            <ac:spMk id="2" creationId="{D6AB6B40-4352-6BBB-FCC5-DA144CBAA8BC}"/>
          </ac:spMkLst>
        </pc:spChg>
        <pc:spChg chg="add mod">
          <ac:chgData name="Binita Gupta (binitag)" userId="2e1667b5-636b-4c95-a3b3-a8a0dc9f68da" providerId="ADAL" clId="{43F6B32A-6824-164A-A091-E7D0868BAE8B}" dt="2024-01-16T17:12:13.002" v="289" actId="1076"/>
          <ac:spMkLst>
            <pc:docMk/>
            <pc:sldMk cId="184415321" sldId="288"/>
            <ac:spMk id="3" creationId="{28BF3BC8-2CC7-945F-51C5-94CF5DAB95B8}"/>
          </ac:spMkLst>
        </pc:spChg>
        <pc:spChg chg="add mod">
          <ac:chgData name="Binita Gupta (binitag)" userId="2e1667b5-636b-4c95-a3b3-a8a0dc9f68da" providerId="ADAL" clId="{43F6B32A-6824-164A-A091-E7D0868BAE8B}" dt="2024-01-16T17:12:13.002" v="289" actId="1076"/>
          <ac:spMkLst>
            <pc:docMk/>
            <pc:sldMk cId="184415321" sldId="288"/>
            <ac:spMk id="7" creationId="{0494F45B-8157-2826-E5A2-ADCC872E7D24}"/>
          </ac:spMkLst>
        </pc:spChg>
        <pc:spChg chg="add mod">
          <ac:chgData name="Binita Gupta (binitag)" userId="2e1667b5-636b-4c95-a3b3-a8a0dc9f68da" providerId="ADAL" clId="{43F6B32A-6824-164A-A091-E7D0868BAE8B}" dt="2024-01-16T17:12:13.002" v="289" actId="1076"/>
          <ac:spMkLst>
            <pc:docMk/>
            <pc:sldMk cId="184415321" sldId="288"/>
            <ac:spMk id="8" creationId="{6F8728E7-754A-DF07-4A64-6031EAF0B8F9}"/>
          </ac:spMkLst>
        </pc:spChg>
        <pc:spChg chg="add mod">
          <ac:chgData name="Binita Gupta (binitag)" userId="2e1667b5-636b-4c95-a3b3-a8a0dc9f68da" providerId="ADAL" clId="{43F6B32A-6824-164A-A091-E7D0868BAE8B}" dt="2024-01-16T17:12:13.002" v="289" actId="1076"/>
          <ac:spMkLst>
            <pc:docMk/>
            <pc:sldMk cId="184415321" sldId="288"/>
            <ac:spMk id="9" creationId="{79C7AE62-3E8A-94E8-C717-9FAD854F451A}"/>
          </ac:spMkLst>
        </pc:spChg>
        <pc:spChg chg="add mod">
          <ac:chgData name="Binita Gupta (binitag)" userId="2e1667b5-636b-4c95-a3b3-a8a0dc9f68da" providerId="ADAL" clId="{43F6B32A-6824-164A-A091-E7D0868BAE8B}" dt="2024-01-16T17:12:13.002" v="289" actId="1076"/>
          <ac:spMkLst>
            <pc:docMk/>
            <pc:sldMk cId="184415321" sldId="288"/>
            <ac:spMk id="10" creationId="{3AC3EEAE-3E49-0588-8573-7B1072B43E06}"/>
          </ac:spMkLst>
        </pc:spChg>
        <pc:spChg chg="add mod">
          <ac:chgData name="Binita Gupta (binitag)" userId="2e1667b5-636b-4c95-a3b3-a8a0dc9f68da" providerId="ADAL" clId="{43F6B32A-6824-164A-A091-E7D0868BAE8B}" dt="2024-01-16T17:12:13.002" v="289" actId="1076"/>
          <ac:spMkLst>
            <pc:docMk/>
            <pc:sldMk cId="184415321" sldId="288"/>
            <ac:spMk id="11" creationId="{BE10DF88-C991-25BF-E59C-9E6FC113FF76}"/>
          </ac:spMkLst>
        </pc:spChg>
        <pc:spChg chg="add mod">
          <ac:chgData name="Binita Gupta (binitag)" userId="2e1667b5-636b-4c95-a3b3-a8a0dc9f68da" providerId="ADAL" clId="{43F6B32A-6824-164A-A091-E7D0868BAE8B}" dt="2024-01-16T17:12:13.002" v="289" actId="1076"/>
          <ac:spMkLst>
            <pc:docMk/>
            <pc:sldMk cId="184415321" sldId="288"/>
            <ac:spMk id="12" creationId="{D4CDB55C-08B3-7968-0C23-60C75DB802C0}"/>
          </ac:spMkLst>
        </pc:spChg>
        <pc:spChg chg="add mod">
          <ac:chgData name="Binita Gupta (binitag)" userId="2e1667b5-636b-4c95-a3b3-a8a0dc9f68da" providerId="ADAL" clId="{43F6B32A-6824-164A-A091-E7D0868BAE8B}" dt="2024-01-16T17:12:13.002" v="289" actId="1076"/>
          <ac:spMkLst>
            <pc:docMk/>
            <pc:sldMk cId="184415321" sldId="288"/>
            <ac:spMk id="18" creationId="{049A7C00-D0B7-D295-394D-80FB9E117FD0}"/>
          </ac:spMkLst>
        </pc:spChg>
        <pc:spChg chg="add mod">
          <ac:chgData name="Binita Gupta (binitag)" userId="2e1667b5-636b-4c95-a3b3-a8a0dc9f68da" providerId="ADAL" clId="{43F6B32A-6824-164A-A091-E7D0868BAE8B}" dt="2024-01-16T17:12:13.002" v="289" actId="1076"/>
          <ac:spMkLst>
            <pc:docMk/>
            <pc:sldMk cId="184415321" sldId="288"/>
            <ac:spMk id="19" creationId="{81C9A3CC-C150-6F82-8C40-489FD130EEA1}"/>
          </ac:spMkLst>
        </pc:spChg>
        <pc:spChg chg="add mod">
          <ac:chgData name="Binita Gupta (binitag)" userId="2e1667b5-636b-4c95-a3b3-a8a0dc9f68da" providerId="ADAL" clId="{43F6B32A-6824-164A-A091-E7D0868BAE8B}" dt="2024-01-16T17:12:13.002" v="289" actId="1076"/>
          <ac:spMkLst>
            <pc:docMk/>
            <pc:sldMk cId="184415321" sldId="288"/>
            <ac:spMk id="21" creationId="{0D17D4BE-5DB7-4C54-D3FD-DC77AE912376}"/>
          </ac:spMkLst>
        </pc:spChg>
        <pc:spChg chg="add mod">
          <ac:chgData name="Binita Gupta (binitag)" userId="2e1667b5-636b-4c95-a3b3-a8a0dc9f68da" providerId="ADAL" clId="{43F6B32A-6824-164A-A091-E7D0868BAE8B}" dt="2024-01-16T17:12:13.002" v="289" actId="1076"/>
          <ac:spMkLst>
            <pc:docMk/>
            <pc:sldMk cId="184415321" sldId="288"/>
            <ac:spMk id="23" creationId="{8874AE1B-09EC-E561-A4A2-742D37345D72}"/>
          </ac:spMkLst>
        </pc:spChg>
        <pc:spChg chg="add mod">
          <ac:chgData name="Binita Gupta (binitag)" userId="2e1667b5-636b-4c95-a3b3-a8a0dc9f68da" providerId="ADAL" clId="{43F6B32A-6824-164A-A091-E7D0868BAE8B}" dt="2024-01-16T17:12:13.002" v="289" actId="1076"/>
          <ac:spMkLst>
            <pc:docMk/>
            <pc:sldMk cId="184415321" sldId="288"/>
            <ac:spMk id="24" creationId="{6C8B4512-7747-7055-EC4D-D35CC28B0B96}"/>
          </ac:spMkLst>
        </pc:spChg>
        <pc:spChg chg="mod">
          <ac:chgData name="Binita Gupta (binitag)" userId="2e1667b5-636b-4c95-a3b3-a8a0dc9f68da" providerId="ADAL" clId="{43F6B32A-6824-164A-A091-E7D0868BAE8B}" dt="2024-01-16T17:23:26.926" v="393" actId="20577"/>
          <ac:spMkLst>
            <pc:docMk/>
            <pc:sldMk cId="184415321" sldId="288"/>
            <ac:spMk id="4097" creationId="{00000000-0000-0000-0000-000000000000}"/>
          </ac:spMkLst>
        </pc:spChg>
        <pc:spChg chg="mod">
          <ac:chgData name="Binita Gupta (binitag)" userId="2e1667b5-636b-4c95-a3b3-a8a0dc9f68da" providerId="ADAL" clId="{43F6B32A-6824-164A-A091-E7D0868BAE8B}" dt="2024-01-17T07:20:58.394" v="3439" actId="14100"/>
          <ac:spMkLst>
            <pc:docMk/>
            <pc:sldMk cId="184415321" sldId="288"/>
            <ac:spMk id="4098" creationId="{00000000-0000-0000-0000-000000000000}"/>
          </ac:spMkLst>
        </pc:spChg>
        <pc:picChg chg="add mod">
          <ac:chgData name="Binita Gupta (binitag)" userId="2e1667b5-636b-4c95-a3b3-a8a0dc9f68da" providerId="ADAL" clId="{43F6B32A-6824-164A-A091-E7D0868BAE8B}" dt="2024-01-17T07:19:31.741" v="3430" actId="14100"/>
          <ac:picMkLst>
            <pc:docMk/>
            <pc:sldMk cId="184415321" sldId="288"/>
            <ac:picMk id="2" creationId="{2B30EB1D-BFFC-A833-682E-87CC514FF3FC}"/>
          </ac:picMkLst>
        </pc:picChg>
        <pc:picChg chg="add del mod">
          <ac:chgData name="Binita Gupta (binitag)" userId="2e1667b5-636b-4c95-a3b3-a8a0dc9f68da" providerId="ADAL" clId="{43F6B32A-6824-164A-A091-E7D0868BAE8B}" dt="2024-01-17T07:16:10.986" v="3419" actId="478"/>
          <ac:picMkLst>
            <pc:docMk/>
            <pc:sldMk cId="184415321" sldId="288"/>
            <ac:picMk id="25" creationId="{B7786A50-B763-A781-A19C-903C37D36F12}"/>
          </ac:picMkLst>
        </pc:picChg>
        <pc:picChg chg="del">
          <ac:chgData name="Binita Gupta (binitag)" userId="2e1667b5-636b-4c95-a3b3-a8a0dc9f68da" providerId="ADAL" clId="{43F6B32A-6824-164A-A091-E7D0868BAE8B}" dt="2024-01-16T17:03:11.946" v="286" actId="478"/>
          <ac:picMkLst>
            <pc:docMk/>
            <pc:sldMk cId="184415321" sldId="288"/>
            <ac:picMk id="29" creationId="{1267B7C6-CEA1-E119-BF45-96D679C6C98F}"/>
          </ac:picMkLst>
        </pc:picChg>
        <pc:cxnChg chg="add mod">
          <ac:chgData name="Binita Gupta (binitag)" userId="2e1667b5-636b-4c95-a3b3-a8a0dc9f68da" providerId="ADAL" clId="{43F6B32A-6824-164A-A091-E7D0868BAE8B}" dt="2024-01-16T17:12:13.002" v="289" actId="1076"/>
          <ac:cxnSpMkLst>
            <pc:docMk/>
            <pc:sldMk cId="184415321" sldId="288"/>
            <ac:cxnSpMk id="13" creationId="{09F0478E-E6D3-5422-B30E-7CB9CCF3185A}"/>
          </ac:cxnSpMkLst>
        </pc:cxnChg>
        <pc:cxnChg chg="add mod">
          <ac:chgData name="Binita Gupta (binitag)" userId="2e1667b5-636b-4c95-a3b3-a8a0dc9f68da" providerId="ADAL" clId="{43F6B32A-6824-164A-A091-E7D0868BAE8B}" dt="2024-01-16T17:12:13.002" v="289" actId="1076"/>
          <ac:cxnSpMkLst>
            <pc:docMk/>
            <pc:sldMk cId="184415321" sldId="288"/>
            <ac:cxnSpMk id="14" creationId="{43EFF9DC-9905-F3B3-FB47-220C3BE0E2DD}"/>
          </ac:cxnSpMkLst>
        </pc:cxnChg>
        <pc:cxnChg chg="add mod">
          <ac:chgData name="Binita Gupta (binitag)" userId="2e1667b5-636b-4c95-a3b3-a8a0dc9f68da" providerId="ADAL" clId="{43F6B32A-6824-164A-A091-E7D0868BAE8B}" dt="2024-01-16T17:12:13.002" v="289" actId="1076"/>
          <ac:cxnSpMkLst>
            <pc:docMk/>
            <pc:sldMk cId="184415321" sldId="288"/>
            <ac:cxnSpMk id="15" creationId="{9A067686-5A3A-BA3F-54DF-B0862629334F}"/>
          </ac:cxnSpMkLst>
        </pc:cxnChg>
        <pc:cxnChg chg="add mod">
          <ac:chgData name="Binita Gupta (binitag)" userId="2e1667b5-636b-4c95-a3b3-a8a0dc9f68da" providerId="ADAL" clId="{43F6B32A-6824-164A-A091-E7D0868BAE8B}" dt="2024-01-16T17:12:13.002" v="289" actId="1076"/>
          <ac:cxnSpMkLst>
            <pc:docMk/>
            <pc:sldMk cId="184415321" sldId="288"/>
            <ac:cxnSpMk id="16" creationId="{788FD87D-6478-2FB3-8F6F-25294BEA5C1E}"/>
          </ac:cxnSpMkLst>
        </pc:cxnChg>
        <pc:cxnChg chg="add mod">
          <ac:chgData name="Binita Gupta (binitag)" userId="2e1667b5-636b-4c95-a3b3-a8a0dc9f68da" providerId="ADAL" clId="{43F6B32A-6824-164A-A091-E7D0868BAE8B}" dt="2024-01-16T17:12:13.002" v="289" actId="1076"/>
          <ac:cxnSpMkLst>
            <pc:docMk/>
            <pc:sldMk cId="184415321" sldId="288"/>
            <ac:cxnSpMk id="17" creationId="{D4F974C4-6075-AEE1-C868-0676F7AC2D9E}"/>
          </ac:cxnSpMkLst>
        </pc:cxnChg>
        <pc:cxnChg chg="add mod">
          <ac:chgData name="Binita Gupta (binitag)" userId="2e1667b5-636b-4c95-a3b3-a8a0dc9f68da" providerId="ADAL" clId="{43F6B32A-6824-164A-A091-E7D0868BAE8B}" dt="2024-01-16T17:12:13.002" v="289" actId="1076"/>
          <ac:cxnSpMkLst>
            <pc:docMk/>
            <pc:sldMk cId="184415321" sldId="288"/>
            <ac:cxnSpMk id="20" creationId="{6D0F7DDC-7F9E-0E8C-CB57-47BA9B7A03E8}"/>
          </ac:cxnSpMkLst>
        </pc:cxnChg>
        <pc:cxnChg chg="add mod">
          <ac:chgData name="Binita Gupta (binitag)" userId="2e1667b5-636b-4c95-a3b3-a8a0dc9f68da" providerId="ADAL" clId="{43F6B32A-6824-164A-A091-E7D0868BAE8B}" dt="2024-01-16T17:12:13.002" v="289" actId="1076"/>
          <ac:cxnSpMkLst>
            <pc:docMk/>
            <pc:sldMk cId="184415321" sldId="288"/>
            <ac:cxnSpMk id="22" creationId="{C0E776C3-B3BE-C35B-CB88-ED7111A4A2A8}"/>
          </ac:cxnSpMkLst>
        </pc:cxnChg>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pChg chg="add mod">
          <ac:chgData name="Binita Gupta (binitag)" userId="2e1667b5-636b-4c95-a3b3-a8a0dc9f68da" providerId="ADAL" clId="{43F6B32A-6824-164A-A091-E7D0868BAE8B}" dt="2024-01-16T17:25:15.485" v="434" actId="1076"/>
          <ac:spMkLst>
            <pc:docMk/>
            <pc:sldMk cId="1552356036" sldId="290"/>
            <ac:spMk id="2" creationId="{92D8F545-C026-B9CD-C40F-AE53973380CE}"/>
          </ac:spMkLst>
        </pc:spChg>
        <pc:spChg chg="add mod">
          <ac:chgData name="Binita Gupta (binitag)" userId="2e1667b5-636b-4c95-a3b3-a8a0dc9f68da" providerId="ADAL" clId="{43F6B32A-6824-164A-A091-E7D0868BAE8B}" dt="2024-01-16T17:25:15.485" v="434" actId="1076"/>
          <ac:spMkLst>
            <pc:docMk/>
            <pc:sldMk cId="1552356036" sldId="290"/>
            <ac:spMk id="3" creationId="{327E8FC7-76A4-56DA-7BDE-EAD33CE1A0FC}"/>
          </ac:spMkLst>
        </pc:spChg>
        <pc:spChg chg="add mod">
          <ac:chgData name="Binita Gupta (binitag)" userId="2e1667b5-636b-4c95-a3b3-a8a0dc9f68da" providerId="ADAL" clId="{43F6B32A-6824-164A-A091-E7D0868BAE8B}" dt="2024-01-16T17:25:15.485" v="434" actId="1076"/>
          <ac:spMkLst>
            <pc:docMk/>
            <pc:sldMk cId="1552356036" sldId="290"/>
            <ac:spMk id="7" creationId="{1AA32CE4-1094-F5A0-C21B-F6A9B0BAF1E4}"/>
          </ac:spMkLst>
        </pc:spChg>
        <pc:spChg chg="add mod">
          <ac:chgData name="Binita Gupta (binitag)" userId="2e1667b5-636b-4c95-a3b3-a8a0dc9f68da" providerId="ADAL" clId="{43F6B32A-6824-164A-A091-E7D0868BAE8B}" dt="2024-01-16T17:25:15.485" v="434" actId="1076"/>
          <ac:spMkLst>
            <pc:docMk/>
            <pc:sldMk cId="1552356036" sldId="290"/>
            <ac:spMk id="8" creationId="{E87C6A87-9DE2-0E2A-BC04-7D1BCFABD348}"/>
          </ac:spMkLst>
        </pc:spChg>
        <pc:spChg chg="add mod">
          <ac:chgData name="Binita Gupta (binitag)" userId="2e1667b5-636b-4c95-a3b3-a8a0dc9f68da" providerId="ADAL" clId="{43F6B32A-6824-164A-A091-E7D0868BAE8B}" dt="2024-01-16T17:25:15.485" v="434" actId="1076"/>
          <ac:spMkLst>
            <pc:docMk/>
            <pc:sldMk cId="1552356036" sldId="290"/>
            <ac:spMk id="9" creationId="{7DFE0613-0992-9F77-648C-374C1F8B285C}"/>
          </ac:spMkLst>
        </pc:spChg>
        <pc:spChg chg="add mod">
          <ac:chgData name="Binita Gupta (binitag)" userId="2e1667b5-636b-4c95-a3b3-a8a0dc9f68da" providerId="ADAL" clId="{43F6B32A-6824-164A-A091-E7D0868BAE8B}" dt="2024-01-16T17:25:15.485" v="434" actId="1076"/>
          <ac:spMkLst>
            <pc:docMk/>
            <pc:sldMk cId="1552356036" sldId="290"/>
            <ac:spMk id="10" creationId="{FECEDEF4-B5C3-E3D3-6858-0BFD540D1CC3}"/>
          </ac:spMkLst>
        </pc:spChg>
        <pc:spChg chg="add mod">
          <ac:chgData name="Binita Gupta (binitag)" userId="2e1667b5-636b-4c95-a3b3-a8a0dc9f68da" providerId="ADAL" clId="{43F6B32A-6824-164A-A091-E7D0868BAE8B}" dt="2024-01-16T17:25:15.485" v="434" actId="1076"/>
          <ac:spMkLst>
            <pc:docMk/>
            <pc:sldMk cId="1552356036" sldId="290"/>
            <ac:spMk id="11" creationId="{9981B084-5965-EA3D-5A20-F9B8D3080BC0}"/>
          </ac:spMkLst>
        </pc:spChg>
        <pc:spChg chg="add mod">
          <ac:chgData name="Binita Gupta (binitag)" userId="2e1667b5-636b-4c95-a3b3-a8a0dc9f68da" providerId="ADAL" clId="{43F6B32A-6824-164A-A091-E7D0868BAE8B}" dt="2024-01-16T17:25:15.485" v="434" actId="1076"/>
          <ac:spMkLst>
            <pc:docMk/>
            <pc:sldMk cId="1552356036" sldId="290"/>
            <ac:spMk id="12" creationId="{FCCCA2C4-65E8-B449-5BC0-0E81ACE8F47D}"/>
          </ac:spMkLst>
        </pc:spChg>
        <pc:spChg chg="add mod">
          <ac:chgData name="Binita Gupta (binitag)" userId="2e1667b5-636b-4c95-a3b3-a8a0dc9f68da" providerId="ADAL" clId="{43F6B32A-6824-164A-A091-E7D0868BAE8B}" dt="2024-01-16T17:25:15.485" v="434" actId="1076"/>
          <ac:spMkLst>
            <pc:docMk/>
            <pc:sldMk cId="1552356036" sldId="290"/>
            <ac:spMk id="13" creationId="{F7A9328B-F202-2799-912F-8DCBC4F6488C}"/>
          </ac:spMkLst>
        </pc:spChg>
        <pc:spChg chg="add mod">
          <ac:chgData name="Binita Gupta (binitag)" userId="2e1667b5-636b-4c95-a3b3-a8a0dc9f68da" providerId="ADAL" clId="{43F6B32A-6824-164A-A091-E7D0868BAE8B}" dt="2024-01-16T17:25:15.485" v="434" actId="1076"/>
          <ac:spMkLst>
            <pc:docMk/>
            <pc:sldMk cId="1552356036" sldId="290"/>
            <ac:spMk id="14" creationId="{2C866645-02D6-EBAE-86C7-BBC4860FCF0C}"/>
          </ac:spMkLst>
        </pc:spChg>
        <pc:spChg chg="add mod">
          <ac:chgData name="Binita Gupta (binitag)" userId="2e1667b5-636b-4c95-a3b3-a8a0dc9f68da" providerId="ADAL" clId="{43F6B32A-6824-164A-A091-E7D0868BAE8B}" dt="2024-01-16T17:25:15.485" v="434" actId="1076"/>
          <ac:spMkLst>
            <pc:docMk/>
            <pc:sldMk cId="1552356036" sldId="290"/>
            <ac:spMk id="21" creationId="{201CBC9C-CBB8-10FF-EC2C-122DA0E49C23}"/>
          </ac:spMkLst>
        </pc:spChg>
        <pc:spChg chg="add mod">
          <ac:chgData name="Binita Gupta (binitag)" userId="2e1667b5-636b-4c95-a3b3-a8a0dc9f68da" providerId="ADAL" clId="{43F6B32A-6824-164A-A091-E7D0868BAE8B}" dt="2024-01-16T17:25:15.485" v="434" actId="1076"/>
          <ac:spMkLst>
            <pc:docMk/>
            <pc:sldMk cId="1552356036" sldId="290"/>
            <ac:spMk id="22" creationId="{9C9731F7-3CB7-976D-D3E4-C399ACCF1979}"/>
          </ac:spMkLst>
        </pc:spChg>
        <pc:spChg chg="add mod">
          <ac:chgData name="Binita Gupta (binitag)" userId="2e1667b5-636b-4c95-a3b3-a8a0dc9f68da" providerId="ADAL" clId="{43F6B32A-6824-164A-A091-E7D0868BAE8B}" dt="2024-01-16T17:25:15.485" v="434" actId="1076"/>
          <ac:spMkLst>
            <pc:docMk/>
            <pc:sldMk cId="1552356036" sldId="290"/>
            <ac:spMk id="23" creationId="{E1697284-3727-8081-78F1-30F9E2575114}"/>
          </ac:spMkLst>
        </pc:spChg>
        <pc:spChg chg="add mod">
          <ac:chgData name="Binita Gupta (binitag)" userId="2e1667b5-636b-4c95-a3b3-a8a0dc9f68da" providerId="ADAL" clId="{43F6B32A-6824-164A-A091-E7D0868BAE8B}" dt="2024-01-16T17:25:15.485" v="434" actId="1076"/>
          <ac:spMkLst>
            <pc:docMk/>
            <pc:sldMk cId="1552356036" sldId="290"/>
            <ac:spMk id="25" creationId="{4B8936B7-7379-6370-C51B-645F97524BAB}"/>
          </ac:spMkLst>
        </pc:spChg>
        <pc:spChg chg="mod">
          <ac:chgData name="Binita Gupta (binitag)" userId="2e1667b5-636b-4c95-a3b3-a8a0dc9f68da" providerId="ADAL" clId="{43F6B32A-6824-164A-A091-E7D0868BAE8B}" dt="2024-01-16T17:23:44.794" v="395" actId="20577"/>
          <ac:spMkLst>
            <pc:docMk/>
            <pc:sldMk cId="1552356036" sldId="290"/>
            <ac:spMk id="4097" creationId="{00000000-0000-0000-0000-000000000000}"/>
          </ac:spMkLst>
        </pc:spChg>
        <pc:spChg chg="mod">
          <ac:chgData name="Binita Gupta (binitag)" userId="2e1667b5-636b-4c95-a3b3-a8a0dc9f68da" providerId="ADAL" clId="{43F6B32A-6824-164A-A091-E7D0868BAE8B}" dt="2024-01-17T07:21:08.830" v="3441" actId="14100"/>
          <ac:spMkLst>
            <pc:docMk/>
            <pc:sldMk cId="1552356036" sldId="290"/>
            <ac:spMk id="4098" creationId="{00000000-0000-0000-0000-000000000000}"/>
          </ac:spMkLst>
        </pc:spChg>
        <pc:picChg chg="add mod">
          <ac:chgData name="Binita Gupta (binitag)" userId="2e1667b5-636b-4c95-a3b3-a8a0dc9f68da" providerId="ADAL" clId="{43F6B32A-6824-164A-A091-E7D0868BAE8B}" dt="2024-01-17T07:20:44.206" v="3437" actId="1076"/>
          <ac:picMkLst>
            <pc:docMk/>
            <pc:sldMk cId="1552356036" sldId="290"/>
            <ac:picMk id="26" creationId="{1EB5E947-CC58-5A07-6DC1-A48D380AD302}"/>
          </ac:picMkLst>
        </pc:picChg>
        <pc:picChg chg="del">
          <ac:chgData name="Binita Gupta (binitag)" userId="2e1667b5-636b-4c95-a3b3-a8a0dc9f68da" providerId="ADAL" clId="{43F6B32A-6824-164A-A091-E7D0868BAE8B}" dt="2024-01-16T17:24:50.130" v="431" actId="478"/>
          <ac:picMkLst>
            <pc:docMk/>
            <pc:sldMk cId="1552356036" sldId="290"/>
            <ac:picMk id="28" creationId="{D89F10A3-32F2-FEB3-CFAC-AFEC428434CD}"/>
          </ac:picMkLst>
        </pc:picChg>
        <pc:cxnChg chg="add mod">
          <ac:chgData name="Binita Gupta (binitag)" userId="2e1667b5-636b-4c95-a3b3-a8a0dc9f68da" providerId="ADAL" clId="{43F6B32A-6824-164A-A091-E7D0868BAE8B}" dt="2024-01-16T17:25:15.485" v="434" actId="1076"/>
          <ac:cxnSpMkLst>
            <pc:docMk/>
            <pc:sldMk cId="1552356036" sldId="290"/>
            <ac:cxnSpMk id="15" creationId="{D00DE964-CA25-6F2C-FA55-7E86BDBA7686}"/>
          </ac:cxnSpMkLst>
        </pc:cxnChg>
        <pc:cxnChg chg="add mod">
          <ac:chgData name="Binita Gupta (binitag)" userId="2e1667b5-636b-4c95-a3b3-a8a0dc9f68da" providerId="ADAL" clId="{43F6B32A-6824-164A-A091-E7D0868BAE8B}" dt="2024-01-16T17:25:15.485" v="434" actId="1076"/>
          <ac:cxnSpMkLst>
            <pc:docMk/>
            <pc:sldMk cId="1552356036" sldId="290"/>
            <ac:cxnSpMk id="16" creationId="{1B9050B4-C784-CC94-C554-E88009E2BEBE}"/>
          </ac:cxnSpMkLst>
        </pc:cxnChg>
        <pc:cxnChg chg="add mod">
          <ac:chgData name="Binita Gupta (binitag)" userId="2e1667b5-636b-4c95-a3b3-a8a0dc9f68da" providerId="ADAL" clId="{43F6B32A-6824-164A-A091-E7D0868BAE8B}" dt="2024-01-16T17:25:15.485" v="434" actId="1076"/>
          <ac:cxnSpMkLst>
            <pc:docMk/>
            <pc:sldMk cId="1552356036" sldId="290"/>
            <ac:cxnSpMk id="17" creationId="{8D560450-ADCA-958E-FE53-591D1704F576}"/>
          </ac:cxnSpMkLst>
        </pc:cxnChg>
        <pc:cxnChg chg="add mod">
          <ac:chgData name="Binita Gupta (binitag)" userId="2e1667b5-636b-4c95-a3b3-a8a0dc9f68da" providerId="ADAL" clId="{43F6B32A-6824-164A-A091-E7D0868BAE8B}" dt="2024-01-16T17:25:15.485" v="434" actId="1076"/>
          <ac:cxnSpMkLst>
            <pc:docMk/>
            <pc:sldMk cId="1552356036" sldId="290"/>
            <ac:cxnSpMk id="18" creationId="{5C6381A3-A43A-049F-E7CD-EA1CE2E87DBF}"/>
          </ac:cxnSpMkLst>
        </pc:cxnChg>
        <pc:cxnChg chg="add mod">
          <ac:chgData name="Binita Gupta (binitag)" userId="2e1667b5-636b-4c95-a3b3-a8a0dc9f68da" providerId="ADAL" clId="{43F6B32A-6824-164A-A091-E7D0868BAE8B}" dt="2024-01-16T17:25:15.485" v="434" actId="1076"/>
          <ac:cxnSpMkLst>
            <pc:docMk/>
            <pc:sldMk cId="1552356036" sldId="290"/>
            <ac:cxnSpMk id="19" creationId="{C4BEB1FA-46D2-E2A9-C207-743D537077DB}"/>
          </ac:cxnSpMkLst>
        </pc:cxnChg>
        <pc:cxnChg chg="add mod">
          <ac:chgData name="Binita Gupta (binitag)" userId="2e1667b5-636b-4c95-a3b3-a8a0dc9f68da" providerId="ADAL" clId="{43F6B32A-6824-164A-A091-E7D0868BAE8B}" dt="2024-01-16T17:25:15.485" v="434" actId="1076"/>
          <ac:cxnSpMkLst>
            <pc:docMk/>
            <pc:sldMk cId="1552356036" sldId="290"/>
            <ac:cxnSpMk id="20" creationId="{441F63BF-A08B-81F8-5070-328AAD509944}"/>
          </ac:cxnSpMkLst>
        </pc:cxnChg>
        <pc:cxnChg chg="add mod">
          <ac:chgData name="Binita Gupta (binitag)" userId="2e1667b5-636b-4c95-a3b3-a8a0dc9f68da" providerId="ADAL" clId="{43F6B32A-6824-164A-A091-E7D0868BAE8B}" dt="2024-01-16T17:25:15.485" v="434" actId="1076"/>
          <ac:cxnSpMkLst>
            <pc:docMk/>
            <pc:sldMk cId="1552356036" sldId="290"/>
            <ac:cxnSpMk id="24" creationId="{41FD7B75-F158-3AA2-A29B-C65DBD904CAC}"/>
          </ac:cxnSpMkLst>
        </pc:cxnChg>
      </pc:sldChg>
      <pc:sldChg chg="modSp mod modNotesTx">
        <pc:chgData name="Binita Gupta (binitag)" userId="2e1667b5-636b-4c95-a3b3-a8a0dc9f68da" providerId="ADAL" clId="{43F6B32A-6824-164A-A091-E7D0868BAE8B}" dt="2024-01-17T06:25:33.948" v="3101" actId="20577"/>
        <pc:sldMkLst>
          <pc:docMk/>
          <pc:sldMk cId="2189449108" sldId="291"/>
        </pc:sldMkLst>
        <pc:spChg chg="mod">
          <ac:chgData name="Binita Gupta (binitag)" userId="2e1667b5-636b-4c95-a3b3-a8a0dc9f68da" providerId="ADAL" clId="{43F6B32A-6824-164A-A091-E7D0868BAE8B}" dt="2024-01-17T06:25:33.948" v="3101" actId="20577"/>
          <ac:spMkLst>
            <pc:docMk/>
            <pc:sldMk cId="2189449108" sldId="291"/>
            <ac:spMk id="3" creationId="{682CEAD6-F7CE-6FA1-7183-BB90DF397025}"/>
          </ac:spMkLst>
        </pc:spChg>
      </pc:sldChg>
      <pc:sldChg chg="modSp mod modNotesTx">
        <pc:chgData name="Binita Gupta (binitag)" userId="2e1667b5-636b-4c95-a3b3-a8a0dc9f68da" providerId="ADAL" clId="{43F6B32A-6824-164A-A091-E7D0868BAE8B}" dt="2024-01-17T06:20:04.888" v="3006" actId="20577"/>
        <pc:sldMkLst>
          <pc:docMk/>
          <pc:sldMk cId="4045845716" sldId="292"/>
        </pc:sldMkLst>
        <pc:spChg chg="mod">
          <ac:chgData name="Binita Gupta (binitag)" userId="2e1667b5-636b-4c95-a3b3-a8a0dc9f68da" providerId="ADAL" clId="{43F6B32A-6824-164A-A091-E7D0868BAE8B}" dt="2024-01-17T06:20:04.888" v="3006" actId="20577"/>
          <ac:spMkLst>
            <pc:docMk/>
            <pc:sldMk cId="4045845716" sldId="292"/>
            <ac:spMk id="3" creationId="{682CEAD6-F7CE-6FA1-7183-BB90DF397025}"/>
          </ac:spMkLst>
        </pc:spChg>
      </pc:sldChg>
      <pc:sldChg chg="modSp mod modNotesTx">
        <pc:chgData name="Binita Gupta (binitag)" userId="2e1667b5-636b-4c95-a3b3-a8a0dc9f68da" providerId="ADAL" clId="{43F6B32A-6824-164A-A091-E7D0868BAE8B}" dt="2024-01-17T06:11:58.611" v="2875" actId="20577"/>
        <pc:sldMkLst>
          <pc:docMk/>
          <pc:sldMk cId="2800919492" sldId="294"/>
        </pc:sldMkLst>
        <pc:spChg chg="mod">
          <ac:chgData name="Binita Gupta (binitag)" userId="2e1667b5-636b-4c95-a3b3-a8a0dc9f68da" providerId="ADAL" clId="{43F6B32A-6824-164A-A091-E7D0868BAE8B}" dt="2024-01-17T06:11:58.611" v="2875" actId="20577"/>
          <ac:spMkLst>
            <pc:docMk/>
            <pc:sldMk cId="2800919492" sldId="294"/>
            <ac:spMk id="3" creationId="{682CEAD6-F7CE-6FA1-7183-BB90DF397025}"/>
          </ac:spMkLst>
        </pc:spChg>
      </pc:sldChg>
      <pc:sldChg chg="modSp mod modNotesTx">
        <pc:chgData name="Binita Gupta (binitag)" userId="2e1667b5-636b-4c95-a3b3-a8a0dc9f68da" providerId="ADAL" clId="{43F6B32A-6824-164A-A091-E7D0868BAE8B}" dt="2024-01-17T07:25:13.039" v="3464" actId="115"/>
        <pc:sldMkLst>
          <pc:docMk/>
          <pc:sldMk cId="1974818652" sldId="295"/>
        </pc:sldMkLst>
        <pc:spChg chg="mod">
          <ac:chgData name="Binita Gupta (binitag)" userId="2e1667b5-636b-4c95-a3b3-a8a0dc9f68da" providerId="ADAL" clId="{43F6B32A-6824-164A-A091-E7D0868BAE8B}" dt="2024-01-17T03:30:19.414" v="1169" actId="20577"/>
          <ac:spMkLst>
            <pc:docMk/>
            <pc:sldMk cId="1974818652" sldId="295"/>
            <ac:spMk id="4097" creationId="{00000000-0000-0000-0000-000000000000}"/>
          </ac:spMkLst>
        </pc:spChg>
        <pc:spChg chg="mod">
          <ac:chgData name="Binita Gupta (binitag)" userId="2e1667b5-636b-4c95-a3b3-a8a0dc9f68da" providerId="ADAL" clId="{43F6B32A-6824-164A-A091-E7D0868BAE8B}" dt="2024-01-17T07:25:13.039" v="3464" actId="115"/>
          <ac:spMkLst>
            <pc:docMk/>
            <pc:sldMk cId="1974818652" sldId="295"/>
            <ac:spMk id="4098" creationId="{00000000-0000-0000-0000-000000000000}"/>
          </ac:spMkLst>
        </pc:spChg>
      </pc:sldChg>
      <pc:sldChg chg="delSp modSp mod modNotesTx">
        <pc:chgData name="Binita Gupta (binitag)" userId="2e1667b5-636b-4c95-a3b3-a8a0dc9f68da" providerId="ADAL" clId="{43F6B32A-6824-164A-A091-E7D0868BAE8B}" dt="2024-01-17T06:59:40.122" v="3336" actId="14100"/>
        <pc:sldMkLst>
          <pc:docMk/>
          <pc:sldMk cId="3128179532" sldId="296"/>
        </pc:sldMkLst>
        <pc:spChg chg="mod">
          <ac:chgData name="Binita Gupta (binitag)" userId="2e1667b5-636b-4c95-a3b3-a8a0dc9f68da" providerId="ADAL" clId="{43F6B32A-6824-164A-A091-E7D0868BAE8B}" dt="2024-01-17T03:50:31.055" v="1425" actId="20577"/>
          <ac:spMkLst>
            <pc:docMk/>
            <pc:sldMk cId="3128179532" sldId="296"/>
            <ac:spMk id="2" creationId="{7500DC9F-1940-28C4-CFA6-DB7768DA3513}"/>
          </ac:spMkLst>
        </pc:spChg>
        <pc:spChg chg="del">
          <ac:chgData name="Binita Gupta (binitag)" userId="2e1667b5-636b-4c95-a3b3-a8a0dc9f68da" providerId="ADAL" clId="{43F6B32A-6824-164A-A091-E7D0868BAE8B}" dt="2024-01-17T03:49:42.518" v="1388" actId="478"/>
          <ac:spMkLst>
            <pc:docMk/>
            <pc:sldMk cId="3128179532" sldId="296"/>
            <ac:spMk id="53" creationId="{58AE4BF5-3884-B831-8977-C63161AB4360}"/>
          </ac:spMkLst>
        </pc:spChg>
        <pc:spChg chg="mod">
          <ac:chgData name="Binita Gupta (binitag)" userId="2e1667b5-636b-4c95-a3b3-a8a0dc9f68da" providerId="ADAL" clId="{43F6B32A-6824-164A-A091-E7D0868BAE8B}" dt="2024-01-17T03:53:14.675" v="1527" actId="1076"/>
          <ac:spMkLst>
            <pc:docMk/>
            <pc:sldMk cId="3128179532" sldId="296"/>
            <ac:spMk id="55" creationId="{96D2C55F-90D8-3220-7957-EC90257DC770}"/>
          </ac:spMkLst>
        </pc:spChg>
        <pc:picChg chg="mod">
          <ac:chgData name="Binita Gupta (binitag)" userId="2e1667b5-636b-4c95-a3b3-a8a0dc9f68da" providerId="ADAL" clId="{43F6B32A-6824-164A-A091-E7D0868BAE8B}" dt="2024-01-17T06:59:40.122" v="3336" actId="14100"/>
          <ac:picMkLst>
            <pc:docMk/>
            <pc:sldMk cId="3128179532" sldId="296"/>
            <ac:picMk id="8" creationId="{43AD613A-5301-2499-1893-BC3B7390A3B4}"/>
          </ac:picMkLst>
        </pc:picChg>
        <pc:picChg chg="del">
          <ac:chgData name="Binita Gupta (binitag)" userId="2e1667b5-636b-4c95-a3b3-a8a0dc9f68da" providerId="ADAL" clId="{43F6B32A-6824-164A-A091-E7D0868BAE8B}" dt="2024-01-17T03:49:36.417" v="1387" actId="478"/>
          <ac:picMkLst>
            <pc:docMk/>
            <pc:sldMk cId="3128179532" sldId="296"/>
            <ac:picMk id="48" creationId="{14C856F1-FD78-293D-8EB3-8818E734E374}"/>
          </ac:picMkLst>
        </pc:picChg>
      </pc:sldChg>
      <pc:sldChg chg="modSp mod modNotesTx">
        <pc:chgData name="Binita Gupta (binitag)" userId="2e1667b5-636b-4c95-a3b3-a8a0dc9f68da" providerId="ADAL" clId="{43F6B32A-6824-164A-A091-E7D0868BAE8B}" dt="2024-01-17T07:25:19.072" v="3465" actId="115"/>
        <pc:sldMkLst>
          <pc:docMk/>
          <pc:sldMk cId="2595449661" sldId="297"/>
        </pc:sldMkLst>
        <pc:spChg chg="mod">
          <ac:chgData name="Binita Gupta (binitag)" userId="2e1667b5-636b-4c95-a3b3-a8a0dc9f68da" providerId="ADAL" clId="{43F6B32A-6824-164A-A091-E7D0868BAE8B}" dt="2024-01-17T03:30:37.252" v="1171" actId="20577"/>
          <ac:spMkLst>
            <pc:docMk/>
            <pc:sldMk cId="2595449661" sldId="297"/>
            <ac:spMk id="4097" creationId="{00000000-0000-0000-0000-000000000000}"/>
          </ac:spMkLst>
        </pc:spChg>
        <pc:spChg chg="mod">
          <ac:chgData name="Binita Gupta (binitag)" userId="2e1667b5-636b-4c95-a3b3-a8a0dc9f68da" providerId="ADAL" clId="{43F6B32A-6824-164A-A091-E7D0868BAE8B}" dt="2024-01-17T07:25:19.072" v="3465" actId="115"/>
          <ac:spMkLst>
            <pc:docMk/>
            <pc:sldMk cId="2595449661" sldId="297"/>
            <ac:spMk id="4098" creationId="{00000000-0000-0000-0000-000000000000}"/>
          </ac:spMkLst>
        </pc:spChg>
      </pc:sldChg>
      <pc:sldChg chg="modSp mod">
        <pc:chgData name="Binita Gupta (binitag)" userId="2e1667b5-636b-4c95-a3b3-a8a0dc9f68da" providerId="ADAL" clId="{43F6B32A-6824-164A-A091-E7D0868BAE8B}" dt="2024-01-17T06:38:48.090" v="3304" actId="20577"/>
        <pc:sldMkLst>
          <pc:docMk/>
          <pc:sldMk cId="69757405" sldId="300"/>
        </pc:sldMkLst>
        <pc:spChg chg="mod">
          <ac:chgData name="Binita Gupta (binitag)" userId="2e1667b5-636b-4c95-a3b3-a8a0dc9f68da" providerId="ADAL" clId="{43F6B32A-6824-164A-A091-E7D0868BAE8B}" dt="2024-01-17T06:38:48.090" v="3304" actId="20577"/>
          <ac:spMkLst>
            <pc:docMk/>
            <pc:sldMk cId="69757405" sldId="300"/>
            <ac:spMk id="2" creationId="{00000000-0000-0000-0000-000000000000}"/>
          </ac:spMkLst>
        </pc:spChg>
      </pc:sldChg>
      <pc:sldChg chg="modSp mod modNotesTx">
        <pc:chgData name="Binita Gupta (binitag)" userId="2e1667b5-636b-4c95-a3b3-a8a0dc9f68da" providerId="ADAL" clId="{43F6B32A-6824-164A-A091-E7D0868BAE8B}" dt="2024-01-17T07:25:04.661" v="3463" actId="115"/>
        <pc:sldMkLst>
          <pc:docMk/>
          <pc:sldMk cId="2283623507" sldId="301"/>
        </pc:sldMkLst>
        <pc:spChg chg="mod">
          <ac:chgData name="Binita Gupta (binitag)" userId="2e1667b5-636b-4c95-a3b3-a8a0dc9f68da" providerId="ADAL" clId="{43F6B32A-6824-164A-A091-E7D0868BAE8B}" dt="2024-01-17T07:25:04.661" v="3463" actId="115"/>
          <ac:spMkLst>
            <pc:docMk/>
            <pc:sldMk cId="2283623507" sldId="301"/>
            <ac:spMk id="3" creationId="{682CEAD6-F7CE-6FA1-7183-BB90DF397025}"/>
          </ac:spMkLst>
        </pc:spChg>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pChg chg="mod">
          <ac:chgData name="Binita Gupta (binitag)" userId="2e1667b5-636b-4c95-a3b3-a8a0dc9f68da" providerId="ADAL" clId="{43F6B32A-6824-164A-A091-E7D0868BAE8B}" dt="2024-01-17T06:19:03.106" v="2990" actId="20577"/>
          <ac:spMkLst>
            <pc:docMk/>
            <pc:sldMk cId="3989689201" sldId="303"/>
            <ac:spMk id="2" creationId="{CF5A1B59-B685-9502-4106-F8586EFB424C}"/>
          </ac:spMkLst>
        </pc:spChg>
      </pc:sldChg>
      <pc:sldChg chg="modSp mod">
        <pc:chgData name="Binita Gupta (binitag)" userId="2e1667b5-636b-4c95-a3b3-a8a0dc9f68da" providerId="ADAL" clId="{43F6B32A-6824-164A-A091-E7D0868BAE8B}" dt="2024-01-17T06:30:10.931" v="3198" actId="20577"/>
        <pc:sldMkLst>
          <pc:docMk/>
          <pc:sldMk cId="3112040221" sldId="304"/>
        </pc:sldMkLst>
        <pc:spChg chg="mod">
          <ac:chgData name="Binita Gupta (binitag)" userId="2e1667b5-636b-4c95-a3b3-a8a0dc9f68da" providerId="ADAL" clId="{43F6B32A-6824-164A-A091-E7D0868BAE8B}" dt="2024-01-17T06:19:13.077" v="2992" actId="20577"/>
          <ac:spMkLst>
            <pc:docMk/>
            <pc:sldMk cId="3112040221" sldId="304"/>
            <ac:spMk id="2" creationId="{CF5A1B59-B685-9502-4106-F8586EFB424C}"/>
          </ac:spMkLst>
        </pc:spChg>
        <pc:spChg chg="mod">
          <ac:chgData name="Binita Gupta (binitag)" userId="2e1667b5-636b-4c95-a3b3-a8a0dc9f68da" providerId="ADAL" clId="{43F6B32A-6824-164A-A091-E7D0868BAE8B}" dt="2024-01-17T06:30:10.931" v="3198" actId="20577"/>
          <ac:spMkLst>
            <pc:docMk/>
            <pc:sldMk cId="3112040221" sldId="304"/>
            <ac:spMk id="3" creationId="{682CEAD6-F7CE-6FA1-7183-BB90DF397025}"/>
          </ac:spMkLst>
        </pc:spChg>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pChg chg="mod">
          <ac:chgData name="Binita Gupta (binitag)" userId="2e1667b5-636b-4c95-a3b3-a8a0dc9f68da" providerId="ADAL" clId="{43F6B32A-6824-164A-A091-E7D0868BAE8B}" dt="2024-01-17T07:25:39.209" v="3467" actId="14100"/>
          <ac:spMkLst>
            <pc:docMk/>
            <pc:sldMk cId="4135912332" sldId="305"/>
            <ac:spMk id="4098" creationId="{00000000-0000-0000-0000-000000000000}"/>
          </ac:spMkLst>
        </pc:spChg>
        <pc:picChg chg="add mod">
          <ac:chgData name="Binita Gupta (binitag)" userId="2e1667b5-636b-4c95-a3b3-a8a0dc9f68da" providerId="ADAL" clId="{43F6B32A-6824-164A-A091-E7D0868BAE8B}" dt="2024-01-17T03:54:30.936" v="1534" actId="14100"/>
          <ac:picMkLst>
            <pc:docMk/>
            <pc:sldMk cId="4135912332" sldId="305"/>
            <ac:picMk id="2" creationId="{077886C1-4C47-7458-E3B7-EC9EC5AA4F3C}"/>
          </ac:picMkLst>
        </pc:picChg>
        <pc:picChg chg="del mod">
          <ac:chgData name="Binita Gupta (binitag)" userId="2e1667b5-636b-4c95-a3b3-a8a0dc9f68da" providerId="ADAL" clId="{43F6B32A-6824-164A-A091-E7D0868BAE8B}" dt="2024-01-17T03:54:08.140" v="1529" actId="478"/>
          <ac:picMkLst>
            <pc:docMk/>
            <pc:sldMk cId="4135912332" sldId="305"/>
            <ac:picMk id="3" creationId="{557A08F2-A4D9-50C5-0CE0-F571D479517C}"/>
          </ac:picMkLst>
        </pc:picChg>
      </pc:sldChg>
      <pc:sldChg chg="modSp mod">
        <pc:chgData name="Binita Gupta (binitag)" userId="2e1667b5-636b-4c95-a3b3-a8a0dc9f68da" providerId="ADAL" clId="{43F6B32A-6824-164A-A091-E7D0868BAE8B}" dt="2024-01-17T06:19:21.116" v="2994" actId="20577"/>
        <pc:sldMkLst>
          <pc:docMk/>
          <pc:sldMk cId="2719389330" sldId="306"/>
        </pc:sldMkLst>
        <pc:spChg chg="mod">
          <ac:chgData name="Binita Gupta (binitag)" userId="2e1667b5-636b-4c95-a3b3-a8a0dc9f68da" providerId="ADAL" clId="{43F6B32A-6824-164A-A091-E7D0868BAE8B}" dt="2024-01-17T06:19:21.116" v="2994" actId="20577"/>
          <ac:spMkLst>
            <pc:docMk/>
            <pc:sldMk cId="2719389330" sldId="306"/>
            <ac:spMk id="2" creationId="{CF5A1B59-B685-9502-4106-F8586EFB424C}"/>
          </ac:spMkLst>
        </pc:spChg>
        <pc:spChg chg="mod">
          <ac:chgData name="Binita Gupta (binitag)" userId="2e1667b5-636b-4c95-a3b3-a8a0dc9f68da" providerId="ADAL" clId="{43F6B32A-6824-164A-A091-E7D0868BAE8B}" dt="2024-01-17T06:03:07.309" v="2810" actId="20577"/>
          <ac:spMkLst>
            <pc:docMk/>
            <pc:sldMk cId="2719389330" sldId="306"/>
            <ac:spMk id="3" creationId="{682CEAD6-F7CE-6FA1-7183-BB90DF397025}"/>
          </ac:spMkLst>
        </pc:spChg>
      </pc:sldChg>
      <pc:sldChg chg="addSp delSp modSp mod">
        <pc:chgData name="Binita Gupta (binitag)" userId="2e1667b5-636b-4c95-a3b3-a8a0dc9f68da" providerId="ADAL" clId="{43F6B32A-6824-164A-A091-E7D0868BAE8B}" dt="2024-01-17T06:30:34.100" v="3201"/>
        <pc:sldMkLst>
          <pc:docMk/>
          <pc:sldMk cId="785965236" sldId="308"/>
        </pc:sldMkLst>
        <pc:spChg chg="add del mod">
          <ac:chgData name="Binita Gupta (binitag)" userId="2e1667b5-636b-4c95-a3b3-a8a0dc9f68da" providerId="ADAL" clId="{43F6B32A-6824-164A-A091-E7D0868BAE8B}" dt="2024-01-17T06:30:34.100" v="3201"/>
          <ac:spMkLst>
            <pc:docMk/>
            <pc:sldMk cId="785965236" sldId="308"/>
            <ac:spMk id="3" creationId="{F131203F-27EC-72F8-64D7-39E1E007EFF6}"/>
          </ac:spMkLst>
        </pc:spChg>
      </pc:sldChg>
      <pc:sldChg chg="modSp add del mod">
        <pc:chgData name="Binita Gupta (binitag)" userId="2e1667b5-636b-4c95-a3b3-a8a0dc9f68da" providerId="ADAL" clId="{43F6B32A-6824-164A-A091-E7D0868BAE8B}" dt="2024-01-17T03:00:11.311" v="896" actId="2696"/>
        <pc:sldMkLst>
          <pc:docMk/>
          <pc:sldMk cId="3027340684" sldId="309"/>
        </pc:sldMkLst>
        <pc:spChg chg="mod">
          <ac:chgData name="Binita Gupta (binitag)" userId="2e1667b5-636b-4c95-a3b3-a8a0dc9f68da" providerId="ADAL" clId="{43F6B32A-6824-164A-A091-E7D0868BAE8B}" dt="2024-01-16T22:55:17.699" v="595" actId="20577"/>
          <ac:spMkLst>
            <pc:docMk/>
            <pc:sldMk cId="3027340684" sldId="309"/>
            <ac:spMk id="4098" creationId="{00000000-0000-0000-0000-000000000000}"/>
          </ac:spMkLst>
        </pc:spChg>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pChg chg="mod">
          <ac:chgData name="Binita Gupta (binitag)" userId="2e1667b5-636b-4c95-a3b3-a8a0dc9f68da" providerId="ADAL" clId="{43F6B32A-6824-164A-A091-E7D0868BAE8B}" dt="2024-01-16T17:18:08.437" v="330" actId="404"/>
          <ac:spMkLst>
            <pc:docMk/>
            <pc:sldMk cId="3192332135" sldId="310"/>
            <ac:spMk id="2" creationId="{D72FA42B-9BE3-9E87-C443-E99059FD99B7}"/>
          </ac:spMkLst>
        </pc:spChg>
        <pc:spChg chg="mod">
          <ac:chgData name="Binita Gupta (binitag)" userId="2e1667b5-636b-4c95-a3b3-a8a0dc9f68da" providerId="ADAL" clId="{43F6B32A-6824-164A-A091-E7D0868BAE8B}" dt="2024-01-16T17:18:34.439" v="335" actId="20577"/>
          <ac:spMkLst>
            <pc:docMk/>
            <pc:sldMk cId="3192332135" sldId="310"/>
            <ac:spMk id="3" creationId="{5E235684-4254-A5A5-1D51-D9C81C90163B}"/>
          </ac:spMkLst>
        </pc:spChg>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pChg chg="add mod">
          <ac:chgData name="Binita Gupta (binitag)" userId="2e1667b5-636b-4c95-a3b3-a8a0dc9f68da" providerId="ADAL" clId="{43F6B32A-6824-164A-A091-E7D0868BAE8B}" dt="2024-01-17T03:05:30.641" v="930"/>
          <ac:spMkLst>
            <pc:docMk/>
            <pc:sldMk cId="2335054722" sldId="311"/>
            <ac:spMk id="7" creationId="{2E4E47DF-612D-3D22-2982-9F559DE9875B}"/>
          </ac:spMkLst>
        </pc:spChg>
        <pc:spChg chg="add mod">
          <ac:chgData name="Binita Gupta (binitag)" userId="2e1667b5-636b-4c95-a3b3-a8a0dc9f68da" providerId="ADAL" clId="{43F6B32A-6824-164A-A091-E7D0868BAE8B}" dt="2024-01-17T03:05:30.641" v="930"/>
          <ac:spMkLst>
            <pc:docMk/>
            <pc:sldMk cId="2335054722" sldId="311"/>
            <ac:spMk id="8" creationId="{C515E955-20FF-38F4-3D83-7672C8351BC0}"/>
          </ac:spMkLst>
        </pc:spChg>
        <pc:spChg chg="add mod">
          <ac:chgData name="Binita Gupta (binitag)" userId="2e1667b5-636b-4c95-a3b3-a8a0dc9f68da" providerId="ADAL" clId="{43F6B32A-6824-164A-A091-E7D0868BAE8B}" dt="2024-01-17T03:05:30.641" v="930"/>
          <ac:spMkLst>
            <pc:docMk/>
            <pc:sldMk cId="2335054722" sldId="311"/>
            <ac:spMk id="9" creationId="{9D0C36E1-F835-ABF5-7C5D-1868DD6610EE}"/>
          </ac:spMkLst>
        </pc:spChg>
        <pc:spChg chg="add mod">
          <ac:chgData name="Binita Gupta (binitag)" userId="2e1667b5-636b-4c95-a3b3-a8a0dc9f68da" providerId="ADAL" clId="{43F6B32A-6824-164A-A091-E7D0868BAE8B}" dt="2024-01-17T03:05:30.641" v="930"/>
          <ac:spMkLst>
            <pc:docMk/>
            <pc:sldMk cId="2335054722" sldId="311"/>
            <ac:spMk id="10" creationId="{24BF3FF0-7BCC-204E-3930-75E031D879F9}"/>
          </ac:spMkLst>
        </pc:spChg>
        <pc:spChg chg="add mod">
          <ac:chgData name="Binita Gupta (binitag)" userId="2e1667b5-636b-4c95-a3b3-a8a0dc9f68da" providerId="ADAL" clId="{43F6B32A-6824-164A-A091-E7D0868BAE8B}" dt="2024-01-17T03:05:30.641" v="930"/>
          <ac:spMkLst>
            <pc:docMk/>
            <pc:sldMk cId="2335054722" sldId="311"/>
            <ac:spMk id="11" creationId="{9BDDCAE5-B02E-4956-987D-E29E962ED56C}"/>
          </ac:spMkLst>
        </pc:spChg>
        <pc:spChg chg="add mod">
          <ac:chgData name="Binita Gupta (binitag)" userId="2e1667b5-636b-4c95-a3b3-a8a0dc9f68da" providerId="ADAL" clId="{43F6B32A-6824-164A-A091-E7D0868BAE8B}" dt="2024-01-17T03:05:30.641" v="930"/>
          <ac:spMkLst>
            <pc:docMk/>
            <pc:sldMk cId="2335054722" sldId="311"/>
            <ac:spMk id="12" creationId="{05B8789B-FA50-16BA-4A73-ECD61A3B404E}"/>
          </ac:spMkLst>
        </pc:spChg>
        <pc:spChg chg="add mod">
          <ac:chgData name="Binita Gupta (binitag)" userId="2e1667b5-636b-4c95-a3b3-a8a0dc9f68da" providerId="ADAL" clId="{43F6B32A-6824-164A-A091-E7D0868BAE8B}" dt="2024-01-17T03:05:30.641" v="930"/>
          <ac:spMkLst>
            <pc:docMk/>
            <pc:sldMk cId="2335054722" sldId="311"/>
            <ac:spMk id="13" creationId="{4A0DA14A-8CE7-A3F4-3C92-9EDF4317C3CB}"/>
          </ac:spMkLst>
        </pc:spChg>
        <pc:spChg chg="add mod">
          <ac:chgData name="Binita Gupta (binitag)" userId="2e1667b5-636b-4c95-a3b3-a8a0dc9f68da" providerId="ADAL" clId="{43F6B32A-6824-164A-A091-E7D0868BAE8B}" dt="2024-01-17T03:05:30.641" v="930"/>
          <ac:spMkLst>
            <pc:docMk/>
            <pc:sldMk cId="2335054722" sldId="311"/>
            <ac:spMk id="14" creationId="{2AF3C201-5268-54DB-B4FC-DA4E932A4A58}"/>
          </ac:spMkLst>
        </pc:spChg>
        <pc:spChg chg="add mod">
          <ac:chgData name="Binita Gupta (binitag)" userId="2e1667b5-636b-4c95-a3b3-a8a0dc9f68da" providerId="ADAL" clId="{43F6B32A-6824-164A-A091-E7D0868BAE8B}" dt="2024-01-17T03:05:30.641" v="930"/>
          <ac:spMkLst>
            <pc:docMk/>
            <pc:sldMk cId="2335054722" sldId="311"/>
            <ac:spMk id="15" creationId="{1BCEEAA6-267B-CCF0-6568-C7BF1E8D921A}"/>
          </ac:spMkLst>
        </pc:spChg>
        <pc:spChg chg="add mod">
          <ac:chgData name="Binita Gupta (binitag)" userId="2e1667b5-636b-4c95-a3b3-a8a0dc9f68da" providerId="ADAL" clId="{43F6B32A-6824-164A-A091-E7D0868BAE8B}" dt="2024-01-17T03:05:30.641" v="930"/>
          <ac:spMkLst>
            <pc:docMk/>
            <pc:sldMk cId="2335054722" sldId="311"/>
            <ac:spMk id="16" creationId="{25EC9AA1-0093-40DD-6B61-DA7044750B54}"/>
          </ac:spMkLst>
        </pc:spChg>
        <pc:spChg chg="add mod">
          <ac:chgData name="Binita Gupta (binitag)" userId="2e1667b5-636b-4c95-a3b3-a8a0dc9f68da" providerId="ADAL" clId="{43F6B32A-6824-164A-A091-E7D0868BAE8B}" dt="2024-01-17T03:05:30.641" v="930"/>
          <ac:spMkLst>
            <pc:docMk/>
            <pc:sldMk cId="2335054722" sldId="311"/>
            <ac:spMk id="17" creationId="{36326D96-C1C8-ED5E-6B05-004262DCE8DD}"/>
          </ac:spMkLst>
        </pc:spChg>
        <pc:spChg chg="add mod">
          <ac:chgData name="Binita Gupta (binitag)" userId="2e1667b5-636b-4c95-a3b3-a8a0dc9f68da" providerId="ADAL" clId="{43F6B32A-6824-164A-A091-E7D0868BAE8B}" dt="2024-01-17T03:05:30.641" v="930"/>
          <ac:spMkLst>
            <pc:docMk/>
            <pc:sldMk cId="2335054722" sldId="311"/>
            <ac:spMk id="18" creationId="{578FA1C7-9E88-9DC2-E370-527437627B0C}"/>
          </ac:spMkLst>
        </pc:spChg>
        <pc:spChg chg="add mod">
          <ac:chgData name="Binita Gupta (binitag)" userId="2e1667b5-636b-4c95-a3b3-a8a0dc9f68da" providerId="ADAL" clId="{43F6B32A-6824-164A-A091-E7D0868BAE8B}" dt="2024-01-17T03:05:30.641" v="930"/>
          <ac:spMkLst>
            <pc:docMk/>
            <pc:sldMk cId="2335054722" sldId="311"/>
            <ac:spMk id="19" creationId="{2B137DF5-3937-7133-C6B9-62642938240F}"/>
          </ac:spMkLst>
        </pc:spChg>
        <pc:spChg chg="add mod">
          <ac:chgData name="Binita Gupta (binitag)" userId="2e1667b5-636b-4c95-a3b3-a8a0dc9f68da" providerId="ADAL" clId="{43F6B32A-6824-164A-A091-E7D0868BAE8B}" dt="2024-01-17T03:05:30.641" v="930"/>
          <ac:spMkLst>
            <pc:docMk/>
            <pc:sldMk cId="2335054722" sldId="311"/>
            <ac:spMk id="20" creationId="{446150FC-1FA3-3BD6-D8D7-54CE349646C5}"/>
          </ac:spMkLst>
        </pc:spChg>
        <pc:spChg chg="add mod">
          <ac:chgData name="Binita Gupta (binitag)" userId="2e1667b5-636b-4c95-a3b3-a8a0dc9f68da" providerId="ADAL" clId="{43F6B32A-6824-164A-A091-E7D0868BAE8B}" dt="2024-01-17T03:05:30.641" v="930"/>
          <ac:spMkLst>
            <pc:docMk/>
            <pc:sldMk cId="2335054722" sldId="311"/>
            <ac:spMk id="21" creationId="{2E3546E3-203F-7887-E375-9693D09ADE28}"/>
          </ac:spMkLst>
        </pc:spChg>
        <pc:spChg chg="add mod">
          <ac:chgData name="Binita Gupta (binitag)" userId="2e1667b5-636b-4c95-a3b3-a8a0dc9f68da" providerId="ADAL" clId="{43F6B32A-6824-164A-A091-E7D0868BAE8B}" dt="2024-01-17T03:05:30.641" v="930"/>
          <ac:spMkLst>
            <pc:docMk/>
            <pc:sldMk cId="2335054722" sldId="311"/>
            <ac:spMk id="22" creationId="{F612D766-5678-9AFA-CF14-89ABDC5172B0}"/>
          </ac:spMkLst>
        </pc:spChg>
        <pc:spChg chg="add mod">
          <ac:chgData name="Binita Gupta (binitag)" userId="2e1667b5-636b-4c95-a3b3-a8a0dc9f68da" providerId="ADAL" clId="{43F6B32A-6824-164A-A091-E7D0868BAE8B}" dt="2024-01-17T03:05:30.641" v="930"/>
          <ac:spMkLst>
            <pc:docMk/>
            <pc:sldMk cId="2335054722" sldId="311"/>
            <ac:spMk id="23" creationId="{B65DD12F-E334-A8CF-4188-17CC0D92556E}"/>
          </ac:spMkLst>
        </pc:spChg>
        <pc:spChg chg="add mod">
          <ac:chgData name="Binita Gupta (binitag)" userId="2e1667b5-636b-4c95-a3b3-a8a0dc9f68da" providerId="ADAL" clId="{43F6B32A-6824-164A-A091-E7D0868BAE8B}" dt="2024-01-17T03:05:30.641" v="930"/>
          <ac:spMkLst>
            <pc:docMk/>
            <pc:sldMk cId="2335054722" sldId="311"/>
            <ac:spMk id="24" creationId="{6C4EE907-50DF-961B-6136-D21E38435CCE}"/>
          </ac:spMkLst>
        </pc:spChg>
        <pc:spChg chg="add mod">
          <ac:chgData name="Binita Gupta (binitag)" userId="2e1667b5-636b-4c95-a3b3-a8a0dc9f68da" providerId="ADAL" clId="{43F6B32A-6824-164A-A091-E7D0868BAE8B}" dt="2024-01-17T03:05:30.641" v="930"/>
          <ac:spMkLst>
            <pc:docMk/>
            <pc:sldMk cId="2335054722" sldId="311"/>
            <ac:spMk id="25" creationId="{6D45F39C-C533-748A-7D02-C9450BD3D569}"/>
          </ac:spMkLst>
        </pc:spChg>
        <pc:spChg chg="add mod">
          <ac:chgData name="Binita Gupta (binitag)" userId="2e1667b5-636b-4c95-a3b3-a8a0dc9f68da" providerId="ADAL" clId="{43F6B32A-6824-164A-A091-E7D0868BAE8B}" dt="2024-01-17T03:05:30.641" v="930"/>
          <ac:spMkLst>
            <pc:docMk/>
            <pc:sldMk cId="2335054722" sldId="311"/>
            <ac:spMk id="27" creationId="{18154815-D631-4B4D-B7E8-A3C2F3DA1FC3}"/>
          </ac:spMkLst>
        </pc:spChg>
        <pc:spChg chg="add mod">
          <ac:chgData name="Binita Gupta (binitag)" userId="2e1667b5-636b-4c95-a3b3-a8a0dc9f68da" providerId="ADAL" clId="{43F6B32A-6824-164A-A091-E7D0868BAE8B}" dt="2024-01-17T03:05:30.641" v="930"/>
          <ac:spMkLst>
            <pc:docMk/>
            <pc:sldMk cId="2335054722" sldId="311"/>
            <ac:spMk id="28" creationId="{5C0A0C83-25A2-0BFF-81E4-447792BE65A2}"/>
          </ac:spMkLst>
        </pc:spChg>
        <pc:spChg chg="add mod">
          <ac:chgData name="Binita Gupta (binitag)" userId="2e1667b5-636b-4c95-a3b3-a8a0dc9f68da" providerId="ADAL" clId="{43F6B32A-6824-164A-A091-E7D0868BAE8B}" dt="2024-01-17T03:05:30.641" v="930"/>
          <ac:spMkLst>
            <pc:docMk/>
            <pc:sldMk cId="2335054722" sldId="311"/>
            <ac:spMk id="29" creationId="{EBDFBC80-7377-3CAC-0522-199B77107864}"/>
          </ac:spMkLst>
        </pc:spChg>
        <pc:spChg chg="add mod">
          <ac:chgData name="Binita Gupta (binitag)" userId="2e1667b5-636b-4c95-a3b3-a8a0dc9f68da" providerId="ADAL" clId="{43F6B32A-6824-164A-A091-E7D0868BAE8B}" dt="2024-01-17T03:05:30.641" v="930"/>
          <ac:spMkLst>
            <pc:docMk/>
            <pc:sldMk cId="2335054722" sldId="311"/>
            <ac:spMk id="30" creationId="{501694E6-84F0-15BF-C5E7-B5309EBAF040}"/>
          </ac:spMkLst>
        </pc:spChg>
        <pc:spChg chg="add mod">
          <ac:chgData name="Binita Gupta (binitag)" userId="2e1667b5-636b-4c95-a3b3-a8a0dc9f68da" providerId="ADAL" clId="{43F6B32A-6824-164A-A091-E7D0868BAE8B}" dt="2024-01-17T03:05:30.641" v="930"/>
          <ac:spMkLst>
            <pc:docMk/>
            <pc:sldMk cId="2335054722" sldId="311"/>
            <ac:spMk id="32" creationId="{16FF8517-8542-411D-6E5B-2D16DE667B21}"/>
          </ac:spMkLst>
        </pc:spChg>
        <pc:spChg chg="add mod">
          <ac:chgData name="Binita Gupta (binitag)" userId="2e1667b5-636b-4c95-a3b3-a8a0dc9f68da" providerId="ADAL" clId="{43F6B32A-6824-164A-A091-E7D0868BAE8B}" dt="2024-01-17T03:05:30.641" v="930"/>
          <ac:spMkLst>
            <pc:docMk/>
            <pc:sldMk cId="2335054722" sldId="311"/>
            <ac:spMk id="34" creationId="{83BD8BE8-357C-7148-1AE1-C57CA8B1BDA1}"/>
          </ac:spMkLst>
        </pc:spChg>
        <pc:spChg chg="add mod">
          <ac:chgData name="Binita Gupta (binitag)" userId="2e1667b5-636b-4c95-a3b3-a8a0dc9f68da" providerId="ADAL" clId="{43F6B32A-6824-164A-A091-E7D0868BAE8B}" dt="2024-01-17T03:05:30.641" v="930"/>
          <ac:spMkLst>
            <pc:docMk/>
            <pc:sldMk cId="2335054722" sldId="311"/>
            <ac:spMk id="35" creationId="{0018B98F-A4EA-6E58-47F3-48EE055CA36C}"/>
          </ac:spMkLst>
        </pc:spChg>
        <pc:spChg chg="add mod">
          <ac:chgData name="Binita Gupta (binitag)" userId="2e1667b5-636b-4c95-a3b3-a8a0dc9f68da" providerId="ADAL" clId="{43F6B32A-6824-164A-A091-E7D0868BAE8B}" dt="2024-01-17T03:05:30.641" v="930"/>
          <ac:spMkLst>
            <pc:docMk/>
            <pc:sldMk cId="2335054722" sldId="311"/>
            <ac:spMk id="36" creationId="{B5B13E44-1FAF-2585-E3E9-BACD755C9035}"/>
          </ac:spMkLst>
        </pc:spChg>
        <pc:spChg chg="add mod">
          <ac:chgData name="Binita Gupta (binitag)" userId="2e1667b5-636b-4c95-a3b3-a8a0dc9f68da" providerId="ADAL" clId="{43F6B32A-6824-164A-A091-E7D0868BAE8B}" dt="2024-01-17T03:05:30.641" v="930"/>
          <ac:spMkLst>
            <pc:docMk/>
            <pc:sldMk cId="2335054722" sldId="311"/>
            <ac:spMk id="37" creationId="{144FEEA1-9B1C-8B66-00A2-3B6BD2430C69}"/>
          </ac:spMkLst>
        </pc:spChg>
        <pc:spChg chg="add mod">
          <ac:chgData name="Binita Gupta (binitag)" userId="2e1667b5-636b-4c95-a3b3-a8a0dc9f68da" providerId="ADAL" clId="{43F6B32A-6824-164A-A091-E7D0868BAE8B}" dt="2024-01-17T03:05:30.641" v="930"/>
          <ac:spMkLst>
            <pc:docMk/>
            <pc:sldMk cId="2335054722" sldId="311"/>
            <ac:spMk id="41" creationId="{31CEB439-66F7-B931-69F6-9580C9E7CD66}"/>
          </ac:spMkLst>
        </pc:spChg>
        <pc:spChg chg="mod">
          <ac:chgData name="Binita Gupta (binitag)" userId="2e1667b5-636b-4c95-a3b3-a8a0dc9f68da" providerId="ADAL" clId="{43F6B32A-6824-164A-A091-E7D0868BAE8B}" dt="2024-01-17T03:07:43.005" v="947" actId="20577"/>
          <ac:spMkLst>
            <pc:docMk/>
            <pc:sldMk cId="2335054722" sldId="311"/>
            <ac:spMk id="4097" creationId="{00000000-0000-0000-0000-000000000000}"/>
          </ac:spMkLst>
        </pc:spChg>
        <pc:spChg chg="mod">
          <ac:chgData name="Binita Gupta (binitag)" userId="2e1667b5-636b-4c95-a3b3-a8a0dc9f68da" providerId="ADAL" clId="{43F6B32A-6824-164A-A091-E7D0868BAE8B}" dt="2024-01-17T07:22:51.633" v="3453" actId="14100"/>
          <ac:spMkLst>
            <pc:docMk/>
            <pc:sldMk cId="2335054722" sldId="311"/>
            <ac:spMk id="4098" creationId="{00000000-0000-0000-0000-000000000000}"/>
          </ac:spMkLst>
        </pc:spChg>
        <pc:picChg chg="add del mod">
          <ac:chgData name="Binita Gupta (binitag)" userId="2e1667b5-636b-4c95-a3b3-a8a0dc9f68da" providerId="ADAL" clId="{43F6B32A-6824-164A-A091-E7D0868BAE8B}" dt="2024-01-17T03:05:26.240" v="929" actId="478"/>
          <ac:picMkLst>
            <pc:docMk/>
            <pc:sldMk cId="2335054722" sldId="311"/>
            <ac:picMk id="2" creationId="{925CE693-7791-9E42-7690-628E10B5BCED}"/>
          </ac:picMkLst>
        </pc:picChg>
        <pc:picChg chg="del">
          <ac:chgData name="Binita Gupta (binitag)" userId="2e1667b5-636b-4c95-a3b3-a8a0dc9f68da" providerId="ADAL" clId="{43F6B32A-6824-164A-A091-E7D0868BAE8B}" dt="2024-01-17T02:56:14.158" v="854" actId="478"/>
          <ac:picMkLst>
            <pc:docMk/>
            <pc:sldMk cId="2335054722" sldId="311"/>
            <ac:picMk id="3" creationId="{2D2DA198-54D2-C89F-E2D2-1AC27917D845}"/>
          </ac:picMkLst>
        </pc:picChg>
        <pc:picChg chg="add mod">
          <ac:chgData name="Binita Gupta (binitag)" userId="2e1667b5-636b-4c95-a3b3-a8a0dc9f68da" providerId="ADAL" clId="{43F6B32A-6824-164A-A091-E7D0868BAE8B}" dt="2024-01-17T06:34:21.036" v="3249" actId="14100"/>
          <ac:picMkLst>
            <pc:docMk/>
            <pc:sldMk cId="2335054722" sldId="311"/>
            <ac:picMk id="47" creationId="{CD9ECD56-84E5-9616-949E-D68CCF6D41E3}"/>
          </ac:picMkLst>
        </pc:picChg>
        <pc:cxnChg chg="add mod">
          <ac:chgData name="Binita Gupta (binitag)" userId="2e1667b5-636b-4c95-a3b3-a8a0dc9f68da" providerId="ADAL" clId="{43F6B32A-6824-164A-A091-E7D0868BAE8B}" dt="2024-01-17T03:05:30.641" v="930"/>
          <ac:cxnSpMkLst>
            <pc:docMk/>
            <pc:sldMk cId="2335054722" sldId="311"/>
            <ac:cxnSpMk id="26" creationId="{1622A61E-77E4-B39C-B28C-3852F0D99C28}"/>
          </ac:cxnSpMkLst>
        </pc:cxnChg>
        <pc:cxnChg chg="add mod">
          <ac:chgData name="Binita Gupta (binitag)" userId="2e1667b5-636b-4c95-a3b3-a8a0dc9f68da" providerId="ADAL" clId="{43F6B32A-6824-164A-A091-E7D0868BAE8B}" dt="2024-01-17T03:05:30.641" v="930"/>
          <ac:cxnSpMkLst>
            <pc:docMk/>
            <pc:sldMk cId="2335054722" sldId="311"/>
            <ac:cxnSpMk id="31" creationId="{ED7751EC-21D4-13A3-3448-7CAA9DE83D17}"/>
          </ac:cxnSpMkLst>
        </pc:cxnChg>
        <pc:cxnChg chg="add mod">
          <ac:chgData name="Binita Gupta (binitag)" userId="2e1667b5-636b-4c95-a3b3-a8a0dc9f68da" providerId="ADAL" clId="{43F6B32A-6824-164A-A091-E7D0868BAE8B}" dt="2024-01-17T03:05:30.641" v="930"/>
          <ac:cxnSpMkLst>
            <pc:docMk/>
            <pc:sldMk cId="2335054722" sldId="311"/>
            <ac:cxnSpMk id="33" creationId="{517683D7-3EF8-835A-1041-272F2F3DEDF5}"/>
          </ac:cxnSpMkLst>
        </pc:cxnChg>
        <pc:cxnChg chg="add mod">
          <ac:chgData name="Binita Gupta (binitag)" userId="2e1667b5-636b-4c95-a3b3-a8a0dc9f68da" providerId="ADAL" clId="{43F6B32A-6824-164A-A091-E7D0868BAE8B}" dt="2024-01-17T03:05:30.641" v="930"/>
          <ac:cxnSpMkLst>
            <pc:docMk/>
            <pc:sldMk cId="2335054722" sldId="311"/>
            <ac:cxnSpMk id="38" creationId="{04C1A469-5F93-136E-F862-D5F56F6BC1E7}"/>
          </ac:cxnSpMkLst>
        </pc:cxnChg>
        <pc:cxnChg chg="add mod">
          <ac:chgData name="Binita Gupta (binitag)" userId="2e1667b5-636b-4c95-a3b3-a8a0dc9f68da" providerId="ADAL" clId="{43F6B32A-6824-164A-A091-E7D0868BAE8B}" dt="2024-01-17T03:05:30.641" v="930"/>
          <ac:cxnSpMkLst>
            <pc:docMk/>
            <pc:sldMk cId="2335054722" sldId="311"/>
            <ac:cxnSpMk id="39" creationId="{400D56F3-B66E-D8A1-CD74-43938E21E4B6}"/>
          </ac:cxnSpMkLst>
        </pc:cxnChg>
        <pc:cxnChg chg="add mod">
          <ac:chgData name="Binita Gupta (binitag)" userId="2e1667b5-636b-4c95-a3b3-a8a0dc9f68da" providerId="ADAL" clId="{43F6B32A-6824-164A-A091-E7D0868BAE8B}" dt="2024-01-17T03:05:30.641" v="930"/>
          <ac:cxnSpMkLst>
            <pc:docMk/>
            <pc:sldMk cId="2335054722" sldId="311"/>
            <ac:cxnSpMk id="40" creationId="{C837EF59-27C9-A0EC-DE38-20FC53D4B37B}"/>
          </ac:cxnSpMkLst>
        </pc:cxnChg>
        <pc:cxnChg chg="add mod">
          <ac:chgData name="Binita Gupta (binitag)" userId="2e1667b5-636b-4c95-a3b3-a8a0dc9f68da" providerId="ADAL" clId="{43F6B32A-6824-164A-A091-E7D0868BAE8B}" dt="2024-01-17T03:05:30.641" v="930"/>
          <ac:cxnSpMkLst>
            <pc:docMk/>
            <pc:sldMk cId="2335054722" sldId="311"/>
            <ac:cxnSpMk id="42" creationId="{F1EB1CFA-055E-3A3D-2E47-C22D05A551E3}"/>
          </ac:cxnSpMkLst>
        </pc:cxnChg>
        <pc:cxnChg chg="add mod">
          <ac:chgData name="Binita Gupta (binitag)" userId="2e1667b5-636b-4c95-a3b3-a8a0dc9f68da" providerId="ADAL" clId="{43F6B32A-6824-164A-A091-E7D0868BAE8B}" dt="2024-01-17T03:05:30.641" v="930"/>
          <ac:cxnSpMkLst>
            <pc:docMk/>
            <pc:sldMk cId="2335054722" sldId="311"/>
            <ac:cxnSpMk id="43" creationId="{5DA70DE0-5A3B-ED2F-3588-F183C4F92378}"/>
          </ac:cxnSpMkLst>
        </pc:cxnChg>
        <pc:cxnChg chg="add mod">
          <ac:chgData name="Binita Gupta (binitag)" userId="2e1667b5-636b-4c95-a3b3-a8a0dc9f68da" providerId="ADAL" clId="{43F6B32A-6824-164A-A091-E7D0868BAE8B}" dt="2024-01-17T03:05:30.641" v="930"/>
          <ac:cxnSpMkLst>
            <pc:docMk/>
            <pc:sldMk cId="2335054722" sldId="311"/>
            <ac:cxnSpMk id="44" creationId="{E65176CF-1FF9-0916-91B8-D7BAC0277E64}"/>
          </ac:cxnSpMkLst>
        </pc:cxnChg>
        <pc:cxnChg chg="add mod">
          <ac:chgData name="Binita Gupta (binitag)" userId="2e1667b5-636b-4c95-a3b3-a8a0dc9f68da" providerId="ADAL" clId="{43F6B32A-6824-164A-A091-E7D0868BAE8B}" dt="2024-01-17T03:05:30.641" v="930"/>
          <ac:cxnSpMkLst>
            <pc:docMk/>
            <pc:sldMk cId="2335054722" sldId="311"/>
            <ac:cxnSpMk id="45" creationId="{7F36E444-1BB9-3157-CD56-41FAE492E59C}"/>
          </ac:cxnSpMkLst>
        </pc:cxnChg>
        <pc:cxnChg chg="add mod">
          <ac:chgData name="Binita Gupta (binitag)" userId="2e1667b5-636b-4c95-a3b3-a8a0dc9f68da" providerId="ADAL" clId="{43F6B32A-6824-164A-A091-E7D0868BAE8B}" dt="2024-01-17T03:05:30.641" v="930"/>
          <ac:cxnSpMkLst>
            <pc:docMk/>
            <pc:sldMk cId="2335054722" sldId="311"/>
            <ac:cxnSpMk id="46" creationId="{99833D5C-88A3-2C1B-1231-2F71AC19F2BE}"/>
          </ac:cxnSpMkLst>
        </pc:cxnChg>
      </pc:sldChg>
      <pc:sldMasterChg chg="modSp mod modSldLayout">
        <pc:chgData name="Binita Gupta (binitag)" userId="2e1667b5-636b-4c95-a3b3-a8a0dc9f68da" providerId="ADAL" clId="{43F6B32A-6824-164A-A091-E7D0868BAE8B}" dt="2024-01-17T06:31:10.789" v="3209" actId="20577"/>
        <pc:sldMasterMkLst>
          <pc:docMk/>
          <pc:sldMasterMk cId="0" sldId="2147483648"/>
        </pc:sldMasterMkLst>
        <pc:spChg chg="mod">
          <ac:chgData name="Binita Gupta (binitag)" userId="2e1667b5-636b-4c95-a3b3-a8a0dc9f68da" providerId="ADAL" clId="{43F6B32A-6824-164A-A091-E7D0868BAE8B}" dt="2024-01-17T06:31:10.789" v="3209" actId="20577"/>
          <ac:spMkLst>
            <pc:docMk/>
            <pc:sldMasterMk cId="0" sldId="2147483648"/>
            <ac:spMk id="10" creationId="{00000000-0000-0000-0000-000000000000}"/>
          </ac:spMkLst>
        </pc:spChg>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pChg chg="add del mod">
            <ac:chgData name="Binita Gupta (binitag)" userId="2e1667b5-636b-4c95-a3b3-a8a0dc9f68da" providerId="ADAL" clId="{43F6B32A-6824-164A-A091-E7D0868BAE8B}" dt="2024-01-17T06:30:59.199" v="3205"/>
            <ac:spMkLst>
              <pc:docMk/>
              <pc:sldMasterMk cId="0" sldId="2147483648"/>
              <pc:sldLayoutMk cId="0" sldId="2147483651"/>
              <ac:spMk id="7" creationId="{5A743535-072D-79B1-1C63-C7ED3774975A}"/>
            </ac:spMkLst>
          </pc:spChg>
          <pc:spChg chg="add del mod">
            <ac:chgData name="Binita Gupta (binitag)" userId="2e1667b5-636b-4c95-a3b3-a8a0dc9f68da" providerId="ADAL" clId="{43F6B32A-6824-164A-A091-E7D0868BAE8B}" dt="2024-01-17T06:31:00.194" v="3207"/>
            <ac:spMkLst>
              <pc:docMk/>
              <pc:sldMasterMk cId="0" sldId="2147483648"/>
              <pc:sldLayoutMk cId="0" sldId="2147483651"/>
              <ac:spMk id="8" creationId="{8109ADFD-93B5-2F27-4CD3-BB08E5DC73E2}"/>
            </ac:spMkLst>
          </pc:spChg>
        </pc:sldLayoutChg>
      </pc:sldMaster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pChg chg="add del mod">
          <ac:chgData name="Binita Gupta (binitag)" userId="2e1667b5-636b-4c95-a3b3-a8a0dc9f68da" providerId="ADAL" clId="{3DBABFBF-4607-BE4F-BEF9-5BAFB9ED4A26}" dt="2024-01-12T21:29:06.462" v="13621"/>
          <ac:spMkLst>
            <pc:docMk/>
            <pc:sldMk cId="0" sldId="256"/>
            <ac:spMk id="3" creationId="{321C0BC8-62DD-9B8F-61BC-21630C260922}"/>
          </ac:spMkLst>
        </pc:spChg>
        <pc:graphicFrameChg chg="mod">
          <ac:chgData name="Binita Gupta (binitag)" userId="2e1667b5-636b-4c95-a3b3-a8a0dc9f68da" providerId="ADAL" clId="{3DBABFBF-4607-BE4F-BEF9-5BAFB9ED4A26}" dt="2024-01-10T16:57:51.584" v="6912"/>
          <ac:graphicFrameMkLst>
            <pc:docMk/>
            <pc:sldMk cId="0" sldId="256"/>
            <ac:graphicFrameMk id="3075" creationId="{00000000-0000-0000-0000-000000000000}"/>
          </ac:graphicFrameMkLst>
        </pc:graphicFrameChg>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pChg chg="mod">
          <ac:chgData name="Binita Gupta (binitag)" userId="2e1667b5-636b-4c95-a3b3-a8a0dc9f68da" providerId="ADAL" clId="{3DBABFBF-4607-BE4F-BEF9-5BAFB9ED4A26}" dt="2024-01-16T16:32:33.585" v="17563" actId="20577"/>
          <ac:spMkLst>
            <pc:docMk/>
            <pc:sldMk cId="2953422198" sldId="266"/>
            <ac:spMk id="4098" creationId="{00000000-0000-0000-0000-000000000000}"/>
          </ac:spMkLst>
        </pc:spChg>
      </pc:sldChg>
      <pc:sldChg chg="modSp mod modNotesTx">
        <pc:chgData name="Binita Gupta (binitag)" userId="2e1667b5-636b-4c95-a3b3-a8a0dc9f68da" providerId="ADAL" clId="{3DBABFBF-4607-BE4F-BEF9-5BAFB9ED4A26}" dt="2024-01-16T16:34:50.659" v="17653" actId="20577"/>
        <pc:sldMkLst>
          <pc:docMk/>
          <pc:sldMk cId="3100640423" sldId="267"/>
        </pc:sldMkLst>
        <pc:graphicFrameChg chg="mod modGraphic">
          <ac:chgData name="Binita Gupta (binitag)" userId="2e1667b5-636b-4c95-a3b3-a8a0dc9f68da" providerId="ADAL" clId="{3DBABFBF-4607-BE4F-BEF9-5BAFB9ED4A26}" dt="2024-01-16T16:34:36.544" v="17652"/>
          <ac:graphicFrameMkLst>
            <pc:docMk/>
            <pc:sldMk cId="3100640423" sldId="267"/>
            <ac:graphicFrameMk id="7" creationId="{DAE33489-6842-21D2-A98F-BA26AEB19ED1}"/>
          </ac:graphicFrameMkLst>
        </pc:graphicFrameChg>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spChg chg="mod">
          <ac:chgData name="Binita Gupta (binitag)" userId="2e1667b5-636b-4c95-a3b3-a8a0dc9f68da" providerId="ADAL" clId="{3DBABFBF-4607-BE4F-BEF9-5BAFB9ED4A26}" dt="2024-01-07T18:42:12.609" v="1732" actId="14100"/>
          <ac:spMkLst>
            <pc:docMk/>
            <pc:sldMk cId="1075417426" sldId="276"/>
            <ac:spMk id="4097" creationId="{00000000-0000-0000-0000-000000000000}"/>
          </ac:spMkLst>
        </pc:spChg>
        <pc:spChg chg="mod">
          <ac:chgData name="Binita Gupta (binitag)" userId="2e1667b5-636b-4c95-a3b3-a8a0dc9f68da" providerId="ADAL" clId="{3DBABFBF-4607-BE4F-BEF9-5BAFB9ED4A26}" dt="2024-01-13T05:44:13.524" v="15020" actId="20577"/>
          <ac:spMkLst>
            <pc:docMk/>
            <pc:sldMk cId="1075417426" sldId="276"/>
            <ac:spMk id="4098" creationId="{00000000-0000-0000-0000-000000000000}"/>
          </ac:spMkLst>
        </pc:spChg>
        <pc:picChg chg="mod">
          <ac:chgData name="Binita Gupta (binitag)" userId="2e1667b5-636b-4c95-a3b3-a8a0dc9f68da" providerId="ADAL" clId="{3DBABFBF-4607-BE4F-BEF9-5BAFB9ED4A26}" dt="2024-01-08T07:12:16.281" v="6206" actId="14100"/>
          <ac:picMkLst>
            <pc:docMk/>
            <pc:sldMk cId="1075417426" sldId="276"/>
            <ac:picMk id="2" creationId="{6E839790-F94C-B5A3-C5A9-3337464A72B9}"/>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pChg chg="mod">
          <ac:chgData name="Binita Gupta (binitag)" userId="2e1667b5-636b-4c95-a3b3-a8a0dc9f68da" providerId="ADAL" clId="{3DBABFBF-4607-BE4F-BEF9-5BAFB9ED4A26}" dt="2024-01-07T20:14:38.904" v="2129" actId="14100"/>
          <ac:spMkLst>
            <pc:docMk/>
            <pc:sldMk cId="280654529" sldId="280"/>
            <ac:spMk id="2" creationId="{7500DC9F-1940-28C4-CFA6-DB7768DA3513}"/>
          </ac:spMkLst>
        </pc:spChg>
        <pc:spChg chg="mod">
          <ac:chgData name="Binita Gupta (binitag)" userId="2e1667b5-636b-4c95-a3b3-a8a0dc9f68da" providerId="ADAL" clId="{3DBABFBF-4607-BE4F-BEF9-5BAFB9ED4A26}" dt="2024-01-13T05:46:46.028" v="15050" actId="20577"/>
          <ac:spMkLst>
            <pc:docMk/>
            <pc:sldMk cId="280654529" sldId="280"/>
            <ac:spMk id="3" creationId="{63B353A2-7BF4-E7E3-2E40-A1A5D6C2CFCD}"/>
          </ac:spMkLst>
        </pc:spChg>
        <pc:picChg chg="add mod">
          <ac:chgData name="Binita Gupta (binitag)" userId="2e1667b5-636b-4c95-a3b3-a8a0dc9f68da" providerId="ADAL" clId="{3DBABFBF-4607-BE4F-BEF9-5BAFB9ED4A26}" dt="2024-01-07T20:14:41.837" v="2130" actId="1076"/>
          <ac:picMkLst>
            <pc:docMk/>
            <pc:sldMk cId="280654529" sldId="280"/>
            <ac:picMk id="7" creationId="{EDF279F5-7CD1-FF07-0A60-7BB64A7BE7CB}"/>
          </ac:picMkLst>
        </pc:picChg>
        <pc:picChg chg="del mod">
          <ac:chgData name="Binita Gupta (binitag)" userId="2e1667b5-636b-4c95-a3b3-a8a0dc9f68da" providerId="ADAL" clId="{3DBABFBF-4607-BE4F-BEF9-5BAFB9ED4A26}" dt="2024-01-07T18:48:36.704" v="1935" actId="478"/>
          <ac:picMkLst>
            <pc:docMk/>
            <pc:sldMk cId="280654529" sldId="280"/>
            <ac:picMk id="8" creationId="{3F39BE17-1EB2-539E-ACEB-D14EE628A5F7}"/>
          </ac:picMkLst>
        </pc:picChg>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spChg chg="mod ord">
          <ac:chgData name="Binita Gupta (binitag)" userId="2e1667b5-636b-4c95-a3b3-a8a0dc9f68da" providerId="ADAL" clId="{3DBABFBF-4607-BE4F-BEF9-5BAFB9ED4A26}" dt="2024-01-07T20:27:55.486" v="2145" actId="26606"/>
          <ac:spMkLst>
            <pc:docMk/>
            <pc:sldMk cId="1899805933" sldId="282"/>
            <ac:spMk id="4"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5" creationId="{00000000-0000-0000-0000-000000000000}"/>
          </ac:spMkLst>
        </pc:spChg>
        <pc:spChg chg="mod ord">
          <ac:chgData name="Binita Gupta (binitag)" userId="2e1667b5-636b-4c95-a3b3-a8a0dc9f68da" providerId="ADAL" clId="{3DBABFBF-4607-BE4F-BEF9-5BAFB9ED4A26}" dt="2024-01-07T20:27:55.486" v="2145" actId="26606"/>
          <ac:spMkLst>
            <pc:docMk/>
            <pc:sldMk cId="1899805933" sldId="282"/>
            <ac:spMk id="6" creationId="{00000000-0000-0000-0000-000000000000}"/>
          </ac:spMkLst>
        </pc:spChg>
        <pc:spChg chg="mod">
          <ac:chgData name="Binita Gupta (binitag)" userId="2e1667b5-636b-4c95-a3b3-a8a0dc9f68da" providerId="ADAL" clId="{3DBABFBF-4607-BE4F-BEF9-5BAFB9ED4A26}" dt="2024-01-07T20:27:55.486" v="2145" actId="26606"/>
          <ac:spMkLst>
            <pc:docMk/>
            <pc:sldMk cId="1899805933" sldId="282"/>
            <ac:spMk id="4097" creationId="{00000000-0000-0000-0000-000000000000}"/>
          </ac:spMkLst>
        </pc:spChg>
        <pc:spChg chg="mod">
          <ac:chgData name="Binita Gupta (binitag)" userId="2e1667b5-636b-4c95-a3b3-a8a0dc9f68da" providerId="ADAL" clId="{3DBABFBF-4607-BE4F-BEF9-5BAFB9ED4A26}" dt="2024-01-13T01:18:14.653" v="14359" actId="20577"/>
          <ac:spMkLst>
            <pc:docMk/>
            <pc:sldMk cId="1899805933" sldId="282"/>
            <ac:spMk id="4098" creationId="{00000000-0000-0000-0000-000000000000}"/>
          </ac:spMkLst>
        </pc:spChg>
        <pc:picChg chg="add del mod">
          <ac:chgData name="Binita Gupta (binitag)" userId="2e1667b5-636b-4c95-a3b3-a8a0dc9f68da" providerId="ADAL" clId="{3DBABFBF-4607-BE4F-BEF9-5BAFB9ED4A26}" dt="2024-01-08T21:57:01.867" v="6856" actId="478"/>
          <ac:picMkLst>
            <pc:docMk/>
            <pc:sldMk cId="1899805933" sldId="282"/>
            <ac:picMk id="2" creationId="{86361C1B-39D5-06DE-BEDE-6D003940C5C7}"/>
          </ac:picMkLst>
        </pc:picChg>
        <pc:picChg chg="add del mod">
          <ac:chgData name="Binita Gupta (binitag)" userId="2e1667b5-636b-4c95-a3b3-a8a0dc9f68da" providerId="ADAL" clId="{3DBABFBF-4607-BE4F-BEF9-5BAFB9ED4A26}" dt="2024-01-07T20:32:07.441" v="2154" actId="478"/>
          <ac:picMkLst>
            <pc:docMk/>
            <pc:sldMk cId="1899805933" sldId="282"/>
            <ac:picMk id="2" creationId="{875E228C-0440-7822-D599-3D7DB247BFF9}"/>
          </ac:picMkLst>
        </pc:picChg>
        <pc:picChg chg="add del mod ord">
          <ac:chgData name="Binita Gupta (binitag)" userId="2e1667b5-636b-4c95-a3b3-a8a0dc9f68da" providerId="ADAL" clId="{3DBABFBF-4607-BE4F-BEF9-5BAFB9ED4A26}" dt="2024-01-08T21:55:33.967" v="6840" actId="478"/>
          <ac:picMkLst>
            <pc:docMk/>
            <pc:sldMk cId="1899805933" sldId="282"/>
            <ac:picMk id="3" creationId="{1F8A265B-071F-88FF-5B3D-63D725678006}"/>
          </ac:picMkLst>
        </pc:picChg>
        <pc:picChg chg="add mod">
          <ac:chgData name="Binita Gupta (binitag)" userId="2e1667b5-636b-4c95-a3b3-a8a0dc9f68da" providerId="ADAL" clId="{3DBABFBF-4607-BE4F-BEF9-5BAFB9ED4A26}" dt="2024-01-08T21:57:25.654" v="6865" actId="1076"/>
          <ac:picMkLst>
            <pc:docMk/>
            <pc:sldMk cId="1899805933" sldId="282"/>
            <ac:picMk id="7" creationId="{3DCA20D3-1449-90CE-1251-D8AF37D418B1}"/>
          </ac:picMkLst>
        </pc:picChg>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pChg chg="mod">
          <ac:chgData name="Binita Gupta (binitag)" userId="2e1667b5-636b-4c95-a3b3-a8a0dc9f68da" providerId="ADAL" clId="{3DBABFBF-4607-BE4F-BEF9-5BAFB9ED4A26}" dt="2024-01-10T17:31:07.325" v="7213" actId="1076"/>
          <ac:spMkLst>
            <pc:docMk/>
            <pc:sldMk cId="1300546902" sldId="283"/>
            <ac:spMk id="4097" creationId="{00000000-0000-0000-0000-000000000000}"/>
          </ac:spMkLst>
        </pc:spChg>
        <pc:spChg chg="mod">
          <ac:chgData name="Binita Gupta (binitag)" userId="2e1667b5-636b-4c95-a3b3-a8a0dc9f68da" providerId="ADAL" clId="{3DBABFBF-4607-BE4F-BEF9-5BAFB9ED4A26}" dt="2024-01-16T00:19:23.617" v="15614" actId="20577"/>
          <ac:spMkLst>
            <pc:docMk/>
            <pc:sldMk cId="1300546902" sldId="283"/>
            <ac:spMk id="4098" creationId="{00000000-0000-0000-0000-000000000000}"/>
          </ac:spMkLst>
        </pc:spChg>
      </pc:sldChg>
      <pc:sldChg chg="modSp mod">
        <pc:chgData name="Binita Gupta (binitag)" userId="2e1667b5-636b-4c95-a3b3-a8a0dc9f68da" providerId="ADAL" clId="{3DBABFBF-4607-BE4F-BEF9-5BAFB9ED4A26}" dt="2024-01-13T05:50:02.169" v="15077" actId="20577"/>
        <pc:sldMkLst>
          <pc:docMk/>
          <pc:sldMk cId="3160937320" sldId="287"/>
        </pc:sldMkLst>
        <pc:spChg chg="mod">
          <ac:chgData name="Binita Gupta (binitag)" userId="2e1667b5-636b-4c95-a3b3-a8a0dc9f68da" providerId="ADAL" clId="{3DBABFBF-4607-BE4F-BEF9-5BAFB9ED4A26}" dt="2024-01-13T05:50:02.169" v="15077" actId="20577"/>
          <ac:spMkLst>
            <pc:docMk/>
            <pc:sldMk cId="3160937320" sldId="287"/>
            <ac:spMk id="2" creationId="{00000000-0000-0000-0000-000000000000}"/>
          </ac:spMkLst>
        </pc:spChg>
        <pc:spChg chg="mod">
          <ac:chgData name="Binita Gupta (binitag)" userId="2e1667b5-636b-4c95-a3b3-a8a0dc9f68da" providerId="ADAL" clId="{3DBABFBF-4607-BE4F-BEF9-5BAFB9ED4A26}" dt="2024-01-08T01:48:13.433" v="4551" actId="20577"/>
          <ac:spMkLst>
            <pc:docMk/>
            <pc:sldMk cId="3160937320" sldId="287"/>
            <ac:spMk id="11265" creationId="{00000000-0000-0000-0000-000000000000}"/>
          </ac:spMkLst>
        </pc:spChg>
      </pc:sldChg>
      <pc:sldChg chg="modSp mod modNotesTx">
        <pc:chgData name="Binita Gupta (binitag)" userId="2e1667b5-636b-4c95-a3b3-a8a0dc9f68da" providerId="ADAL" clId="{3DBABFBF-4607-BE4F-BEF9-5BAFB9ED4A26}" dt="2024-01-16T16:36:10.665" v="17669" actId="20577"/>
        <pc:sldMkLst>
          <pc:docMk/>
          <pc:sldMk cId="184415321" sldId="288"/>
        </pc:sldMkLst>
        <pc:spChg chg="mod">
          <ac:chgData name="Binita Gupta (binitag)" userId="2e1667b5-636b-4c95-a3b3-a8a0dc9f68da" providerId="ADAL" clId="{3DBABFBF-4607-BE4F-BEF9-5BAFB9ED4A26}" dt="2024-01-16T16:36:10.665" v="17669" actId="20577"/>
          <ac:spMkLst>
            <pc:docMk/>
            <pc:sldMk cId="184415321" sldId="288"/>
            <ac:spMk id="4097" creationId="{00000000-0000-0000-0000-000000000000}"/>
          </ac:spMkLst>
        </pc:spChg>
        <pc:spChg chg="mod">
          <ac:chgData name="Binita Gupta (binitag)" userId="2e1667b5-636b-4c95-a3b3-a8a0dc9f68da" providerId="ADAL" clId="{3DBABFBF-4607-BE4F-BEF9-5BAFB9ED4A26}" dt="2024-01-12T07:57:32.075" v="12596" actId="20577"/>
          <ac:spMkLst>
            <pc:docMk/>
            <pc:sldMk cId="184415321" sldId="288"/>
            <ac:spMk id="4098" creationId="{00000000-0000-0000-0000-000000000000}"/>
          </ac:spMkLst>
        </pc:spChg>
        <pc:picChg chg="mod">
          <ac:chgData name="Binita Gupta (binitag)" userId="2e1667b5-636b-4c95-a3b3-a8a0dc9f68da" providerId="ADAL" clId="{3DBABFBF-4607-BE4F-BEF9-5BAFB9ED4A26}" dt="2024-01-12T07:57:41.432" v="12598" actId="1076"/>
          <ac:picMkLst>
            <pc:docMk/>
            <pc:sldMk cId="184415321" sldId="288"/>
            <ac:picMk id="29" creationId="{1267B7C6-CEA1-E119-BF45-96D679C6C98F}"/>
          </ac:picMkLst>
        </pc:picChg>
      </pc:sldChg>
      <pc:sldChg chg="modSp mod modNotesTx">
        <pc:chgData name="Binita Gupta (binitag)" userId="2e1667b5-636b-4c95-a3b3-a8a0dc9f68da" providerId="ADAL" clId="{3DBABFBF-4607-BE4F-BEF9-5BAFB9ED4A26}" dt="2024-01-15T23:35:20.379" v="15327" actId="20577"/>
        <pc:sldMkLst>
          <pc:docMk/>
          <pc:sldMk cId="1552356036" sldId="290"/>
        </pc:sldMkLst>
        <pc:spChg chg="mod">
          <ac:chgData name="Binita Gupta (binitag)" userId="2e1667b5-636b-4c95-a3b3-a8a0dc9f68da" providerId="ADAL" clId="{3DBABFBF-4607-BE4F-BEF9-5BAFB9ED4A26}" dt="2024-01-08T14:51:09.926" v="6639" actId="20577"/>
          <ac:spMkLst>
            <pc:docMk/>
            <pc:sldMk cId="1552356036" sldId="290"/>
            <ac:spMk id="4097" creationId="{00000000-0000-0000-0000-000000000000}"/>
          </ac:spMkLst>
        </pc:spChg>
        <pc:spChg chg="mod">
          <ac:chgData name="Binita Gupta (binitag)" userId="2e1667b5-636b-4c95-a3b3-a8a0dc9f68da" providerId="ADAL" clId="{3DBABFBF-4607-BE4F-BEF9-5BAFB9ED4A26}" dt="2024-01-10T20:10:12.680" v="8441" actId="20577"/>
          <ac:spMkLst>
            <pc:docMk/>
            <pc:sldMk cId="1552356036" sldId="290"/>
            <ac:spMk id="4098" creationId="{00000000-0000-0000-0000-000000000000}"/>
          </ac:spMkLst>
        </pc:spChg>
        <pc:picChg chg="mod">
          <ac:chgData name="Binita Gupta (binitag)" userId="2e1667b5-636b-4c95-a3b3-a8a0dc9f68da" providerId="ADAL" clId="{3DBABFBF-4607-BE4F-BEF9-5BAFB9ED4A26}" dt="2024-01-08T16:08:13.354" v="6730" actId="1076"/>
          <ac:picMkLst>
            <pc:docMk/>
            <pc:sldMk cId="1552356036" sldId="290"/>
            <ac:picMk id="28" creationId="{D89F10A3-32F2-FEB3-CFAC-AFEC428434CD}"/>
          </ac:picMkLst>
        </pc:picChg>
      </pc:sldChg>
      <pc:sldChg chg="modSp new mod modNotesTx">
        <pc:chgData name="Binita Gupta (binitag)" userId="2e1667b5-636b-4c95-a3b3-a8a0dc9f68da" providerId="ADAL" clId="{3DBABFBF-4607-BE4F-BEF9-5BAFB9ED4A26}" dt="2024-01-16T04:34:47.146" v="17373" actId="20577"/>
        <pc:sldMkLst>
          <pc:docMk/>
          <pc:sldMk cId="2189449108" sldId="291"/>
        </pc:sldMkLst>
        <pc:spChg chg="mod">
          <ac:chgData name="Binita Gupta (binitag)" userId="2e1667b5-636b-4c95-a3b3-a8a0dc9f68da" providerId="ADAL" clId="{3DBABFBF-4607-BE4F-BEF9-5BAFB9ED4A26}" dt="2024-01-07T16:12:10.250" v="3" actId="20577"/>
          <ac:spMkLst>
            <pc:docMk/>
            <pc:sldMk cId="2189449108" sldId="291"/>
            <ac:spMk id="2" creationId="{CF5A1B59-B685-9502-4106-F8586EFB424C}"/>
          </ac:spMkLst>
        </pc:spChg>
        <pc:spChg chg="mod">
          <ac:chgData name="Binita Gupta (binitag)" userId="2e1667b5-636b-4c95-a3b3-a8a0dc9f68da" providerId="ADAL" clId="{3DBABFBF-4607-BE4F-BEF9-5BAFB9ED4A26}" dt="2024-01-12T07:49:22.049" v="12498" actId="20577"/>
          <ac:spMkLst>
            <pc:docMk/>
            <pc:sldMk cId="2189449108" sldId="291"/>
            <ac:spMk id="3" creationId="{682CEAD6-F7CE-6FA1-7183-BB90DF397025}"/>
          </ac:spMkLst>
        </pc:spChg>
      </pc:sldChg>
      <pc:sldChg chg="modSp add mod modNotesTx">
        <pc:chgData name="Binita Gupta (binitag)" userId="2e1667b5-636b-4c95-a3b3-a8a0dc9f68da" providerId="ADAL" clId="{3DBABFBF-4607-BE4F-BEF9-5BAFB9ED4A26}" dt="2024-01-16T04:44:36.144" v="17390" actId="20577"/>
        <pc:sldMkLst>
          <pc:docMk/>
          <pc:sldMk cId="4045845716" sldId="292"/>
        </pc:sldMkLst>
        <pc:spChg chg="mod">
          <ac:chgData name="Binita Gupta (binitag)" userId="2e1667b5-636b-4c95-a3b3-a8a0dc9f68da" providerId="ADAL" clId="{3DBABFBF-4607-BE4F-BEF9-5BAFB9ED4A26}" dt="2024-01-08T01:50:21.416" v="4568" actId="20577"/>
          <ac:spMkLst>
            <pc:docMk/>
            <pc:sldMk cId="4045845716" sldId="292"/>
            <ac:spMk id="2" creationId="{CF5A1B59-B685-9502-4106-F8586EFB424C}"/>
          </ac:spMkLst>
        </pc:spChg>
        <pc:spChg chg="mod">
          <ac:chgData name="Binita Gupta (binitag)" userId="2e1667b5-636b-4c95-a3b3-a8a0dc9f68da" providerId="ADAL" clId="{3DBABFBF-4607-BE4F-BEF9-5BAFB9ED4A26}" dt="2024-01-13T06:04:10.120" v="15185" actId="20577"/>
          <ac:spMkLst>
            <pc:docMk/>
            <pc:sldMk cId="4045845716" sldId="292"/>
            <ac:spMk id="3" creationId="{682CEAD6-F7CE-6FA1-7183-BB90DF397025}"/>
          </ac:spMkLst>
        </pc:spChg>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pChg chg="mod">
          <ac:chgData name="Binita Gupta (binitag)" userId="2e1667b5-636b-4c95-a3b3-a8a0dc9f68da" providerId="ADAL" clId="{3DBABFBF-4607-BE4F-BEF9-5BAFB9ED4A26}" dt="2024-01-07T18:19:12.873" v="1141" actId="20577"/>
          <ac:spMkLst>
            <pc:docMk/>
            <pc:sldMk cId="2800919492" sldId="294"/>
            <ac:spMk id="2" creationId="{CF5A1B59-B685-9502-4106-F8586EFB424C}"/>
          </ac:spMkLst>
        </pc:spChg>
        <pc:spChg chg="mod">
          <ac:chgData name="Binita Gupta (binitag)" userId="2e1667b5-636b-4c95-a3b3-a8a0dc9f68da" providerId="ADAL" clId="{3DBABFBF-4607-BE4F-BEF9-5BAFB9ED4A26}" dt="2024-01-13T05:57:01.711" v="15131" actId="20577"/>
          <ac:spMkLst>
            <pc:docMk/>
            <pc:sldMk cId="2800919492" sldId="294"/>
            <ac:spMk id="3" creationId="{682CEAD6-F7CE-6FA1-7183-BB90DF397025}"/>
          </ac:spMkLst>
        </pc:spChg>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pChg chg="add mod">
          <ac:chgData name="Binita Gupta (binitag)" userId="2e1667b5-636b-4c95-a3b3-a8a0dc9f68da" providerId="ADAL" clId="{3DBABFBF-4607-BE4F-BEF9-5BAFB9ED4A26}" dt="2024-01-12T08:01:17.593" v="12606"/>
          <ac:spMkLst>
            <pc:docMk/>
            <pc:sldMk cId="1974818652" sldId="295"/>
            <ac:spMk id="3" creationId="{2B80D2F3-8841-728C-78C7-C18B107A3DCB}"/>
          </ac:spMkLst>
        </pc:spChg>
        <pc:spChg chg="mod ord">
          <ac:chgData name="Binita Gupta (binitag)" userId="2e1667b5-636b-4c95-a3b3-a8a0dc9f68da" providerId="ADAL" clId="{3DBABFBF-4607-BE4F-BEF9-5BAFB9ED4A26}" dt="2024-01-07T21:09:16.595" v="2608" actId="26606"/>
          <ac:spMkLst>
            <pc:docMk/>
            <pc:sldMk cId="1974818652" sldId="295"/>
            <ac:spMk id="4"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5" creationId="{00000000-0000-0000-0000-000000000000}"/>
          </ac:spMkLst>
        </pc:spChg>
        <pc:spChg chg="mod ord">
          <ac:chgData name="Binita Gupta (binitag)" userId="2e1667b5-636b-4c95-a3b3-a8a0dc9f68da" providerId="ADAL" clId="{3DBABFBF-4607-BE4F-BEF9-5BAFB9ED4A26}" dt="2024-01-07T21:09:16.595" v="2608" actId="26606"/>
          <ac:spMkLst>
            <pc:docMk/>
            <pc:sldMk cId="1974818652" sldId="295"/>
            <ac:spMk id="6" creationId="{00000000-0000-0000-0000-000000000000}"/>
          </ac:spMkLst>
        </pc:spChg>
        <pc:spChg chg="add mod">
          <ac:chgData name="Binita Gupta (binitag)" userId="2e1667b5-636b-4c95-a3b3-a8a0dc9f68da" providerId="ADAL" clId="{3DBABFBF-4607-BE4F-BEF9-5BAFB9ED4A26}" dt="2024-01-12T08:01:17.593" v="12606"/>
          <ac:spMkLst>
            <pc:docMk/>
            <pc:sldMk cId="1974818652" sldId="295"/>
            <ac:spMk id="7" creationId="{9283005C-6D17-E6AB-658B-20126C0909E4}"/>
          </ac:spMkLst>
        </pc:spChg>
        <pc:spChg chg="add mod">
          <ac:chgData name="Binita Gupta (binitag)" userId="2e1667b5-636b-4c95-a3b3-a8a0dc9f68da" providerId="ADAL" clId="{3DBABFBF-4607-BE4F-BEF9-5BAFB9ED4A26}" dt="2024-01-12T08:01:17.593" v="12606"/>
          <ac:spMkLst>
            <pc:docMk/>
            <pc:sldMk cId="1974818652" sldId="295"/>
            <ac:spMk id="8" creationId="{5E760488-208E-6781-E25F-2FB370577D45}"/>
          </ac:spMkLst>
        </pc:spChg>
        <pc:spChg chg="add mod">
          <ac:chgData name="Binita Gupta (binitag)" userId="2e1667b5-636b-4c95-a3b3-a8a0dc9f68da" providerId="ADAL" clId="{3DBABFBF-4607-BE4F-BEF9-5BAFB9ED4A26}" dt="2024-01-12T08:01:17.593" v="12606"/>
          <ac:spMkLst>
            <pc:docMk/>
            <pc:sldMk cId="1974818652" sldId="295"/>
            <ac:spMk id="10" creationId="{7E4CD062-6E9C-8CF0-B225-56CD4E88B0AD}"/>
          </ac:spMkLst>
        </pc:spChg>
        <pc:spChg chg="add mod">
          <ac:chgData name="Binita Gupta (binitag)" userId="2e1667b5-636b-4c95-a3b3-a8a0dc9f68da" providerId="ADAL" clId="{3DBABFBF-4607-BE4F-BEF9-5BAFB9ED4A26}" dt="2024-01-12T08:01:17.593" v="12606"/>
          <ac:spMkLst>
            <pc:docMk/>
            <pc:sldMk cId="1974818652" sldId="295"/>
            <ac:spMk id="16" creationId="{DA4F3FBE-7AEF-0B28-B0F1-6EB115825634}"/>
          </ac:spMkLst>
        </pc:spChg>
        <pc:spChg chg="add mod">
          <ac:chgData name="Binita Gupta (binitag)" userId="2e1667b5-636b-4c95-a3b3-a8a0dc9f68da" providerId="ADAL" clId="{3DBABFBF-4607-BE4F-BEF9-5BAFB9ED4A26}" dt="2024-01-12T08:01:17.593" v="12606"/>
          <ac:spMkLst>
            <pc:docMk/>
            <pc:sldMk cId="1974818652" sldId="295"/>
            <ac:spMk id="19" creationId="{88EB8C56-CA33-A837-CC1B-80E28A8F3226}"/>
          </ac:spMkLst>
        </pc:spChg>
        <pc:spChg chg="add mod">
          <ac:chgData name="Binita Gupta (binitag)" userId="2e1667b5-636b-4c95-a3b3-a8a0dc9f68da" providerId="ADAL" clId="{3DBABFBF-4607-BE4F-BEF9-5BAFB9ED4A26}" dt="2024-01-12T08:01:17.593" v="12606"/>
          <ac:spMkLst>
            <pc:docMk/>
            <pc:sldMk cId="1974818652" sldId="295"/>
            <ac:spMk id="22" creationId="{AAAA26AF-0744-89EF-CB09-71094A75C939}"/>
          </ac:spMkLst>
        </pc:spChg>
        <pc:spChg chg="add mod">
          <ac:chgData name="Binita Gupta (binitag)" userId="2e1667b5-636b-4c95-a3b3-a8a0dc9f68da" providerId="ADAL" clId="{3DBABFBF-4607-BE4F-BEF9-5BAFB9ED4A26}" dt="2024-01-12T08:01:17.593" v="12606"/>
          <ac:spMkLst>
            <pc:docMk/>
            <pc:sldMk cId="1974818652" sldId="295"/>
            <ac:spMk id="24" creationId="{E51C56A8-751A-00AB-5054-D1982BB4EA11}"/>
          </ac:spMkLst>
        </pc:spChg>
        <pc:spChg chg="add mod">
          <ac:chgData name="Binita Gupta (binitag)" userId="2e1667b5-636b-4c95-a3b3-a8a0dc9f68da" providerId="ADAL" clId="{3DBABFBF-4607-BE4F-BEF9-5BAFB9ED4A26}" dt="2024-01-12T08:01:17.593" v="12606"/>
          <ac:spMkLst>
            <pc:docMk/>
            <pc:sldMk cId="1974818652" sldId="295"/>
            <ac:spMk id="25" creationId="{C8936E30-5D6C-96F9-5169-6B712B5A0866}"/>
          </ac:spMkLst>
        </pc:spChg>
        <pc:spChg chg="mod">
          <ac:chgData name="Binita Gupta (binitag)" userId="2e1667b5-636b-4c95-a3b3-a8a0dc9f68da" providerId="ADAL" clId="{3DBABFBF-4607-BE4F-BEF9-5BAFB9ED4A26}" dt="2024-01-12T16:04:52.577" v="13209" actId="14100"/>
          <ac:spMkLst>
            <pc:docMk/>
            <pc:sldMk cId="1974818652" sldId="295"/>
            <ac:spMk id="4097" creationId="{00000000-0000-0000-0000-000000000000}"/>
          </ac:spMkLst>
        </pc:spChg>
        <pc:spChg chg="mod">
          <ac:chgData name="Binita Gupta (binitag)" userId="2e1667b5-636b-4c95-a3b3-a8a0dc9f68da" providerId="ADAL" clId="{3DBABFBF-4607-BE4F-BEF9-5BAFB9ED4A26}" dt="2024-01-13T04:07:09.304" v="14663" actId="20577"/>
          <ac:spMkLst>
            <pc:docMk/>
            <pc:sldMk cId="1974818652" sldId="295"/>
            <ac:spMk id="4098" creationId="{00000000-0000-0000-0000-000000000000}"/>
          </ac:spMkLst>
        </pc:spChg>
        <pc:picChg chg="add del mod">
          <ac:chgData name="Binita Gupta (binitag)" userId="2e1667b5-636b-4c95-a3b3-a8a0dc9f68da" providerId="ADAL" clId="{3DBABFBF-4607-BE4F-BEF9-5BAFB9ED4A26}" dt="2024-01-13T04:05:03.957" v="14572" actId="478"/>
          <ac:picMkLst>
            <pc:docMk/>
            <pc:sldMk cId="1974818652" sldId="295"/>
            <ac:picMk id="2" creationId="{2DCF6AD8-E43C-E740-A872-C7341282B89B}"/>
          </ac:picMkLst>
        </pc:picChg>
        <pc:picChg chg="add del mod">
          <ac:chgData name="Binita Gupta (binitag)" userId="2e1667b5-636b-4c95-a3b3-a8a0dc9f68da" providerId="ADAL" clId="{3DBABFBF-4607-BE4F-BEF9-5BAFB9ED4A26}" dt="2024-01-12T08:01:15.084" v="12605" actId="478"/>
          <ac:picMkLst>
            <pc:docMk/>
            <pc:sldMk cId="1974818652" sldId="295"/>
            <ac:picMk id="2" creationId="{50E54A03-5BD6-16F8-DD2E-350996819716}"/>
          </ac:picMkLst>
        </pc:picChg>
        <pc:picChg chg="add del mod ord">
          <ac:chgData name="Binita Gupta (binitag)" userId="2e1667b5-636b-4c95-a3b3-a8a0dc9f68da" providerId="ADAL" clId="{3DBABFBF-4607-BE4F-BEF9-5BAFB9ED4A26}" dt="2024-01-07T21:10:10.046" v="2612" actId="478"/>
          <ac:picMkLst>
            <pc:docMk/>
            <pc:sldMk cId="1974818652" sldId="295"/>
            <ac:picMk id="2" creationId="{A2727B6F-CF68-88B6-D176-648B54D76B02}"/>
          </ac:picMkLst>
        </pc:picChg>
        <pc:picChg chg="add">
          <ac:chgData name="Binita Gupta (binitag)" userId="2e1667b5-636b-4c95-a3b3-a8a0dc9f68da" providerId="ADAL" clId="{3DBABFBF-4607-BE4F-BEF9-5BAFB9ED4A26}" dt="2024-01-13T04:05:06.725" v="14573"/>
          <ac:picMkLst>
            <pc:docMk/>
            <pc:sldMk cId="1974818652" sldId="295"/>
            <ac:picMk id="3" creationId="{723F5ADF-6908-E9C4-8596-681F3F8C2C4F}"/>
          </ac:picMkLst>
        </pc:picChg>
        <pc:picChg chg="add del mod">
          <ac:chgData name="Binita Gupta (binitag)" userId="2e1667b5-636b-4c95-a3b3-a8a0dc9f68da" providerId="ADAL" clId="{3DBABFBF-4607-BE4F-BEF9-5BAFB9ED4A26}" dt="2024-01-07T21:13:30.216" v="2627" actId="478"/>
          <ac:picMkLst>
            <pc:docMk/>
            <pc:sldMk cId="1974818652" sldId="295"/>
            <ac:picMk id="3" creationId="{979A90EE-9FCA-91D7-EAB1-EA9FB0B8EB85}"/>
          </ac:picMkLst>
        </pc:picChg>
        <pc:picChg chg="add del mod">
          <ac:chgData name="Binita Gupta (binitag)" userId="2e1667b5-636b-4c95-a3b3-a8a0dc9f68da" providerId="ADAL" clId="{3DBABFBF-4607-BE4F-BEF9-5BAFB9ED4A26}" dt="2024-01-07T21:15:29.421" v="2677" actId="478"/>
          <ac:picMkLst>
            <pc:docMk/>
            <pc:sldMk cId="1974818652" sldId="295"/>
            <ac:picMk id="7" creationId="{3FF40079-F17D-07DB-4A11-81339C387A15}"/>
          </ac:picMkLst>
        </pc:picChg>
        <pc:picChg chg="add mod">
          <ac:chgData name="Binita Gupta (binitag)" userId="2e1667b5-636b-4c95-a3b3-a8a0dc9f68da" providerId="ADAL" clId="{3DBABFBF-4607-BE4F-BEF9-5BAFB9ED4A26}" dt="2024-01-16T00:02:05.207" v="15438" actId="1036"/>
          <ac:picMkLst>
            <pc:docMk/>
            <pc:sldMk cId="1974818652" sldId="295"/>
            <ac:picMk id="7" creationId="{C09C298E-36DA-E513-D68D-3A15963E5E1D}"/>
          </ac:picMkLst>
        </pc:picChg>
        <pc:picChg chg="add del mod">
          <ac:chgData name="Binita Gupta (binitag)" userId="2e1667b5-636b-4c95-a3b3-a8a0dc9f68da" providerId="ADAL" clId="{3DBABFBF-4607-BE4F-BEF9-5BAFB9ED4A26}" dt="2024-01-08T01:27:39.057" v="4143" actId="478"/>
          <ac:picMkLst>
            <pc:docMk/>
            <pc:sldMk cId="1974818652" sldId="295"/>
            <ac:picMk id="8" creationId="{0A9E34D9-9BB6-6E68-7AC4-21D23A7A751E}"/>
          </ac:picMkLst>
        </pc:picChg>
        <pc:picChg chg="add del mod">
          <ac:chgData name="Binita Gupta (binitag)" userId="2e1667b5-636b-4c95-a3b3-a8a0dc9f68da" providerId="ADAL" clId="{3DBABFBF-4607-BE4F-BEF9-5BAFB9ED4A26}" dt="2024-01-12T07:58:17.416" v="12599" actId="478"/>
          <ac:picMkLst>
            <pc:docMk/>
            <pc:sldMk cId="1974818652" sldId="295"/>
            <ac:picMk id="9" creationId="{BB0E99BB-A361-9D6B-B793-54556A1BAD0F}"/>
          </ac:picMkLst>
        </pc:picChg>
        <pc:picChg chg="add del mod">
          <ac:chgData name="Binita Gupta (binitag)" userId="2e1667b5-636b-4c95-a3b3-a8a0dc9f68da" providerId="ADAL" clId="{3DBABFBF-4607-BE4F-BEF9-5BAFB9ED4A26}" dt="2024-01-12T15:50:12.682" v="12981" actId="478"/>
          <ac:picMkLst>
            <pc:docMk/>
            <pc:sldMk cId="1974818652" sldId="295"/>
            <ac:picMk id="26" creationId="{430BD0AA-3FC4-0D01-5523-DC12F45595FC}"/>
          </ac:picMkLst>
        </pc:picChg>
        <pc:cxnChg chg="add mod">
          <ac:chgData name="Binita Gupta (binitag)" userId="2e1667b5-636b-4c95-a3b3-a8a0dc9f68da" providerId="ADAL" clId="{3DBABFBF-4607-BE4F-BEF9-5BAFB9ED4A26}" dt="2024-01-12T08:01:17.593" v="12606"/>
          <ac:cxnSpMkLst>
            <pc:docMk/>
            <pc:sldMk cId="1974818652" sldId="295"/>
            <ac:cxnSpMk id="11" creationId="{ECC9AFEC-B7CD-D232-B14A-18D132816231}"/>
          </ac:cxnSpMkLst>
        </pc:cxnChg>
        <pc:cxnChg chg="add mod">
          <ac:chgData name="Binita Gupta (binitag)" userId="2e1667b5-636b-4c95-a3b3-a8a0dc9f68da" providerId="ADAL" clId="{3DBABFBF-4607-BE4F-BEF9-5BAFB9ED4A26}" dt="2024-01-12T08:01:17.593" v="12606"/>
          <ac:cxnSpMkLst>
            <pc:docMk/>
            <pc:sldMk cId="1974818652" sldId="295"/>
            <ac:cxnSpMk id="12" creationId="{64626ED2-3D7E-B157-E3F6-888050FF4979}"/>
          </ac:cxnSpMkLst>
        </pc:cxnChg>
        <pc:cxnChg chg="add mod">
          <ac:chgData name="Binita Gupta (binitag)" userId="2e1667b5-636b-4c95-a3b3-a8a0dc9f68da" providerId="ADAL" clId="{3DBABFBF-4607-BE4F-BEF9-5BAFB9ED4A26}" dt="2024-01-12T08:01:17.593" v="12606"/>
          <ac:cxnSpMkLst>
            <pc:docMk/>
            <pc:sldMk cId="1974818652" sldId="295"/>
            <ac:cxnSpMk id="13" creationId="{4EBA21DC-65FA-48C2-6CB5-8F8FC6DE1FFE}"/>
          </ac:cxnSpMkLst>
        </pc:cxnChg>
        <pc:cxnChg chg="add mod">
          <ac:chgData name="Binita Gupta (binitag)" userId="2e1667b5-636b-4c95-a3b3-a8a0dc9f68da" providerId="ADAL" clId="{3DBABFBF-4607-BE4F-BEF9-5BAFB9ED4A26}" dt="2024-01-12T08:01:17.593" v="12606"/>
          <ac:cxnSpMkLst>
            <pc:docMk/>
            <pc:sldMk cId="1974818652" sldId="295"/>
            <ac:cxnSpMk id="14" creationId="{DA2A0B2E-B4B9-5F83-DBA4-93E4CFAEC2D5}"/>
          </ac:cxnSpMkLst>
        </pc:cxnChg>
        <pc:cxnChg chg="add mod">
          <ac:chgData name="Binita Gupta (binitag)" userId="2e1667b5-636b-4c95-a3b3-a8a0dc9f68da" providerId="ADAL" clId="{3DBABFBF-4607-BE4F-BEF9-5BAFB9ED4A26}" dt="2024-01-12T08:01:17.593" v="12606"/>
          <ac:cxnSpMkLst>
            <pc:docMk/>
            <pc:sldMk cId="1974818652" sldId="295"/>
            <ac:cxnSpMk id="15" creationId="{EAEC6D23-FBA3-EF4B-27FE-BE284D1B8D55}"/>
          </ac:cxnSpMkLst>
        </pc:cxnChg>
        <pc:cxnChg chg="add mod">
          <ac:chgData name="Binita Gupta (binitag)" userId="2e1667b5-636b-4c95-a3b3-a8a0dc9f68da" providerId="ADAL" clId="{3DBABFBF-4607-BE4F-BEF9-5BAFB9ED4A26}" dt="2024-01-12T08:01:17.593" v="12606"/>
          <ac:cxnSpMkLst>
            <pc:docMk/>
            <pc:sldMk cId="1974818652" sldId="295"/>
            <ac:cxnSpMk id="17" creationId="{B2DF999A-D737-3457-36B8-179FF6890A41}"/>
          </ac:cxnSpMkLst>
        </pc:cxnChg>
        <pc:cxnChg chg="add mod">
          <ac:chgData name="Binita Gupta (binitag)" userId="2e1667b5-636b-4c95-a3b3-a8a0dc9f68da" providerId="ADAL" clId="{3DBABFBF-4607-BE4F-BEF9-5BAFB9ED4A26}" dt="2024-01-12T08:01:17.593" v="12606"/>
          <ac:cxnSpMkLst>
            <pc:docMk/>
            <pc:sldMk cId="1974818652" sldId="295"/>
            <ac:cxnSpMk id="18" creationId="{48D58326-468B-5832-3815-C413F43F1BAC}"/>
          </ac:cxnSpMkLst>
        </pc:cxnChg>
        <pc:cxnChg chg="add mod">
          <ac:chgData name="Binita Gupta (binitag)" userId="2e1667b5-636b-4c95-a3b3-a8a0dc9f68da" providerId="ADAL" clId="{3DBABFBF-4607-BE4F-BEF9-5BAFB9ED4A26}" dt="2024-01-12T08:01:17.593" v="12606"/>
          <ac:cxnSpMkLst>
            <pc:docMk/>
            <pc:sldMk cId="1974818652" sldId="295"/>
            <ac:cxnSpMk id="20" creationId="{0A4152B1-2C29-15FE-863E-A5F9EC2CC25E}"/>
          </ac:cxnSpMkLst>
        </pc:cxnChg>
        <pc:cxnChg chg="add mod">
          <ac:chgData name="Binita Gupta (binitag)" userId="2e1667b5-636b-4c95-a3b3-a8a0dc9f68da" providerId="ADAL" clId="{3DBABFBF-4607-BE4F-BEF9-5BAFB9ED4A26}" dt="2024-01-12T08:01:17.593" v="12606"/>
          <ac:cxnSpMkLst>
            <pc:docMk/>
            <pc:sldMk cId="1974818652" sldId="295"/>
            <ac:cxnSpMk id="21" creationId="{C134EB7E-6CB3-4997-ACEE-57FDF0A3F8C8}"/>
          </ac:cxnSpMkLst>
        </pc:cxnChg>
        <pc:cxnChg chg="add mod">
          <ac:chgData name="Binita Gupta (binitag)" userId="2e1667b5-636b-4c95-a3b3-a8a0dc9f68da" providerId="ADAL" clId="{3DBABFBF-4607-BE4F-BEF9-5BAFB9ED4A26}" dt="2024-01-12T08:01:17.593" v="12606"/>
          <ac:cxnSpMkLst>
            <pc:docMk/>
            <pc:sldMk cId="1974818652" sldId="295"/>
            <ac:cxnSpMk id="23" creationId="{119E4910-A0E4-593F-7BD2-189DCA191EB8}"/>
          </ac:cxnSpMkLst>
        </pc:cxnChg>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pChg chg="mod">
          <ac:chgData name="Binita Gupta (binitag)" userId="2e1667b5-636b-4c95-a3b3-a8a0dc9f68da" providerId="ADAL" clId="{3DBABFBF-4607-BE4F-BEF9-5BAFB9ED4A26}" dt="2024-01-12T21:27:33.649" v="13618" actId="20577"/>
          <ac:spMkLst>
            <pc:docMk/>
            <pc:sldMk cId="3128179532" sldId="296"/>
            <ac:spMk id="2" creationId="{7500DC9F-1940-28C4-CFA6-DB7768DA3513}"/>
          </ac:spMkLst>
        </pc:spChg>
        <pc:spChg chg="del">
          <ac:chgData name="Binita Gupta (binitag)" userId="2e1667b5-636b-4c95-a3b3-a8a0dc9f68da" providerId="ADAL" clId="{3DBABFBF-4607-BE4F-BEF9-5BAFB9ED4A26}" dt="2024-01-12T06:14:03.133" v="11369" actId="478"/>
          <ac:spMkLst>
            <pc:docMk/>
            <pc:sldMk cId="3128179532" sldId="296"/>
            <ac:spMk id="3" creationId="{918177F8-143C-3E86-993D-7BAD41BB6347}"/>
          </ac:spMkLst>
        </pc:spChg>
        <pc:spChg chg="mod">
          <ac:chgData name="Binita Gupta (binitag)" userId="2e1667b5-636b-4c95-a3b3-a8a0dc9f68da" providerId="ADAL" clId="{3DBABFBF-4607-BE4F-BEF9-5BAFB9ED4A26}" dt="2024-01-13T06:06:50.752" v="15200" actId="1076"/>
          <ac:spMkLst>
            <pc:docMk/>
            <pc:sldMk cId="3128179532" sldId="296"/>
            <ac:spMk id="5" creationId="{607150C4-AACD-A685-4031-75A30DA8B76F}"/>
          </ac:spMkLst>
        </pc:spChg>
        <pc:spChg chg="del">
          <ac:chgData name="Binita Gupta (binitag)" userId="2e1667b5-636b-4c95-a3b3-a8a0dc9f68da" providerId="ADAL" clId="{3DBABFBF-4607-BE4F-BEF9-5BAFB9ED4A26}" dt="2024-01-12T06:14:03.133" v="11369" actId="478"/>
          <ac:spMkLst>
            <pc:docMk/>
            <pc:sldMk cId="3128179532" sldId="296"/>
            <ac:spMk id="7" creationId="{ED08FC5D-67ED-1338-E043-1D75B295BF71}"/>
          </ac:spMkLst>
        </pc:spChg>
        <pc:spChg chg="del">
          <ac:chgData name="Binita Gupta (binitag)" userId="2e1667b5-636b-4c95-a3b3-a8a0dc9f68da" providerId="ADAL" clId="{3DBABFBF-4607-BE4F-BEF9-5BAFB9ED4A26}" dt="2024-01-12T06:14:03.133" v="11369" actId="478"/>
          <ac:spMkLst>
            <pc:docMk/>
            <pc:sldMk cId="3128179532" sldId="296"/>
            <ac:spMk id="9" creationId="{61AD149D-E6B6-6814-2CB2-B4B1344ECF9B}"/>
          </ac:spMkLst>
        </pc:spChg>
        <pc:spChg chg="del">
          <ac:chgData name="Binita Gupta (binitag)" userId="2e1667b5-636b-4c95-a3b3-a8a0dc9f68da" providerId="ADAL" clId="{3DBABFBF-4607-BE4F-BEF9-5BAFB9ED4A26}" dt="2024-01-12T06:14:03.133" v="11369" actId="478"/>
          <ac:spMkLst>
            <pc:docMk/>
            <pc:sldMk cId="3128179532" sldId="296"/>
            <ac:spMk id="10" creationId="{D1069335-7BEC-7771-7512-254A9172B614}"/>
          </ac:spMkLst>
        </pc:spChg>
        <pc:spChg chg="del">
          <ac:chgData name="Binita Gupta (binitag)" userId="2e1667b5-636b-4c95-a3b3-a8a0dc9f68da" providerId="ADAL" clId="{3DBABFBF-4607-BE4F-BEF9-5BAFB9ED4A26}" dt="2024-01-12T06:14:03.133" v="11369" actId="478"/>
          <ac:spMkLst>
            <pc:docMk/>
            <pc:sldMk cId="3128179532" sldId="296"/>
            <ac:spMk id="11" creationId="{1C7FCC04-BE1E-3C7F-93B7-9A4B5C4F09DA}"/>
          </ac:spMkLst>
        </pc:spChg>
        <pc:spChg chg="add del mod">
          <ac:chgData name="Binita Gupta (binitag)" userId="2e1667b5-636b-4c95-a3b3-a8a0dc9f68da" providerId="ADAL" clId="{3DBABFBF-4607-BE4F-BEF9-5BAFB9ED4A26}" dt="2024-01-12T06:23:35.193" v="11491" actId="478"/>
          <ac:spMkLst>
            <pc:docMk/>
            <pc:sldMk cId="3128179532" sldId="296"/>
            <ac:spMk id="12" creationId="{652AEA13-041B-915E-1837-B9D69E94DB04}"/>
          </ac:spMkLst>
        </pc:spChg>
        <pc:spChg chg="del">
          <ac:chgData name="Binita Gupta (binitag)" userId="2e1667b5-636b-4c95-a3b3-a8a0dc9f68da" providerId="ADAL" clId="{3DBABFBF-4607-BE4F-BEF9-5BAFB9ED4A26}" dt="2024-01-12T06:14:03.133" v="11369" actId="478"/>
          <ac:spMkLst>
            <pc:docMk/>
            <pc:sldMk cId="3128179532" sldId="296"/>
            <ac:spMk id="13" creationId="{D889CC42-6011-3BA4-BE53-4B3C1038F165}"/>
          </ac:spMkLst>
        </pc:spChg>
        <pc:spChg chg="del">
          <ac:chgData name="Binita Gupta (binitag)" userId="2e1667b5-636b-4c95-a3b3-a8a0dc9f68da" providerId="ADAL" clId="{3DBABFBF-4607-BE4F-BEF9-5BAFB9ED4A26}" dt="2024-01-12T06:14:03.133" v="11369" actId="478"/>
          <ac:spMkLst>
            <pc:docMk/>
            <pc:sldMk cId="3128179532" sldId="296"/>
            <ac:spMk id="14" creationId="{170D8436-C545-ADE5-EF2F-8C0F7907A6C8}"/>
          </ac:spMkLst>
        </pc:spChg>
        <pc:spChg chg="add del mod">
          <ac:chgData name="Binita Gupta (binitag)" userId="2e1667b5-636b-4c95-a3b3-a8a0dc9f68da" providerId="ADAL" clId="{3DBABFBF-4607-BE4F-BEF9-5BAFB9ED4A26}" dt="2024-01-12T06:23:39.750" v="11492" actId="478"/>
          <ac:spMkLst>
            <pc:docMk/>
            <pc:sldMk cId="3128179532" sldId="296"/>
            <ac:spMk id="18" creationId="{38338FB5-C40B-5C50-4E69-7424977B70F3}"/>
          </ac:spMkLst>
        </pc:spChg>
        <pc:spChg chg="add mod">
          <ac:chgData name="Binita Gupta (binitag)" userId="2e1667b5-636b-4c95-a3b3-a8a0dc9f68da" providerId="ADAL" clId="{3DBABFBF-4607-BE4F-BEF9-5BAFB9ED4A26}" dt="2024-01-12T06:24:40.836" v="11493"/>
          <ac:spMkLst>
            <pc:docMk/>
            <pc:sldMk cId="3128179532" sldId="296"/>
            <ac:spMk id="19" creationId="{469D076B-65E8-A1F0-8A54-03AE5D4136ED}"/>
          </ac:spMkLst>
        </pc:spChg>
        <pc:spChg chg="add mod">
          <ac:chgData name="Binita Gupta (binitag)" userId="2e1667b5-636b-4c95-a3b3-a8a0dc9f68da" providerId="ADAL" clId="{3DBABFBF-4607-BE4F-BEF9-5BAFB9ED4A26}" dt="2024-01-12T06:24:40.836" v="11493"/>
          <ac:spMkLst>
            <pc:docMk/>
            <pc:sldMk cId="3128179532" sldId="296"/>
            <ac:spMk id="20" creationId="{72631698-200D-F7E2-AFFB-6403AA1F06C0}"/>
          </ac:spMkLst>
        </pc:spChg>
        <pc:spChg chg="add mod">
          <ac:chgData name="Binita Gupta (binitag)" userId="2e1667b5-636b-4c95-a3b3-a8a0dc9f68da" providerId="ADAL" clId="{3DBABFBF-4607-BE4F-BEF9-5BAFB9ED4A26}" dt="2024-01-12T06:24:40.836" v="11493"/>
          <ac:spMkLst>
            <pc:docMk/>
            <pc:sldMk cId="3128179532" sldId="296"/>
            <ac:spMk id="21" creationId="{AC1D6CF9-DE8A-AD31-84B0-2C6C336329B5}"/>
          </ac:spMkLst>
        </pc:spChg>
        <pc:spChg chg="add mod">
          <ac:chgData name="Binita Gupta (binitag)" userId="2e1667b5-636b-4c95-a3b3-a8a0dc9f68da" providerId="ADAL" clId="{3DBABFBF-4607-BE4F-BEF9-5BAFB9ED4A26}" dt="2024-01-12T06:24:40.836" v="11493"/>
          <ac:spMkLst>
            <pc:docMk/>
            <pc:sldMk cId="3128179532" sldId="296"/>
            <ac:spMk id="22" creationId="{DC48BCF4-59AB-7921-DCE1-7ADF27501A3B}"/>
          </ac:spMkLst>
        </pc:spChg>
        <pc:spChg chg="del">
          <ac:chgData name="Binita Gupta (binitag)" userId="2e1667b5-636b-4c95-a3b3-a8a0dc9f68da" providerId="ADAL" clId="{3DBABFBF-4607-BE4F-BEF9-5BAFB9ED4A26}" dt="2024-01-12T06:14:03.133" v="11369" actId="478"/>
          <ac:spMkLst>
            <pc:docMk/>
            <pc:sldMk cId="3128179532" sldId="296"/>
            <ac:spMk id="23" creationId="{7C2DFF3B-58E3-3A54-FCF9-DE77179DBF93}"/>
          </ac:spMkLst>
        </pc:spChg>
        <pc:spChg chg="add mod">
          <ac:chgData name="Binita Gupta (binitag)" userId="2e1667b5-636b-4c95-a3b3-a8a0dc9f68da" providerId="ADAL" clId="{3DBABFBF-4607-BE4F-BEF9-5BAFB9ED4A26}" dt="2024-01-12T06:24:40.836" v="11493"/>
          <ac:spMkLst>
            <pc:docMk/>
            <pc:sldMk cId="3128179532" sldId="296"/>
            <ac:spMk id="27" creationId="{0B603069-D05A-E345-9D63-236E14757EA4}"/>
          </ac:spMkLst>
        </pc:spChg>
        <pc:spChg chg="add mod">
          <ac:chgData name="Binita Gupta (binitag)" userId="2e1667b5-636b-4c95-a3b3-a8a0dc9f68da" providerId="ADAL" clId="{3DBABFBF-4607-BE4F-BEF9-5BAFB9ED4A26}" dt="2024-01-12T06:24:40.836" v="11493"/>
          <ac:spMkLst>
            <pc:docMk/>
            <pc:sldMk cId="3128179532" sldId="296"/>
            <ac:spMk id="29" creationId="{D41C64D1-D719-4D1C-D4ED-51A2C835FAB9}"/>
          </ac:spMkLst>
        </pc:spChg>
        <pc:spChg chg="add mod">
          <ac:chgData name="Binita Gupta (binitag)" userId="2e1667b5-636b-4c95-a3b3-a8a0dc9f68da" providerId="ADAL" clId="{3DBABFBF-4607-BE4F-BEF9-5BAFB9ED4A26}" dt="2024-01-12T06:24:40.836" v="11493"/>
          <ac:spMkLst>
            <pc:docMk/>
            <pc:sldMk cId="3128179532" sldId="296"/>
            <ac:spMk id="30" creationId="{5AC13202-20DB-F975-A230-978AF19C3FEC}"/>
          </ac:spMkLst>
        </pc:spChg>
        <pc:spChg chg="add mod">
          <ac:chgData name="Binita Gupta (binitag)" userId="2e1667b5-636b-4c95-a3b3-a8a0dc9f68da" providerId="ADAL" clId="{3DBABFBF-4607-BE4F-BEF9-5BAFB9ED4A26}" dt="2024-01-12T06:24:40.836" v="11493"/>
          <ac:spMkLst>
            <pc:docMk/>
            <pc:sldMk cId="3128179532" sldId="296"/>
            <ac:spMk id="32" creationId="{E4D60D67-A34E-C21F-47E6-935742A7B11B}"/>
          </ac:spMkLst>
        </pc:spChg>
        <pc:spChg chg="add mod">
          <ac:chgData name="Binita Gupta (binitag)" userId="2e1667b5-636b-4c95-a3b3-a8a0dc9f68da" providerId="ADAL" clId="{3DBABFBF-4607-BE4F-BEF9-5BAFB9ED4A26}" dt="2024-01-12T06:24:40.836" v="11493"/>
          <ac:spMkLst>
            <pc:docMk/>
            <pc:sldMk cId="3128179532" sldId="296"/>
            <ac:spMk id="34" creationId="{13ACEBBB-4AB4-4F46-02CA-864C268D7B1B}"/>
          </ac:spMkLst>
        </pc:spChg>
        <pc:spChg chg="add mod">
          <ac:chgData name="Binita Gupta (binitag)" userId="2e1667b5-636b-4c95-a3b3-a8a0dc9f68da" providerId="ADAL" clId="{3DBABFBF-4607-BE4F-BEF9-5BAFB9ED4A26}" dt="2024-01-12T06:24:40.836" v="11493"/>
          <ac:spMkLst>
            <pc:docMk/>
            <pc:sldMk cId="3128179532" sldId="296"/>
            <ac:spMk id="35" creationId="{EA079823-5ED6-636B-C4A1-9F8972B7DB7F}"/>
          </ac:spMkLst>
        </pc:spChg>
        <pc:spChg chg="add mod">
          <ac:chgData name="Binita Gupta (binitag)" userId="2e1667b5-636b-4c95-a3b3-a8a0dc9f68da" providerId="ADAL" clId="{3DBABFBF-4607-BE4F-BEF9-5BAFB9ED4A26}" dt="2024-01-12T06:24:40.836" v="11493"/>
          <ac:spMkLst>
            <pc:docMk/>
            <pc:sldMk cId="3128179532" sldId="296"/>
            <ac:spMk id="36" creationId="{407D2DFF-677D-AAE9-4BED-3FE2309884FB}"/>
          </ac:spMkLst>
        </pc:spChg>
        <pc:spChg chg="del">
          <ac:chgData name="Binita Gupta (binitag)" userId="2e1667b5-636b-4c95-a3b3-a8a0dc9f68da" providerId="ADAL" clId="{3DBABFBF-4607-BE4F-BEF9-5BAFB9ED4A26}" dt="2024-01-12T06:14:03.133" v="11369" actId="478"/>
          <ac:spMkLst>
            <pc:docMk/>
            <pc:sldMk cId="3128179532" sldId="296"/>
            <ac:spMk id="38" creationId="{56144B6D-9BA5-8CD0-175A-79E24A629A1C}"/>
          </ac:spMkLst>
        </pc:spChg>
        <pc:spChg chg="del">
          <ac:chgData name="Binita Gupta (binitag)" userId="2e1667b5-636b-4c95-a3b3-a8a0dc9f68da" providerId="ADAL" clId="{3DBABFBF-4607-BE4F-BEF9-5BAFB9ED4A26}" dt="2024-01-12T06:14:03.133" v="11369" actId="478"/>
          <ac:spMkLst>
            <pc:docMk/>
            <pc:sldMk cId="3128179532" sldId="296"/>
            <ac:spMk id="39" creationId="{25CA8E45-0AB6-385F-E3C4-A92B2B6FDF1F}"/>
          </ac:spMkLst>
        </pc:spChg>
        <pc:spChg chg="add mod">
          <ac:chgData name="Binita Gupta (binitag)" userId="2e1667b5-636b-4c95-a3b3-a8a0dc9f68da" providerId="ADAL" clId="{3DBABFBF-4607-BE4F-BEF9-5BAFB9ED4A26}" dt="2024-01-12T06:24:40.836" v="11493"/>
          <ac:spMkLst>
            <pc:docMk/>
            <pc:sldMk cId="3128179532" sldId="296"/>
            <ac:spMk id="40" creationId="{76C37FA4-C746-E198-E836-B765BE7D9A8C}"/>
          </ac:spMkLst>
        </pc:spChg>
        <pc:spChg chg="del">
          <ac:chgData name="Binita Gupta (binitag)" userId="2e1667b5-636b-4c95-a3b3-a8a0dc9f68da" providerId="ADAL" clId="{3DBABFBF-4607-BE4F-BEF9-5BAFB9ED4A26}" dt="2024-01-12T06:14:03.133" v="11369" actId="478"/>
          <ac:spMkLst>
            <pc:docMk/>
            <pc:sldMk cId="3128179532" sldId="296"/>
            <ac:spMk id="44" creationId="{4743DFCC-0BE2-7276-7451-1A43BA6743E5}"/>
          </ac:spMkLst>
        </pc:spChg>
        <pc:spChg chg="del">
          <ac:chgData name="Binita Gupta (binitag)" userId="2e1667b5-636b-4c95-a3b3-a8a0dc9f68da" providerId="ADAL" clId="{3DBABFBF-4607-BE4F-BEF9-5BAFB9ED4A26}" dt="2024-01-12T06:14:03.133" v="11369" actId="478"/>
          <ac:spMkLst>
            <pc:docMk/>
            <pc:sldMk cId="3128179532" sldId="296"/>
            <ac:spMk id="45" creationId="{0E6E555C-A45E-1915-A896-502DDF601AB8}"/>
          </ac:spMkLst>
        </pc:spChg>
        <pc:spChg chg="del">
          <ac:chgData name="Binita Gupta (binitag)" userId="2e1667b5-636b-4c95-a3b3-a8a0dc9f68da" providerId="ADAL" clId="{3DBABFBF-4607-BE4F-BEF9-5BAFB9ED4A26}" dt="2024-01-12T06:14:03.133" v="11369" actId="478"/>
          <ac:spMkLst>
            <pc:docMk/>
            <pc:sldMk cId="3128179532" sldId="296"/>
            <ac:spMk id="46" creationId="{D04E6C70-232B-D3AF-4688-C42BB4CB5FDB}"/>
          </ac:spMkLst>
        </pc:spChg>
        <pc:spChg chg="add mod">
          <ac:chgData name="Binita Gupta (binitag)" userId="2e1667b5-636b-4c95-a3b3-a8a0dc9f68da" providerId="ADAL" clId="{3DBABFBF-4607-BE4F-BEF9-5BAFB9ED4A26}" dt="2024-01-12T06:24:40.836" v="11493"/>
          <ac:spMkLst>
            <pc:docMk/>
            <pc:sldMk cId="3128179532" sldId="296"/>
            <ac:spMk id="47" creationId="{C12E9A31-92DB-BCAA-5E51-B295CBFBF2A0}"/>
          </ac:spMkLst>
        </pc:spChg>
        <pc:spChg chg="del">
          <ac:chgData name="Binita Gupta (binitag)" userId="2e1667b5-636b-4c95-a3b3-a8a0dc9f68da" providerId="ADAL" clId="{3DBABFBF-4607-BE4F-BEF9-5BAFB9ED4A26}" dt="2024-01-12T06:14:03.133" v="11369" actId="478"/>
          <ac:spMkLst>
            <pc:docMk/>
            <pc:sldMk cId="3128179532" sldId="296"/>
            <ac:spMk id="49" creationId="{7EB7771D-847D-479F-64BC-79897AC543A0}"/>
          </ac:spMkLst>
        </pc:spChg>
        <pc:spChg chg="del">
          <ac:chgData name="Binita Gupta (binitag)" userId="2e1667b5-636b-4c95-a3b3-a8a0dc9f68da" providerId="ADAL" clId="{3DBABFBF-4607-BE4F-BEF9-5BAFB9ED4A26}" dt="2024-01-12T06:14:03.133" v="11369" actId="478"/>
          <ac:spMkLst>
            <pc:docMk/>
            <pc:sldMk cId="3128179532" sldId="296"/>
            <ac:spMk id="50" creationId="{1EB033F8-4A4C-98EE-EAD4-60391D45ACD8}"/>
          </ac:spMkLst>
        </pc:spChg>
        <pc:spChg chg="del">
          <ac:chgData name="Binita Gupta (binitag)" userId="2e1667b5-636b-4c95-a3b3-a8a0dc9f68da" providerId="ADAL" clId="{3DBABFBF-4607-BE4F-BEF9-5BAFB9ED4A26}" dt="2024-01-12T06:14:03.133" v="11369" actId="478"/>
          <ac:spMkLst>
            <pc:docMk/>
            <pc:sldMk cId="3128179532" sldId="296"/>
            <ac:spMk id="52" creationId="{D60FBA77-EA5E-EE94-AEEB-FEF6288C3463}"/>
          </ac:spMkLst>
        </pc:spChg>
        <pc:spChg chg="add mod">
          <ac:chgData name="Binita Gupta (binitag)" userId="2e1667b5-636b-4c95-a3b3-a8a0dc9f68da" providerId="ADAL" clId="{3DBABFBF-4607-BE4F-BEF9-5BAFB9ED4A26}" dt="2024-01-13T05:35:47.281" v="14936" actId="20577"/>
          <ac:spMkLst>
            <pc:docMk/>
            <pc:sldMk cId="3128179532" sldId="296"/>
            <ac:spMk id="53" creationId="{58AE4BF5-3884-B831-8977-C63161AB4360}"/>
          </ac:spMkLst>
        </pc:spChg>
        <pc:spChg chg="add mod">
          <ac:chgData name="Binita Gupta (binitag)" userId="2e1667b5-636b-4c95-a3b3-a8a0dc9f68da" providerId="ADAL" clId="{3DBABFBF-4607-BE4F-BEF9-5BAFB9ED4A26}" dt="2024-01-13T05:35:22.619" v="14930" actId="14100"/>
          <ac:spMkLst>
            <pc:docMk/>
            <pc:sldMk cId="3128179532" sldId="296"/>
            <ac:spMk id="55" creationId="{96D2C55F-90D8-3220-7957-EC90257DC770}"/>
          </ac:spMkLst>
        </pc:spChg>
        <pc:spChg chg="del">
          <ac:chgData name="Binita Gupta (binitag)" userId="2e1667b5-636b-4c95-a3b3-a8a0dc9f68da" providerId="ADAL" clId="{3DBABFBF-4607-BE4F-BEF9-5BAFB9ED4A26}" dt="2024-01-12T06:14:03.133" v="11369" actId="478"/>
          <ac:spMkLst>
            <pc:docMk/>
            <pc:sldMk cId="3128179532" sldId="296"/>
            <ac:spMk id="58" creationId="{78A07B37-4956-4D3F-9B5E-8B17D5386430}"/>
          </ac:spMkLst>
        </pc:spChg>
        <pc:spChg chg="del">
          <ac:chgData name="Binita Gupta (binitag)" userId="2e1667b5-636b-4c95-a3b3-a8a0dc9f68da" providerId="ADAL" clId="{3DBABFBF-4607-BE4F-BEF9-5BAFB9ED4A26}" dt="2024-01-12T06:14:03.133" v="11369" actId="478"/>
          <ac:spMkLst>
            <pc:docMk/>
            <pc:sldMk cId="3128179532" sldId="296"/>
            <ac:spMk id="59" creationId="{A3FE8973-BFA5-40F2-BE4C-96E774015430}"/>
          </ac:spMkLst>
        </pc:spChg>
        <pc:spChg chg="del">
          <ac:chgData name="Binita Gupta (binitag)" userId="2e1667b5-636b-4c95-a3b3-a8a0dc9f68da" providerId="ADAL" clId="{3DBABFBF-4607-BE4F-BEF9-5BAFB9ED4A26}" dt="2024-01-12T06:14:03.133" v="11369" actId="478"/>
          <ac:spMkLst>
            <pc:docMk/>
            <pc:sldMk cId="3128179532" sldId="296"/>
            <ac:spMk id="60" creationId="{38656E0E-CF58-C02B-1F9B-A040B202DC0D}"/>
          </ac:spMkLst>
        </pc:spChg>
        <pc:spChg chg="del">
          <ac:chgData name="Binita Gupta (binitag)" userId="2e1667b5-636b-4c95-a3b3-a8a0dc9f68da" providerId="ADAL" clId="{3DBABFBF-4607-BE4F-BEF9-5BAFB9ED4A26}" dt="2024-01-12T06:14:03.133" v="11369" actId="478"/>
          <ac:spMkLst>
            <pc:docMk/>
            <pc:sldMk cId="3128179532" sldId="296"/>
            <ac:spMk id="63" creationId="{EAE0F21C-B4BB-4428-F20D-B8B1434904BE}"/>
          </ac:spMkLst>
        </pc:spChg>
        <pc:spChg chg="del">
          <ac:chgData name="Binita Gupta (binitag)" userId="2e1667b5-636b-4c95-a3b3-a8a0dc9f68da" providerId="ADAL" clId="{3DBABFBF-4607-BE4F-BEF9-5BAFB9ED4A26}" dt="2024-01-12T06:14:03.133" v="11369" actId="478"/>
          <ac:spMkLst>
            <pc:docMk/>
            <pc:sldMk cId="3128179532" sldId="296"/>
            <ac:spMk id="64" creationId="{7A67BAC2-21E3-7EFD-01D2-572F5B33CD36}"/>
          </ac:spMkLst>
        </pc:spChg>
        <pc:picChg chg="add mod">
          <ac:chgData name="Binita Gupta (binitag)" userId="2e1667b5-636b-4c95-a3b3-a8a0dc9f68da" providerId="ADAL" clId="{3DBABFBF-4607-BE4F-BEF9-5BAFB9ED4A26}" dt="2024-01-13T05:35:02.722" v="14926" actId="1076"/>
          <ac:picMkLst>
            <pc:docMk/>
            <pc:sldMk cId="3128179532" sldId="296"/>
            <ac:picMk id="8" creationId="{43AD613A-5301-2499-1893-BC3B7390A3B4}"/>
          </ac:picMkLst>
        </pc:picChg>
        <pc:picChg chg="add mod">
          <ac:chgData name="Binita Gupta (binitag)" userId="2e1667b5-636b-4c95-a3b3-a8a0dc9f68da" providerId="ADAL" clId="{3DBABFBF-4607-BE4F-BEF9-5BAFB9ED4A26}" dt="2024-01-13T05:35:08.872" v="14927" actId="1076"/>
          <ac:picMkLst>
            <pc:docMk/>
            <pc:sldMk cId="3128179532" sldId="296"/>
            <ac:picMk id="48" creationId="{14C856F1-FD78-293D-8EB3-8818E734E374}"/>
          </ac:picMkLst>
        </pc:picChg>
        <pc:cxnChg chg="del">
          <ac:chgData name="Binita Gupta (binitag)" userId="2e1667b5-636b-4c95-a3b3-a8a0dc9f68da" providerId="ADAL" clId="{3DBABFBF-4607-BE4F-BEF9-5BAFB9ED4A26}" dt="2024-01-12T06:14:03.133" v="11369" actId="478"/>
          <ac:cxnSpMkLst>
            <pc:docMk/>
            <pc:sldMk cId="3128179532" sldId="296"/>
            <ac:cxnSpMk id="15" creationId="{6295C07C-23EC-C15C-343B-5F97FADE6C89}"/>
          </ac:cxnSpMkLst>
        </pc:cxnChg>
        <pc:cxnChg chg="del">
          <ac:chgData name="Binita Gupta (binitag)" userId="2e1667b5-636b-4c95-a3b3-a8a0dc9f68da" providerId="ADAL" clId="{3DBABFBF-4607-BE4F-BEF9-5BAFB9ED4A26}" dt="2024-01-12T06:14:03.133" v="11369" actId="478"/>
          <ac:cxnSpMkLst>
            <pc:docMk/>
            <pc:sldMk cId="3128179532" sldId="296"/>
            <ac:cxnSpMk id="17" creationId="{CA61A144-B265-FDD0-3764-252015DDE607}"/>
          </ac:cxnSpMkLst>
        </pc:cxnChg>
        <pc:cxnChg chg="add mod">
          <ac:chgData name="Binita Gupta (binitag)" userId="2e1667b5-636b-4c95-a3b3-a8a0dc9f68da" providerId="ADAL" clId="{3DBABFBF-4607-BE4F-BEF9-5BAFB9ED4A26}" dt="2024-01-12T06:24:40.836" v="11493"/>
          <ac:cxnSpMkLst>
            <pc:docMk/>
            <pc:sldMk cId="3128179532" sldId="296"/>
            <ac:cxnSpMk id="24" creationId="{672F001E-2E39-325D-D5B4-9F5B66B2AF06}"/>
          </ac:cxnSpMkLst>
        </pc:cxnChg>
        <pc:cxnChg chg="add mod">
          <ac:chgData name="Binita Gupta (binitag)" userId="2e1667b5-636b-4c95-a3b3-a8a0dc9f68da" providerId="ADAL" clId="{3DBABFBF-4607-BE4F-BEF9-5BAFB9ED4A26}" dt="2024-01-12T06:24:40.836" v="11493"/>
          <ac:cxnSpMkLst>
            <pc:docMk/>
            <pc:sldMk cId="3128179532" sldId="296"/>
            <ac:cxnSpMk id="25" creationId="{E3ADF4E1-A6A3-941C-CE06-6D782D99266F}"/>
          </ac:cxnSpMkLst>
        </pc:cxnChg>
        <pc:cxnChg chg="del">
          <ac:chgData name="Binita Gupta (binitag)" userId="2e1667b5-636b-4c95-a3b3-a8a0dc9f68da" providerId="ADAL" clId="{3DBABFBF-4607-BE4F-BEF9-5BAFB9ED4A26}" dt="2024-01-12T06:14:03.133" v="11369" actId="478"/>
          <ac:cxnSpMkLst>
            <pc:docMk/>
            <pc:sldMk cId="3128179532" sldId="296"/>
            <ac:cxnSpMk id="26" creationId="{FEC5D320-1FAC-6BD1-6040-93A889427729}"/>
          </ac:cxnSpMkLst>
        </pc:cxnChg>
        <pc:cxnChg chg="del mod">
          <ac:chgData name="Binita Gupta (binitag)" userId="2e1667b5-636b-4c95-a3b3-a8a0dc9f68da" providerId="ADAL" clId="{3DBABFBF-4607-BE4F-BEF9-5BAFB9ED4A26}" dt="2024-01-12T06:14:03.133" v="11369" actId="478"/>
          <ac:cxnSpMkLst>
            <pc:docMk/>
            <pc:sldMk cId="3128179532" sldId="296"/>
            <ac:cxnSpMk id="28" creationId="{6CE8D40A-10E5-BD7E-F07A-21AD322609B4}"/>
          </ac:cxnSpMkLst>
        </pc:cxnChg>
        <pc:cxnChg chg="add mod">
          <ac:chgData name="Binita Gupta (binitag)" userId="2e1667b5-636b-4c95-a3b3-a8a0dc9f68da" providerId="ADAL" clId="{3DBABFBF-4607-BE4F-BEF9-5BAFB9ED4A26}" dt="2024-01-12T06:24:40.836" v="11493"/>
          <ac:cxnSpMkLst>
            <pc:docMk/>
            <pc:sldMk cId="3128179532" sldId="296"/>
            <ac:cxnSpMk id="31" creationId="{992BEFF1-07AD-4D99-2276-7D0C80057CCD}"/>
          </ac:cxnSpMkLst>
        </pc:cxnChg>
        <pc:cxnChg chg="add mod">
          <ac:chgData name="Binita Gupta (binitag)" userId="2e1667b5-636b-4c95-a3b3-a8a0dc9f68da" providerId="ADAL" clId="{3DBABFBF-4607-BE4F-BEF9-5BAFB9ED4A26}" dt="2024-01-12T06:24:40.836" v="11493"/>
          <ac:cxnSpMkLst>
            <pc:docMk/>
            <pc:sldMk cId="3128179532" sldId="296"/>
            <ac:cxnSpMk id="33" creationId="{5BD4D6EF-D643-9FFA-2C57-9D3820F114CA}"/>
          </ac:cxnSpMkLst>
        </pc:cxnChg>
        <pc:cxnChg chg="add mod">
          <ac:chgData name="Binita Gupta (binitag)" userId="2e1667b5-636b-4c95-a3b3-a8a0dc9f68da" providerId="ADAL" clId="{3DBABFBF-4607-BE4F-BEF9-5BAFB9ED4A26}" dt="2024-01-12T06:24:40.836" v="11493"/>
          <ac:cxnSpMkLst>
            <pc:docMk/>
            <pc:sldMk cId="3128179532" sldId="296"/>
            <ac:cxnSpMk id="37" creationId="{E79B661E-FE1C-E6D3-A771-4D8A1E866A16}"/>
          </ac:cxnSpMkLst>
        </pc:cxnChg>
        <pc:cxnChg chg="del">
          <ac:chgData name="Binita Gupta (binitag)" userId="2e1667b5-636b-4c95-a3b3-a8a0dc9f68da" providerId="ADAL" clId="{3DBABFBF-4607-BE4F-BEF9-5BAFB9ED4A26}" dt="2024-01-12T06:14:03.133" v="11369" actId="478"/>
          <ac:cxnSpMkLst>
            <pc:docMk/>
            <pc:sldMk cId="3128179532" sldId="296"/>
            <ac:cxnSpMk id="41" creationId="{4DE6D1D0-BB5C-9F78-AB26-A0E361D930D7}"/>
          </ac:cxnSpMkLst>
        </pc:cxnChg>
        <pc:cxnChg chg="del mod">
          <ac:chgData name="Binita Gupta (binitag)" userId="2e1667b5-636b-4c95-a3b3-a8a0dc9f68da" providerId="ADAL" clId="{3DBABFBF-4607-BE4F-BEF9-5BAFB9ED4A26}" dt="2024-01-12T06:14:03.133" v="11369" actId="478"/>
          <ac:cxnSpMkLst>
            <pc:docMk/>
            <pc:sldMk cId="3128179532" sldId="296"/>
            <ac:cxnSpMk id="42" creationId="{6FCA9498-5529-9EDB-DF96-E687B821E157}"/>
          </ac:cxnSpMkLst>
        </pc:cxnChg>
        <pc:cxnChg chg="add mod">
          <ac:chgData name="Binita Gupta (binitag)" userId="2e1667b5-636b-4c95-a3b3-a8a0dc9f68da" providerId="ADAL" clId="{3DBABFBF-4607-BE4F-BEF9-5BAFB9ED4A26}" dt="2024-01-12T06:24:40.836" v="11493"/>
          <ac:cxnSpMkLst>
            <pc:docMk/>
            <pc:sldMk cId="3128179532" sldId="296"/>
            <ac:cxnSpMk id="43" creationId="{9F739A28-AAFA-B496-A110-8C171A215C3D}"/>
          </ac:cxnSpMkLst>
        </pc:cxnChg>
        <pc:cxnChg chg="del mod">
          <ac:chgData name="Binita Gupta (binitag)" userId="2e1667b5-636b-4c95-a3b3-a8a0dc9f68da" providerId="ADAL" clId="{3DBABFBF-4607-BE4F-BEF9-5BAFB9ED4A26}" dt="2024-01-12T06:14:03.133" v="11369" actId="478"/>
          <ac:cxnSpMkLst>
            <pc:docMk/>
            <pc:sldMk cId="3128179532" sldId="296"/>
            <ac:cxnSpMk id="51" creationId="{B3232371-B900-38F7-48C1-7EA01B2F1BEB}"/>
          </ac:cxnSpMkLst>
        </pc:cxnChg>
        <pc:cxnChg chg="del mod">
          <ac:chgData name="Binita Gupta (binitag)" userId="2e1667b5-636b-4c95-a3b3-a8a0dc9f68da" providerId="ADAL" clId="{3DBABFBF-4607-BE4F-BEF9-5BAFB9ED4A26}" dt="2024-01-12T06:14:03.133" v="11369" actId="478"/>
          <ac:cxnSpMkLst>
            <pc:docMk/>
            <pc:sldMk cId="3128179532" sldId="296"/>
            <ac:cxnSpMk id="54" creationId="{63F041A0-F26D-DD7C-1AD6-848BAA718AC4}"/>
          </ac:cxnSpMkLst>
        </pc:cxnChg>
        <pc:cxnChg chg="del">
          <ac:chgData name="Binita Gupta (binitag)" userId="2e1667b5-636b-4c95-a3b3-a8a0dc9f68da" providerId="ADAL" clId="{3DBABFBF-4607-BE4F-BEF9-5BAFB9ED4A26}" dt="2024-01-12T06:14:03.133" v="11369" actId="478"/>
          <ac:cxnSpMkLst>
            <pc:docMk/>
            <pc:sldMk cId="3128179532" sldId="296"/>
            <ac:cxnSpMk id="61" creationId="{F28470F5-28E7-5F51-9BD0-221FB5EF8845}"/>
          </ac:cxnSpMkLst>
        </pc:cxnChg>
        <pc:cxnChg chg="del">
          <ac:chgData name="Binita Gupta (binitag)" userId="2e1667b5-636b-4c95-a3b3-a8a0dc9f68da" providerId="ADAL" clId="{3DBABFBF-4607-BE4F-BEF9-5BAFB9ED4A26}" dt="2024-01-12T06:14:03.133" v="11369" actId="478"/>
          <ac:cxnSpMkLst>
            <pc:docMk/>
            <pc:sldMk cId="3128179532" sldId="296"/>
            <ac:cxnSpMk id="62" creationId="{AB4A607F-4CF1-35AC-1C02-9144011EE994}"/>
          </ac:cxnSpMkLst>
        </pc:cxnChg>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pChg chg="add mod">
          <ac:chgData name="Binita Gupta (binitag)" userId="2e1667b5-636b-4c95-a3b3-a8a0dc9f68da" providerId="ADAL" clId="{3DBABFBF-4607-BE4F-BEF9-5BAFB9ED4A26}" dt="2024-01-08T01:29:50.337" v="4191"/>
          <ac:spMkLst>
            <pc:docMk/>
            <pc:sldMk cId="2595449661" sldId="297"/>
            <ac:spMk id="9" creationId="{642DBDCE-517C-B970-2AAC-DB852256A19D}"/>
          </ac:spMkLst>
        </pc:spChg>
        <pc:spChg chg="add mod">
          <ac:chgData name="Binita Gupta (binitag)" userId="2e1667b5-636b-4c95-a3b3-a8a0dc9f68da" providerId="ADAL" clId="{3DBABFBF-4607-BE4F-BEF9-5BAFB9ED4A26}" dt="2024-01-08T01:29:50.337" v="4191"/>
          <ac:spMkLst>
            <pc:docMk/>
            <pc:sldMk cId="2595449661" sldId="297"/>
            <ac:spMk id="10" creationId="{3A3B22B0-BA60-AA68-965A-1679B4471D0B}"/>
          </ac:spMkLst>
        </pc:spChg>
        <pc:spChg chg="add mod">
          <ac:chgData name="Binita Gupta (binitag)" userId="2e1667b5-636b-4c95-a3b3-a8a0dc9f68da" providerId="ADAL" clId="{3DBABFBF-4607-BE4F-BEF9-5BAFB9ED4A26}" dt="2024-01-08T01:29:50.337" v="4191"/>
          <ac:spMkLst>
            <pc:docMk/>
            <pc:sldMk cId="2595449661" sldId="297"/>
            <ac:spMk id="11" creationId="{A4D01B6E-4254-CCAC-FC6A-1ED13CEA80CB}"/>
          </ac:spMkLst>
        </pc:spChg>
        <pc:spChg chg="add mod">
          <ac:chgData name="Binita Gupta (binitag)" userId="2e1667b5-636b-4c95-a3b3-a8a0dc9f68da" providerId="ADAL" clId="{3DBABFBF-4607-BE4F-BEF9-5BAFB9ED4A26}" dt="2024-01-08T01:29:50.337" v="4191"/>
          <ac:spMkLst>
            <pc:docMk/>
            <pc:sldMk cId="2595449661" sldId="297"/>
            <ac:spMk id="16" creationId="{B120E4D0-E9F6-6BE7-E090-DC7E53D7DB22}"/>
          </ac:spMkLst>
        </pc:spChg>
        <pc:spChg chg="add mod">
          <ac:chgData name="Binita Gupta (binitag)" userId="2e1667b5-636b-4c95-a3b3-a8a0dc9f68da" providerId="ADAL" clId="{3DBABFBF-4607-BE4F-BEF9-5BAFB9ED4A26}" dt="2024-01-08T01:29:50.337" v="4191"/>
          <ac:spMkLst>
            <pc:docMk/>
            <pc:sldMk cId="2595449661" sldId="297"/>
            <ac:spMk id="18" creationId="{3BA5564B-2AB0-B222-69EC-C16E1F80AA1F}"/>
          </ac:spMkLst>
        </pc:spChg>
        <pc:spChg chg="add mod">
          <ac:chgData name="Binita Gupta (binitag)" userId="2e1667b5-636b-4c95-a3b3-a8a0dc9f68da" providerId="ADAL" clId="{3DBABFBF-4607-BE4F-BEF9-5BAFB9ED4A26}" dt="2024-01-08T01:29:50.337" v="4191"/>
          <ac:spMkLst>
            <pc:docMk/>
            <pc:sldMk cId="2595449661" sldId="297"/>
            <ac:spMk id="19" creationId="{7D9E2196-3C50-4537-FF86-E35C92BBF902}"/>
          </ac:spMkLst>
        </pc:spChg>
        <pc:spChg chg="add mod">
          <ac:chgData name="Binita Gupta (binitag)" userId="2e1667b5-636b-4c95-a3b3-a8a0dc9f68da" providerId="ADAL" clId="{3DBABFBF-4607-BE4F-BEF9-5BAFB9ED4A26}" dt="2024-01-08T01:29:50.337" v="4191"/>
          <ac:spMkLst>
            <pc:docMk/>
            <pc:sldMk cId="2595449661" sldId="297"/>
            <ac:spMk id="21" creationId="{C057D5E2-CB19-6FAD-595E-91626B610A0A}"/>
          </ac:spMkLst>
        </pc:spChg>
        <pc:spChg chg="add mod">
          <ac:chgData name="Binita Gupta (binitag)" userId="2e1667b5-636b-4c95-a3b3-a8a0dc9f68da" providerId="ADAL" clId="{3DBABFBF-4607-BE4F-BEF9-5BAFB9ED4A26}" dt="2024-01-08T01:29:50.337" v="4191"/>
          <ac:spMkLst>
            <pc:docMk/>
            <pc:sldMk cId="2595449661" sldId="297"/>
            <ac:spMk id="22" creationId="{1745AD1F-496C-9A1B-E7F9-3BD93FAA9179}"/>
          </ac:spMkLst>
        </pc:spChg>
        <pc:spChg chg="add mod">
          <ac:chgData name="Binita Gupta (binitag)" userId="2e1667b5-636b-4c95-a3b3-a8a0dc9f68da" providerId="ADAL" clId="{3DBABFBF-4607-BE4F-BEF9-5BAFB9ED4A26}" dt="2024-01-08T01:29:50.337" v="4191"/>
          <ac:spMkLst>
            <pc:docMk/>
            <pc:sldMk cId="2595449661" sldId="297"/>
            <ac:spMk id="23" creationId="{DCFD2020-B9E8-839B-A24B-D7E5789E6A70}"/>
          </ac:spMkLst>
        </pc:spChg>
        <pc:spChg chg="add mod">
          <ac:chgData name="Binita Gupta (binitag)" userId="2e1667b5-636b-4c95-a3b3-a8a0dc9f68da" providerId="ADAL" clId="{3DBABFBF-4607-BE4F-BEF9-5BAFB9ED4A26}" dt="2024-01-08T01:29:50.337" v="4191"/>
          <ac:spMkLst>
            <pc:docMk/>
            <pc:sldMk cId="2595449661" sldId="297"/>
            <ac:spMk id="24" creationId="{4F3602E6-3789-D7CE-1F4E-71A82295FEC7}"/>
          </ac:spMkLst>
        </pc:spChg>
        <pc:spChg chg="mod">
          <ac:chgData name="Binita Gupta (binitag)" userId="2e1667b5-636b-4c95-a3b3-a8a0dc9f68da" providerId="ADAL" clId="{3DBABFBF-4607-BE4F-BEF9-5BAFB9ED4A26}" dt="2024-01-08T01:32:12.417" v="4219" actId="20577"/>
          <ac:spMkLst>
            <pc:docMk/>
            <pc:sldMk cId="2595449661" sldId="297"/>
            <ac:spMk id="4097" creationId="{00000000-0000-0000-0000-000000000000}"/>
          </ac:spMkLst>
        </pc:spChg>
        <pc:spChg chg="mod">
          <ac:chgData name="Binita Gupta (binitag)" userId="2e1667b5-636b-4c95-a3b3-a8a0dc9f68da" providerId="ADAL" clId="{3DBABFBF-4607-BE4F-BEF9-5BAFB9ED4A26}" dt="2024-01-12T16:09:45.602" v="13331" actId="20577"/>
          <ac:spMkLst>
            <pc:docMk/>
            <pc:sldMk cId="2595449661" sldId="297"/>
            <ac:spMk id="4098" creationId="{00000000-0000-0000-0000-000000000000}"/>
          </ac:spMkLst>
        </pc:spChg>
        <pc:picChg chg="add del mod">
          <ac:chgData name="Binita Gupta (binitag)" userId="2e1667b5-636b-4c95-a3b3-a8a0dc9f68da" providerId="ADAL" clId="{3DBABFBF-4607-BE4F-BEF9-5BAFB9ED4A26}" dt="2024-01-12T15:59:50.943" v="13103" actId="478"/>
          <ac:picMkLst>
            <pc:docMk/>
            <pc:sldMk cId="2595449661" sldId="297"/>
            <ac:picMk id="2" creationId="{242B3D84-4A4E-6BC3-97E2-CCEEBF6FCB35}"/>
          </ac:picMkLst>
        </pc:picChg>
        <pc:picChg chg="add del mod">
          <ac:chgData name="Binita Gupta (binitag)" userId="2e1667b5-636b-4c95-a3b3-a8a0dc9f68da" providerId="ADAL" clId="{3DBABFBF-4607-BE4F-BEF9-5BAFB9ED4A26}" dt="2024-01-08T01:24:52.814" v="4081" actId="478"/>
          <ac:picMkLst>
            <pc:docMk/>
            <pc:sldMk cId="2595449661" sldId="297"/>
            <ac:picMk id="2" creationId="{98F87118-6577-8E18-A304-653625A14EF0}"/>
          </ac:picMkLst>
        </pc:picChg>
        <pc:picChg chg="add mod">
          <ac:chgData name="Binita Gupta (binitag)" userId="2e1667b5-636b-4c95-a3b3-a8a0dc9f68da" providerId="ADAL" clId="{3DBABFBF-4607-BE4F-BEF9-5BAFB9ED4A26}" dt="2024-01-12T16:00:05.554" v="13107" actId="1076"/>
          <ac:picMkLst>
            <pc:docMk/>
            <pc:sldMk cId="2595449661" sldId="297"/>
            <ac:picMk id="3" creationId="{308BDA95-5044-AED3-30C6-9184F8BF01CB}"/>
          </ac:picMkLst>
        </pc:picChg>
        <pc:picChg chg="add del mod">
          <ac:chgData name="Binita Gupta (binitag)" userId="2e1667b5-636b-4c95-a3b3-a8a0dc9f68da" providerId="ADAL" clId="{3DBABFBF-4607-BE4F-BEF9-5BAFB9ED4A26}" dt="2024-01-08T01:25:13.622" v="4085" actId="478"/>
          <ac:picMkLst>
            <pc:docMk/>
            <pc:sldMk cId="2595449661" sldId="297"/>
            <ac:picMk id="3" creationId="{EA3CF891-E433-0976-AAF3-0634B42A99DA}"/>
          </ac:picMkLst>
        </pc:picChg>
        <pc:picChg chg="add del mod">
          <ac:chgData name="Binita Gupta (binitag)" userId="2e1667b5-636b-4c95-a3b3-a8a0dc9f68da" providerId="ADAL" clId="{3DBABFBF-4607-BE4F-BEF9-5BAFB9ED4A26}" dt="2024-01-08T01:29:48.918" v="4190" actId="478"/>
          <ac:picMkLst>
            <pc:docMk/>
            <pc:sldMk cId="2595449661" sldId="297"/>
            <ac:picMk id="7" creationId="{46754F43-3229-C686-DC29-BD5FFAED103D}"/>
          </ac:picMkLst>
        </pc:picChg>
        <pc:picChg chg="del">
          <ac:chgData name="Binita Gupta (binitag)" userId="2e1667b5-636b-4c95-a3b3-a8a0dc9f68da" providerId="ADAL" clId="{3DBABFBF-4607-BE4F-BEF9-5BAFB9ED4A26}" dt="2024-01-08T01:16:17.388" v="4076" actId="478"/>
          <ac:picMkLst>
            <pc:docMk/>
            <pc:sldMk cId="2595449661" sldId="297"/>
            <ac:picMk id="8" creationId="{0A9E34D9-9BB6-6E68-7AC4-21D23A7A751E}"/>
          </ac:picMkLst>
        </pc:picChg>
        <pc:picChg chg="add del mod">
          <ac:chgData name="Binita Gupta (binitag)" userId="2e1667b5-636b-4c95-a3b3-a8a0dc9f68da" providerId="ADAL" clId="{3DBABFBF-4607-BE4F-BEF9-5BAFB9ED4A26}" dt="2024-01-12T08:16:59.040" v="12706" actId="478"/>
          <ac:picMkLst>
            <pc:docMk/>
            <pc:sldMk cId="2595449661" sldId="297"/>
            <ac:picMk id="25" creationId="{00CB13C1-E2B8-BD09-6E4D-CCC57F90976C}"/>
          </ac:picMkLst>
        </pc:picChg>
        <pc:cxnChg chg="add mod">
          <ac:chgData name="Binita Gupta (binitag)" userId="2e1667b5-636b-4c95-a3b3-a8a0dc9f68da" providerId="ADAL" clId="{3DBABFBF-4607-BE4F-BEF9-5BAFB9ED4A26}" dt="2024-01-08T01:29:50.337" v="4191"/>
          <ac:cxnSpMkLst>
            <pc:docMk/>
            <pc:sldMk cId="2595449661" sldId="297"/>
            <ac:cxnSpMk id="12" creationId="{1F84A994-E074-BF33-F501-7B29D97A8DB8}"/>
          </ac:cxnSpMkLst>
        </pc:cxnChg>
        <pc:cxnChg chg="add mod">
          <ac:chgData name="Binita Gupta (binitag)" userId="2e1667b5-636b-4c95-a3b3-a8a0dc9f68da" providerId="ADAL" clId="{3DBABFBF-4607-BE4F-BEF9-5BAFB9ED4A26}" dt="2024-01-08T01:29:50.337" v="4191"/>
          <ac:cxnSpMkLst>
            <pc:docMk/>
            <pc:sldMk cId="2595449661" sldId="297"/>
            <ac:cxnSpMk id="13" creationId="{BCB74792-91C6-C6DB-231C-271C2A6A727B}"/>
          </ac:cxnSpMkLst>
        </pc:cxnChg>
        <pc:cxnChg chg="add mod">
          <ac:chgData name="Binita Gupta (binitag)" userId="2e1667b5-636b-4c95-a3b3-a8a0dc9f68da" providerId="ADAL" clId="{3DBABFBF-4607-BE4F-BEF9-5BAFB9ED4A26}" dt="2024-01-08T01:29:50.337" v="4191"/>
          <ac:cxnSpMkLst>
            <pc:docMk/>
            <pc:sldMk cId="2595449661" sldId="297"/>
            <ac:cxnSpMk id="14" creationId="{478279AB-4719-A8B2-1A75-703454B88162}"/>
          </ac:cxnSpMkLst>
        </pc:cxnChg>
        <pc:cxnChg chg="add mod">
          <ac:chgData name="Binita Gupta (binitag)" userId="2e1667b5-636b-4c95-a3b3-a8a0dc9f68da" providerId="ADAL" clId="{3DBABFBF-4607-BE4F-BEF9-5BAFB9ED4A26}" dt="2024-01-08T01:29:50.337" v="4191"/>
          <ac:cxnSpMkLst>
            <pc:docMk/>
            <pc:sldMk cId="2595449661" sldId="297"/>
            <ac:cxnSpMk id="15" creationId="{128FFE37-CA0F-301B-C2A8-BE16E6E95BDF}"/>
          </ac:cxnSpMkLst>
        </pc:cxnChg>
        <pc:cxnChg chg="add mod">
          <ac:chgData name="Binita Gupta (binitag)" userId="2e1667b5-636b-4c95-a3b3-a8a0dc9f68da" providerId="ADAL" clId="{3DBABFBF-4607-BE4F-BEF9-5BAFB9ED4A26}" dt="2024-01-08T01:29:50.337" v="4191"/>
          <ac:cxnSpMkLst>
            <pc:docMk/>
            <pc:sldMk cId="2595449661" sldId="297"/>
            <ac:cxnSpMk id="17" creationId="{C6495054-973B-24EA-4F0F-FD10BD9BDA8B}"/>
          </ac:cxnSpMkLst>
        </pc:cxnChg>
        <pc:cxnChg chg="add mod">
          <ac:chgData name="Binita Gupta (binitag)" userId="2e1667b5-636b-4c95-a3b3-a8a0dc9f68da" providerId="ADAL" clId="{3DBABFBF-4607-BE4F-BEF9-5BAFB9ED4A26}" dt="2024-01-08T01:29:50.337" v="4191"/>
          <ac:cxnSpMkLst>
            <pc:docMk/>
            <pc:sldMk cId="2595449661" sldId="297"/>
            <ac:cxnSpMk id="20" creationId="{90B40CE3-AEB5-20EC-5A37-FBB42171D324}"/>
          </ac:cxnSpMkLst>
        </pc:cxnChg>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pChg chg="mod">
          <ac:chgData name="Binita Gupta (binitag)" userId="2e1667b5-636b-4c95-a3b3-a8a0dc9f68da" providerId="ADAL" clId="{3DBABFBF-4607-BE4F-BEF9-5BAFB9ED4A26}" dt="2024-01-08T01:31:08.343" v="4209" actId="20577"/>
          <ac:spMkLst>
            <pc:docMk/>
            <pc:sldMk cId="1626268274" sldId="299"/>
            <ac:spMk id="2" creationId="{7C4B9642-5A87-B385-96EB-9CD0B226C49B}"/>
          </ac:spMkLst>
        </pc:spChg>
        <pc:spChg chg="del mod">
          <ac:chgData name="Binita Gupta (binitag)" userId="2e1667b5-636b-4c95-a3b3-a8a0dc9f68da" providerId="ADAL" clId="{3DBABFBF-4607-BE4F-BEF9-5BAFB9ED4A26}" dt="2024-01-08T01:31:11.232" v="4210" actId="478"/>
          <ac:spMkLst>
            <pc:docMk/>
            <pc:sldMk cId="1626268274" sldId="299"/>
            <ac:spMk id="3" creationId="{306EF2BC-1C1F-69D2-C9C5-D73E9B918B1D}"/>
          </ac:spMkLst>
        </pc:spChg>
        <pc:spChg chg="add del mod">
          <ac:chgData name="Binita Gupta (binitag)" userId="2e1667b5-636b-4c95-a3b3-a8a0dc9f68da" providerId="ADAL" clId="{3DBABFBF-4607-BE4F-BEF9-5BAFB9ED4A26}" dt="2024-01-08T01:31:13.419" v="4211" actId="478"/>
          <ac:spMkLst>
            <pc:docMk/>
            <pc:sldMk cId="1626268274" sldId="299"/>
            <ac:spMk id="8" creationId="{7201FC37-C8A5-7FE5-E10C-1018A6536D09}"/>
          </ac:spMkLst>
        </pc:spChg>
      </pc:sldChg>
      <pc:sldChg chg="modSp add mod">
        <pc:chgData name="Binita Gupta (binitag)" userId="2e1667b5-636b-4c95-a3b3-a8a0dc9f68da" providerId="ADAL" clId="{3DBABFBF-4607-BE4F-BEF9-5BAFB9ED4A26}" dt="2024-01-13T01:37:36.755" v="14422" actId="1076"/>
        <pc:sldMkLst>
          <pc:docMk/>
          <pc:sldMk cId="69757405" sldId="300"/>
        </pc:sldMkLst>
        <pc:spChg chg="mod">
          <ac:chgData name="Binita Gupta (binitag)" userId="2e1667b5-636b-4c95-a3b3-a8a0dc9f68da" providerId="ADAL" clId="{3DBABFBF-4607-BE4F-BEF9-5BAFB9ED4A26}" dt="2024-01-13T01:37:36.755" v="14422" actId="1076"/>
          <ac:spMkLst>
            <pc:docMk/>
            <pc:sldMk cId="69757405" sldId="300"/>
            <ac:spMk id="2" creationId="{00000000-0000-0000-0000-000000000000}"/>
          </ac:spMkLst>
        </pc:spChg>
        <pc:spChg chg="mod">
          <ac:chgData name="Binita Gupta (binitag)" userId="2e1667b5-636b-4c95-a3b3-a8a0dc9f68da" providerId="ADAL" clId="{3DBABFBF-4607-BE4F-BEF9-5BAFB9ED4A26}" dt="2024-01-13T01:22:39.511" v="14366" actId="14100"/>
          <ac:spMkLst>
            <pc:docMk/>
            <pc:sldMk cId="69757405" sldId="300"/>
            <ac:spMk id="11265" creationId="{00000000-0000-0000-0000-000000000000}"/>
          </ac:spMkLst>
        </pc:spChg>
      </pc:sldChg>
      <pc:sldChg chg="modSp add mod modNotesTx">
        <pc:chgData name="Binita Gupta (binitag)" userId="2e1667b5-636b-4c95-a3b3-a8a0dc9f68da" providerId="ADAL" clId="{3DBABFBF-4607-BE4F-BEF9-5BAFB9ED4A26}" dt="2024-01-16T04:44:44.410" v="17407" actId="20577"/>
        <pc:sldMkLst>
          <pc:docMk/>
          <pc:sldMk cId="2283623507" sldId="301"/>
        </pc:sldMkLst>
        <pc:spChg chg="mod">
          <ac:chgData name="Binita Gupta (binitag)" userId="2e1667b5-636b-4c95-a3b3-a8a0dc9f68da" providerId="ADAL" clId="{3DBABFBF-4607-BE4F-BEF9-5BAFB9ED4A26}" dt="2024-01-08T04:59:57.262" v="4759" actId="20577"/>
          <ac:spMkLst>
            <pc:docMk/>
            <pc:sldMk cId="2283623507" sldId="301"/>
            <ac:spMk id="2" creationId="{CF5A1B59-B685-9502-4106-F8586EFB424C}"/>
          </ac:spMkLst>
        </pc:spChg>
        <pc:spChg chg="mod">
          <ac:chgData name="Binita Gupta (binitag)" userId="2e1667b5-636b-4c95-a3b3-a8a0dc9f68da" providerId="ADAL" clId="{3DBABFBF-4607-BE4F-BEF9-5BAFB9ED4A26}" dt="2024-01-12T08:24:25.408" v="12980" actId="20577"/>
          <ac:spMkLst>
            <pc:docMk/>
            <pc:sldMk cId="2283623507" sldId="301"/>
            <ac:spMk id="3" creationId="{682CEAD6-F7CE-6FA1-7183-BB90DF397025}"/>
          </ac:spMkLst>
        </pc:spChg>
      </pc:sldChg>
      <pc:sldChg chg="modSp add mod">
        <pc:chgData name="Binita Gupta (binitag)" userId="2e1667b5-636b-4c95-a3b3-a8a0dc9f68da" providerId="ADAL" clId="{3DBABFBF-4607-BE4F-BEF9-5BAFB9ED4A26}" dt="2024-01-13T06:05:32.336" v="15190" actId="20577"/>
        <pc:sldMkLst>
          <pc:docMk/>
          <pc:sldMk cId="3641143389" sldId="302"/>
        </pc:sldMkLst>
        <pc:spChg chg="mod">
          <ac:chgData name="Binita Gupta (binitag)" userId="2e1667b5-636b-4c95-a3b3-a8a0dc9f68da" providerId="ADAL" clId="{3DBABFBF-4607-BE4F-BEF9-5BAFB9ED4A26}" dt="2024-01-13T06:05:32.336" v="15190" actId="20577"/>
          <ac:spMkLst>
            <pc:docMk/>
            <pc:sldMk cId="3641143389" sldId="302"/>
            <ac:spMk id="2" creationId="{CF5A1B59-B685-9502-4106-F8586EFB424C}"/>
          </ac:spMkLst>
        </pc:spChg>
        <pc:spChg chg="mod">
          <ac:chgData name="Binita Gupta (binitag)" userId="2e1667b5-636b-4c95-a3b3-a8a0dc9f68da" providerId="ADAL" clId="{3DBABFBF-4607-BE4F-BEF9-5BAFB9ED4A26}" dt="2024-01-13T01:24:01.388" v="14380" actId="20577"/>
          <ac:spMkLst>
            <pc:docMk/>
            <pc:sldMk cId="3641143389" sldId="302"/>
            <ac:spMk id="3" creationId="{682CEAD6-F7CE-6FA1-7183-BB90DF397025}"/>
          </ac:spMkLst>
        </pc:spChg>
      </pc:sldChg>
      <pc:sldChg chg="modSp add mod modNotesTx">
        <pc:chgData name="Binita Gupta (binitag)" userId="2e1667b5-636b-4c95-a3b3-a8a0dc9f68da" providerId="ADAL" clId="{3DBABFBF-4607-BE4F-BEF9-5BAFB9ED4A26}" dt="2024-01-16T04:45:29.265" v="17450" actId="20577"/>
        <pc:sldMkLst>
          <pc:docMk/>
          <pc:sldMk cId="3989689201" sldId="303"/>
        </pc:sldMkLst>
        <pc:spChg chg="mod">
          <ac:chgData name="Binita Gupta (binitag)" userId="2e1667b5-636b-4c95-a3b3-a8a0dc9f68da" providerId="ADAL" clId="{3DBABFBF-4607-BE4F-BEF9-5BAFB9ED4A26}" dt="2024-01-12T16:12:19.257" v="13428" actId="20577"/>
          <ac:spMkLst>
            <pc:docMk/>
            <pc:sldMk cId="3989689201" sldId="303"/>
            <ac:spMk id="2" creationId="{CF5A1B59-B685-9502-4106-F8586EFB424C}"/>
          </ac:spMkLst>
        </pc:spChg>
        <pc:spChg chg="mod">
          <ac:chgData name="Binita Gupta (binitag)" userId="2e1667b5-636b-4c95-a3b3-a8a0dc9f68da" providerId="ADAL" clId="{3DBABFBF-4607-BE4F-BEF9-5BAFB9ED4A26}" dt="2024-01-10T18:05:00.097" v="8226" actId="20577"/>
          <ac:spMkLst>
            <pc:docMk/>
            <pc:sldMk cId="3989689201" sldId="303"/>
            <ac:spMk id="3" creationId="{682CEAD6-F7CE-6FA1-7183-BB90DF397025}"/>
          </ac:spMkLst>
        </pc:spChg>
      </pc:sldChg>
      <pc:sldChg chg="modSp add mod">
        <pc:chgData name="Binita Gupta (binitag)" userId="2e1667b5-636b-4c95-a3b3-a8a0dc9f68da" providerId="ADAL" clId="{3DBABFBF-4607-BE4F-BEF9-5BAFB9ED4A26}" dt="2024-01-13T06:06:15.308" v="15198" actId="20577"/>
        <pc:sldMkLst>
          <pc:docMk/>
          <pc:sldMk cId="3112040221" sldId="304"/>
        </pc:sldMkLst>
        <pc:spChg chg="mod">
          <ac:chgData name="Binita Gupta (binitag)" userId="2e1667b5-636b-4c95-a3b3-a8a0dc9f68da" providerId="ADAL" clId="{3DBABFBF-4607-BE4F-BEF9-5BAFB9ED4A26}" dt="2024-01-12T16:12:23.735" v="13430" actId="20577"/>
          <ac:spMkLst>
            <pc:docMk/>
            <pc:sldMk cId="3112040221" sldId="304"/>
            <ac:spMk id="2" creationId="{CF5A1B59-B685-9502-4106-F8586EFB424C}"/>
          </ac:spMkLst>
        </pc:spChg>
        <pc:spChg chg="mod">
          <ac:chgData name="Binita Gupta (binitag)" userId="2e1667b5-636b-4c95-a3b3-a8a0dc9f68da" providerId="ADAL" clId="{3DBABFBF-4607-BE4F-BEF9-5BAFB9ED4A26}" dt="2024-01-13T06:06:15.308" v="15198" actId="20577"/>
          <ac:spMkLst>
            <pc:docMk/>
            <pc:sldMk cId="3112040221" sldId="304"/>
            <ac:spMk id="3" creationId="{682CEAD6-F7CE-6FA1-7183-BB90DF397025}"/>
          </ac:spMkLst>
        </pc:spChg>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pChg chg="mod">
          <ac:chgData name="Binita Gupta (binitag)" userId="2e1667b5-636b-4c95-a3b3-a8a0dc9f68da" providerId="ADAL" clId="{3DBABFBF-4607-BE4F-BEF9-5BAFB9ED4A26}" dt="2024-01-13T00:42:36.744" v="13685" actId="20577"/>
          <ac:spMkLst>
            <pc:docMk/>
            <pc:sldMk cId="4135912332" sldId="305"/>
            <ac:spMk id="4097" creationId="{00000000-0000-0000-0000-000000000000}"/>
          </ac:spMkLst>
        </pc:spChg>
        <pc:spChg chg="mod">
          <ac:chgData name="Binita Gupta (binitag)" userId="2e1667b5-636b-4c95-a3b3-a8a0dc9f68da" providerId="ADAL" clId="{3DBABFBF-4607-BE4F-BEF9-5BAFB9ED4A26}" dt="2024-01-13T01:12:55.927" v="14250" actId="20577"/>
          <ac:spMkLst>
            <pc:docMk/>
            <pc:sldMk cId="4135912332" sldId="305"/>
            <ac:spMk id="4098" creationId="{00000000-0000-0000-0000-000000000000}"/>
          </ac:spMkLst>
        </pc:spChg>
        <pc:picChg chg="add del mod">
          <ac:chgData name="Binita Gupta (binitag)" userId="2e1667b5-636b-4c95-a3b3-a8a0dc9f68da" providerId="ADAL" clId="{3DBABFBF-4607-BE4F-BEF9-5BAFB9ED4A26}" dt="2024-01-12T02:07:43.021" v="11249" actId="478"/>
          <ac:picMkLst>
            <pc:docMk/>
            <pc:sldMk cId="4135912332" sldId="305"/>
            <ac:picMk id="2" creationId="{BCD4BD7A-C96E-E6EA-4BDA-9D914EC1EF62}"/>
          </ac:picMkLst>
        </pc:picChg>
        <pc:picChg chg="add mod">
          <ac:chgData name="Binita Gupta (binitag)" userId="2e1667b5-636b-4c95-a3b3-a8a0dc9f68da" providerId="ADAL" clId="{3DBABFBF-4607-BE4F-BEF9-5BAFB9ED4A26}" dt="2024-01-13T01:12:43.355" v="14249" actId="14100"/>
          <ac:picMkLst>
            <pc:docMk/>
            <pc:sldMk cId="4135912332" sldId="305"/>
            <ac:picMk id="3" creationId="{557A08F2-A4D9-50C5-0CE0-F571D479517C}"/>
          </ac:picMkLst>
        </pc:picChg>
      </pc:sldChg>
      <pc:sldChg chg="modSp add mod">
        <pc:chgData name="Binita Gupta (binitag)" userId="2e1667b5-636b-4c95-a3b3-a8a0dc9f68da" providerId="ADAL" clId="{3DBABFBF-4607-BE4F-BEF9-5BAFB9ED4A26}" dt="2024-01-13T01:29:00.499" v="14403" actId="20577"/>
        <pc:sldMkLst>
          <pc:docMk/>
          <pc:sldMk cId="2719389330" sldId="306"/>
        </pc:sldMkLst>
        <pc:spChg chg="mod">
          <ac:chgData name="Binita Gupta (binitag)" userId="2e1667b5-636b-4c95-a3b3-a8a0dc9f68da" providerId="ADAL" clId="{3DBABFBF-4607-BE4F-BEF9-5BAFB9ED4A26}" dt="2024-01-12T16:12:29.161" v="13432" actId="20577"/>
          <ac:spMkLst>
            <pc:docMk/>
            <pc:sldMk cId="2719389330" sldId="306"/>
            <ac:spMk id="2" creationId="{CF5A1B59-B685-9502-4106-F8586EFB424C}"/>
          </ac:spMkLst>
        </pc:spChg>
        <pc:spChg chg="mod">
          <ac:chgData name="Binita Gupta (binitag)" userId="2e1667b5-636b-4c95-a3b3-a8a0dc9f68da" providerId="ADAL" clId="{3DBABFBF-4607-BE4F-BEF9-5BAFB9ED4A26}" dt="2024-01-13T01:29:00.499" v="14403" actId="20577"/>
          <ac:spMkLst>
            <pc:docMk/>
            <pc:sldMk cId="2719389330" sldId="306"/>
            <ac:spMk id="3" creationId="{682CEAD6-F7CE-6FA1-7183-BB90DF397025}"/>
          </ac:spMkLst>
        </pc:spChg>
      </pc:sldChg>
      <pc:sldChg chg="modSp new del mod">
        <pc:chgData name="Binita Gupta (binitag)" userId="2e1667b5-636b-4c95-a3b3-a8a0dc9f68da" providerId="ADAL" clId="{3DBABFBF-4607-BE4F-BEF9-5BAFB9ED4A26}" dt="2024-01-12T06:36:31.559" v="11811" actId="2696"/>
        <pc:sldMkLst>
          <pc:docMk/>
          <pc:sldMk cId="539634488" sldId="307"/>
        </pc:sldMkLst>
        <pc:spChg chg="mod">
          <ac:chgData name="Binita Gupta (binitag)" userId="2e1667b5-636b-4c95-a3b3-a8a0dc9f68da" providerId="ADAL" clId="{3DBABFBF-4607-BE4F-BEF9-5BAFB9ED4A26}" dt="2024-01-12T06:35:43.968" v="11803" actId="404"/>
          <ac:spMkLst>
            <pc:docMk/>
            <pc:sldMk cId="539634488" sldId="307"/>
            <ac:spMk id="4" creationId="{96E65C8E-ADD1-7C4B-CA6B-5B1378117ACD}"/>
          </ac:spMkLst>
        </pc:spChg>
        <pc:spChg chg="mod">
          <ac:chgData name="Binita Gupta (binitag)" userId="2e1667b5-636b-4c95-a3b3-a8a0dc9f68da" providerId="ADAL" clId="{3DBABFBF-4607-BE4F-BEF9-5BAFB9ED4A26}" dt="2024-01-12T06:36:05.936" v="11806" actId="14100"/>
          <ac:spMkLst>
            <pc:docMk/>
            <pc:sldMk cId="539634488" sldId="307"/>
            <ac:spMk id="6" creationId="{0227865A-E5A2-7DD9-59C0-7A233B6B7F0B}"/>
          </ac:spMkLst>
        </pc:spChg>
      </pc:sldChg>
      <pc:sldChg chg="modSp add mod ord">
        <pc:chgData name="Binita Gupta (binitag)" userId="2e1667b5-636b-4c95-a3b3-a8a0dc9f68da" providerId="ADAL" clId="{3DBABFBF-4607-BE4F-BEF9-5BAFB9ED4A26}" dt="2024-01-13T06:05:25.244" v="15188" actId="20577"/>
        <pc:sldMkLst>
          <pc:docMk/>
          <pc:sldMk cId="3144404592" sldId="307"/>
        </pc:sldMkLst>
        <pc:spChg chg="mod">
          <ac:chgData name="Binita Gupta (binitag)" userId="2e1667b5-636b-4c95-a3b3-a8a0dc9f68da" providerId="ADAL" clId="{3DBABFBF-4607-BE4F-BEF9-5BAFB9ED4A26}" dt="2024-01-13T06:05:25.244" v="15188" actId="20577"/>
          <ac:spMkLst>
            <pc:docMk/>
            <pc:sldMk cId="3144404592" sldId="307"/>
            <ac:spMk id="2" creationId="{CF5A1B59-B685-9502-4106-F8586EFB424C}"/>
          </ac:spMkLst>
        </pc:spChg>
        <pc:spChg chg="mod">
          <ac:chgData name="Binita Gupta (binitag)" userId="2e1667b5-636b-4c95-a3b3-a8a0dc9f68da" providerId="ADAL" clId="{3DBABFBF-4607-BE4F-BEF9-5BAFB9ED4A26}" dt="2024-01-13T01:24:33.878" v="14388" actId="20577"/>
          <ac:spMkLst>
            <pc:docMk/>
            <pc:sldMk cId="3144404592" sldId="307"/>
            <ac:spMk id="3" creationId="{682CEAD6-F7CE-6FA1-7183-BB90DF397025}"/>
          </ac:spMkLst>
        </pc:spChg>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pChg chg="mod">
          <ac:chgData name="Binita Gupta (binitag)" userId="2e1667b5-636b-4c95-a3b3-a8a0dc9f68da" providerId="ADAL" clId="{3DBABFBF-4607-BE4F-BEF9-5BAFB9ED4A26}" dt="2024-01-13T00:40:22.952" v="13654" actId="20577"/>
          <ac:spMkLst>
            <pc:docMk/>
            <pc:sldMk cId="785965236" sldId="308"/>
            <ac:spMk id="2" creationId="{AED6DE89-326D-4552-650D-0FCC81ED042A}"/>
          </ac:spMkLst>
        </pc:spChg>
        <pc:spChg chg="del mod">
          <ac:chgData name="Binita Gupta (binitag)" userId="2e1667b5-636b-4c95-a3b3-a8a0dc9f68da" providerId="ADAL" clId="{3DBABFBF-4607-BE4F-BEF9-5BAFB9ED4A26}" dt="2024-01-13T00:40:25.824" v="13655" actId="478"/>
          <ac:spMkLst>
            <pc:docMk/>
            <pc:sldMk cId="785965236" sldId="308"/>
            <ac:spMk id="3" creationId="{1AB63B18-2A06-2BB3-5D4C-793997B9379C}"/>
          </ac:spMkLst>
        </pc:spChg>
        <pc:spChg chg="add del mod">
          <ac:chgData name="Binita Gupta (binitag)" userId="2e1667b5-636b-4c95-a3b3-a8a0dc9f68da" providerId="ADAL" clId="{3DBABFBF-4607-BE4F-BEF9-5BAFB9ED4A26}" dt="2024-01-13T00:40:27.562" v="13656" actId="478"/>
          <ac:spMkLst>
            <pc:docMk/>
            <pc:sldMk cId="785965236" sldId="308"/>
            <ac:spMk id="8" creationId="{52FB93B3-F7A0-DE1E-42E6-FACBC773A633}"/>
          </ac:spMkLst>
        </pc:spChg>
      </pc:sldChg>
      <pc:sldMasterChg chg="modSp mod modSldLayout">
        <pc:chgData name="Binita Gupta (binitag)" userId="2e1667b5-636b-4c95-a3b3-a8a0dc9f68da" providerId="ADAL" clId="{3DBABFBF-4607-BE4F-BEF9-5BAFB9ED4A26}" dt="2024-01-13T00:21:02.133" v="13639" actId="20577"/>
        <pc:sldMasterMkLst>
          <pc:docMk/>
          <pc:sldMasterMk cId="0" sldId="2147483648"/>
        </pc:sldMasterMkLst>
        <pc:spChg chg="mod">
          <ac:chgData name="Binita Gupta (binitag)" userId="2e1667b5-636b-4c95-a3b3-a8a0dc9f68da" providerId="ADAL" clId="{3DBABFBF-4607-BE4F-BEF9-5BAFB9ED4A26}" dt="2024-01-12T21:30:28.495" v="13634" actId="20577"/>
          <ac:spMkLst>
            <pc:docMk/>
            <pc:sldMasterMk cId="0" sldId="2147483648"/>
            <ac:spMk id="10" creationId="{00000000-0000-0000-0000-000000000000}"/>
          </ac:spMkLst>
        </pc:spChg>
        <pc:spChg chg="mod">
          <ac:chgData name="Binita Gupta (binitag)" userId="2e1667b5-636b-4c95-a3b3-a8a0dc9f68da" providerId="ADAL" clId="{3DBABFBF-4607-BE4F-BEF9-5BAFB9ED4A26}" dt="2024-01-13T00:21:02.133" v="13639" actId="20577"/>
          <ac:spMkLst>
            <pc:docMk/>
            <pc:sldMasterMk cId="0" sldId="2147483648"/>
            <ac:spMk id="1028" creationId="{00000000-0000-0000-0000-000000000000}"/>
          </ac:spMkLst>
        </pc:spChg>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pChg chg="add del mod">
            <ac:chgData name="Binita Gupta (binitag)" userId="2e1667b5-636b-4c95-a3b3-a8a0dc9f68da" providerId="ADAL" clId="{3DBABFBF-4607-BE4F-BEF9-5BAFB9ED4A26}" dt="2024-01-12T21:29:14.750" v="13624"/>
            <ac:spMkLst>
              <pc:docMk/>
              <pc:sldMasterMk cId="0" sldId="2147483648"/>
              <pc:sldLayoutMk cId="0" sldId="2147483649"/>
              <ac:spMk id="7" creationId="{683FD3D9-5AA7-FA60-FB3A-3C30CD44D01F}"/>
            </ac:spMkLst>
          </pc:spChg>
          <pc:spChg chg="add del mod">
            <ac:chgData name="Binita Gupta (binitag)" userId="2e1667b5-636b-4c95-a3b3-a8a0dc9f68da" providerId="ADAL" clId="{3DBABFBF-4607-BE4F-BEF9-5BAFB9ED4A26}" dt="2024-01-12T21:30:22.762" v="13628"/>
            <ac:spMkLst>
              <pc:docMk/>
              <pc:sldMasterMk cId="0" sldId="2147483648"/>
              <pc:sldLayoutMk cId="0" sldId="2147483649"/>
              <ac:spMk id="8" creationId="{2341F133-E374-AD62-9B16-1658F44516FE}"/>
            </ac:spMkLst>
          </pc:spChg>
          <pc:spChg chg="add del mod">
            <ac:chgData name="Binita Gupta (binitag)" userId="2e1667b5-636b-4c95-a3b3-a8a0dc9f68da" providerId="ADAL" clId="{3DBABFBF-4607-BE4F-BEF9-5BAFB9ED4A26}" dt="2024-01-12T21:30:24.124" v="13630"/>
            <ac:spMkLst>
              <pc:docMk/>
              <pc:sldMasterMk cId="0" sldId="2147483648"/>
              <pc:sldLayoutMk cId="0" sldId="2147483649"/>
              <ac:spMk id="9" creationId="{38A7C5CB-7B40-82C0-9CF1-705074BA0F01}"/>
            </ac:spMkLst>
          </pc:spChg>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pChg chg="add mod">
          <ac:chgData name="Binita Gupta (binitag)" userId="2e1667b5-636b-4c95-a3b3-a8a0dc9f68da" providerId="ADAL" clId="{4696C2EA-7D09-4F49-BE53-08421C8742AB}" dt="2023-12-21T20:22:05.804" v="4711" actId="1076"/>
          <ac:spMkLst>
            <pc:docMk/>
            <pc:sldMk cId="0" sldId="256"/>
            <ac:spMk id="2" creationId="{F516EF11-E59F-4B47-98FD-2C7F1D976989}"/>
          </ac:spMkLst>
        </pc:spChg>
        <pc:spChg chg="del">
          <ac:chgData name="Binita Gupta (binitag)" userId="2e1667b5-636b-4c95-a3b3-a8a0dc9f68da" providerId="ADAL" clId="{4696C2EA-7D09-4F49-BE53-08421C8742AB}" dt="2023-12-21T20:21:04.165" v="4707" actId="478"/>
          <ac:spMkLst>
            <pc:docMk/>
            <pc:sldMk cId="0" sldId="256"/>
            <ac:spMk id="3076" creationId="{00000000-0000-0000-0000-000000000000}"/>
          </ac:spMkLst>
        </pc:spChg>
        <pc:graphicFrameChg chg="mod">
          <ac:chgData name="Binita Gupta (binitag)" userId="2e1667b5-636b-4c95-a3b3-a8a0dc9f68da" providerId="ADAL" clId="{4696C2EA-7D09-4F49-BE53-08421C8742AB}" dt="2023-12-21T20:22:13.780" v="4713"/>
          <ac:graphicFrameMkLst>
            <pc:docMk/>
            <pc:sldMk cId="0" sldId="256"/>
            <ac:graphicFrameMk id="3075" creationId="{00000000-0000-0000-0000-000000000000}"/>
          </ac:graphicFrameMkLst>
        </pc:graphicFrameChg>
      </pc:sldChg>
      <pc:sldChg chg="modSp mod">
        <pc:chgData name="Binita Gupta (binitag)" userId="2e1667b5-636b-4c95-a3b3-a8a0dc9f68da" providerId="ADAL" clId="{4696C2EA-7D09-4F49-BE53-08421C8742AB}" dt="2023-12-21T20:27:48.837" v="4794" actId="20577"/>
        <pc:sldMkLst>
          <pc:docMk/>
          <pc:sldMk cId="0" sldId="257"/>
        </pc:sldMkLst>
        <pc:spChg chg="mod">
          <ac:chgData name="Binita Gupta (binitag)" userId="2e1667b5-636b-4c95-a3b3-a8a0dc9f68da" providerId="ADAL" clId="{4696C2EA-7D09-4F49-BE53-08421C8742AB}" dt="2023-12-21T20:27:48.837" v="4794" actId="20577"/>
          <ac:spMkLst>
            <pc:docMk/>
            <pc:sldMk cId="0" sldId="257"/>
            <ac:spMk id="4098" creationId="{00000000-0000-0000-0000-000000000000}"/>
          </ac:spMkLst>
        </pc:spChg>
      </pc:sldChg>
      <pc:sldChg chg="modSp mod">
        <pc:chgData name="Binita Gupta (binitag)" userId="2e1667b5-636b-4c95-a3b3-a8a0dc9f68da" providerId="ADAL" clId="{4696C2EA-7D09-4F49-BE53-08421C8742AB}" dt="2023-12-21T20:57:21.083" v="5086" actId="404"/>
        <pc:sldMkLst>
          <pc:docMk/>
          <pc:sldMk cId="0" sldId="264"/>
        </pc:sldMkLst>
        <pc:spChg chg="mod">
          <ac:chgData name="Binita Gupta (binitag)" userId="2e1667b5-636b-4c95-a3b3-a8a0dc9f68da" providerId="ADAL" clId="{4696C2EA-7D09-4F49-BE53-08421C8742AB}" dt="2023-12-21T20:57:21.083" v="5086" actId="404"/>
          <ac:spMkLst>
            <pc:docMk/>
            <pc:sldMk cId="0" sldId="264"/>
            <ac:spMk id="2" creationId="{00000000-0000-0000-0000-000000000000}"/>
          </ac:spMkLst>
        </pc:spChg>
      </pc:sldChg>
      <pc:sldChg chg="modSp mod">
        <pc:chgData name="Binita Gupta (binitag)" userId="2e1667b5-636b-4c95-a3b3-a8a0dc9f68da" providerId="ADAL" clId="{4696C2EA-7D09-4F49-BE53-08421C8742AB}" dt="2023-12-21T20:30:26.332" v="4795" actId="114"/>
        <pc:sldMkLst>
          <pc:docMk/>
          <pc:sldMk cId="2953422198" sldId="266"/>
        </pc:sldMkLst>
        <pc:spChg chg="mod">
          <ac:chgData name="Binita Gupta (binitag)" userId="2e1667b5-636b-4c95-a3b3-a8a0dc9f68da" providerId="ADAL" clId="{4696C2EA-7D09-4F49-BE53-08421C8742AB}" dt="2023-12-21T20:30:26.332" v="4795" actId="114"/>
          <ac:spMkLst>
            <pc:docMk/>
            <pc:sldMk cId="2953422198" sldId="266"/>
            <ac:spMk id="4098" creationId="{00000000-0000-0000-0000-000000000000}"/>
          </ac:spMkLst>
        </pc:spChg>
      </pc:sldChg>
      <pc:sldChg chg="delSp modSp del mod">
        <pc:chgData name="Binita Gupta (binitag)" userId="2e1667b5-636b-4c95-a3b3-a8a0dc9f68da" providerId="ADAL" clId="{4696C2EA-7D09-4F49-BE53-08421C8742AB}" dt="2023-12-21T17:13:53.150" v="977" actId="2696"/>
        <pc:sldMkLst>
          <pc:docMk/>
          <pc:sldMk cId="1549314016" sldId="272"/>
        </pc:sldMkLst>
        <pc:spChg chg="del">
          <ac:chgData name="Binita Gupta (binitag)" userId="2e1667b5-636b-4c95-a3b3-a8a0dc9f68da" providerId="ADAL" clId="{4696C2EA-7D09-4F49-BE53-08421C8742AB}" dt="2023-12-20T18:52:43.500" v="110" actId="478"/>
          <ac:spMkLst>
            <pc:docMk/>
            <pc:sldMk cId="1549314016" sldId="272"/>
            <ac:spMk id="3" creationId="{96D7F6D7-BD2B-FF98-3A64-C13ADF2EF8D6}"/>
          </ac:spMkLst>
        </pc:spChg>
        <pc:spChg chg="mod">
          <ac:chgData name="Binita Gupta (binitag)" userId="2e1667b5-636b-4c95-a3b3-a8a0dc9f68da" providerId="ADAL" clId="{4696C2EA-7D09-4F49-BE53-08421C8742AB}" dt="2023-12-21T16:34:22.645" v="296" actId="27636"/>
          <ac:spMkLst>
            <pc:docMk/>
            <pc:sldMk cId="1549314016" sldId="272"/>
            <ac:spMk id="4098" creationId="{00000000-0000-0000-0000-000000000000}"/>
          </ac:spMkLst>
        </pc:spChg>
        <pc:picChg chg="mod">
          <ac:chgData name="Binita Gupta (binitag)" userId="2e1667b5-636b-4c95-a3b3-a8a0dc9f68da" providerId="ADAL" clId="{4696C2EA-7D09-4F49-BE53-08421C8742AB}" dt="2023-12-20T18:52:46.920" v="111" actId="1076"/>
          <ac:picMkLst>
            <pc:docMk/>
            <pc:sldMk cId="1549314016" sldId="272"/>
            <ac:picMk id="8" creationId="{F295C0F9-BE9C-AF16-088E-E4CE09BEA507}"/>
          </ac:picMkLst>
        </pc:picChg>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pChg chg="mod">
          <ac:chgData name="Binita Gupta (binitag)" userId="2e1667b5-636b-4c95-a3b3-a8a0dc9f68da" providerId="ADAL" clId="{4696C2EA-7D09-4F49-BE53-08421C8742AB}" dt="2023-12-21T20:47:52.461" v="4863" actId="14100"/>
          <ac:spMkLst>
            <pc:docMk/>
            <pc:sldMk cId="1075417426" sldId="276"/>
            <ac:spMk id="4098" creationId="{00000000-0000-0000-0000-000000000000}"/>
          </ac:spMkLst>
        </pc:spChg>
        <pc:picChg chg="add mod">
          <ac:chgData name="Binita Gupta (binitag)" userId="2e1667b5-636b-4c95-a3b3-a8a0dc9f68da" providerId="ADAL" clId="{4696C2EA-7D09-4F49-BE53-08421C8742AB}" dt="2023-12-21T17:29:28.367" v="1355" actId="1076"/>
          <ac:picMkLst>
            <pc:docMk/>
            <pc:sldMk cId="1075417426" sldId="276"/>
            <ac:picMk id="2" creationId="{6E839790-F94C-B5A3-C5A9-3337464A72B9}"/>
          </ac:picMkLst>
        </pc:picChg>
        <pc:picChg chg="del mod">
          <ac:chgData name="Binita Gupta (binitag)" userId="2e1667b5-636b-4c95-a3b3-a8a0dc9f68da" providerId="ADAL" clId="{4696C2EA-7D09-4F49-BE53-08421C8742AB}" dt="2023-12-21T17:29:05.644" v="1350" actId="478"/>
          <ac:picMkLst>
            <pc:docMk/>
            <pc:sldMk cId="1075417426" sldId="276"/>
            <ac:picMk id="4118" creationId="{2918DAD5-DF7C-538F-D05F-E49A2A93C900}"/>
          </ac:picMkLst>
        </pc:picChg>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pChg chg="mod">
          <ac:chgData name="Binita Gupta (binitag)" userId="2e1667b5-636b-4c95-a3b3-a8a0dc9f68da" providerId="ADAL" clId="{4696C2EA-7D09-4F49-BE53-08421C8742AB}" dt="2023-12-21T17:46:45.159" v="1847" actId="20577"/>
          <ac:spMkLst>
            <pc:docMk/>
            <pc:sldMk cId="1022481865" sldId="278"/>
            <ac:spMk id="4097" creationId="{00000000-0000-0000-0000-000000000000}"/>
          </ac:spMkLst>
        </pc:spChg>
        <pc:spChg chg="mod">
          <ac:chgData name="Binita Gupta (binitag)" userId="2e1667b5-636b-4c95-a3b3-a8a0dc9f68da" providerId="ADAL" clId="{4696C2EA-7D09-4F49-BE53-08421C8742AB}" dt="2023-12-21T20:51:09.891" v="4924" actId="20577"/>
          <ac:spMkLst>
            <pc:docMk/>
            <pc:sldMk cId="1022481865" sldId="278"/>
            <ac:spMk id="4098" creationId="{00000000-0000-0000-0000-000000000000}"/>
          </ac:spMkLst>
        </pc:spChg>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pChg chg="mod">
          <ac:chgData name="Binita Gupta (binitag)" userId="2e1667b5-636b-4c95-a3b3-a8a0dc9f68da" providerId="ADAL" clId="{4696C2EA-7D09-4F49-BE53-08421C8742AB}" dt="2023-12-21T17:32:48.914" v="1374" actId="26606"/>
          <ac:spMkLst>
            <pc:docMk/>
            <pc:sldMk cId="280654529" sldId="280"/>
            <ac:spMk id="2" creationId="{7500DC9F-1940-28C4-CFA6-DB7768DA3513}"/>
          </ac:spMkLst>
        </pc:spChg>
        <pc:spChg chg="mod ord">
          <ac:chgData name="Binita Gupta (binitag)" userId="2e1667b5-636b-4c95-a3b3-a8a0dc9f68da" providerId="ADAL" clId="{4696C2EA-7D09-4F49-BE53-08421C8742AB}" dt="2023-12-21T20:49:30.286" v="4893" actId="20577"/>
          <ac:spMkLst>
            <pc:docMk/>
            <pc:sldMk cId="280654529" sldId="280"/>
            <ac:spMk id="3" creationId="{63B353A2-7BF4-E7E3-2E40-A1A5D6C2CFCD}"/>
          </ac:spMkLst>
        </pc:spChg>
        <pc:spChg chg="mod ord">
          <ac:chgData name="Binita Gupta (binitag)" userId="2e1667b5-636b-4c95-a3b3-a8a0dc9f68da" providerId="ADAL" clId="{4696C2EA-7D09-4F49-BE53-08421C8742AB}" dt="2023-12-21T17:32:48.914" v="1374" actId="26606"/>
          <ac:spMkLst>
            <pc:docMk/>
            <pc:sldMk cId="280654529" sldId="280"/>
            <ac:spMk id="4" creationId="{AF078AB8-F174-2EC7-7911-40D39D57AF0D}"/>
          </ac:spMkLst>
        </pc:spChg>
        <pc:spChg chg="mod ord">
          <ac:chgData name="Binita Gupta (binitag)" userId="2e1667b5-636b-4c95-a3b3-a8a0dc9f68da" providerId="ADAL" clId="{4696C2EA-7D09-4F49-BE53-08421C8742AB}" dt="2023-12-21T17:32:48.914" v="1374" actId="26606"/>
          <ac:spMkLst>
            <pc:docMk/>
            <pc:sldMk cId="280654529" sldId="280"/>
            <ac:spMk id="5" creationId="{607150C4-AACD-A685-4031-75A30DA8B76F}"/>
          </ac:spMkLst>
        </pc:spChg>
        <pc:spChg chg="mod ord">
          <ac:chgData name="Binita Gupta (binitag)" userId="2e1667b5-636b-4c95-a3b3-a8a0dc9f68da" providerId="ADAL" clId="{4696C2EA-7D09-4F49-BE53-08421C8742AB}" dt="2023-12-21T17:32:48.914" v="1374" actId="26606"/>
          <ac:spMkLst>
            <pc:docMk/>
            <pc:sldMk cId="280654529" sldId="280"/>
            <ac:spMk id="6" creationId="{AEF742B5-9C53-6646-7045-F433C720EA3E}"/>
          </ac:spMkLst>
        </pc:spChg>
        <pc:spChg chg="add del mod">
          <ac:chgData name="Binita Gupta (binitag)" userId="2e1667b5-636b-4c95-a3b3-a8a0dc9f68da" providerId="ADAL" clId="{4696C2EA-7D09-4F49-BE53-08421C8742AB}" dt="2023-12-21T17:32:45.078" v="1370" actId="26606"/>
          <ac:spMkLst>
            <pc:docMk/>
            <pc:sldMk cId="280654529" sldId="280"/>
            <ac:spMk id="104" creationId="{73105E26-45A7-932E-FC85-A80EE2018AB6}"/>
          </ac:spMkLst>
        </pc:spChg>
        <pc:spChg chg="add del mod">
          <ac:chgData name="Binita Gupta (binitag)" userId="2e1667b5-636b-4c95-a3b3-a8a0dc9f68da" providerId="ADAL" clId="{4696C2EA-7D09-4F49-BE53-08421C8742AB}" dt="2023-12-21T17:32:45.078" v="1370" actId="26606"/>
          <ac:spMkLst>
            <pc:docMk/>
            <pc:sldMk cId="280654529" sldId="280"/>
            <ac:spMk id="105" creationId="{71D2F249-8EE7-880A-B141-0EA18DF7B8B4}"/>
          </ac:spMkLst>
        </pc:spChg>
        <pc:picChg chg="add del mod">
          <ac:chgData name="Binita Gupta (binitag)" userId="2e1667b5-636b-4c95-a3b3-a8a0dc9f68da" providerId="ADAL" clId="{4696C2EA-7D09-4F49-BE53-08421C8742AB}" dt="2023-12-21T17:32:24.819" v="1363" actId="478"/>
          <ac:picMkLst>
            <pc:docMk/>
            <pc:sldMk cId="280654529" sldId="280"/>
            <ac:picMk id="7" creationId="{C40A54DD-D32F-9235-CAC2-8EF4ADA5DF00}"/>
          </ac:picMkLst>
        </pc:picChg>
        <pc:picChg chg="add mod">
          <ac:chgData name="Binita Gupta (binitag)" userId="2e1667b5-636b-4c95-a3b3-a8a0dc9f68da" providerId="ADAL" clId="{4696C2EA-7D09-4F49-BE53-08421C8742AB}" dt="2023-12-21T20:49:24.829" v="4890" actId="1076"/>
          <ac:picMkLst>
            <pc:docMk/>
            <pc:sldMk cId="280654529" sldId="280"/>
            <ac:picMk id="8" creationId="{3F39BE17-1EB2-539E-ACEB-D14EE628A5F7}"/>
          </ac:picMkLst>
        </pc:picChg>
        <pc:picChg chg="del">
          <ac:chgData name="Binita Gupta (binitag)" userId="2e1667b5-636b-4c95-a3b3-a8a0dc9f68da" providerId="ADAL" clId="{4696C2EA-7D09-4F49-BE53-08421C8742AB}" dt="2023-12-21T17:30:39.674" v="1356" actId="478"/>
          <ac:picMkLst>
            <pc:docMk/>
            <pc:sldMk cId="280654529" sldId="280"/>
            <ac:picMk id="103" creationId="{8896E40C-1443-2318-1C98-976CABDD6BC1}"/>
          </ac:picMkLst>
        </pc:picChg>
      </pc:sldChg>
      <pc:sldChg chg="modSp mod">
        <pc:chgData name="Binita Gupta (binitag)" userId="2e1667b5-636b-4c95-a3b3-a8a0dc9f68da" providerId="ADAL" clId="{4696C2EA-7D09-4F49-BE53-08421C8742AB}" dt="2023-12-21T20:50:21.912" v="4909" actId="20577"/>
        <pc:sldMkLst>
          <pc:docMk/>
          <pc:sldMk cId="1899805933" sldId="282"/>
        </pc:sldMkLst>
        <pc:spChg chg="mod">
          <ac:chgData name="Binita Gupta (binitag)" userId="2e1667b5-636b-4c95-a3b3-a8a0dc9f68da" providerId="ADAL" clId="{4696C2EA-7D09-4F49-BE53-08421C8742AB}" dt="2023-12-21T20:24:41.385" v="4722" actId="21"/>
          <ac:spMkLst>
            <pc:docMk/>
            <pc:sldMk cId="1899805933" sldId="282"/>
            <ac:spMk id="4097" creationId="{00000000-0000-0000-0000-000000000000}"/>
          </ac:spMkLst>
        </pc:spChg>
        <pc:spChg chg="mod">
          <ac:chgData name="Binita Gupta (binitag)" userId="2e1667b5-636b-4c95-a3b3-a8a0dc9f68da" providerId="ADAL" clId="{4696C2EA-7D09-4F49-BE53-08421C8742AB}" dt="2023-12-21T20:50:21.912" v="4909" actId="20577"/>
          <ac:spMkLst>
            <pc:docMk/>
            <pc:sldMk cId="1899805933" sldId="282"/>
            <ac:spMk id="4098" creationId="{00000000-0000-0000-0000-000000000000}"/>
          </ac:spMkLst>
        </pc:spChg>
      </pc:sldChg>
      <pc:sldChg chg="modSp mod">
        <pc:chgData name="Binita Gupta (binitag)" userId="2e1667b5-636b-4c95-a3b3-a8a0dc9f68da" providerId="ADAL" clId="{4696C2EA-7D09-4F49-BE53-08421C8742AB}" dt="2023-12-21T20:53:22.102" v="4955" actId="20577"/>
        <pc:sldMkLst>
          <pc:docMk/>
          <pc:sldMk cId="1300546902" sldId="283"/>
        </pc:sldMkLst>
        <pc:spChg chg="mod">
          <ac:chgData name="Binita Gupta (binitag)" userId="2e1667b5-636b-4c95-a3b3-a8a0dc9f68da" providerId="ADAL" clId="{4696C2EA-7D09-4F49-BE53-08421C8742AB}" dt="2023-12-21T17:58:39.053" v="2383" actId="20577"/>
          <ac:spMkLst>
            <pc:docMk/>
            <pc:sldMk cId="1300546902" sldId="283"/>
            <ac:spMk id="4097" creationId="{00000000-0000-0000-0000-000000000000}"/>
          </ac:spMkLst>
        </pc:spChg>
        <pc:spChg chg="mod">
          <ac:chgData name="Binita Gupta (binitag)" userId="2e1667b5-636b-4c95-a3b3-a8a0dc9f68da" providerId="ADAL" clId="{4696C2EA-7D09-4F49-BE53-08421C8742AB}" dt="2023-12-21T20:53:22.102" v="4955" actId="20577"/>
          <ac:spMkLst>
            <pc:docMk/>
            <pc:sldMk cId="1300546902" sldId="283"/>
            <ac:spMk id="4098" creationId="{00000000-0000-0000-0000-000000000000}"/>
          </ac:spMkLst>
        </pc:spChg>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pChg chg="mod">
          <ac:chgData name="Binita Gupta (binitag)" userId="2e1667b5-636b-4c95-a3b3-a8a0dc9f68da" providerId="ADAL" clId="{4696C2EA-7D09-4F49-BE53-08421C8742AB}" dt="2023-12-21T20:56:53.277" v="5085" actId="20577"/>
          <ac:spMkLst>
            <pc:docMk/>
            <pc:sldMk cId="3160937320" sldId="287"/>
            <ac:spMk id="2" creationId="{00000000-0000-0000-0000-000000000000}"/>
          </ac:spMkLst>
        </pc:spChg>
        <pc:spChg chg="mod">
          <ac:chgData name="Binita Gupta (binitag)" userId="2e1667b5-636b-4c95-a3b3-a8a0dc9f68da" providerId="ADAL" clId="{4696C2EA-7D09-4F49-BE53-08421C8742AB}" dt="2023-12-21T18:28:33.058" v="3306" actId="20577"/>
          <ac:spMkLst>
            <pc:docMk/>
            <pc:sldMk cId="3160937320" sldId="287"/>
            <ac:spMk id="11265" creationId="{00000000-0000-0000-0000-000000000000}"/>
          </ac:spMkLst>
        </pc:spChg>
      </pc:sldChg>
      <pc:sldChg chg="addSp delSp modSp add mod ord">
        <pc:chgData name="Binita Gupta (binitag)" userId="2e1667b5-636b-4c95-a3b3-a8a0dc9f68da" providerId="ADAL" clId="{4696C2EA-7D09-4F49-BE53-08421C8742AB}" dt="2023-12-21T20:38:18.109" v="4815" actId="20577"/>
        <pc:sldMkLst>
          <pc:docMk/>
          <pc:sldMk cId="184415321" sldId="288"/>
        </pc:sldMkLst>
        <pc:spChg chg="add del mod">
          <ac:chgData name="Binita Gupta (binitag)" userId="2e1667b5-636b-4c95-a3b3-a8a0dc9f68da" providerId="ADAL" clId="{4696C2EA-7D09-4F49-BE53-08421C8742AB}" dt="2023-12-21T16:46:18.491" v="312"/>
          <ac:spMkLst>
            <pc:docMk/>
            <pc:sldMk cId="184415321" sldId="288"/>
            <ac:spMk id="3" creationId="{B594CB60-22B7-5BDE-1DF8-1E06FB652142}"/>
          </ac:spMkLst>
        </pc:spChg>
        <pc:spChg chg="add del mod">
          <ac:chgData name="Binita Gupta (binitag)" userId="2e1667b5-636b-4c95-a3b3-a8a0dc9f68da" providerId="ADAL" clId="{4696C2EA-7D09-4F49-BE53-08421C8742AB}" dt="2023-12-21T16:46:18.491" v="312"/>
          <ac:spMkLst>
            <pc:docMk/>
            <pc:sldMk cId="184415321" sldId="288"/>
            <ac:spMk id="7" creationId="{1F8BD0C3-D6A9-F0A0-0953-EE2DC09DECE3}"/>
          </ac:spMkLst>
        </pc:spChg>
        <pc:spChg chg="add del mod">
          <ac:chgData name="Binita Gupta (binitag)" userId="2e1667b5-636b-4c95-a3b3-a8a0dc9f68da" providerId="ADAL" clId="{4696C2EA-7D09-4F49-BE53-08421C8742AB}" dt="2023-12-21T16:46:18.491" v="312"/>
          <ac:spMkLst>
            <pc:docMk/>
            <pc:sldMk cId="184415321" sldId="288"/>
            <ac:spMk id="9" creationId="{DC108612-8A09-5240-C0B2-86079DA8A004}"/>
          </ac:spMkLst>
        </pc:spChg>
        <pc:spChg chg="add del mod">
          <ac:chgData name="Binita Gupta (binitag)" userId="2e1667b5-636b-4c95-a3b3-a8a0dc9f68da" providerId="ADAL" clId="{4696C2EA-7D09-4F49-BE53-08421C8742AB}" dt="2023-12-21T16:46:18.491" v="312"/>
          <ac:spMkLst>
            <pc:docMk/>
            <pc:sldMk cId="184415321" sldId="288"/>
            <ac:spMk id="10" creationId="{D44EB6D8-E91D-27E7-2AFB-0F4A857FD21B}"/>
          </ac:spMkLst>
        </pc:spChg>
        <pc:spChg chg="add del mod">
          <ac:chgData name="Binita Gupta (binitag)" userId="2e1667b5-636b-4c95-a3b3-a8a0dc9f68da" providerId="ADAL" clId="{4696C2EA-7D09-4F49-BE53-08421C8742AB}" dt="2023-12-21T16:46:18.491" v="312"/>
          <ac:spMkLst>
            <pc:docMk/>
            <pc:sldMk cId="184415321" sldId="288"/>
            <ac:spMk id="11" creationId="{9CF6FBC6-0E8A-C40A-BBAA-A56C59BB70AA}"/>
          </ac:spMkLst>
        </pc:spChg>
        <pc:spChg chg="add del mod">
          <ac:chgData name="Binita Gupta (binitag)" userId="2e1667b5-636b-4c95-a3b3-a8a0dc9f68da" providerId="ADAL" clId="{4696C2EA-7D09-4F49-BE53-08421C8742AB}" dt="2023-12-21T16:46:18.491" v="312"/>
          <ac:spMkLst>
            <pc:docMk/>
            <pc:sldMk cId="184415321" sldId="288"/>
            <ac:spMk id="12" creationId="{B6F5B8B1-29C2-6731-8709-81997BFCB7E3}"/>
          </ac:spMkLst>
        </pc:spChg>
        <pc:spChg chg="add del mod">
          <ac:chgData name="Binita Gupta (binitag)" userId="2e1667b5-636b-4c95-a3b3-a8a0dc9f68da" providerId="ADAL" clId="{4696C2EA-7D09-4F49-BE53-08421C8742AB}" dt="2023-12-21T16:46:18.491" v="312"/>
          <ac:spMkLst>
            <pc:docMk/>
            <pc:sldMk cId="184415321" sldId="288"/>
            <ac:spMk id="13" creationId="{0EEF0970-6AA7-8641-7046-8208EAEA9DDA}"/>
          </ac:spMkLst>
        </pc:spChg>
        <pc:spChg chg="add del mod">
          <ac:chgData name="Binita Gupta (binitag)" userId="2e1667b5-636b-4c95-a3b3-a8a0dc9f68da" providerId="ADAL" clId="{4696C2EA-7D09-4F49-BE53-08421C8742AB}" dt="2023-12-21T16:46:18.491" v="312"/>
          <ac:spMkLst>
            <pc:docMk/>
            <pc:sldMk cId="184415321" sldId="288"/>
            <ac:spMk id="14" creationId="{D24D607C-B8C6-146F-945B-497EFD0C640A}"/>
          </ac:spMkLst>
        </pc:spChg>
        <pc:spChg chg="add del mod">
          <ac:chgData name="Binita Gupta (binitag)" userId="2e1667b5-636b-4c95-a3b3-a8a0dc9f68da" providerId="ADAL" clId="{4696C2EA-7D09-4F49-BE53-08421C8742AB}" dt="2023-12-21T16:46:18.491" v="312"/>
          <ac:spMkLst>
            <pc:docMk/>
            <pc:sldMk cId="184415321" sldId="288"/>
            <ac:spMk id="15" creationId="{E06E15C9-3105-BD29-18E4-603507C2F887}"/>
          </ac:spMkLst>
        </pc:spChg>
        <pc:spChg chg="add del mod">
          <ac:chgData name="Binita Gupta (binitag)" userId="2e1667b5-636b-4c95-a3b3-a8a0dc9f68da" providerId="ADAL" clId="{4696C2EA-7D09-4F49-BE53-08421C8742AB}" dt="2023-12-21T16:46:18.491" v="312"/>
          <ac:spMkLst>
            <pc:docMk/>
            <pc:sldMk cId="184415321" sldId="288"/>
            <ac:spMk id="16" creationId="{78F6E665-8B31-BFB2-14CD-A30279467C61}"/>
          </ac:spMkLst>
        </pc:spChg>
        <pc:spChg chg="add del mod">
          <ac:chgData name="Binita Gupta (binitag)" userId="2e1667b5-636b-4c95-a3b3-a8a0dc9f68da" providerId="ADAL" clId="{4696C2EA-7D09-4F49-BE53-08421C8742AB}" dt="2023-12-21T16:46:18.491" v="312"/>
          <ac:spMkLst>
            <pc:docMk/>
            <pc:sldMk cId="184415321" sldId="288"/>
            <ac:spMk id="17" creationId="{E49AC283-EF70-4ACA-862E-59111A3AB80F}"/>
          </ac:spMkLst>
        </pc:spChg>
        <pc:spChg chg="add del mod">
          <ac:chgData name="Binita Gupta (binitag)" userId="2e1667b5-636b-4c95-a3b3-a8a0dc9f68da" providerId="ADAL" clId="{4696C2EA-7D09-4F49-BE53-08421C8742AB}" dt="2023-12-21T16:46:18.491" v="312"/>
          <ac:spMkLst>
            <pc:docMk/>
            <pc:sldMk cId="184415321" sldId="288"/>
            <ac:spMk id="18" creationId="{089339CF-0A33-0FEF-EE9C-959FD3410466}"/>
          </ac:spMkLst>
        </pc:spChg>
        <pc:spChg chg="add del mod">
          <ac:chgData name="Binita Gupta (binitag)" userId="2e1667b5-636b-4c95-a3b3-a8a0dc9f68da" providerId="ADAL" clId="{4696C2EA-7D09-4F49-BE53-08421C8742AB}" dt="2023-12-21T16:46:18.491" v="312"/>
          <ac:spMkLst>
            <pc:docMk/>
            <pc:sldMk cId="184415321" sldId="288"/>
            <ac:spMk id="25" creationId="{4969B41D-EF83-404B-620E-A80C40C5A4AE}"/>
          </ac:spMkLst>
        </pc:spChg>
        <pc:spChg chg="add del mod">
          <ac:chgData name="Binita Gupta (binitag)" userId="2e1667b5-636b-4c95-a3b3-a8a0dc9f68da" providerId="ADAL" clId="{4696C2EA-7D09-4F49-BE53-08421C8742AB}" dt="2023-12-21T16:46:18.491" v="312"/>
          <ac:spMkLst>
            <pc:docMk/>
            <pc:sldMk cId="184415321" sldId="288"/>
            <ac:spMk id="26" creationId="{9BECBFB3-5899-FA4A-7A49-CC4BA49CDF9D}"/>
          </ac:spMkLst>
        </pc:spChg>
        <pc:spChg chg="mod">
          <ac:chgData name="Binita Gupta (binitag)" userId="2e1667b5-636b-4c95-a3b3-a8a0dc9f68da" providerId="ADAL" clId="{4696C2EA-7D09-4F49-BE53-08421C8742AB}" dt="2023-12-21T16:57:19.814" v="715" actId="20577"/>
          <ac:spMkLst>
            <pc:docMk/>
            <pc:sldMk cId="184415321" sldId="288"/>
            <ac:spMk id="4097" creationId="{00000000-0000-0000-0000-000000000000}"/>
          </ac:spMkLst>
        </pc:spChg>
        <pc:spChg chg="mod">
          <ac:chgData name="Binita Gupta (binitag)" userId="2e1667b5-636b-4c95-a3b3-a8a0dc9f68da" providerId="ADAL" clId="{4696C2EA-7D09-4F49-BE53-08421C8742AB}" dt="2023-12-21T20:38:18.109" v="4815" actId="20577"/>
          <ac:spMkLst>
            <pc:docMk/>
            <pc:sldMk cId="184415321" sldId="288"/>
            <ac:spMk id="4098" creationId="{00000000-0000-0000-0000-000000000000}"/>
          </ac:spMkLst>
        </pc:spChg>
        <pc:picChg chg="add del mod">
          <ac:chgData name="Binita Gupta (binitag)" userId="2e1667b5-636b-4c95-a3b3-a8a0dc9f68da" providerId="ADAL" clId="{4696C2EA-7D09-4F49-BE53-08421C8742AB}" dt="2023-12-21T16:46:02.065" v="309" actId="478"/>
          <ac:picMkLst>
            <pc:docMk/>
            <pc:sldMk cId="184415321" sldId="288"/>
            <ac:picMk id="2" creationId="{DF1B2C40-EFB6-9BDA-1318-8F2D76C86627}"/>
          </ac:picMkLst>
        </pc:picChg>
        <pc:picChg chg="del">
          <ac:chgData name="Binita Gupta (binitag)" userId="2e1667b5-636b-4c95-a3b3-a8a0dc9f68da" providerId="ADAL" clId="{4696C2EA-7D09-4F49-BE53-08421C8742AB}" dt="2023-12-21T16:42:56.846" v="298" actId="478"/>
          <ac:picMkLst>
            <pc:docMk/>
            <pc:sldMk cId="184415321" sldId="288"/>
            <ac:picMk id="8" creationId="{F295C0F9-BE9C-AF16-088E-E4CE09BEA507}"/>
          </ac:picMkLst>
        </pc:picChg>
        <pc:picChg chg="add del mod">
          <ac:chgData name="Binita Gupta (binitag)" userId="2e1667b5-636b-4c95-a3b3-a8a0dc9f68da" providerId="ADAL" clId="{4696C2EA-7D09-4F49-BE53-08421C8742AB}" dt="2023-12-21T16:47:05.131" v="317" actId="478"/>
          <ac:picMkLst>
            <pc:docMk/>
            <pc:sldMk cId="184415321" sldId="288"/>
            <ac:picMk id="27" creationId="{31CB5C6E-83EC-4A18-8A13-49BE9046D8A3}"/>
          </ac:picMkLst>
        </pc:picChg>
        <pc:picChg chg="add del mod">
          <ac:chgData name="Binita Gupta (binitag)" userId="2e1667b5-636b-4c95-a3b3-a8a0dc9f68da" providerId="ADAL" clId="{4696C2EA-7D09-4F49-BE53-08421C8742AB}" dt="2023-12-21T17:05:41.551" v="764" actId="478"/>
          <ac:picMkLst>
            <pc:docMk/>
            <pc:sldMk cId="184415321" sldId="288"/>
            <ac:picMk id="28" creationId="{D89F10A3-32F2-FEB3-CFAC-AFEC428434CD}"/>
          </ac:picMkLst>
        </pc:picChg>
        <pc:picChg chg="add mod">
          <ac:chgData name="Binita Gupta (binitag)" userId="2e1667b5-636b-4c95-a3b3-a8a0dc9f68da" providerId="ADAL" clId="{4696C2EA-7D09-4F49-BE53-08421C8742AB}" dt="2023-12-21T17:09:12.211" v="899" actId="1076"/>
          <ac:picMkLst>
            <pc:docMk/>
            <pc:sldMk cId="184415321" sldId="288"/>
            <ac:picMk id="29" creationId="{1267B7C6-CEA1-E119-BF45-96D679C6C98F}"/>
          </ac:picMkLst>
        </pc:picChg>
        <pc:cxnChg chg="add del mod">
          <ac:chgData name="Binita Gupta (binitag)" userId="2e1667b5-636b-4c95-a3b3-a8a0dc9f68da" providerId="ADAL" clId="{4696C2EA-7D09-4F49-BE53-08421C8742AB}" dt="2023-12-21T16:46:18.491" v="312"/>
          <ac:cxnSpMkLst>
            <pc:docMk/>
            <pc:sldMk cId="184415321" sldId="288"/>
            <ac:cxnSpMk id="19" creationId="{677B8F9E-EAEE-BEB8-6FD2-E62376F8D165}"/>
          </ac:cxnSpMkLst>
        </pc:cxnChg>
        <pc:cxnChg chg="add del mod">
          <ac:chgData name="Binita Gupta (binitag)" userId="2e1667b5-636b-4c95-a3b3-a8a0dc9f68da" providerId="ADAL" clId="{4696C2EA-7D09-4F49-BE53-08421C8742AB}" dt="2023-12-21T16:46:18.491" v="312"/>
          <ac:cxnSpMkLst>
            <pc:docMk/>
            <pc:sldMk cId="184415321" sldId="288"/>
            <ac:cxnSpMk id="20" creationId="{C1142C4E-E2EB-8D0B-05C6-F38D6A5D2144}"/>
          </ac:cxnSpMkLst>
        </pc:cxnChg>
        <pc:cxnChg chg="add del mod">
          <ac:chgData name="Binita Gupta (binitag)" userId="2e1667b5-636b-4c95-a3b3-a8a0dc9f68da" providerId="ADAL" clId="{4696C2EA-7D09-4F49-BE53-08421C8742AB}" dt="2023-12-21T16:46:18.491" v="312"/>
          <ac:cxnSpMkLst>
            <pc:docMk/>
            <pc:sldMk cId="184415321" sldId="288"/>
            <ac:cxnSpMk id="21" creationId="{B09838B6-9A0D-5369-A1A7-C54BECA8333A}"/>
          </ac:cxnSpMkLst>
        </pc:cxnChg>
        <pc:cxnChg chg="add del mod">
          <ac:chgData name="Binita Gupta (binitag)" userId="2e1667b5-636b-4c95-a3b3-a8a0dc9f68da" providerId="ADAL" clId="{4696C2EA-7D09-4F49-BE53-08421C8742AB}" dt="2023-12-21T16:46:18.491" v="312"/>
          <ac:cxnSpMkLst>
            <pc:docMk/>
            <pc:sldMk cId="184415321" sldId="288"/>
            <ac:cxnSpMk id="22" creationId="{8EFCB3C4-E2C5-58C0-9FA1-6FD703BEB8D4}"/>
          </ac:cxnSpMkLst>
        </pc:cxnChg>
        <pc:cxnChg chg="add del mod">
          <ac:chgData name="Binita Gupta (binitag)" userId="2e1667b5-636b-4c95-a3b3-a8a0dc9f68da" providerId="ADAL" clId="{4696C2EA-7D09-4F49-BE53-08421C8742AB}" dt="2023-12-21T16:46:18.491" v="312"/>
          <ac:cxnSpMkLst>
            <pc:docMk/>
            <pc:sldMk cId="184415321" sldId="288"/>
            <ac:cxnSpMk id="23" creationId="{8BCA8A55-E341-A75B-1449-86034697ABC5}"/>
          </ac:cxnSpMkLst>
        </pc:cxnChg>
        <pc:cxnChg chg="add del mod">
          <ac:chgData name="Binita Gupta (binitag)" userId="2e1667b5-636b-4c95-a3b3-a8a0dc9f68da" providerId="ADAL" clId="{4696C2EA-7D09-4F49-BE53-08421C8742AB}" dt="2023-12-21T16:46:18.491" v="312"/>
          <ac:cxnSpMkLst>
            <pc:docMk/>
            <pc:sldMk cId="184415321" sldId="288"/>
            <ac:cxnSpMk id="24" creationId="{AF6A3DCE-A470-94DF-DD31-D09E6FE7B984}"/>
          </ac:cxnSpMkLst>
        </pc:cxnChg>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pChg chg="mod">
          <ac:chgData name="Binita Gupta (binitag)" userId="2e1667b5-636b-4c95-a3b3-a8a0dc9f68da" providerId="ADAL" clId="{4696C2EA-7D09-4F49-BE53-08421C8742AB}" dt="2023-12-21T17:04:11.960" v="761" actId="20577"/>
          <ac:spMkLst>
            <pc:docMk/>
            <pc:sldMk cId="3059104401" sldId="289"/>
            <ac:spMk id="4098" creationId="{00000000-0000-0000-0000-000000000000}"/>
          </ac:spMkLst>
        </pc:spChg>
        <pc:picChg chg="add mod">
          <ac:chgData name="Binita Gupta (binitag)" userId="2e1667b5-636b-4c95-a3b3-a8a0dc9f68da" providerId="ADAL" clId="{4696C2EA-7D09-4F49-BE53-08421C8742AB}" dt="2023-12-21T17:02:00.079" v="719" actId="1076"/>
          <ac:picMkLst>
            <pc:docMk/>
            <pc:sldMk cId="3059104401" sldId="289"/>
            <ac:picMk id="2" creationId="{D97B038E-CEF3-1A42-D5B5-04B627529A89}"/>
          </ac:picMkLst>
        </pc:picChg>
        <pc:picChg chg="del">
          <ac:chgData name="Binita Gupta (binitag)" userId="2e1667b5-636b-4c95-a3b3-a8a0dc9f68da" providerId="ADAL" clId="{4696C2EA-7D09-4F49-BE53-08421C8742AB}" dt="2023-12-21T17:01:42.261" v="717" actId="478"/>
          <ac:picMkLst>
            <pc:docMk/>
            <pc:sldMk cId="3059104401" sldId="289"/>
            <ac:picMk id="28" creationId="{D89F10A3-32F2-FEB3-CFAC-AFEC428434CD}"/>
          </ac:picMkLst>
        </pc:picChg>
      </pc:sldChg>
      <pc:sldChg chg="modSp add mod">
        <pc:chgData name="Binita Gupta (binitag)" userId="2e1667b5-636b-4c95-a3b3-a8a0dc9f68da" providerId="ADAL" clId="{4696C2EA-7D09-4F49-BE53-08421C8742AB}" dt="2023-12-21T20:42:34.319" v="4820" actId="1076"/>
        <pc:sldMkLst>
          <pc:docMk/>
          <pc:sldMk cId="1552356036" sldId="290"/>
        </pc:sldMkLst>
        <pc:spChg chg="mod">
          <ac:chgData name="Binita Gupta (binitag)" userId="2e1667b5-636b-4c95-a3b3-a8a0dc9f68da" providerId="ADAL" clId="{4696C2EA-7D09-4F49-BE53-08421C8742AB}" dt="2023-12-21T17:12:58.662" v="973" actId="20577"/>
          <ac:spMkLst>
            <pc:docMk/>
            <pc:sldMk cId="1552356036" sldId="290"/>
            <ac:spMk id="4097" creationId="{00000000-0000-0000-0000-000000000000}"/>
          </ac:spMkLst>
        </pc:spChg>
        <pc:spChg chg="mod">
          <ac:chgData name="Binita Gupta (binitag)" userId="2e1667b5-636b-4c95-a3b3-a8a0dc9f68da" providerId="ADAL" clId="{4696C2EA-7D09-4F49-BE53-08421C8742AB}" dt="2023-12-21T20:41:53.319" v="4819" actId="20577"/>
          <ac:spMkLst>
            <pc:docMk/>
            <pc:sldMk cId="1552356036" sldId="290"/>
            <ac:spMk id="4098" creationId="{00000000-0000-0000-0000-000000000000}"/>
          </ac:spMkLst>
        </pc:spChg>
        <pc:picChg chg="mod">
          <ac:chgData name="Binita Gupta (binitag)" userId="2e1667b5-636b-4c95-a3b3-a8a0dc9f68da" providerId="ADAL" clId="{4696C2EA-7D09-4F49-BE53-08421C8742AB}" dt="2023-12-21T20:42:34.319" v="4820" actId="1076"/>
          <ac:picMkLst>
            <pc:docMk/>
            <pc:sldMk cId="1552356036" sldId="290"/>
            <ac:picMk id="28" creationId="{D89F10A3-32F2-FEB3-CFAC-AFEC428434CD}"/>
          </ac:picMkLst>
        </pc:picChg>
      </pc:sldChg>
      <pc:sldMasterChg chg="modSp mod">
        <pc:chgData name="Binita Gupta (binitag)" userId="2e1667b5-636b-4c95-a3b3-a8a0dc9f68da" providerId="ADAL" clId="{4696C2EA-7D09-4F49-BE53-08421C8742AB}" dt="2023-12-18T17:53:45.644" v="3" actId="20577"/>
        <pc:sldMasterMkLst>
          <pc:docMk/>
          <pc:sldMasterMk cId="0" sldId="2147483648"/>
        </pc:sldMasterMkLst>
        <pc:spChg chg="mod">
          <ac:chgData name="Binita Gupta (binitag)" userId="2e1667b5-636b-4c95-a3b3-a8a0dc9f68da" providerId="ADAL" clId="{4696C2EA-7D09-4F49-BE53-08421C8742AB}" dt="2023-12-18T17:53:45.644"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278169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1706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10246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74093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07315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83082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4243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4983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42599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February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February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February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February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February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February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Coordinated Roaming through Target AP MLD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2024-02-26</a:t>
            </a:r>
          </a:p>
        </p:txBody>
      </p:sp>
      <p:sp>
        <p:nvSpPr>
          <p:cNvPr id="6" name="Date Placeholder 3"/>
          <p:cNvSpPr>
            <a:spLocks noGrp="1"/>
          </p:cNvSpPr>
          <p:nvPr>
            <p:ph type="dt" idx="10"/>
          </p:nvPr>
        </p:nvSpPr>
        <p:spPr/>
        <p:txBody>
          <a:bodyPr/>
          <a:lstStyle/>
          <a:p>
            <a:r>
              <a:rPr lang="en-US"/>
              <a:t>February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83381586"/>
              </p:ext>
            </p:extLst>
          </p:nvPr>
        </p:nvGraphicFramePr>
        <p:xfrm>
          <a:off x="1117600" y="2689225"/>
          <a:ext cx="10272713" cy="3252788"/>
        </p:xfrm>
        <a:graphic>
          <a:graphicData uri="http://schemas.openxmlformats.org/presentationml/2006/ole">
            <mc:AlternateContent xmlns:mc="http://schemas.openxmlformats.org/markup-compatibility/2006">
              <mc:Choice xmlns:v="urn:schemas-microsoft-com:vml" Requires="v">
                <p:oleObj name="Document" r:id="rId3" imgW="10439400" imgH="3327400" progId="Word.Document.8">
                  <p:embed/>
                </p:oleObj>
              </mc:Choice>
              <mc:Fallback>
                <p:oleObj name="Document" r:id="rId3" imgW="10439400" imgH="3327400" progId="Word.Document.8">
                  <p:embed/>
                  <p:pic>
                    <p:nvPicPr>
                      <p:cNvPr id="3075" name="Object 3"/>
                      <p:cNvPicPr>
                        <a:picLocks noChangeAspect="1" noChangeArrowheads="1"/>
                      </p:cNvPicPr>
                      <p:nvPr/>
                    </p:nvPicPr>
                    <p:blipFill>
                      <a:blip r:embed="rId4"/>
                      <a:srcRect/>
                      <a:stretch>
                        <a:fillRect/>
                      </a:stretch>
                    </p:blipFill>
                    <p:spPr bwMode="auto">
                      <a:xfrm>
                        <a:off x="1117600" y="2689225"/>
                        <a:ext cx="10272713" cy="3252788"/>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1B59-B685-9502-4106-F8586EFB424C}"/>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682CEAD6-F7CE-6FA1-7183-BB90DF397025}"/>
              </a:ext>
            </a:extLst>
          </p:cNvPr>
          <p:cNvSpPr>
            <a:spLocks noGrp="1"/>
          </p:cNvSpPr>
          <p:nvPr>
            <p:ph idx="1"/>
          </p:nvPr>
        </p:nvSpPr>
        <p:spPr/>
        <p:txBody>
          <a:bodyPr/>
          <a:lstStyle/>
          <a:p>
            <a:r>
              <a:rPr lang="en-US" dirty="0"/>
              <a:t>Do you agree to define a mechanism in 11bn that enables a non-AP MLD to initiate roaming through a target AP MLD it roams to, where the target AP MLD initiates context transfer from the previous serving AP MLD to the target AP MLD such that the data exchange context is preserved for the non-AP MLD?</a:t>
            </a:r>
          </a:p>
          <a:p>
            <a:pPr marL="457200" lvl="1" indent="0"/>
            <a:endParaRPr lang="en-GB" sz="2000" b="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673DC17-EA6C-EAD9-9C84-CA561A64F8B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1406EA4-1789-D963-6292-234C189C5212}"/>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1B602A33-4AC6-F0C7-A9EB-4311ADAF156A}"/>
              </a:ext>
            </a:extLst>
          </p:cNvPr>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2653325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0" y="1981201"/>
            <a:ext cx="10591799" cy="4113213"/>
          </a:xfrm>
        </p:spPr>
        <p:txBody>
          <a:bodyPr/>
          <a:lstStyle/>
          <a:p>
            <a:r>
              <a:rPr lang="en-GB" dirty="0"/>
              <a:t>[1] 11-23-2157 “Seamless Roaming within a Mobility Domain”</a:t>
            </a:r>
          </a:p>
          <a:p>
            <a:r>
              <a:rPr lang="en-GB" dirty="0"/>
              <a:t>[2] 11-22-1910 “Seamless Roaming for UHR”</a:t>
            </a:r>
          </a:p>
          <a:p>
            <a:r>
              <a:rPr lang="en-GB" dirty="0"/>
              <a:t>[3] 11-23-1996 “</a:t>
            </a:r>
            <a:r>
              <a:rPr lang="en-US" dirty="0"/>
              <a:t>Improve roaming between MLDs”</a:t>
            </a:r>
          </a:p>
          <a:p>
            <a:r>
              <a:rPr lang="en-US" dirty="0"/>
              <a:t>[4] 11-24-0052 “</a:t>
            </a:r>
            <a:r>
              <a:rPr lang="en-GB" dirty="0"/>
              <a:t>Seamless Roaming Details”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p:cNvSpPr>
            <a:spLocks noGrp="1" noChangeArrowheads="1"/>
          </p:cNvSpPr>
          <p:nvPr>
            <p:ph idx="1"/>
          </p:nvPr>
        </p:nvSpPr>
        <p:spPr>
          <a:xfrm>
            <a:off x="811742" y="1751014"/>
            <a:ext cx="10667999" cy="442118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UHR </a:t>
            </a:r>
            <a:r>
              <a:rPr lang="en-US" dirty="0"/>
              <a:t>is aiming to provide improved support for roaming. Several </a:t>
            </a:r>
            <a:r>
              <a:rPr lang="en-GB" dirty="0"/>
              <a:t>roaming proposals have highlighted seamless roaming operation through the current serving AP MLD [1-4]. </a:t>
            </a:r>
            <a:endParaRPr lang="en-US"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[1] we presented a proposal for seamless roaming within a mobility domain through the current serving AP MLD.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presentation, we extend that proposal to achieve coordinated roaming through the target AP MLD, for the cases when roaming through the serving AP MLD may not be possible.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24706939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Problem Statement</a:t>
            </a:r>
          </a:p>
        </p:txBody>
      </p:sp>
      <p:sp>
        <p:nvSpPr>
          <p:cNvPr id="4098" name="Rectangle 2"/>
          <p:cNvSpPr>
            <a:spLocks noGrp="1" noChangeArrowheads="1"/>
          </p:cNvSpPr>
          <p:nvPr>
            <p:ph sz="half" idx="1"/>
          </p:nvPr>
        </p:nvSpPr>
        <p:spPr>
          <a:xfrm>
            <a:off x="892630" y="1841278"/>
            <a:ext cx="6498770" cy="4330921"/>
          </a:xfrm>
        </p:spPr>
        <p:txBody>
          <a:bodyPr wrap="square" anchor="t">
            <a:normAutofit/>
          </a:bodyPr>
          <a:lstStyle/>
          <a:p>
            <a:pPr marR="0" lvl="0">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Wi-Fi networks, there can be sudden RSSI drops (e.g. due to concrete walls, elevator metal shaft etc.), leading to connectivity disruption.</a:t>
            </a:r>
          </a:p>
          <a:p>
            <a:pPr marR="0" lvl="0">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Also, a STA can be in sleep mode and not scanning, and when it comes out of the power save mode then its RSSI with serving AP has dropped significantly.</a:t>
            </a:r>
          </a:p>
          <a:p>
            <a:pPr marR="0" lvl="0">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such cases, STA can’t perform seamless roaming through its (old) serving AP MLD. STA needs to quickly roam to a target AP MLD to maintain connectivity.</a:t>
            </a:r>
          </a:p>
          <a:p>
            <a:pPr marR="0" lvl="0">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For such scenarios, 11bn must define improved roaming through coordination between the target AP MLD and the serving AP MLD. </a:t>
            </a:r>
          </a:p>
          <a:p>
            <a:pPr marR="0" lvl="0">
              <a:lnSpc>
                <a:spcPct val="90000"/>
              </a:lnSpc>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Here we propose a mechanism for coordinated roaming through the target AP MLD.</a:t>
            </a:r>
          </a:p>
        </p:txBody>
      </p:sp>
      <p:sp>
        <p:nvSpPr>
          <p:cNvPr id="4" name="Date Placeholder 3"/>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February 2024</a:t>
            </a:r>
            <a:endParaRPr lang="en-GB"/>
          </a:p>
        </p:txBody>
      </p:sp>
      <p:sp>
        <p:nvSpPr>
          <p:cNvPr id="5" name="Footer Placeholder 4"/>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Binita Gupta et al (Cisco Systems)</a:t>
            </a:r>
          </a:p>
        </p:txBody>
      </p:sp>
      <p:sp>
        <p:nvSpPr>
          <p:cNvPr id="6" name="Slide Number Placeholder 5"/>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351F4386-A5E2-41A1-B4D0-BE653C929E06}" type="slidenum">
              <a:rPr lang="en-GB"/>
              <a:pPr>
                <a:spcAft>
                  <a:spcPts val="600"/>
                </a:spcAft>
              </a:pPr>
              <a:t>3</a:t>
            </a:fld>
            <a:endParaRPr lang="en-GB"/>
          </a:p>
        </p:txBody>
      </p:sp>
      <p:pic>
        <p:nvPicPr>
          <p:cNvPr id="3" name="Picture 2">
            <a:extLst>
              <a:ext uri="{FF2B5EF4-FFF2-40B4-BE49-F238E27FC236}">
                <a16:creationId xmlns:a16="http://schemas.microsoft.com/office/drawing/2014/main" id="{2F2CF332-1D22-FC73-0E47-F27F6762EA75}"/>
              </a:ext>
            </a:extLst>
          </p:cNvPr>
          <p:cNvPicPr>
            <a:picLocks noChangeAspect="1"/>
          </p:cNvPicPr>
          <p:nvPr/>
        </p:nvPicPr>
        <p:blipFill>
          <a:blip r:embed="rId3"/>
          <a:stretch>
            <a:fillRect/>
          </a:stretch>
        </p:blipFill>
        <p:spPr>
          <a:xfrm>
            <a:off x="8153400" y="1830390"/>
            <a:ext cx="2489200" cy="4064000"/>
          </a:xfrm>
          <a:prstGeom prst="rect">
            <a:avLst/>
          </a:prstGeom>
        </p:spPr>
      </p:pic>
    </p:spTree>
    <p:extLst>
      <p:ext uri="{BB962C8B-B14F-4D97-AF65-F5344CB8AC3E}">
        <p14:creationId xmlns:p14="http://schemas.microsoft.com/office/powerpoint/2010/main" val="1072045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Solution Considerations</a:t>
            </a:r>
          </a:p>
        </p:txBody>
      </p:sp>
      <p:sp>
        <p:nvSpPr>
          <p:cNvPr id="4098" name="Rectangle 2"/>
          <p:cNvSpPr>
            <a:spLocks noGrp="1" noChangeArrowheads="1"/>
          </p:cNvSpPr>
          <p:nvPr>
            <p:ph idx="1"/>
          </p:nvPr>
        </p:nvSpPr>
        <p:spPr>
          <a:xfrm>
            <a:off x="760943" y="1692683"/>
            <a:ext cx="10667999" cy="4708117"/>
          </a:xfrm>
          <a:ln/>
        </p:spPr>
        <p:txBody>
          <a:bodyPr/>
          <a:lstStyle/>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Solution for coordinated roaming through a Target AP MLD should meet following considerations: </a:t>
            </a:r>
            <a:endParaRPr lang="en-GB" sz="18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Provide data continuity and preserve context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Similar to seamless roaming through serving AP MLD, solution should preserve data exchange context to provide data continuity and preserve other control plane context/agreements to minimize reestablishment of those context.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Feasibility across deployments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Solution should not mandate requirements (e.g. data transfer) which may not be supported/feasible in all types of deployments. Some data loss will happen if data can’t be transferred.</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Unified roaming architecture and </a:t>
            </a:r>
            <a:r>
              <a:rPr lang="en-GB" sz="2000" dirty="0" err="1"/>
              <a:t>signaling</a:t>
            </a:r>
            <a:endParaRPr lang="en-GB"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Solution should be built upon the same roaming architecture as used for seamless roaming through the serving AP MLD and should leverage same set of roaming </a:t>
            </a:r>
            <a:r>
              <a:rPr lang="en-GB" sz="1800" dirty="0" err="1"/>
              <a:t>signaling</a:t>
            </a:r>
            <a:r>
              <a:rPr lang="en-GB" sz="1800" dirty="0"/>
              <a:t> defined.</a:t>
            </a:r>
            <a:endParaRPr lang="en-GB" sz="24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531268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27857"/>
            <a:ext cx="10361084" cy="89614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through the Target AP MLD (1)</a:t>
            </a:r>
          </a:p>
        </p:txBody>
      </p:sp>
      <p:sp>
        <p:nvSpPr>
          <p:cNvPr id="4098" name="Rectangle 2"/>
          <p:cNvSpPr>
            <a:spLocks noGrp="1" noChangeArrowheads="1"/>
          </p:cNvSpPr>
          <p:nvPr>
            <p:ph idx="1"/>
          </p:nvPr>
        </p:nvSpPr>
        <p:spPr>
          <a:xfrm>
            <a:off x="777717" y="1524000"/>
            <a:ext cx="11053497" cy="495141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assume same roaming architecture as in [1] where a non-AP MLD establishes s single secure association with an SMD (Seamless Mobility Domain) covering multiple AP MLDs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Same keys (PMK, PTK) are shared across AP MLDs. This enables a non-AP MLD to exchange PMF protected roaming </a:t>
            </a:r>
            <a:r>
              <a:rPr lang="en-GB" sz="1800" dirty="0" err="1"/>
              <a:t>signaling</a:t>
            </a:r>
            <a:r>
              <a:rPr lang="en-GB" sz="1800" dirty="0"/>
              <a:t> with the Target AP MLD, without first requiring to establish a new PTK.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Sharing same keys enables better roaming experience through a target AP MLD. After roaming is completed, PTK rekeying is initiated to generate a new PTK for the target AP. The old PTK is shared by the target AP MLD only for a short period of time.</a:t>
            </a:r>
            <a:endParaRPr lang="en-GB" sz="1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also note that: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through serving AP MLD is strongly preferred and will provide more reliable and deterministic roaming experience - minimal interruption and zero/minimal data loss (with dual DL path during roaming).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Decision to roam through a target AP MLD is made by the non-AP MLD based on RSSI and other factors and may not necessarily be limited to only when the RSSI suddenly drops.</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consider two cases: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u="sng" dirty="0"/>
              <a:t>Case 1:</a:t>
            </a:r>
            <a:r>
              <a:rPr lang="en-GB" sz="1800" dirty="0"/>
              <a:t> Roaming through Target AP MLD when no roaming prep was done in advance with serving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u="sng" dirty="0"/>
              <a:t>Case 2: </a:t>
            </a:r>
            <a:r>
              <a:rPr lang="en-GB" sz="1800" dirty="0"/>
              <a:t>Roaming through Target AP MLD when roaming prep was done in advance with serving AP MLD</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3930847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through the Target AP MLD (2)</a:t>
            </a:r>
          </a:p>
        </p:txBody>
      </p:sp>
      <p:sp>
        <p:nvSpPr>
          <p:cNvPr id="4098" name="Rectangle 2"/>
          <p:cNvSpPr>
            <a:spLocks noGrp="1" noChangeArrowheads="1"/>
          </p:cNvSpPr>
          <p:nvPr>
            <p:ph idx="1"/>
          </p:nvPr>
        </p:nvSpPr>
        <p:spPr>
          <a:xfrm>
            <a:off x="823288" y="1751014"/>
            <a:ext cx="5211386"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Case 1: Roaming through Target AP MLD, w/o advance roaming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STA sends Link Reconfiguration Request to target AP MLD and signals old serving AP MLD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The frame is sent as PMF protected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Target AP MLD fetches keys (PMK, PTK) for the non-AP MLD (if not already installed), and uses to process received Link Reconfiguration Request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Target AP MLD requests context transfer (SN, PN, BA, agreements)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Target AP MLD may optionally support &amp; request data transfer from serving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Target AP MLD initiates DS mapping update and sends Link Reconfiguration Response </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Note: Same roaming </a:t>
            </a:r>
            <a:r>
              <a:rPr lang="en-GB" sz="1600" dirty="0" err="1"/>
              <a:t>signaling</a:t>
            </a:r>
            <a:r>
              <a:rPr lang="en-GB" sz="1600" dirty="0"/>
              <a:t> is used as for the roaming through a serving AP MLD.</a:t>
            </a: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pic>
        <p:nvPicPr>
          <p:cNvPr id="2" name="Picture 1">
            <a:extLst>
              <a:ext uri="{FF2B5EF4-FFF2-40B4-BE49-F238E27FC236}">
                <a16:creationId xmlns:a16="http://schemas.microsoft.com/office/drawing/2014/main" id="{8CA3CA8D-D7E3-6C0F-8586-074310375B35}"/>
              </a:ext>
            </a:extLst>
          </p:cNvPr>
          <p:cNvPicPr>
            <a:picLocks noChangeAspect="1"/>
          </p:cNvPicPr>
          <p:nvPr/>
        </p:nvPicPr>
        <p:blipFill>
          <a:blip r:embed="rId3"/>
          <a:stretch>
            <a:fillRect/>
          </a:stretch>
        </p:blipFill>
        <p:spPr>
          <a:xfrm>
            <a:off x="6034674" y="1818667"/>
            <a:ext cx="6140381" cy="4312329"/>
          </a:xfrm>
          <a:prstGeom prst="rect">
            <a:avLst/>
          </a:prstGeom>
        </p:spPr>
      </p:pic>
    </p:spTree>
    <p:extLst>
      <p:ext uri="{BB962C8B-B14F-4D97-AF65-F5344CB8AC3E}">
        <p14:creationId xmlns:p14="http://schemas.microsoft.com/office/powerpoint/2010/main" val="18461695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0995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Roaming through the Target AP MLD (3)</a:t>
            </a:r>
          </a:p>
        </p:txBody>
      </p:sp>
      <p:sp>
        <p:nvSpPr>
          <p:cNvPr id="4098" name="Rectangle 2"/>
          <p:cNvSpPr>
            <a:spLocks noGrp="1" noChangeArrowheads="1"/>
          </p:cNvSpPr>
          <p:nvPr>
            <p:ph idx="1"/>
          </p:nvPr>
        </p:nvSpPr>
        <p:spPr>
          <a:xfrm>
            <a:off x="828427" y="1688422"/>
            <a:ext cx="5419973" cy="464502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Case 2: Roaming through Target AP MLD, with advance roaming preparation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Roaming preparation phase (steps 1-4) done in advance to transfer near static contexts (e.g. agreements, capabilities) to candidate Target AP MLDs. Keys (PMK, PTK) for the non-AP MLD are fetched, if not already installed.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STA selects one of the target AP MLDs where roaming prep was done. Roaming execution steps though the target AP MLD are same as in case 1.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Roaming execution (steps 6-9) is much faster:</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Keys already installed; most context already transferred.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Only dynamic context (SN, PN, BA) need to be transferred. Optionally data may be transferred.</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Note: Same roaming </a:t>
            </a:r>
            <a:r>
              <a:rPr lang="en-GB" sz="1600" dirty="0" err="1"/>
              <a:t>signaling</a:t>
            </a:r>
            <a:r>
              <a:rPr lang="en-GB" sz="1600" dirty="0"/>
              <a:t> is used as for the roaming through a serving AP MLD.</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smtClean="0"/>
              <a:pPr/>
              <a:t>7</a:t>
            </a:fld>
            <a:endParaRPr lang="en-GB" dirty="0"/>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pic>
        <p:nvPicPr>
          <p:cNvPr id="2" name="Picture 1">
            <a:extLst>
              <a:ext uri="{FF2B5EF4-FFF2-40B4-BE49-F238E27FC236}">
                <a16:creationId xmlns:a16="http://schemas.microsoft.com/office/drawing/2014/main" id="{35198CF4-708A-4B5E-A47A-D5F819DEB82B}"/>
              </a:ext>
            </a:extLst>
          </p:cNvPr>
          <p:cNvPicPr>
            <a:picLocks noChangeAspect="1"/>
          </p:cNvPicPr>
          <p:nvPr/>
        </p:nvPicPr>
        <p:blipFill>
          <a:blip r:embed="rId3"/>
          <a:stretch>
            <a:fillRect/>
          </a:stretch>
        </p:blipFill>
        <p:spPr>
          <a:xfrm>
            <a:off x="6213231" y="1571466"/>
            <a:ext cx="5816764" cy="4878936"/>
          </a:xfrm>
          <a:prstGeom prst="rect">
            <a:avLst/>
          </a:prstGeom>
        </p:spPr>
      </p:pic>
    </p:spTree>
    <p:extLst>
      <p:ext uri="{BB962C8B-B14F-4D97-AF65-F5344CB8AC3E}">
        <p14:creationId xmlns:p14="http://schemas.microsoft.com/office/powerpoint/2010/main" val="3810868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Data Transfer Considerations</a:t>
            </a:r>
          </a:p>
        </p:txBody>
      </p:sp>
      <p:sp>
        <p:nvSpPr>
          <p:cNvPr id="4098" name="Rectangle 2"/>
          <p:cNvSpPr>
            <a:spLocks noGrp="1" noChangeArrowheads="1"/>
          </p:cNvSpPr>
          <p:nvPr>
            <p:ph idx="1"/>
          </p:nvPr>
        </p:nvSpPr>
        <p:spPr>
          <a:xfrm>
            <a:off x="892630" y="1707701"/>
            <a:ext cx="10382855" cy="276655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To minimize data loss, it would be desirable to transfer data from old serving AP MLD to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However, transferring data would require high throughput connection between all AP MLDs. Based on the backhaul capability, this may or may not be supported in all deployments.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Furthermore, it is not straightforward to take out and transfer MPDUs buffered deep in the hardware queue. It is much easier to transfer buffered MSDUs/A-MSDUs.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Hence requirement for data transfer need to be optional, based on these considerations.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a:t>Selective data transfer (e.g. MSDUs/A-MSDUs for specific TIDs or SCS flows) may be done either based on the request from the non-AP MLD or determined by the AP MLDs</a:t>
            </a:r>
            <a:endParaRPr lang="en-GB" sz="2000" b="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smtClean="0"/>
              <a:pPr/>
              <a:t>8</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pic>
        <p:nvPicPr>
          <p:cNvPr id="2" name="Picture 1">
            <a:extLst>
              <a:ext uri="{FF2B5EF4-FFF2-40B4-BE49-F238E27FC236}">
                <a16:creationId xmlns:a16="http://schemas.microsoft.com/office/drawing/2014/main" id="{E206D5BF-4D06-DE19-759D-1A3DF3B201DE}"/>
              </a:ext>
            </a:extLst>
          </p:cNvPr>
          <p:cNvPicPr>
            <a:picLocks noChangeAspect="1"/>
          </p:cNvPicPr>
          <p:nvPr/>
        </p:nvPicPr>
        <p:blipFill>
          <a:blip r:embed="rId3"/>
          <a:stretch>
            <a:fillRect/>
          </a:stretch>
        </p:blipFill>
        <p:spPr>
          <a:xfrm>
            <a:off x="4344535" y="4457035"/>
            <a:ext cx="3479043" cy="1892687"/>
          </a:xfrm>
          <a:prstGeom prst="rect">
            <a:avLst/>
          </a:prstGeom>
        </p:spPr>
      </p:pic>
    </p:spTree>
    <p:extLst>
      <p:ext uri="{BB962C8B-B14F-4D97-AF65-F5344CB8AC3E}">
        <p14:creationId xmlns:p14="http://schemas.microsoft.com/office/powerpoint/2010/main" val="2847579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p:cNvSpPr>
            <a:spLocks noGrp="1" noChangeArrowheads="1"/>
          </p:cNvSpPr>
          <p:nvPr>
            <p:ph idx="1"/>
          </p:nvPr>
        </p:nvSpPr>
        <p:spPr>
          <a:xfrm>
            <a:off x="760413" y="1832991"/>
            <a:ext cx="10770658" cy="4113213"/>
          </a:xfrm>
          <a:ln/>
        </p:spPr>
        <p:txBody>
          <a:bodyPr/>
          <a:lstStyle/>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highlighted that a non-AP MLD may not always be able to perform seamless roaming through its serving AP MLD</a:t>
            </a:r>
          </a:p>
          <a:p>
            <a:pPr marR="0"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proposed a mechanism for coordinated roaming through the target AP MLD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It provides data continuity by transferring data exchange context, and preserves other control plane context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Roaming through target AP MLD is faster with the roaming preparation phase done (in advance)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a:t>Data transfer can be optionally (and selectively) done to minimize data loss, if supported by AP MLDs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noted that sharing same keys (PMK, PTK) is strongly desirable to achieve better/seamless roaming experience through a target AP MLD.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We also noted that still Roaming through the serving AP MLD is strongly preferred and will provide more reliable and deterministic roaming experience. When that is not possible, the roaming through target AP MLD can be done.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0" marR="0" lv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GB"/>
              <a:t>Binita Gupta et al (Cisco Systems)</a:t>
            </a:r>
            <a:endParaRPr lang="en-GB" dirty="0"/>
          </a:p>
        </p:txBody>
      </p:sp>
      <p:sp>
        <p:nvSpPr>
          <p:cNvPr id="4" name="Date Placeholder 3"/>
          <p:cNvSpPr>
            <a:spLocks noGrp="1"/>
          </p:cNvSpPr>
          <p:nvPr>
            <p:ph type="dt" idx="15"/>
          </p:nvPr>
        </p:nvSpPr>
        <p:spPr/>
        <p:txBody>
          <a:bodyPr/>
          <a:lstStyle/>
          <a:p>
            <a:r>
              <a:rPr lang="en-US"/>
              <a:t>February 2024</a:t>
            </a:r>
            <a:endParaRPr lang="en-GB" dirty="0"/>
          </a:p>
        </p:txBody>
      </p:sp>
    </p:spTree>
    <p:extLst>
      <p:ext uri="{BB962C8B-B14F-4D97-AF65-F5344CB8AC3E}">
        <p14:creationId xmlns:p14="http://schemas.microsoft.com/office/powerpoint/2010/main" val="40310543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34586</TotalTime>
  <Words>1580</Words>
  <Application>Microsoft Macintosh PowerPoint</Application>
  <PresentationFormat>Widescreen</PresentationFormat>
  <Paragraphs>157</Paragraphs>
  <Slides>11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 Unicode MS</vt:lpstr>
      <vt:lpstr>Arial</vt:lpstr>
      <vt:lpstr>Times New Roman</vt:lpstr>
      <vt:lpstr>Office Theme</vt:lpstr>
      <vt:lpstr>Document</vt:lpstr>
      <vt:lpstr> Coordinated Roaming through Target AP MLD</vt:lpstr>
      <vt:lpstr>Introduction </vt:lpstr>
      <vt:lpstr>Problem Statement</vt:lpstr>
      <vt:lpstr>Solution Considerations</vt:lpstr>
      <vt:lpstr>Roaming through the Target AP MLD (1)</vt:lpstr>
      <vt:lpstr>Roaming through the Target AP MLD (2)</vt:lpstr>
      <vt:lpstr>Roaming through the Target AP MLD (3)</vt:lpstr>
      <vt:lpstr>Data Transfer Considerations</vt:lpstr>
      <vt:lpstr>Summary</vt:lpstr>
      <vt:lpstr>SP1</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 Gupta (binitag)</cp:lastModifiedBy>
  <cp:revision>1</cp:revision>
  <cp:lastPrinted>1601-01-01T00:00:00Z</cp:lastPrinted>
  <dcterms:created xsi:type="dcterms:W3CDTF">2023-11-30T08:06:57Z</dcterms:created>
  <dcterms:modified xsi:type="dcterms:W3CDTF">2024-04-02T19:54:30Z</dcterms:modified>
  <cp:category>Name, Affiliation</cp:category>
</cp:coreProperties>
</file>