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26" r:id="rId2"/>
    <p:sldId id="328" r:id="rId3"/>
    <p:sldId id="329" r:id="rId4"/>
    <p:sldId id="331" r:id="rId5"/>
    <p:sldId id="333" r:id="rId6"/>
    <p:sldId id="334" r:id="rId7"/>
    <p:sldId id="337" r:id="rId8"/>
    <p:sldId id="335" r:id="rId9"/>
    <p:sldId id="338" r:id="rId10"/>
    <p:sldId id="345" r:id="rId11"/>
    <p:sldId id="340" r:id="rId12"/>
    <p:sldId id="342"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BD7EE4-12E4-5E43-BA3D-163C6BE2D2DC}" v="10" dt="2024-06-27T03:02:27.4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15" autoAdjust="0"/>
    <p:restoredTop sz="96314"/>
  </p:normalViewPr>
  <p:slideViewPr>
    <p:cSldViewPr>
      <p:cViewPr varScale="1">
        <p:scale>
          <a:sx n="137" d="100"/>
          <a:sy n="137" d="100"/>
        </p:scale>
        <p:origin x="1112" y="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4336"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pChg chg="mod">
          <ac:chgData name="Binita Gupta (binitag)" userId="2e1667b5-636b-4c95-a3b3-a8a0dc9f68da" providerId="ADAL" clId="{43F6B32A-6824-164A-A091-E7D0868BAE8B}" dt="2024-01-17T07:22:33.925" v="3452" actId="14100"/>
          <ac:spMkLst>
            <pc:docMk/>
            <pc:sldMk cId="2953422198" sldId="266"/>
            <ac:spMk id="4098" creationId="{00000000-0000-0000-0000-000000000000}"/>
          </ac:spMkLst>
        </pc:spChg>
      </pc:sldChg>
      <pc:sldChg chg="modSp mod">
        <pc:chgData name="Binita Gupta (binitag)" userId="2e1667b5-636b-4c95-a3b3-a8a0dc9f68da" providerId="ADAL" clId="{43F6B32A-6824-164A-A091-E7D0868BAE8B}" dt="2024-01-17T06:55:24.610" v="3306" actId="403"/>
        <pc:sldMkLst>
          <pc:docMk/>
          <pc:sldMk cId="3100640423" sldId="267"/>
        </pc:sldMkLst>
        <pc:graphicFrameChg chg="modGraphic">
          <ac:chgData name="Binita Gupta (binitag)" userId="2e1667b5-636b-4c95-a3b3-a8a0dc9f68da" providerId="ADAL" clId="{43F6B32A-6824-164A-A091-E7D0868BAE8B}" dt="2024-01-17T06:55:24.610" v="3306" actId="403"/>
          <ac:graphicFrameMkLst>
            <pc:docMk/>
            <pc:sldMk cId="3100640423" sldId="267"/>
            <ac:graphicFrameMk id="7" creationId="{DAE33489-6842-21D2-A98F-BA26AEB19ED1}"/>
          </ac:graphicFrameMkLst>
        </pc:graphicFrameChg>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pChg chg="mod">
          <ac:chgData name="Binita Gupta (binitag)" userId="2e1667b5-636b-4c95-a3b3-a8a0dc9f68da" providerId="ADAL" clId="{43F6B32A-6824-164A-A091-E7D0868BAE8B}" dt="2024-01-17T03:07:38.341" v="943" actId="20577"/>
          <ac:spMkLst>
            <pc:docMk/>
            <pc:sldMk cId="1075417426" sldId="276"/>
            <ac:spMk id="4097" creationId="{00000000-0000-0000-0000-000000000000}"/>
          </ac:spMkLst>
        </pc:spChg>
        <pc:spChg chg="mod">
          <ac:chgData name="Binita Gupta (binitag)" userId="2e1667b5-636b-4c95-a3b3-a8a0dc9f68da" providerId="ADAL" clId="{43F6B32A-6824-164A-A091-E7D0868BAE8B}" dt="2024-01-17T07:21:26.155" v="3443" actId="14100"/>
          <ac:spMkLst>
            <pc:docMk/>
            <pc:sldMk cId="1075417426" sldId="276"/>
            <ac:spMk id="4098" creationId="{00000000-0000-0000-0000-000000000000}"/>
          </ac:spMkLst>
        </pc:spChg>
        <pc:picChg chg="del mod">
          <ac:chgData name="Binita Gupta (binitag)" userId="2e1667b5-636b-4c95-a3b3-a8a0dc9f68da" providerId="ADAL" clId="{43F6B32A-6824-164A-A091-E7D0868BAE8B}" dt="2024-01-17T02:36:37.789" v="596" actId="478"/>
          <ac:picMkLst>
            <pc:docMk/>
            <pc:sldMk cId="1075417426" sldId="276"/>
            <ac:picMk id="2" creationId="{6E839790-F94C-B5A3-C5A9-3337464A72B9}"/>
          </ac:picMkLst>
        </pc:picChg>
        <pc:picChg chg="add del mod ord">
          <ac:chgData name="Binita Gupta (binitag)" userId="2e1667b5-636b-4c95-a3b3-a8a0dc9f68da" providerId="ADAL" clId="{43F6B32A-6824-164A-A091-E7D0868BAE8B}" dt="2024-01-17T03:03:43.854" v="915" actId="478"/>
          <ac:picMkLst>
            <pc:docMk/>
            <pc:sldMk cId="1075417426" sldId="276"/>
            <ac:picMk id="3" creationId="{2D2DA198-54D2-C89F-E2D2-1AC27917D845}"/>
          </ac:picMkLst>
        </pc:picChg>
        <pc:picChg chg="add del mod">
          <ac:chgData name="Binita Gupta (binitag)" userId="2e1667b5-636b-4c95-a3b3-a8a0dc9f68da" providerId="ADAL" clId="{43F6B32A-6824-164A-A091-E7D0868BAE8B}" dt="2024-01-17T03:04:43.998" v="918" actId="478"/>
          <ac:picMkLst>
            <pc:docMk/>
            <pc:sldMk cId="1075417426" sldId="276"/>
            <ac:picMk id="7" creationId="{B1B0C6A3-9B90-07CE-40C2-D509506265FC}"/>
          </ac:picMkLst>
        </pc:picChg>
        <pc:picChg chg="add mod">
          <ac:chgData name="Binita Gupta (binitag)" userId="2e1667b5-636b-4c95-a3b3-a8a0dc9f68da" providerId="ADAL" clId="{43F6B32A-6824-164A-A091-E7D0868BAE8B}" dt="2024-01-17T03:05:19.873" v="928" actId="1076"/>
          <ac:picMkLst>
            <pc:docMk/>
            <pc:sldMk cId="1075417426" sldId="276"/>
            <ac:picMk id="8" creationId="{F424037B-CC68-15F2-5E17-091409ECFCEC}"/>
          </ac:picMkLst>
        </pc:picChg>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pChg chg="mod">
          <ac:chgData name="Binita Gupta (binitag)" userId="2e1667b5-636b-4c95-a3b3-a8a0dc9f68da" providerId="ADAL" clId="{43F6B32A-6824-164A-A091-E7D0868BAE8B}" dt="2024-01-17T03:30:12.337" v="1167" actId="20577"/>
          <ac:spMkLst>
            <pc:docMk/>
            <pc:sldMk cId="1899805933" sldId="282"/>
            <ac:spMk id="4097" creationId="{00000000-0000-0000-0000-000000000000}"/>
          </ac:spMkLst>
        </pc:spChg>
        <pc:spChg chg="mod">
          <ac:chgData name="Binita Gupta (binitag)" userId="2e1667b5-636b-4c95-a3b3-a8a0dc9f68da" providerId="ADAL" clId="{43F6B32A-6824-164A-A091-E7D0868BAE8B}" dt="2024-01-17T07:23:07.378" v="3455" actId="404"/>
          <ac:spMkLst>
            <pc:docMk/>
            <pc:sldMk cId="1899805933" sldId="282"/>
            <ac:spMk id="4098" creationId="{00000000-0000-0000-0000-000000000000}"/>
          </ac:spMkLst>
        </pc:spChg>
        <pc:picChg chg="add mod">
          <ac:chgData name="Binita Gupta (binitag)" userId="2e1667b5-636b-4c95-a3b3-a8a0dc9f68da" providerId="ADAL" clId="{43F6B32A-6824-164A-A091-E7D0868BAE8B}" dt="2024-01-17T03:22:12.085" v="1048" actId="1076"/>
          <ac:picMkLst>
            <pc:docMk/>
            <pc:sldMk cId="1899805933" sldId="282"/>
            <ac:picMk id="2" creationId="{35D4704E-7589-85B2-AA98-31739A465E7C}"/>
          </ac:picMkLst>
        </pc:picChg>
        <pc:picChg chg="add mod">
          <ac:chgData name="Binita Gupta (binitag)" userId="2e1667b5-636b-4c95-a3b3-a8a0dc9f68da" providerId="ADAL" clId="{43F6B32A-6824-164A-A091-E7D0868BAE8B}" dt="2024-01-17T07:23:27.016" v="3457" actId="1076"/>
          <ac:picMkLst>
            <pc:docMk/>
            <pc:sldMk cId="1899805933" sldId="282"/>
            <ac:picMk id="3" creationId="{8D583AC0-E0C8-1A6C-7EE8-A04D0BA59056}"/>
          </ac:picMkLst>
        </pc:picChg>
        <pc:picChg chg="add del">
          <ac:chgData name="Binita Gupta (binitag)" userId="2e1667b5-636b-4c95-a3b3-a8a0dc9f68da" providerId="ADAL" clId="{43F6B32A-6824-164A-A091-E7D0868BAE8B}" dt="2024-01-17T03:22:17.239" v="1050" actId="478"/>
          <ac:picMkLst>
            <pc:docMk/>
            <pc:sldMk cId="1899805933" sldId="282"/>
            <ac:picMk id="7" creationId="{3DCA20D3-1449-90CE-1251-D8AF37D418B1}"/>
          </ac:picMkLst>
        </pc:picChg>
      </pc:sldChg>
      <pc:sldChg chg="modSp mod">
        <pc:chgData name="Binita Gupta (binitag)" userId="2e1667b5-636b-4c95-a3b3-a8a0dc9f68da" providerId="ADAL" clId="{43F6B32A-6824-164A-A091-E7D0868BAE8B}" dt="2024-01-17T03:45:20.265" v="1237" actId="14100"/>
        <pc:sldMkLst>
          <pc:docMk/>
          <pc:sldMk cId="1300546902" sldId="283"/>
        </pc:sldMkLst>
        <pc:spChg chg="mod">
          <ac:chgData name="Binita Gupta (binitag)" userId="2e1667b5-636b-4c95-a3b3-a8a0dc9f68da" providerId="ADAL" clId="{43F6B32A-6824-164A-A091-E7D0868BAE8B}" dt="2024-01-17T03:30:42.144" v="1175" actId="20577"/>
          <ac:spMkLst>
            <pc:docMk/>
            <pc:sldMk cId="1300546902" sldId="283"/>
            <ac:spMk id="4097" creationId="{00000000-0000-0000-0000-000000000000}"/>
          </ac:spMkLst>
        </pc:spChg>
        <pc:spChg chg="mod">
          <ac:chgData name="Binita Gupta (binitag)" userId="2e1667b5-636b-4c95-a3b3-a8a0dc9f68da" providerId="ADAL" clId="{43F6B32A-6824-164A-A091-E7D0868BAE8B}" dt="2024-01-17T03:45:20.265" v="1237" actId="14100"/>
          <ac:spMkLst>
            <pc:docMk/>
            <pc:sldMk cId="1300546902" sldId="283"/>
            <ac:spMk id="4098" creationId="{00000000-0000-0000-0000-000000000000}"/>
          </ac:spMkLst>
        </pc:spChg>
      </pc:sldChg>
      <pc:sldChg chg="addSp delSp modSp mod">
        <pc:chgData name="Binita Gupta (binitag)" userId="2e1667b5-636b-4c95-a3b3-a8a0dc9f68da" providerId="ADAL" clId="{43F6B32A-6824-164A-A091-E7D0868BAE8B}" dt="2024-01-17T07:26:48.036" v="3468" actId="20577"/>
        <pc:sldMkLst>
          <pc:docMk/>
          <pc:sldMk cId="3160937320" sldId="287"/>
        </pc:sldMkLst>
        <pc:spChg chg="mod">
          <ac:chgData name="Binita Gupta (binitag)" userId="2e1667b5-636b-4c95-a3b3-a8a0dc9f68da" providerId="ADAL" clId="{43F6B32A-6824-164A-A091-E7D0868BAE8B}" dt="2024-01-17T07:26:48.036" v="3468" actId="20577"/>
          <ac:spMkLst>
            <pc:docMk/>
            <pc:sldMk cId="3160937320" sldId="287"/>
            <ac:spMk id="2" creationId="{00000000-0000-0000-0000-000000000000}"/>
          </ac:spMkLst>
        </pc:spChg>
        <pc:spChg chg="add del mod">
          <ac:chgData name="Binita Gupta (binitag)" userId="2e1667b5-636b-4c95-a3b3-a8a0dc9f68da" providerId="ADAL" clId="{43F6B32A-6824-164A-A091-E7D0868BAE8B}" dt="2024-01-17T04:03:21.654" v="1693" actId="478"/>
          <ac:spMkLst>
            <pc:docMk/>
            <pc:sldMk cId="3160937320" sldId="287"/>
            <ac:spMk id="7" creationId="{03DE2A62-42E7-AEBC-6BEC-2910C95F97E2}"/>
          </ac:spMkLst>
        </pc:spChg>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pChg chg="add mod">
          <ac:chgData name="Binita Gupta (binitag)" userId="2e1667b5-636b-4c95-a3b3-a8a0dc9f68da" providerId="ADAL" clId="{43F6B32A-6824-164A-A091-E7D0868BAE8B}" dt="2024-01-16T17:12:13.002" v="289" actId="1076"/>
          <ac:spMkLst>
            <pc:docMk/>
            <pc:sldMk cId="184415321" sldId="288"/>
            <ac:spMk id="2" creationId="{D6AB6B40-4352-6BBB-FCC5-DA144CBAA8BC}"/>
          </ac:spMkLst>
        </pc:spChg>
        <pc:spChg chg="add mod">
          <ac:chgData name="Binita Gupta (binitag)" userId="2e1667b5-636b-4c95-a3b3-a8a0dc9f68da" providerId="ADAL" clId="{43F6B32A-6824-164A-A091-E7D0868BAE8B}" dt="2024-01-16T17:12:13.002" v="289" actId="1076"/>
          <ac:spMkLst>
            <pc:docMk/>
            <pc:sldMk cId="184415321" sldId="288"/>
            <ac:spMk id="3" creationId="{28BF3BC8-2CC7-945F-51C5-94CF5DAB95B8}"/>
          </ac:spMkLst>
        </pc:spChg>
        <pc:spChg chg="add mod">
          <ac:chgData name="Binita Gupta (binitag)" userId="2e1667b5-636b-4c95-a3b3-a8a0dc9f68da" providerId="ADAL" clId="{43F6B32A-6824-164A-A091-E7D0868BAE8B}" dt="2024-01-16T17:12:13.002" v="289" actId="1076"/>
          <ac:spMkLst>
            <pc:docMk/>
            <pc:sldMk cId="184415321" sldId="288"/>
            <ac:spMk id="7" creationId="{0494F45B-8157-2826-E5A2-ADCC872E7D24}"/>
          </ac:spMkLst>
        </pc:spChg>
        <pc:spChg chg="add mod">
          <ac:chgData name="Binita Gupta (binitag)" userId="2e1667b5-636b-4c95-a3b3-a8a0dc9f68da" providerId="ADAL" clId="{43F6B32A-6824-164A-A091-E7D0868BAE8B}" dt="2024-01-16T17:12:13.002" v="289" actId="1076"/>
          <ac:spMkLst>
            <pc:docMk/>
            <pc:sldMk cId="184415321" sldId="288"/>
            <ac:spMk id="8" creationId="{6F8728E7-754A-DF07-4A64-6031EAF0B8F9}"/>
          </ac:spMkLst>
        </pc:spChg>
        <pc:spChg chg="add mod">
          <ac:chgData name="Binita Gupta (binitag)" userId="2e1667b5-636b-4c95-a3b3-a8a0dc9f68da" providerId="ADAL" clId="{43F6B32A-6824-164A-A091-E7D0868BAE8B}" dt="2024-01-16T17:12:13.002" v="289" actId="1076"/>
          <ac:spMkLst>
            <pc:docMk/>
            <pc:sldMk cId="184415321" sldId="288"/>
            <ac:spMk id="9" creationId="{79C7AE62-3E8A-94E8-C717-9FAD854F451A}"/>
          </ac:spMkLst>
        </pc:spChg>
        <pc:spChg chg="add mod">
          <ac:chgData name="Binita Gupta (binitag)" userId="2e1667b5-636b-4c95-a3b3-a8a0dc9f68da" providerId="ADAL" clId="{43F6B32A-6824-164A-A091-E7D0868BAE8B}" dt="2024-01-16T17:12:13.002" v="289" actId="1076"/>
          <ac:spMkLst>
            <pc:docMk/>
            <pc:sldMk cId="184415321" sldId="288"/>
            <ac:spMk id="10" creationId="{3AC3EEAE-3E49-0588-8573-7B1072B43E06}"/>
          </ac:spMkLst>
        </pc:spChg>
        <pc:spChg chg="add mod">
          <ac:chgData name="Binita Gupta (binitag)" userId="2e1667b5-636b-4c95-a3b3-a8a0dc9f68da" providerId="ADAL" clId="{43F6B32A-6824-164A-A091-E7D0868BAE8B}" dt="2024-01-16T17:12:13.002" v="289" actId="1076"/>
          <ac:spMkLst>
            <pc:docMk/>
            <pc:sldMk cId="184415321" sldId="288"/>
            <ac:spMk id="11" creationId="{BE10DF88-C991-25BF-E59C-9E6FC113FF76}"/>
          </ac:spMkLst>
        </pc:spChg>
        <pc:spChg chg="add mod">
          <ac:chgData name="Binita Gupta (binitag)" userId="2e1667b5-636b-4c95-a3b3-a8a0dc9f68da" providerId="ADAL" clId="{43F6B32A-6824-164A-A091-E7D0868BAE8B}" dt="2024-01-16T17:12:13.002" v="289" actId="1076"/>
          <ac:spMkLst>
            <pc:docMk/>
            <pc:sldMk cId="184415321" sldId="288"/>
            <ac:spMk id="12" creationId="{D4CDB55C-08B3-7968-0C23-60C75DB802C0}"/>
          </ac:spMkLst>
        </pc:spChg>
        <pc:spChg chg="add mod">
          <ac:chgData name="Binita Gupta (binitag)" userId="2e1667b5-636b-4c95-a3b3-a8a0dc9f68da" providerId="ADAL" clId="{43F6B32A-6824-164A-A091-E7D0868BAE8B}" dt="2024-01-16T17:12:13.002" v="289" actId="1076"/>
          <ac:spMkLst>
            <pc:docMk/>
            <pc:sldMk cId="184415321" sldId="288"/>
            <ac:spMk id="18" creationId="{049A7C00-D0B7-D295-394D-80FB9E117FD0}"/>
          </ac:spMkLst>
        </pc:spChg>
        <pc:spChg chg="add mod">
          <ac:chgData name="Binita Gupta (binitag)" userId="2e1667b5-636b-4c95-a3b3-a8a0dc9f68da" providerId="ADAL" clId="{43F6B32A-6824-164A-A091-E7D0868BAE8B}" dt="2024-01-16T17:12:13.002" v="289" actId="1076"/>
          <ac:spMkLst>
            <pc:docMk/>
            <pc:sldMk cId="184415321" sldId="288"/>
            <ac:spMk id="19" creationId="{81C9A3CC-C150-6F82-8C40-489FD130EEA1}"/>
          </ac:spMkLst>
        </pc:spChg>
        <pc:spChg chg="add mod">
          <ac:chgData name="Binita Gupta (binitag)" userId="2e1667b5-636b-4c95-a3b3-a8a0dc9f68da" providerId="ADAL" clId="{43F6B32A-6824-164A-A091-E7D0868BAE8B}" dt="2024-01-16T17:12:13.002" v="289" actId="1076"/>
          <ac:spMkLst>
            <pc:docMk/>
            <pc:sldMk cId="184415321" sldId="288"/>
            <ac:spMk id="21" creationId="{0D17D4BE-5DB7-4C54-D3FD-DC77AE912376}"/>
          </ac:spMkLst>
        </pc:spChg>
        <pc:spChg chg="add mod">
          <ac:chgData name="Binita Gupta (binitag)" userId="2e1667b5-636b-4c95-a3b3-a8a0dc9f68da" providerId="ADAL" clId="{43F6B32A-6824-164A-A091-E7D0868BAE8B}" dt="2024-01-16T17:12:13.002" v="289" actId="1076"/>
          <ac:spMkLst>
            <pc:docMk/>
            <pc:sldMk cId="184415321" sldId="288"/>
            <ac:spMk id="23" creationId="{8874AE1B-09EC-E561-A4A2-742D37345D72}"/>
          </ac:spMkLst>
        </pc:spChg>
        <pc:spChg chg="add mod">
          <ac:chgData name="Binita Gupta (binitag)" userId="2e1667b5-636b-4c95-a3b3-a8a0dc9f68da" providerId="ADAL" clId="{43F6B32A-6824-164A-A091-E7D0868BAE8B}" dt="2024-01-16T17:12:13.002" v="289" actId="1076"/>
          <ac:spMkLst>
            <pc:docMk/>
            <pc:sldMk cId="184415321" sldId="288"/>
            <ac:spMk id="24" creationId="{6C8B4512-7747-7055-EC4D-D35CC28B0B96}"/>
          </ac:spMkLst>
        </pc:spChg>
        <pc:spChg chg="mod">
          <ac:chgData name="Binita Gupta (binitag)" userId="2e1667b5-636b-4c95-a3b3-a8a0dc9f68da" providerId="ADAL" clId="{43F6B32A-6824-164A-A091-E7D0868BAE8B}" dt="2024-01-16T17:23:26.926" v="393" actId="20577"/>
          <ac:spMkLst>
            <pc:docMk/>
            <pc:sldMk cId="184415321" sldId="288"/>
            <ac:spMk id="4097" creationId="{00000000-0000-0000-0000-000000000000}"/>
          </ac:spMkLst>
        </pc:spChg>
        <pc:spChg chg="mod">
          <ac:chgData name="Binita Gupta (binitag)" userId="2e1667b5-636b-4c95-a3b3-a8a0dc9f68da" providerId="ADAL" clId="{43F6B32A-6824-164A-A091-E7D0868BAE8B}" dt="2024-01-17T07:20:58.394" v="3439" actId="14100"/>
          <ac:spMkLst>
            <pc:docMk/>
            <pc:sldMk cId="184415321" sldId="288"/>
            <ac:spMk id="4098" creationId="{00000000-0000-0000-0000-000000000000}"/>
          </ac:spMkLst>
        </pc:spChg>
        <pc:picChg chg="add mod">
          <ac:chgData name="Binita Gupta (binitag)" userId="2e1667b5-636b-4c95-a3b3-a8a0dc9f68da" providerId="ADAL" clId="{43F6B32A-6824-164A-A091-E7D0868BAE8B}" dt="2024-01-17T07:19:31.741" v="3430" actId="14100"/>
          <ac:picMkLst>
            <pc:docMk/>
            <pc:sldMk cId="184415321" sldId="288"/>
            <ac:picMk id="2" creationId="{2B30EB1D-BFFC-A833-682E-87CC514FF3FC}"/>
          </ac:picMkLst>
        </pc:picChg>
        <pc:picChg chg="add del mod">
          <ac:chgData name="Binita Gupta (binitag)" userId="2e1667b5-636b-4c95-a3b3-a8a0dc9f68da" providerId="ADAL" clId="{43F6B32A-6824-164A-A091-E7D0868BAE8B}" dt="2024-01-17T07:16:10.986" v="3419" actId="478"/>
          <ac:picMkLst>
            <pc:docMk/>
            <pc:sldMk cId="184415321" sldId="288"/>
            <ac:picMk id="25" creationId="{B7786A50-B763-A781-A19C-903C37D36F12}"/>
          </ac:picMkLst>
        </pc:picChg>
        <pc:picChg chg="del">
          <ac:chgData name="Binita Gupta (binitag)" userId="2e1667b5-636b-4c95-a3b3-a8a0dc9f68da" providerId="ADAL" clId="{43F6B32A-6824-164A-A091-E7D0868BAE8B}" dt="2024-01-16T17:03:11.946" v="286" actId="478"/>
          <ac:picMkLst>
            <pc:docMk/>
            <pc:sldMk cId="184415321" sldId="288"/>
            <ac:picMk id="29" creationId="{1267B7C6-CEA1-E119-BF45-96D679C6C98F}"/>
          </ac:picMkLst>
        </pc:picChg>
        <pc:cxnChg chg="add mod">
          <ac:chgData name="Binita Gupta (binitag)" userId="2e1667b5-636b-4c95-a3b3-a8a0dc9f68da" providerId="ADAL" clId="{43F6B32A-6824-164A-A091-E7D0868BAE8B}" dt="2024-01-16T17:12:13.002" v="289" actId="1076"/>
          <ac:cxnSpMkLst>
            <pc:docMk/>
            <pc:sldMk cId="184415321" sldId="288"/>
            <ac:cxnSpMk id="13" creationId="{09F0478E-E6D3-5422-B30E-7CB9CCF3185A}"/>
          </ac:cxnSpMkLst>
        </pc:cxnChg>
        <pc:cxnChg chg="add mod">
          <ac:chgData name="Binita Gupta (binitag)" userId="2e1667b5-636b-4c95-a3b3-a8a0dc9f68da" providerId="ADAL" clId="{43F6B32A-6824-164A-A091-E7D0868BAE8B}" dt="2024-01-16T17:12:13.002" v="289" actId="1076"/>
          <ac:cxnSpMkLst>
            <pc:docMk/>
            <pc:sldMk cId="184415321" sldId="288"/>
            <ac:cxnSpMk id="14" creationId="{43EFF9DC-9905-F3B3-FB47-220C3BE0E2DD}"/>
          </ac:cxnSpMkLst>
        </pc:cxnChg>
        <pc:cxnChg chg="add mod">
          <ac:chgData name="Binita Gupta (binitag)" userId="2e1667b5-636b-4c95-a3b3-a8a0dc9f68da" providerId="ADAL" clId="{43F6B32A-6824-164A-A091-E7D0868BAE8B}" dt="2024-01-16T17:12:13.002" v="289" actId="1076"/>
          <ac:cxnSpMkLst>
            <pc:docMk/>
            <pc:sldMk cId="184415321" sldId="288"/>
            <ac:cxnSpMk id="15" creationId="{9A067686-5A3A-BA3F-54DF-B0862629334F}"/>
          </ac:cxnSpMkLst>
        </pc:cxnChg>
        <pc:cxnChg chg="add mod">
          <ac:chgData name="Binita Gupta (binitag)" userId="2e1667b5-636b-4c95-a3b3-a8a0dc9f68da" providerId="ADAL" clId="{43F6B32A-6824-164A-A091-E7D0868BAE8B}" dt="2024-01-16T17:12:13.002" v="289" actId="1076"/>
          <ac:cxnSpMkLst>
            <pc:docMk/>
            <pc:sldMk cId="184415321" sldId="288"/>
            <ac:cxnSpMk id="16" creationId="{788FD87D-6478-2FB3-8F6F-25294BEA5C1E}"/>
          </ac:cxnSpMkLst>
        </pc:cxnChg>
        <pc:cxnChg chg="add mod">
          <ac:chgData name="Binita Gupta (binitag)" userId="2e1667b5-636b-4c95-a3b3-a8a0dc9f68da" providerId="ADAL" clId="{43F6B32A-6824-164A-A091-E7D0868BAE8B}" dt="2024-01-16T17:12:13.002" v="289" actId="1076"/>
          <ac:cxnSpMkLst>
            <pc:docMk/>
            <pc:sldMk cId="184415321" sldId="288"/>
            <ac:cxnSpMk id="17" creationId="{D4F974C4-6075-AEE1-C868-0676F7AC2D9E}"/>
          </ac:cxnSpMkLst>
        </pc:cxnChg>
        <pc:cxnChg chg="add mod">
          <ac:chgData name="Binita Gupta (binitag)" userId="2e1667b5-636b-4c95-a3b3-a8a0dc9f68da" providerId="ADAL" clId="{43F6B32A-6824-164A-A091-E7D0868BAE8B}" dt="2024-01-16T17:12:13.002" v="289" actId="1076"/>
          <ac:cxnSpMkLst>
            <pc:docMk/>
            <pc:sldMk cId="184415321" sldId="288"/>
            <ac:cxnSpMk id="20" creationId="{6D0F7DDC-7F9E-0E8C-CB57-47BA9B7A03E8}"/>
          </ac:cxnSpMkLst>
        </pc:cxnChg>
        <pc:cxnChg chg="add mod">
          <ac:chgData name="Binita Gupta (binitag)" userId="2e1667b5-636b-4c95-a3b3-a8a0dc9f68da" providerId="ADAL" clId="{43F6B32A-6824-164A-A091-E7D0868BAE8B}" dt="2024-01-16T17:12:13.002" v="289" actId="1076"/>
          <ac:cxnSpMkLst>
            <pc:docMk/>
            <pc:sldMk cId="184415321" sldId="288"/>
            <ac:cxnSpMk id="22" creationId="{C0E776C3-B3BE-C35B-CB88-ED7111A4A2A8}"/>
          </ac:cxnSpMkLst>
        </pc:cxnChg>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pChg chg="add mod">
          <ac:chgData name="Binita Gupta (binitag)" userId="2e1667b5-636b-4c95-a3b3-a8a0dc9f68da" providerId="ADAL" clId="{43F6B32A-6824-164A-A091-E7D0868BAE8B}" dt="2024-01-16T17:25:15.485" v="434" actId="1076"/>
          <ac:spMkLst>
            <pc:docMk/>
            <pc:sldMk cId="1552356036" sldId="290"/>
            <ac:spMk id="2" creationId="{92D8F545-C026-B9CD-C40F-AE53973380CE}"/>
          </ac:spMkLst>
        </pc:spChg>
        <pc:spChg chg="add mod">
          <ac:chgData name="Binita Gupta (binitag)" userId="2e1667b5-636b-4c95-a3b3-a8a0dc9f68da" providerId="ADAL" clId="{43F6B32A-6824-164A-A091-E7D0868BAE8B}" dt="2024-01-16T17:25:15.485" v="434" actId="1076"/>
          <ac:spMkLst>
            <pc:docMk/>
            <pc:sldMk cId="1552356036" sldId="290"/>
            <ac:spMk id="3" creationId="{327E8FC7-76A4-56DA-7BDE-EAD33CE1A0FC}"/>
          </ac:spMkLst>
        </pc:spChg>
        <pc:spChg chg="add mod">
          <ac:chgData name="Binita Gupta (binitag)" userId="2e1667b5-636b-4c95-a3b3-a8a0dc9f68da" providerId="ADAL" clId="{43F6B32A-6824-164A-A091-E7D0868BAE8B}" dt="2024-01-16T17:25:15.485" v="434" actId="1076"/>
          <ac:spMkLst>
            <pc:docMk/>
            <pc:sldMk cId="1552356036" sldId="290"/>
            <ac:spMk id="7" creationId="{1AA32CE4-1094-F5A0-C21B-F6A9B0BAF1E4}"/>
          </ac:spMkLst>
        </pc:spChg>
        <pc:spChg chg="add mod">
          <ac:chgData name="Binita Gupta (binitag)" userId="2e1667b5-636b-4c95-a3b3-a8a0dc9f68da" providerId="ADAL" clId="{43F6B32A-6824-164A-A091-E7D0868BAE8B}" dt="2024-01-16T17:25:15.485" v="434" actId="1076"/>
          <ac:spMkLst>
            <pc:docMk/>
            <pc:sldMk cId="1552356036" sldId="290"/>
            <ac:spMk id="8" creationId="{E87C6A87-9DE2-0E2A-BC04-7D1BCFABD348}"/>
          </ac:spMkLst>
        </pc:spChg>
        <pc:spChg chg="add mod">
          <ac:chgData name="Binita Gupta (binitag)" userId="2e1667b5-636b-4c95-a3b3-a8a0dc9f68da" providerId="ADAL" clId="{43F6B32A-6824-164A-A091-E7D0868BAE8B}" dt="2024-01-16T17:25:15.485" v="434" actId="1076"/>
          <ac:spMkLst>
            <pc:docMk/>
            <pc:sldMk cId="1552356036" sldId="290"/>
            <ac:spMk id="9" creationId="{7DFE0613-0992-9F77-648C-374C1F8B285C}"/>
          </ac:spMkLst>
        </pc:spChg>
        <pc:spChg chg="add mod">
          <ac:chgData name="Binita Gupta (binitag)" userId="2e1667b5-636b-4c95-a3b3-a8a0dc9f68da" providerId="ADAL" clId="{43F6B32A-6824-164A-A091-E7D0868BAE8B}" dt="2024-01-16T17:25:15.485" v="434" actId="1076"/>
          <ac:spMkLst>
            <pc:docMk/>
            <pc:sldMk cId="1552356036" sldId="290"/>
            <ac:spMk id="10" creationId="{FECEDEF4-B5C3-E3D3-6858-0BFD540D1CC3}"/>
          </ac:spMkLst>
        </pc:spChg>
        <pc:spChg chg="add mod">
          <ac:chgData name="Binita Gupta (binitag)" userId="2e1667b5-636b-4c95-a3b3-a8a0dc9f68da" providerId="ADAL" clId="{43F6B32A-6824-164A-A091-E7D0868BAE8B}" dt="2024-01-16T17:25:15.485" v="434" actId="1076"/>
          <ac:spMkLst>
            <pc:docMk/>
            <pc:sldMk cId="1552356036" sldId="290"/>
            <ac:spMk id="11" creationId="{9981B084-5965-EA3D-5A20-F9B8D3080BC0}"/>
          </ac:spMkLst>
        </pc:spChg>
        <pc:spChg chg="add mod">
          <ac:chgData name="Binita Gupta (binitag)" userId="2e1667b5-636b-4c95-a3b3-a8a0dc9f68da" providerId="ADAL" clId="{43F6B32A-6824-164A-A091-E7D0868BAE8B}" dt="2024-01-16T17:25:15.485" v="434" actId="1076"/>
          <ac:spMkLst>
            <pc:docMk/>
            <pc:sldMk cId="1552356036" sldId="290"/>
            <ac:spMk id="12" creationId="{FCCCA2C4-65E8-B449-5BC0-0E81ACE8F47D}"/>
          </ac:spMkLst>
        </pc:spChg>
        <pc:spChg chg="add mod">
          <ac:chgData name="Binita Gupta (binitag)" userId="2e1667b5-636b-4c95-a3b3-a8a0dc9f68da" providerId="ADAL" clId="{43F6B32A-6824-164A-A091-E7D0868BAE8B}" dt="2024-01-16T17:25:15.485" v="434" actId="1076"/>
          <ac:spMkLst>
            <pc:docMk/>
            <pc:sldMk cId="1552356036" sldId="290"/>
            <ac:spMk id="13" creationId="{F7A9328B-F202-2799-912F-8DCBC4F6488C}"/>
          </ac:spMkLst>
        </pc:spChg>
        <pc:spChg chg="add mod">
          <ac:chgData name="Binita Gupta (binitag)" userId="2e1667b5-636b-4c95-a3b3-a8a0dc9f68da" providerId="ADAL" clId="{43F6B32A-6824-164A-A091-E7D0868BAE8B}" dt="2024-01-16T17:25:15.485" v="434" actId="1076"/>
          <ac:spMkLst>
            <pc:docMk/>
            <pc:sldMk cId="1552356036" sldId="290"/>
            <ac:spMk id="14" creationId="{2C866645-02D6-EBAE-86C7-BBC4860FCF0C}"/>
          </ac:spMkLst>
        </pc:spChg>
        <pc:spChg chg="add mod">
          <ac:chgData name="Binita Gupta (binitag)" userId="2e1667b5-636b-4c95-a3b3-a8a0dc9f68da" providerId="ADAL" clId="{43F6B32A-6824-164A-A091-E7D0868BAE8B}" dt="2024-01-16T17:25:15.485" v="434" actId="1076"/>
          <ac:spMkLst>
            <pc:docMk/>
            <pc:sldMk cId="1552356036" sldId="290"/>
            <ac:spMk id="21" creationId="{201CBC9C-CBB8-10FF-EC2C-122DA0E49C23}"/>
          </ac:spMkLst>
        </pc:spChg>
        <pc:spChg chg="add mod">
          <ac:chgData name="Binita Gupta (binitag)" userId="2e1667b5-636b-4c95-a3b3-a8a0dc9f68da" providerId="ADAL" clId="{43F6B32A-6824-164A-A091-E7D0868BAE8B}" dt="2024-01-16T17:25:15.485" v="434" actId="1076"/>
          <ac:spMkLst>
            <pc:docMk/>
            <pc:sldMk cId="1552356036" sldId="290"/>
            <ac:spMk id="22" creationId="{9C9731F7-3CB7-976D-D3E4-C399ACCF1979}"/>
          </ac:spMkLst>
        </pc:spChg>
        <pc:spChg chg="add mod">
          <ac:chgData name="Binita Gupta (binitag)" userId="2e1667b5-636b-4c95-a3b3-a8a0dc9f68da" providerId="ADAL" clId="{43F6B32A-6824-164A-A091-E7D0868BAE8B}" dt="2024-01-16T17:25:15.485" v="434" actId="1076"/>
          <ac:spMkLst>
            <pc:docMk/>
            <pc:sldMk cId="1552356036" sldId="290"/>
            <ac:spMk id="23" creationId="{E1697284-3727-8081-78F1-30F9E2575114}"/>
          </ac:spMkLst>
        </pc:spChg>
        <pc:spChg chg="add mod">
          <ac:chgData name="Binita Gupta (binitag)" userId="2e1667b5-636b-4c95-a3b3-a8a0dc9f68da" providerId="ADAL" clId="{43F6B32A-6824-164A-A091-E7D0868BAE8B}" dt="2024-01-16T17:25:15.485" v="434" actId="1076"/>
          <ac:spMkLst>
            <pc:docMk/>
            <pc:sldMk cId="1552356036" sldId="290"/>
            <ac:spMk id="25" creationId="{4B8936B7-7379-6370-C51B-645F97524BAB}"/>
          </ac:spMkLst>
        </pc:spChg>
        <pc:spChg chg="mod">
          <ac:chgData name="Binita Gupta (binitag)" userId="2e1667b5-636b-4c95-a3b3-a8a0dc9f68da" providerId="ADAL" clId="{43F6B32A-6824-164A-A091-E7D0868BAE8B}" dt="2024-01-16T17:23:44.794" v="395" actId="20577"/>
          <ac:spMkLst>
            <pc:docMk/>
            <pc:sldMk cId="1552356036" sldId="290"/>
            <ac:spMk id="4097" creationId="{00000000-0000-0000-0000-000000000000}"/>
          </ac:spMkLst>
        </pc:spChg>
        <pc:spChg chg="mod">
          <ac:chgData name="Binita Gupta (binitag)" userId="2e1667b5-636b-4c95-a3b3-a8a0dc9f68da" providerId="ADAL" clId="{43F6B32A-6824-164A-A091-E7D0868BAE8B}" dt="2024-01-17T07:21:08.830" v="3441" actId="14100"/>
          <ac:spMkLst>
            <pc:docMk/>
            <pc:sldMk cId="1552356036" sldId="290"/>
            <ac:spMk id="4098" creationId="{00000000-0000-0000-0000-000000000000}"/>
          </ac:spMkLst>
        </pc:spChg>
        <pc:picChg chg="add mod">
          <ac:chgData name="Binita Gupta (binitag)" userId="2e1667b5-636b-4c95-a3b3-a8a0dc9f68da" providerId="ADAL" clId="{43F6B32A-6824-164A-A091-E7D0868BAE8B}" dt="2024-01-17T07:20:44.206" v="3437" actId="1076"/>
          <ac:picMkLst>
            <pc:docMk/>
            <pc:sldMk cId="1552356036" sldId="290"/>
            <ac:picMk id="26" creationId="{1EB5E947-CC58-5A07-6DC1-A48D380AD302}"/>
          </ac:picMkLst>
        </pc:picChg>
        <pc:picChg chg="del">
          <ac:chgData name="Binita Gupta (binitag)" userId="2e1667b5-636b-4c95-a3b3-a8a0dc9f68da" providerId="ADAL" clId="{43F6B32A-6824-164A-A091-E7D0868BAE8B}" dt="2024-01-16T17:24:50.130" v="431" actId="478"/>
          <ac:picMkLst>
            <pc:docMk/>
            <pc:sldMk cId="1552356036" sldId="290"/>
            <ac:picMk id="28" creationId="{D89F10A3-32F2-FEB3-CFAC-AFEC428434CD}"/>
          </ac:picMkLst>
        </pc:picChg>
        <pc:cxnChg chg="add mod">
          <ac:chgData name="Binita Gupta (binitag)" userId="2e1667b5-636b-4c95-a3b3-a8a0dc9f68da" providerId="ADAL" clId="{43F6B32A-6824-164A-A091-E7D0868BAE8B}" dt="2024-01-16T17:25:15.485" v="434" actId="1076"/>
          <ac:cxnSpMkLst>
            <pc:docMk/>
            <pc:sldMk cId="1552356036" sldId="290"/>
            <ac:cxnSpMk id="15" creationId="{D00DE964-CA25-6F2C-FA55-7E86BDBA7686}"/>
          </ac:cxnSpMkLst>
        </pc:cxnChg>
        <pc:cxnChg chg="add mod">
          <ac:chgData name="Binita Gupta (binitag)" userId="2e1667b5-636b-4c95-a3b3-a8a0dc9f68da" providerId="ADAL" clId="{43F6B32A-6824-164A-A091-E7D0868BAE8B}" dt="2024-01-16T17:25:15.485" v="434" actId="1076"/>
          <ac:cxnSpMkLst>
            <pc:docMk/>
            <pc:sldMk cId="1552356036" sldId="290"/>
            <ac:cxnSpMk id="16" creationId="{1B9050B4-C784-CC94-C554-E88009E2BEBE}"/>
          </ac:cxnSpMkLst>
        </pc:cxnChg>
        <pc:cxnChg chg="add mod">
          <ac:chgData name="Binita Gupta (binitag)" userId="2e1667b5-636b-4c95-a3b3-a8a0dc9f68da" providerId="ADAL" clId="{43F6B32A-6824-164A-A091-E7D0868BAE8B}" dt="2024-01-16T17:25:15.485" v="434" actId="1076"/>
          <ac:cxnSpMkLst>
            <pc:docMk/>
            <pc:sldMk cId="1552356036" sldId="290"/>
            <ac:cxnSpMk id="17" creationId="{8D560450-ADCA-958E-FE53-591D1704F576}"/>
          </ac:cxnSpMkLst>
        </pc:cxnChg>
        <pc:cxnChg chg="add mod">
          <ac:chgData name="Binita Gupta (binitag)" userId="2e1667b5-636b-4c95-a3b3-a8a0dc9f68da" providerId="ADAL" clId="{43F6B32A-6824-164A-A091-E7D0868BAE8B}" dt="2024-01-16T17:25:15.485" v="434" actId="1076"/>
          <ac:cxnSpMkLst>
            <pc:docMk/>
            <pc:sldMk cId="1552356036" sldId="290"/>
            <ac:cxnSpMk id="18" creationId="{5C6381A3-A43A-049F-E7CD-EA1CE2E87DBF}"/>
          </ac:cxnSpMkLst>
        </pc:cxnChg>
        <pc:cxnChg chg="add mod">
          <ac:chgData name="Binita Gupta (binitag)" userId="2e1667b5-636b-4c95-a3b3-a8a0dc9f68da" providerId="ADAL" clId="{43F6B32A-6824-164A-A091-E7D0868BAE8B}" dt="2024-01-16T17:25:15.485" v="434" actId="1076"/>
          <ac:cxnSpMkLst>
            <pc:docMk/>
            <pc:sldMk cId="1552356036" sldId="290"/>
            <ac:cxnSpMk id="19" creationId="{C4BEB1FA-46D2-E2A9-C207-743D537077DB}"/>
          </ac:cxnSpMkLst>
        </pc:cxnChg>
        <pc:cxnChg chg="add mod">
          <ac:chgData name="Binita Gupta (binitag)" userId="2e1667b5-636b-4c95-a3b3-a8a0dc9f68da" providerId="ADAL" clId="{43F6B32A-6824-164A-A091-E7D0868BAE8B}" dt="2024-01-16T17:25:15.485" v="434" actId="1076"/>
          <ac:cxnSpMkLst>
            <pc:docMk/>
            <pc:sldMk cId="1552356036" sldId="290"/>
            <ac:cxnSpMk id="20" creationId="{441F63BF-A08B-81F8-5070-328AAD509944}"/>
          </ac:cxnSpMkLst>
        </pc:cxnChg>
        <pc:cxnChg chg="add mod">
          <ac:chgData name="Binita Gupta (binitag)" userId="2e1667b5-636b-4c95-a3b3-a8a0dc9f68da" providerId="ADAL" clId="{43F6B32A-6824-164A-A091-E7D0868BAE8B}" dt="2024-01-16T17:25:15.485" v="434" actId="1076"/>
          <ac:cxnSpMkLst>
            <pc:docMk/>
            <pc:sldMk cId="1552356036" sldId="290"/>
            <ac:cxnSpMk id="24" creationId="{41FD7B75-F158-3AA2-A29B-C65DBD904CAC}"/>
          </ac:cxnSpMkLst>
        </pc:cxnChg>
      </pc:sldChg>
      <pc:sldChg chg="modSp mod modNotesTx">
        <pc:chgData name="Binita Gupta (binitag)" userId="2e1667b5-636b-4c95-a3b3-a8a0dc9f68da" providerId="ADAL" clId="{43F6B32A-6824-164A-A091-E7D0868BAE8B}" dt="2024-01-17T06:25:33.948" v="3101" actId="20577"/>
        <pc:sldMkLst>
          <pc:docMk/>
          <pc:sldMk cId="2189449108" sldId="291"/>
        </pc:sldMkLst>
        <pc:spChg chg="mod">
          <ac:chgData name="Binita Gupta (binitag)" userId="2e1667b5-636b-4c95-a3b3-a8a0dc9f68da" providerId="ADAL" clId="{43F6B32A-6824-164A-A091-E7D0868BAE8B}" dt="2024-01-17T06:25:33.948" v="3101" actId="20577"/>
          <ac:spMkLst>
            <pc:docMk/>
            <pc:sldMk cId="2189449108" sldId="291"/>
            <ac:spMk id="3" creationId="{682CEAD6-F7CE-6FA1-7183-BB90DF397025}"/>
          </ac:spMkLst>
        </pc:spChg>
      </pc:sldChg>
      <pc:sldChg chg="modSp mod modNotesTx">
        <pc:chgData name="Binita Gupta (binitag)" userId="2e1667b5-636b-4c95-a3b3-a8a0dc9f68da" providerId="ADAL" clId="{43F6B32A-6824-164A-A091-E7D0868BAE8B}" dt="2024-01-17T06:20:04.888" v="3006" actId="20577"/>
        <pc:sldMkLst>
          <pc:docMk/>
          <pc:sldMk cId="4045845716" sldId="292"/>
        </pc:sldMkLst>
        <pc:spChg chg="mod">
          <ac:chgData name="Binita Gupta (binitag)" userId="2e1667b5-636b-4c95-a3b3-a8a0dc9f68da" providerId="ADAL" clId="{43F6B32A-6824-164A-A091-E7D0868BAE8B}" dt="2024-01-17T06:20:04.888" v="3006" actId="20577"/>
          <ac:spMkLst>
            <pc:docMk/>
            <pc:sldMk cId="4045845716" sldId="292"/>
            <ac:spMk id="3" creationId="{682CEAD6-F7CE-6FA1-7183-BB90DF397025}"/>
          </ac:spMkLst>
        </pc:spChg>
      </pc:sldChg>
      <pc:sldChg chg="modSp mod modNotesTx">
        <pc:chgData name="Binita Gupta (binitag)" userId="2e1667b5-636b-4c95-a3b3-a8a0dc9f68da" providerId="ADAL" clId="{43F6B32A-6824-164A-A091-E7D0868BAE8B}" dt="2024-01-17T06:11:58.611" v="2875" actId="20577"/>
        <pc:sldMkLst>
          <pc:docMk/>
          <pc:sldMk cId="2800919492" sldId="294"/>
        </pc:sldMkLst>
        <pc:spChg chg="mod">
          <ac:chgData name="Binita Gupta (binitag)" userId="2e1667b5-636b-4c95-a3b3-a8a0dc9f68da" providerId="ADAL" clId="{43F6B32A-6824-164A-A091-E7D0868BAE8B}" dt="2024-01-17T06:11:58.611" v="2875" actId="20577"/>
          <ac:spMkLst>
            <pc:docMk/>
            <pc:sldMk cId="2800919492" sldId="294"/>
            <ac:spMk id="3" creationId="{682CEAD6-F7CE-6FA1-7183-BB90DF397025}"/>
          </ac:spMkLst>
        </pc:spChg>
      </pc:sldChg>
      <pc:sldChg chg="modSp mod modNotesTx">
        <pc:chgData name="Binita Gupta (binitag)" userId="2e1667b5-636b-4c95-a3b3-a8a0dc9f68da" providerId="ADAL" clId="{43F6B32A-6824-164A-A091-E7D0868BAE8B}" dt="2024-01-17T07:25:13.039" v="3464" actId="115"/>
        <pc:sldMkLst>
          <pc:docMk/>
          <pc:sldMk cId="1974818652" sldId="295"/>
        </pc:sldMkLst>
        <pc:spChg chg="mod">
          <ac:chgData name="Binita Gupta (binitag)" userId="2e1667b5-636b-4c95-a3b3-a8a0dc9f68da" providerId="ADAL" clId="{43F6B32A-6824-164A-A091-E7D0868BAE8B}" dt="2024-01-17T03:30:19.414" v="1169" actId="20577"/>
          <ac:spMkLst>
            <pc:docMk/>
            <pc:sldMk cId="1974818652" sldId="295"/>
            <ac:spMk id="4097" creationId="{00000000-0000-0000-0000-000000000000}"/>
          </ac:spMkLst>
        </pc:spChg>
        <pc:spChg chg="mod">
          <ac:chgData name="Binita Gupta (binitag)" userId="2e1667b5-636b-4c95-a3b3-a8a0dc9f68da" providerId="ADAL" clId="{43F6B32A-6824-164A-A091-E7D0868BAE8B}" dt="2024-01-17T07:25:13.039" v="3464" actId="115"/>
          <ac:spMkLst>
            <pc:docMk/>
            <pc:sldMk cId="1974818652" sldId="295"/>
            <ac:spMk id="4098" creationId="{00000000-0000-0000-0000-000000000000}"/>
          </ac:spMkLst>
        </pc:spChg>
      </pc:sldChg>
      <pc:sldChg chg="delSp modSp mod modNotesTx">
        <pc:chgData name="Binita Gupta (binitag)" userId="2e1667b5-636b-4c95-a3b3-a8a0dc9f68da" providerId="ADAL" clId="{43F6B32A-6824-164A-A091-E7D0868BAE8B}" dt="2024-01-17T06:59:40.122" v="3336" actId="14100"/>
        <pc:sldMkLst>
          <pc:docMk/>
          <pc:sldMk cId="3128179532" sldId="296"/>
        </pc:sldMkLst>
        <pc:spChg chg="mod">
          <ac:chgData name="Binita Gupta (binitag)" userId="2e1667b5-636b-4c95-a3b3-a8a0dc9f68da" providerId="ADAL" clId="{43F6B32A-6824-164A-A091-E7D0868BAE8B}" dt="2024-01-17T03:50:31.055" v="1425" actId="20577"/>
          <ac:spMkLst>
            <pc:docMk/>
            <pc:sldMk cId="3128179532" sldId="296"/>
            <ac:spMk id="2" creationId="{7500DC9F-1940-28C4-CFA6-DB7768DA3513}"/>
          </ac:spMkLst>
        </pc:spChg>
        <pc:spChg chg="del">
          <ac:chgData name="Binita Gupta (binitag)" userId="2e1667b5-636b-4c95-a3b3-a8a0dc9f68da" providerId="ADAL" clId="{43F6B32A-6824-164A-A091-E7D0868BAE8B}" dt="2024-01-17T03:49:42.518" v="1388" actId="478"/>
          <ac:spMkLst>
            <pc:docMk/>
            <pc:sldMk cId="3128179532" sldId="296"/>
            <ac:spMk id="53" creationId="{58AE4BF5-3884-B831-8977-C63161AB4360}"/>
          </ac:spMkLst>
        </pc:spChg>
        <pc:spChg chg="mod">
          <ac:chgData name="Binita Gupta (binitag)" userId="2e1667b5-636b-4c95-a3b3-a8a0dc9f68da" providerId="ADAL" clId="{43F6B32A-6824-164A-A091-E7D0868BAE8B}" dt="2024-01-17T03:53:14.675" v="1527" actId="1076"/>
          <ac:spMkLst>
            <pc:docMk/>
            <pc:sldMk cId="3128179532" sldId="296"/>
            <ac:spMk id="55" creationId="{96D2C55F-90D8-3220-7957-EC90257DC770}"/>
          </ac:spMkLst>
        </pc:spChg>
        <pc:picChg chg="mod">
          <ac:chgData name="Binita Gupta (binitag)" userId="2e1667b5-636b-4c95-a3b3-a8a0dc9f68da" providerId="ADAL" clId="{43F6B32A-6824-164A-A091-E7D0868BAE8B}" dt="2024-01-17T06:59:40.122" v="3336" actId="14100"/>
          <ac:picMkLst>
            <pc:docMk/>
            <pc:sldMk cId="3128179532" sldId="296"/>
            <ac:picMk id="8" creationId="{43AD613A-5301-2499-1893-BC3B7390A3B4}"/>
          </ac:picMkLst>
        </pc:picChg>
        <pc:picChg chg="del">
          <ac:chgData name="Binita Gupta (binitag)" userId="2e1667b5-636b-4c95-a3b3-a8a0dc9f68da" providerId="ADAL" clId="{43F6B32A-6824-164A-A091-E7D0868BAE8B}" dt="2024-01-17T03:49:36.417" v="1387" actId="478"/>
          <ac:picMkLst>
            <pc:docMk/>
            <pc:sldMk cId="3128179532" sldId="296"/>
            <ac:picMk id="48" creationId="{14C856F1-FD78-293D-8EB3-8818E734E374}"/>
          </ac:picMkLst>
        </pc:picChg>
      </pc:sldChg>
      <pc:sldChg chg="modSp mod modNotesTx">
        <pc:chgData name="Binita Gupta (binitag)" userId="2e1667b5-636b-4c95-a3b3-a8a0dc9f68da" providerId="ADAL" clId="{43F6B32A-6824-164A-A091-E7D0868BAE8B}" dt="2024-01-17T07:25:19.072" v="3465" actId="115"/>
        <pc:sldMkLst>
          <pc:docMk/>
          <pc:sldMk cId="2595449661" sldId="297"/>
        </pc:sldMkLst>
        <pc:spChg chg="mod">
          <ac:chgData name="Binita Gupta (binitag)" userId="2e1667b5-636b-4c95-a3b3-a8a0dc9f68da" providerId="ADAL" clId="{43F6B32A-6824-164A-A091-E7D0868BAE8B}" dt="2024-01-17T03:30:37.252" v="1171" actId="20577"/>
          <ac:spMkLst>
            <pc:docMk/>
            <pc:sldMk cId="2595449661" sldId="297"/>
            <ac:spMk id="4097" creationId="{00000000-0000-0000-0000-000000000000}"/>
          </ac:spMkLst>
        </pc:spChg>
        <pc:spChg chg="mod">
          <ac:chgData name="Binita Gupta (binitag)" userId="2e1667b5-636b-4c95-a3b3-a8a0dc9f68da" providerId="ADAL" clId="{43F6B32A-6824-164A-A091-E7D0868BAE8B}" dt="2024-01-17T07:25:19.072" v="3465" actId="115"/>
          <ac:spMkLst>
            <pc:docMk/>
            <pc:sldMk cId="2595449661" sldId="297"/>
            <ac:spMk id="4098" creationId="{00000000-0000-0000-0000-000000000000}"/>
          </ac:spMkLst>
        </pc:spChg>
      </pc:sldChg>
      <pc:sldChg chg="modSp mod">
        <pc:chgData name="Binita Gupta (binitag)" userId="2e1667b5-636b-4c95-a3b3-a8a0dc9f68da" providerId="ADAL" clId="{43F6B32A-6824-164A-A091-E7D0868BAE8B}" dt="2024-01-17T06:38:48.090" v="3304" actId="20577"/>
        <pc:sldMkLst>
          <pc:docMk/>
          <pc:sldMk cId="69757405" sldId="300"/>
        </pc:sldMkLst>
        <pc:spChg chg="mod">
          <ac:chgData name="Binita Gupta (binitag)" userId="2e1667b5-636b-4c95-a3b3-a8a0dc9f68da" providerId="ADAL" clId="{43F6B32A-6824-164A-A091-E7D0868BAE8B}" dt="2024-01-17T06:38:48.090" v="3304" actId="20577"/>
          <ac:spMkLst>
            <pc:docMk/>
            <pc:sldMk cId="69757405" sldId="300"/>
            <ac:spMk id="2" creationId="{00000000-0000-0000-0000-000000000000}"/>
          </ac:spMkLst>
        </pc:spChg>
      </pc:sldChg>
      <pc:sldChg chg="modSp mod modNotesTx">
        <pc:chgData name="Binita Gupta (binitag)" userId="2e1667b5-636b-4c95-a3b3-a8a0dc9f68da" providerId="ADAL" clId="{43F6B32A-6824-164A-A091-E7D0868BAE8B}" dt="2024-01-17T07:25:04.661" v="3463" actId="115"/>
        <pc:sldMkLst>
          <pc:docMk/>
          <pc:sldMk cId="2283623507" sldId="301"/>
        </pc:sldMkLst>
        <pc:spChg chg="mod">
          <ac:chgData name="Binita Gupta (binitag)" userId="2e1667b5-636b-4c95-a3b3-a8a0dc9f68da" providerId="ADAL" clId="{43F6B32A-6824-164A-A091-E7D0868BAE8B}" dt="2024-01-17T07:25:04.661" v="3463" actId="115"/>
          <ac:spMkLst>
            <pc:docMk/>
            <pc:sldMk cId="2283623507" sldId="301"/>
            <ac:spMk id="3" creationId="{682CEAD6-F7CE-6FA1-7183-BB90DF397025}"/>
          </ac:spMkLst>
        </pc:spChg>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pChg chg="mod">
          <ac:chgData name="Binita Gupta (binitag)" userId="2e1667b5-636b-4c95-a3b3-a8a0dc9f68da" providerId="ADAL" clId="{43F6B32A-6824-164A-A091-E7D0868BAE8B}" dt="2024-01-17T06:19:03.106" v="2990" actId="20577"/>
          <ac:spMkLst>
            <pc:docMk/>
            <pc:sldMk cId="3989689201" sldId="303"/>
            <ac:spMk id="2" creationId="{CF5A1B59-B685-9502-4106-F8586EFB424C}"/>
          </ac:spMkLst>
        </pc:spChg>
      </pc:sldChg>
      <pc:sldChg chg="modSp mod">
        <pc:chgData name="Binita Gupta (binitag)" userId="2e1667b5-636b-4c95-a3b3-a8a0dc9f68da" providerId="ADAL" clId="{43F6B32A-6824-164A-A091-E7D0868BAE8B}" dt="2024-01-17T06:30:10.931" v="3198" actId="20577"/>
        <pc:sldMkLst>
          <pc:docMk/>
          <pc:sldMk cId="3112040221" sldId="304"/>
        </pc:sldMkLst>
        <pc:spChg chg="mod">
          <ac:chgData name="Binita Gupta (binitag)" userId="2e1667b5-636b-4c95-a3b3-a8a0dc9f68da" providerId="ADAL" clId="{43F6B32A-6824-164A-A091-E7D0868BAE8B}" dt="2024-01-17T06:19:13.077" v="2992" actId="20577"/>
          <ac:spMkLst>
            <pc:docMk/>
            <pc:sldMk cId="3112040221" sldId="304"/>
            <ac:spMk id="2" creationId="{CF5A1B59-B685-9502-4106-F8586EFB424C}"/>
          </ac:spMkLst>
        </pc:spChg>
        <pc:spChg chg="mod">
          <ac:chgData name="Binita Gupta (binitag)" userId="2e1667b5-636b-4c95-a3b3-a8a0dc9f68da" providerId="ADAL" clId="{43F6B32A-6824-164A-A091-E7D0868BAE8B}" dt="2024-01-17T06:30:10.931" v="3198" actId="20577"/>
          <ac:spMkLst>
            <pc:docMk/>
            <pc:sldMk cId="3112040221" sldId="304"/>
            <ac:spMk id="3" creationId="{682CEAD6-F7CE-6FA1-7183-BB90DF397025}"/>
          </ac:spMkLst>
        </pc:spChg>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pChg chg="mod">
          <ac:chgData name="Binita Gupta (binitag)" userId="2e1667b5-636b-4c95-a3b3-a8a0dc9f68da" providerId="ADAL" clId="{43F6B32A-6824-164A-A091-E7D0868BAE8B}" dt="2024-01-17T07:25:39.209" v="3467" actId="14100"/>
          <ac:spMkLst>
            <pc:docMk/>
            <pc:sldMk cId="4135912332" sldId="305"/>
            <ac:spMk id="4098" creationId="{00000000-0000-0000-0000-000000000000}"/>
          </ac:spMkLst>
        </pc:spChg>
        <pc:picChg chg="add mod">
          <ac:chgData name="Binita Gupta (binitag)" userId="2e1667b5-636b-4c95-a3b3-a8a0dc9f68da" providerId="ADAL" clId="{43F6B32A-6824-164A-A091-E7D0868BAE8B}" dt="2024-01-17T03:54:30.936" v="1534" actId="14100"/>
          <ac:picMkLst>
            <pc:docMk/>
            <pc:sldMk cId="4135912332" sldId="305"/>
            <ac:picMk id="2" creationId="{077886C1-4C47-7458-E3B7-EC9EC5AA4F3C}"/>
          </ac:picMkLst>
        </pc:picChg>
        <pc:picChg chg="del mod">
          <ac:chgData name="Binita Gupta (binitag)" userId="2e1667b5-636b-4c95-a3b3-a8a0dc9f68da" providerId="ADAL" clId="{43F6B32A-6824-164A-A091-E7D0868BAE8B}" dt="2024-01-17T03:54:08.140" v="1529" actId="478"/>
          <ac:picMkLst>
            <pc:docMk/>
            <pc:sldMk cId="4135912332" sldId="305"/>
            <ac:picMk id="3" creationId="{557A08F2-A4D9-50C5-0CE0-F571D479517C}"/>
          </ac:picMkLst>
        </pc:picChg>
      </pc:sldChg>
      <pc:sldChg chg="modSp mod">
        <pc:chgData name="Binita Gupta (binitag)" userId="2e1667b5-636b-4c95-a3b3-a8a0dc9f68da" providerId="ADAL" clId="{43F6B32A-6824-164A-A091-E7D0868BAE8B}" dt="2024-01-17T06:19:21.116" v="2994" actId="20577"/>
        <pc:sldMkLst>
          <pc:docMk/>
          <pc:sldMk cId="2719389330" sldId="306"/>
        </pc:sldMkLst>
        <pc:spChg chg="mod">
          <ac:chgData name="Binita Gupta (binitag)" userId="2e1667b5-636b-4c95-a3b3-a8a0dc9f68da" providerId="ADAL" clId="{43F6B32A-6824-164A-A091-E7D0868BAE8B}" dt="2024-01-17T06:19:21.116" v="2994" actId="20577"/>
          <ac:spMkLst>
            <pc:docMk/>
            <pc:sldMk cId="2719389330" sldId="306"/>
            <ac:spMk id="2" creationId="{CF5A1B59-B685-9502-4106-F8586EFB424C}"/>
          </ac:spMkLst>
        </pc:spChg>
        <pc:spChg chg="mod">
          <ac:chgData name="Binita Gupta (binitag)" userId="2e1667b5-636b-4c95-a3b3-a8a0dc9f68da" providerId="ADAL" clId="{43F6B32A-6824-164A-A091-E7D0868BAE8B}" dt="2024-01-17T06:03:07.309" v="2810" actId="20577"/>
          <ac:spMkLst>
            <pc:docMk/>
            <pc:sldMk cId="2719389330" sldId="306"/>
            <ac:spMk id="3" creationId="{682CEAD6-F7CE-6FA1-7183-BB90DF397025}"/>
          </ac:spMkLst>
        </pc:spChg>
      </pc:sldChg>
      <pc:sldChg chg="addSp delSp modSp mod">
        <pc:chgData name="Binita Gupta (binitag)" userId="2e1667b5-636b-4c95-a3b3-a8a0dc9f68da" providerId="ADAL" clId="{43F6B32A-6824-164A-A091-E7D0868BAE8B}" dt="2024-01-17T06:30:34.100" v="3201"/>
        <pc:sldMkLst>
          <pc:docMk/>
          <pc:sldMk cId="785965236" sldId="308"/>
        </pc:sldMkLst>
        <pc:spChg chg="add del mod">
          <ac:chgData name="Binita Gupta (binitag)" userId="2e1667b5-636b-4c95-a3b3-a8a0dc9f68da" providerId="ADAL" clId="{43F6B32A-6824-164A-A091-E7D0868BAE8B}" dt="2024-01-17T06:30:34.100" v="3201"/>
          <ac:spMkLst>
            <pc:docMk/>
            <pc:sldMk cId="785965236" sldId="308"/>
            <ac:spMk id="3" creationId="{F131203F-27EC-72F8-64D7-39E1E007EFF6}"/>
          </ac:spMkLst>
        </pc:spChg>
      </pc:sldChg>
      <pc:sldChg chg="modSp add del mod">
        <pc:chgData name="Binita Gupta (binitag)" userId="2e1667b5-636b-4c95-a3b3-a8a0dc9f68da" providerId="ADAL" clId="{43F6B32A-6824-164A-A091-E7D0868BAE8B}" dt="2024-01-17T03:00:11.311" v="896" actId="2696"/>
        <pc:sldMkLst>
          <pc:docMk/>
          <pc:sldMk cId="3027340684" sldId="309"/>
        </pc:sldMkLst>
        <pc:spChg chg="mod">
          <ac:chgData name="Binita Gupta (binitag)" userId="2e1667b5-636b-4c95-a3b3-a8a0dc9f68da" providerId="ADAL" clId="{43F6B32A-6824-164A-A091-E7D0868BAE8B}" dt="2024-01-16T22:55:17.699" v="595" actId="20577"/>
          <ac:spMkLst>
            <pc:docMk/>
            <pc:sldMk cId="3027340684" sldId="309"/>
            <ac:spMk id="4098" creationId="{00000000-0000-0000-0000-000000000000}"/>
          </ac:spMkLst>
        </pc:spChg>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pChg chg="mod">
          <ac:chgData name="Binita Gupta (binitag)" userId="2e1667b5-636b-4c95-a3b3-a8a0dc9f68da" providerId="ADAL" clId="{43F6B32A-6824-164A-A091-E7D0868BAE8B}" dt="2024-01-16T17:18:08.437" v="330" actId="404"/>
          <ac:spMkLst>
            <pc:docMk/>
            <pc:sldMk cId="3192332135" sldId="310"/>
            <ac:spMk id="2" creationId="{D72FA42B-9BE3-9E87-C443-E99059FD99B7}"/>
          </ac:spMkLst>
        </pc:spChg>
        <pc:spChg chg="mod">
          <ac:chgData name="Binita Gupta (binitag)" userId="2e1667b5-636b-4c95-a3b3-a8a0dc9f68da" providerId="ADAL" clId="{43F6B32A-6824-164A-A091-E7D0868BAE8B}" dt="2024-01-16T17:18:34.439" v="335" actId="20577"/>
          <ac:spMkLst>
            <pc:docMk/>
            <pc:sldMk cId="3192332135" sldId="310"/>
            <ac:spMk id="3" creationId="{5E235684-4254-A5A5-1D51-D9C81C90163B}"/>
          </ac:spMkLst>
        </pc:spChg>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pChg chg="add mod">
          <ac:chgData name="Binita Gupta (binitag)" userId="2e1667b5-636b-4c95-a3b3-a8a0dc9f68da" providerId="ADAL" clId="{43F6B32A-6824-164A-A091-E7D0868BAE8B}" dt="2024-01-17T03:05:30.641" v="930"/>
          <ac:spMkLst>
            <pc:docMk/>
            <pc:sldMk cId="2335054722" sldId="311"/>
            <ac:spMk id="7" creationId="{2E4E47DF-612D-3D22-2982-9F559DE9875B}"/>
          </ac:spMkLst>
        </pc:spChg>
        <pc:spChg chg="add mod">
          <ac:chgData name="Binita Gupta (binitag)" userId="2e1667b5-636b-4c95-a3b3-a8a0dc9f68da" providerId="ADAL" clId="{43F6B32A-6824-164A-A091-E7D0868BAE8B}" dt="2024-01-17T03:05:30.641" v="930"/>
          <ac:spMkLst>
            <pc:docMk/>
            <pc:sldMk cId="2335054722" sldId="311"/>
            <ac:spMk id="8" creationId="{C515E955-20FF-38F4-3D83-7672C8351BC0}"/>
          </ac:spMkLst>
        </pc:spChg>
        <pc:spChg chg="add mod">
          <ac:chgData name="Binita Gupta (binitag)" userId="2e1667b5-636b-4c95-a3b3-a8a0dc9f68da" providerId="ADAL" clId="{43F6B32A-6824-164A-A091-E7D0868BAE8B}" dt="2024-01-17T03:05:30.641" v="930"/>
          <ac:spMkLst>
            <pc:docMk/>
            <pc:sldMk cId="2335054722" sldId="311"/>
            <ac:spMk id="9" creationId="{9D0C36E1-F835-ABF5-7C5D-1868DD6610EE}"/>
          </ac:spMkLst>
        </pc:spChg>
        <pc:spChg chg="add mod">
          <ac:chgData name="Binita Gupta (binitag)" userId="2e1667b5-636b-4c95-a3b3-a8a0dc9f68da" providerId="ADAL" clId="{43F6B32A-6824-164A-A091-E7D0868BAE8B}" dt="2024-01-17T03:05:30.641" v="930"/>
          <ac:spMkLst>
            <pc:docMk/>
            <pc:sldMk cId="2335054722" sldId="311"/>
            <ac:spMk id="10" creationId="{24BF3FF0-7BCC-204E-3930-75E031D879F9}"/>
          </ac:spMkLst>
        </pc:spChg>
        <pc:spChg chg="add mod">
          <ac:chgData name="Binita Gupta (binitag)" userId="2e1667b5-636b-4c95-a3b3-a8a0dc9f68da" providerId="ADAL" clId="{43F6B32A-6824-164A-A091-E7D0868BAE8B}" dt="2024-01-17T03:05:30.641" v="930"/>
          <ac:spMkLst>
            <pc:docMk/>
            <pc:sldMk cId="2335054722" sldId="311"/>
            <ac:spMk id="11" creationId="{9BDDCAE5-B02E-4956-987D-E29E962ED56C}"/>
          </ac:spMkLst>
        </pc:spChg>
        <pc:spChg chg="add mod">
          <ac:chgData name="Binita Gupta (binitag)" userId="2e1667b5-636b-4c95-a3b3-a8a0dc9f68da" providerId="ADAL" clId="{43F6B32A-6824-164A-A091-E7D0868BAE8B}" dt="2024-01-17T03:05:30.641" v="930"/>
          <ac:spMkLst>
            <pc:docMk/>
            <pc:sldMk cId="2335054722" sldId="311"/>
            <ac:spMk id="12" creationId="{05B8789B-FA50-16BA-4A73-ECD61A3B404E}"/>
          </ac:spMkLst>
        </pc:spChg>
        <pc:spChg chg="add mod">
          <ac:chgData name="Binita Gupta (binitag)" userId="2e1667b5-636b-4c95-a3b3-a8a0dc9f68da" providerId="ADAL" clId="{43F6B32A-6824-164A-A091-E7D0868BAE8B}" dt="2024-01-17T03:05:30.641" v="930"/>
          <ac:spMkLst>
            <pc:docMk/>
            <pc:sldMk cId="2335054722" sldId="311"/>
            <ac:spMk id="13" creationId="{4A0DA14A-8CE7-A3F4-3C92-9EDF4317C3CB}"/>
          </ac:spMkLst>
        </pc:spChg>
        <pc:spChg chg="add mod">
          <ac:chgData name="Binita Gupta (binitag)" userId="2e1667b5-636b-4c95-a3b3-a8a0dc9f68da" providerId="ADAL" clId="{43F6B32A-6824-164A-A091-E7D0868BAE8B}" dt="2024-01-17T03:05:30.641" v="930"/>
          <ac:spMkLst>
            <pc:docMk/>
            <pc:sldMk cId="2335054722" sldId="311"/>
            <ac:spMk id="14" creationId="{2AF3C201-5268-54DB-B4FC-DA4E932A4A58}"/>
          </ac:spMkLst>
        </pc:spChg>
        <pc:spChg chg="add mod">
          <ac:chgData name="Binita Gupta (binitag)" userId="2e1667b5-636b-4c95-a3b3-a8a0dc9f68da" providerId="ADAL" clId="{43F6B32A-6824-164A-A091-E7D0868BAE8B}" dt="2024-01-17T03:05:30.641" v="930"/>
          <ac:spMkLst>
            <pc:docMk/>
            <pc:sldMk cId="2335054722" sldId="311"/>
            <ac:spMk id="15" creationId="{1BCEEAA6-267B-CCF0-6568-C7BF1E8D921A}"/>
          </ac:spMkLst>
        </pc:spChg>
        <pc:spChg chg="add mod">
          <ac:chgData name="Binita Gupta (binitag)" userId="2e1667b5-636b-4c95-a3b3-a8a0dc9f68da" providerId="ADAL" clId="{43F6B32A-6824-164A-A091-E7D0868BAE8B}" dt="2024-01-17T03:05:30.641" v="930"/>
          <ac:spMkLst>
            <pc:docMk/>
            <pc:sldMk cId="2335054722" sldId="311"/>
            <ac:spMk id="16" creationId="{25EC9AA1-0093-40DD-6B61-DA7044750B54}"/>
          </ac:spMkLst>
        </pc:spChg>
        <pc:spChg chg="add mod">
          <ac:chgData name="Binita Gupta (binitag)" userId="2e1667b5-636b-4c95-a3b3-a8a0dc9f68da" providerId="ADAL" clId="{43F6B32A-6824-164A-A091-E7D0868BAE8B}" dt="2024-01-17T03:05:30.641" v="930"/>
          <ac:spMkLst>
            <pc:docMk/>
            <pc:sldMk cId="2335054722" sldId="311"/>
            <ac:spMk id="17" creationId="{36326D96-C1C8-ED5E-6B05-004262DCE8DD}"/>
          </ac:spMkLst>
        </pc:spChg>
        <pc:spChg chg="add mod">
          <ac:chgData name="Binita Gupta (binitag)" userId="2e1667b5-636b-4c95-a3b3-a8a0dc9f68da" providerId="ADAL" clId="{43F6B32A-6824-164A-A091-E7D0868BAE8B}" dt="2024-01-17T03:05:30.641" v="930"/>
          <ac:spMkLst>
            <pc:docMk/>
            <pc:sldMk cId="2335054722" sldId="311"/>
            <ac:spMk id="18" creationId="{578FA1C7-9E88-9DC2-E370-527437627B0C}"/>
          </ac:spMkLst>
        </pc:spChg>
        <pc:spChg chg="add mod">
          <ac:chgData name="Binita Gupta (binitag)" userId="2e1667b5-636b-4c95-a3b3-a8a0dc9f68da" providerId="ADAL" clId="{43F6B32A-6824-164A-A091-E7D0868BAE8B}" dt="2024-01-17T03:05:30.641" v="930"/>
          <ac:spMkLst>
            <pc:docMk/>
            <pc:sldMk cId="2335054722" sldId="311"/>
            <ac:spMk id="19" creationId="{2B137DF5-3937-7133-C6B9-62642938240F}"/>
          </ac:spMkLst>
        </pc:spChg>
        <pc:spChg chg="add mod">
          <ac:chgData name="Binita Gupta (binitag)" userId="2e1667b5-636b-4c95-a3b3-a8a0dc9f68da" providerId="ADAL" clId="{43F6B32A-6824-164A-A091-E7D0868BAE8B}" dt="2024-01-17T03:05:30.641" v="930"/>
          <ac:spMkLst>
            <pc:docMk/>
            <pc:sldMk cId="2335054722" sldId="311"/>
            <ac:spMk id="20" creationId="{446150FC-1FA3-3BD6-D8D7-54CE349646C5}"/>
          </ac:spMkLst>
        </pc:spChg>
        <pc:spChg chg="add mod">
          <ac:chgData name="Binita Gupta (binitag)" userId="2e1667b5-636b-4c95-a3b3-a8a0dc9f68da" providerId="ADAL" clId="{43F6B32A-6824-164A-A091-E7D0868BAE8B}" dt="2024-01-17T03:05:30.641" v="930"/>
          <ac:spMkLst>
            <pc:docMk/>
            <pc:sldMk cId="2335054722" sldId="311"/>
            <ac:spMk id="21" creationId="{2E3546E3-203F-7887-E375-9693D09ADE28}"/>
          </ac:spMkLst>
        </pc:spChg>
        <pc:spChg chg="add mod">
          <ac:chgData name="Binita Gupta (binitag)" userId="2e1667b5-636b-4c95-a3b3-a8a0dc9f68da" providerId="ADAL" clId="{43F6B32A-6824-164A-A091-E7D0868BAE8B}" dt="2024-01-17T03:05:30.641" v="930"/>
          <ac:spMkLst>
            <pc:docMk/>
            <pc:sldMk cId="2335054722" sldId="311"/>
            <ac:spMk id="22" creationId="{F612D766-5678-9AFA-CF14-89ABDC5172B0}"/>
          </ac:spMkLst>
        </pc:spChg>
        <pc:spChg chg="add mod">
          <ac:chgData name="Binita Gupta (binitag)" userId="2e1667b5-636b-4c95-a3b3-a8a0dc9f68da" providerId="ADAL" clId="{43F6B32A-6824-164A-A091-E7D0868BAE8B}" dt="2024-01-17T03:05:30.641" v="930"/>
          <ac:spMkLst>
            <pc:docMk/>
            <pc:sldMk cId="2335054722" sldId="311"/>
            <ac:spMk id="23" creationId="{B65DD12F-E334-A8CF-4188-17CC0D92556E}"/>
          </ac:spMkLst>
        </pc:spChg>
        <pc:spChg chg="add mod">
          <ac:chgData name="Binita Gupta (binitag)" userId="2e1667b5-636b-4c95-a3b3-a8a0dc9f68da" providerId="ADAL" clId="{43F6B32A-6824-164A-A091-E7D0868BAE8B}" dt="2024-01-17T03:05:30.641" v="930"/>
          <ac:spMkLst>
            <pc:docMk/>
            <pc:sldMk cId="2335054722" sldId="311"/>
            <ac:spMk id="24" creationId="{6C4EE907-50DF-961B-6136-D21E38435CCE}"/>
          </ac:spMkLst>
        </pc:spChg>
        <pc:spChg chg="add mod">
          <ac:chgData name="Binita Gupta (binitag)" userId="2e1667b5-636b-4c95-a3b3-a8a0dc9f68da" providerId="ADAL" clId="{43F6B32A-6824-164A-A091-E7D0868BAE8B}" dt="2024-01-17T03:05:30.641" v="930"/>
          <ac:spMkLst>
            <pc:docMk/>
            <pc:sldMk cId="2335054722" sldId="311"/>
            <ac:spMk id="25" creationId="{6D45F39C-C533-748A-7D02-C9450BD3D569}"/>
          </ac:spMkLst>
        </pc:spChg>
        <pc:spChg chg="add mod">
          <ac:chgData name="Binita Gupta (binitag)" userId="2e1667b5-636b-4c95-a3b3-a8a0dc9f68da" providerId="ADAL" clId="{43F6B32A-6824-164A-A091-E7D0868BAE8B}" dt="2024-01-17T03:05:30.641" v="930"/>
          <ac:spMkLst>
            <pc:docMk/>
            <pc:sldMk cId="2335054722" sldId="311"/>
            <ac:spMk id="27" creationId="{18154815-D631-4B4D-B7E8-A3C2F3DA1FC3}"/>
          </ac:spMkLst>
        </pc:spChg>
        <pc:spChg chg="add mod">
          <ac:chgData name="Binita Gupta (binitag)" userId="2e1667b5-636b-4c95-a3b3-a8a0dc9f68da" providerId="ADAL" clId="{43F6B32A-6824-164A-A091-E7D0868BAE8B}" dt="2024-01-17T03:05:30.641" v="930"/>
          <ac:spMkLst>
            <pc:docMk/>
            <pc:sldMk cId="2335054722" sldId="311"/>
            <ac:spMk id="28" creationId="{5C0A0C83-25A2-0BFF-81E4-447792BE65A2}"/>
          </ac:spMkLst>
        </pc:spChg>
        <pc:spChg chg="add mod">
          <ac:chgData name="Binita Gupta (binitag)" userId="2e1667b5-636b-4c95-a3b3-a8a0dc9f68da" providerId="ADAL" clId="{43F6B32A-6824-164A-A091-E7D0868BAE8B}" dt="2024-01-17T03:05:30.641" v="930"/>
          <ac:spMkLst>
            <pc:docMk/>
            <pc:sldMk cId="2335054722" sldId="311"/>
            <ac:spMk id="29" creationId="{EBDFBC80-7377-3CAC-0522-199B77107864}"/>
          </ac:spMkLst>
        </pc:spChg>
        <pc:spChg chg="add mod">
          <ac:chgData name="Binita Gupta (binitag)" userId="2e1667b5-636b-4c95-a3b3-a8a0dc9f68da" providerId="ADAL" clId="{43F6B32A-6824-164A-A091-E7D0868BAE8B}" dt="2024-01-17T03:05:30.641" v="930"/>
          <ac:spMkLst>
            <pc:docMk/>
            <pc:sldMk cId="2335054722" sldId="311"/>
            <ac:spMk id="30" creationId="{501694E6-84F0-15BF-C5E7-B5309EBAF040}"/>
          </ac:spMkLst>
        </pc:spChg>
        <pc:spChg chg="add mod">
          <ac:chgData name="Binita Gupta (binitag)" userId="2e1667b5-636b-4c95-a3b3-a8a0dc9f68da" providerId="ADAL" clId="{43F6B32A-6824-164A-A091-E7D0868BAE8B}" dt="2024-01-17T03:05:30.641" v="930"/>
          <ac:spMkLst>
            <pc:docMk/>
            <pc:sldMk cId="2335054722" sldId="311"/>
            <ac:spMk id="32" creationId="{16FF8517-8542-411D-6E5B-2D16DE667B21}"/>
          </ac:spMkLst>
        </pc:spChg>
        <pc:spChg chg="add mod">
          <ac:chgData name="Binita Gupta (binitag)" userId="2e1667b5-636b-4c95-a3b3-a8a0dc9f68da" providerId="ADAL" clId="{43F6B32A-6824-164A-A091-E7D0868BAE8B}" dt="2024-01-17T03:05:30.641" v="930"/>
          <ac:spMkLst>
            <pc:docMk/>
            <pc:sldMk cId="2335054722" sldId="311"/>
            <ac:spMk id="34" creationId="{83BD8BE8-357C-7148-1AE1-C57CA8B1BDA1}"/>
          </ac:spMkLst>
        </pc:spChg>
        <pc:spChg chg="add mod">
          <ac:chgData name="Binita Gupta (binitag)" userId="2e1667b5-636b-4c95-a3b3-a8a0dc9f68da" providerId="ADAL" clId="{43F6B32A-6824-164A-A091-E7D0868BAE8B}" dt="2024-01-17T03:05:30.641" v="930"/>
          <ac:spMkLst>
            <pc:docMk/>
            <pc:sldMk cId="2335054722" sldId="311"/>
            <ac:spMk id="35" creationId="{0018B98F-A4EA-6E58-47F3-48EE055CA36C}"/>
          </ac:spMkLst>
        </pc:spChg>
        <pc:spChg chg="add mod">
          <ac:chgData name="Binita Gupta (binitag)" userId="2e1667b5-636b-4c95-a3b3-a8a0dc9f68da" providerId="ADAL" clId="{43F6B32A-6824-164A-A091-E7D0868BAE8B}" dt="2024-01-17T03:05:30.641" v="930"/>
          <ac:spMkLst>
            <pc:docMk/>
            <pc:sldMk cId="2335054722" sldId="311"/>
            <ac:spMk id="36" creationId="{B5B13E44-1FAF-2585-E3E9-BACD755C9035}"/>
          </ac:spMkLst>
        </pc:spChg>
        <pc:spChg chg="add mod">
          <ac:chgData name="Binita Gupta (binitag)" userId="2e1667b5-636b-4c95-a3b3-a8a0dc9f68da" providerId="ADAL" clId="{43F6B32A-6824-164A-A091-E7D0868BAE8B}" dt="2024-01-17T03:05:30.641" v="930"/>
          <ac:spMkLst>
            <pc:docMk/>
            <pc:sldMk cId="2335054722" sldId="311"/>
            <ac:spMk id="37" creationId="{144FEEA1-9B1C-8B66-00A2-3B6BD2430C69}"/>
          </ac:spMkLst>
        </pc:spChg>
        <pc:spChg chg="add mod">
          <ac:chgData name="Binita Gupta (binitag)" userId="2e1667b5-636b-4c95-a3b3-a8a0dc9f68da" providerId="ADAL" clId="{43F6B32A-6824-164A-A091-E7D0868BAE8B}" dt="2024-01-17T03:05:30.641" v="930"/>
          <ac:spMkLst>
            <pc:docMk/>
            <pc:sldMk cId="2335054722" sldId="311"/>
            <ac:spMk id="41" creationId="{31CEB439-66F7-B931-69F6-9580C9E7CD66}"/>
          </ac:spMkLst>
        </pc:spChg>
        <pc:spChg chg="mod">
          <ac:chgData name="Binita Gupta (binitag)" userId="2e1667b5-636b-4c95-a3b3-a8a0dc9f68da" providerId="ADAL" clId="{43F6B32A-6824-164A-A091-E7D0868BAE8B}" dt="2024-01-17T03:07:43.005" v="947" actId="20577"/>
          <ac:spMkLst>
            <pc:docMk/>
            <pc:sldMk cId="2335054722" sldId="311"/>
            <ac:spMk id="4097" creationId="{00000000-0000-0000-0000-000000000000}"/>
          </ac:spMkLst>
        </pc:spChg>
        <pc:spChg chg="mod">
          <ac:chgData name="Binita Gupta (binitag)" userId="2e1667b5-636b-4c95-a3b3-a8a0dc9f68da" providerId="ADAL" clId="{43F6B32A-6824-164A-A091-E7D0868BAE8B}" dt="2024-01-17T07:22:51.633" v="3453" actId="14100"/>
          <ac:spMkLst>
            <pc:docMk/>
            <pc:sldMk cId="2335054722" sldId="311"/>
            <ac:spMk id="4098" creationId="{00000000-0000-0000-0000-000000000000}"/>
          </ac:spMkLst>
        </pc:spChg>
        <pc:picChg chg="add del mod">
          <ac:chgData name="Binita Gupta (binitag)" userId="2e1667b5-636b-4c95-a3b3-a8a0dc9f68da" providerId="ADAL" clId="{43F6B32A-6824-164A-A091-E7D0868BAE8B}" dt="2024-01-17T03:05:26.240" v="929" actId="478"/>
          <ac:picMkLst>
            <pc:docMk/>
            <pc:sldMk cId="2335054722" sldId="311"/>
            <ac:picMk id="2" creationId="{925CE693-7791-9E42-7690-628E10B5BCED}"/>
          </ac:picMkLst>
        </pc:picChg>
        <pc:picChg chg="del">
          <ac:chgData name="Binita Gupta (binitag)" userId="2e1667b5-636b-4c95-a3b3-a8a0dc9f68da" providerId="ADAL" clId="{43F6B32A-6824-164A-A091-E7D0868BAE8B}" dt="2024-01-17T02:56:14.158" v="854" actId="478"/>
          <ac:picMkLst>
            <pc:docMk/>
            <pc:sldMk cId="2335054722" sldId="311"/>
            <ac:picMk id="3" creationId="{2D2DA198-54D2-C89F-E2D2-1AC27917D845}"/>
          </ac:picMkLst>
        </pc:picChg>
        <pc:picChg chg="add mod">
          <ac:chgData name="Binita Gupta (binitag)" userId="2e1667b5-636b-4c95-a3b3-a8a0dc9f68da" providerId="ADAL" clId="{43F6B32A-6824-164A-A091-E7D0868BAE8B}" dt="2024-01-17T06:34:21.036" v="3249" actId="14100"/>
          <ac:picMkLst>
            <pc:docMk/>
            <pc:sldMk cId="2335054722" sldId="311"/>
            <ac:picMk id="47" creationId="{CD9ECD56-84E5-9616-949E-D68CCF6D41E3}"/>
          </ac:picMkLst>
        </pc:picChg>
        <pc:cxnChg chg="add mod">
          <ac:chgData name="Binita Gupta (binitag)" userId="2e1667b5-636b-4c95-a3b3-a8a0dc9f68da" providerId="ADAL" clId="{43F6B32A-6824-164A-A091-E7D0868BAE8B}" dt="2024-01-17T03:05:30.641" v="930"/>
          <ac:cxnSpMkLst>
            <pc:docMk/>
            <pc:sldMk cId="2335054722" sldId="311"/>
            <ac:cxnSpMk id="26" creationId="{1622A61E-77E4-B39C-B28C-3852F0D99C28}"/>
          </ac:cxnSpMkLst>
        </pc:cxnChg>
        <pc:cxnChg chg="add mod">
          <ac:chgData name="Binita Gupta (binitag)" userId="2e1667b5-636b-4c95-a3b3-a8a0dc9f68da" providerId="ADAL" clId="{43F6B32A-6824-164A-A091-E7D0868BAE8B}" dt="2024-01-17T03:05:30.641" v="930"/>
          <ac:cxnSpMkLst>
            <pc:docMk/>
            <pc:sldMk cId="2335054722" sldId="311"/>
            <ac:cxnSpMk id="31" creationId="{ED7751EC-21D4-13A3-3448-7CAA9DE83D17}"/>
          </ac:cxnSpMkLst>
        </pc:cxnChg>
        <pc:cxnChg chg="add mod">
          <ac:chgData name="Binita Gupta (binitag)" userId="2e1667b5-636b-4c95-a3b3-a8a0dc9f68da" providerId="ADAL" clId="{43F6B32A-6824-164A-A091-E7D0868BAE8B}" dt="2024-01-17T03:05:30.641" v="930"/>
          <ac:cxnSpMkLst>
            <pc:docMk/>
            <pc:sldMk cId="2335054722" sldId="311"/>
            <ac:cxnSpMk id="33" creationId="{517683D7-3EF8-835A-1041-272F2F3DEDF5}"/>
          </ac:cxnSpMkLst>
        </pc:cxnChg>
        <pc:cxnChg chg="add mod">
          <ac:chgData name="Binita Gupta (binitag)" userId="2e1667b5-636b-4c95-a3b3-a8a0dc9f68da" providerId="ADAL" clId="{43F6B32A-6824-164A-A091-E7D0868BAE8B}" dt="2024-01-17T03:05:30.641" v="930"/>
          <ac:cxnSpMkLst>
            <pc:docMk/>
            <pc:sldMk cId="2335054722" sldId="311"/>
            <ac:cxnSpMk id="38" creationId="{04C1A469-5F93-136E-F862-D5F56F6BC1E7}"/>
          </ac:cxnSpMkLst>
        </pc:cxnChg>
        <pc:cxnChg chg="add mod">
          <ac:chgData name="Binita Gupta (binitag)" userId="2e1667b5-636b-4c95-a3b3-a8a0dc9f68da" providerId="ADAL" clId="{43F6B32A-6824-164A-A091-E7D0868BAE8B}" dt="2024-01-17T03:05:30.641" v="930"/>
          <ac:cxnSpMkLst>
            <pc:docMk/>
            <pc:sldMk cId="2335054722" sldId="311"/>
            <ac:cxnSpMk id="39" creationId="{400D56F3-B66E-D8A1-CD74-43938E21E4B6}"/>
          </ac:cxnSpMkLst>
        </pc:cxnChg>
        <pc:cxnChg chg="add mod">
          <ac:chgData name="Binita Gupta (binitag)" userId="2e1667b5-636b-4c95-a3b3-a8a0dc9f68da" providerId="ADAL" clId="{43F6B32A-6824-164A-A091-E7D0868BAE8B}" dt="2024-01-17T03:05:30.641" v="930"/>
          <ac:cxnSpMkLst>
            <pc:docMk/>
            <pc:sldMk cId="2335054722" sldId="311"/>
            <ac:cxnSpMk id="40" creationId="{C837EF59-27C9-A0EC-DE38-20FC53D4B37B}"/>
          </ac:cxnSpMkLst>
        </pc:cxnChg>
        <pc:cxnChg chg="add mod">
          <ac:chgData name="Binita Gupta (binitag)" userId="2e1667b5-636b-4c95-a3b3-a8a0dc9f68da" providerId="ADAL" clId="{43F6B32A-6824-164A-A091-E7D0868BAE8B}" dt="2024-01-17T03:05:30.641" v="930"/>
          <ac:cxnSpMkLst>
            <pc:docMk/>
            <pc:sldMk cId="2335054722" sldId="311"/>
            <ac:cxnSpMk id="42" creationId="{F1EB1CFA-055E-3A3D-2E47-C22D05A551E3}"/>
          </ac:cxnSpMkLst>
        </pc:cxnChg>
        <pc:cxnChg chg="add mod">
          <ac:chgData name="Binita Gupta (binitag)" userId="2e1667b5-636b-4c95-a3b3-a8a0dc9f68da" providerId="ADAL" clId="{43F6B32A-6824-164A-A091-E7D0868BAE8B}" dt="2024-01-17T03:05:30.641" v="930"/>
          <ac:cxnSpMkLst>
            <pc:docMk/>
            <pc:sldMk cId="2335054722" sldId="311"/>
            <ac:cxnSpMk id="43" creationId="{5DA70DE0-5A3B-ED2F-3588-F183C4F92378}"/>
          </ac:cxnSpMkLst>
        </pc:cxnChg>
        <pc:cxnChg chg="add mod">
          <ac:chgData name="Binita Gupta (binitag)" userId="2e1667b5-636b-4c95-a3b3-a8a0dc9f68da" providerId="ADAL" clId="{43F6B32A-6824-164A-A091-E7D0868BAE8B}" dt="2024-01-17T03:05:30.641" v="930"/>
          <ac:cxnSpMkLst>
            <pc:docMk/>
            <pc:sldMk cId="2335054722" sldId="311"/>
            <ac:cxnSpMk id="44" creationId="{E65176CF-1FF9-0916-91B8-D7BAC0277E64}"/>
          </ac:cxnSpMkLst>
        </pc:cxnChg>
        <pc:cxnChg chg="add mod">
          <ac:chgData name="Binita Gupta (binitag)" userId="2e1667b5-636b-4c95-a3b3-a8a0dc9f68da" providerId="ADAL" clId="{43F6B32A-6824-164A-A091-E7D0868BAE8B}" dt="2024-01-17T03:05:30.641" v="930"/>
          <ac:cxnSpMkLst>
            <pc:docMk/>
            <pc:sldMk cId="2335054722" sldId="311"/>
            <ac:cxnSpMk id="45" creationId="{7F36E444-1BB9-3157-CD56-41FAE492E59C}"/>
          </ac:cxnSpMkLst>
        </pc:cxnChg>
        <pc:cxnChg chg="add mod">
          <ac:chgData name="Binita Gupta (binitag)" userId="2e1667b5-636b-4c95-a3b3-a8a0dc9f68da" providerId="ADAL" clId="{43F6B32A-6824-164A-A091-E7D0868BAE8B}" dt="2024-01-17T03:05:30.641" v="930"/>
          <ac:cxnSpMkLst>
            <pc:docMk/>
            <pc:sldMk cId="2335054722" sldId="311"/>
            <ac:cxnSpMk id="46" creationId="{99833D5C-88A3-2C1B-1231-2F71AC19F2BE}"/>
          </ac:cxnSpMkLst>
        </pc:cxnChg>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pChg chg="mod">
          <ac:chgData name="Binita Gupta (binitag)" userId="2e1667b5-636b-4c95-a3b3-a8a0dc9f68da" providerId="ADAL" clId="{43F6B32A-6824-164A-A091-E7D0868BAE8B}" dt="2024-01-17T06:31:10.789" v="3209" actId="20577"/>
          <ac:spMkLst>
            <pc:docMk/>
            <pc:sldMasterMk cId="0" sldId="2147483648"/>
            <ac:spMk id="10" creationId="{00000000-0000-0000-0000-000000000000}"/>
          </ac:spMkLst>
        </pc:spChg>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pChg chg="add del mod">
            <ac:chgData name="Binita Gupta (binitag)" userId="2e1667b5-636b-4c95-a3b3-a8a0dc9f68da" providerId="ADAL" clId="{43F6B32A-6824-164A-A091-E7D0868BAE8B}" dt="2024-01-17T06:30:59.199" v="3205"/>
            <ac:spMkLst>
              <pc:docMk/>
              <pc:sldMasterMk cId="0" sldId="2147483648"/>
              <pc:sldLayoutMk cId="0" sldId="2147483651"/>
              <ac:spMk id="7" creationId="{5A743535-072D-79B1-1C63-C7ED3774975A}"/>
            </ac:spMkLst>
          </pc:spChg>
          <pc:spChg chg="add del mod">
            <ac:chgData name="Binita Gupta (binitag)" userId="2e1667b5-636b-4c95-a3b3-a8a0dc9f68da" providerId="ADAL" clId="{43F6B32A-6824-164A-A091-E7D0868BAE8B}" dt="2024-01-17T06:31:00.194" v="3207"/>
            <ac:spMkLst>
              <pc:docMk/>
              <pc:sldMasterMk cId="0" sldId="2147483648"/>
              <pc:sldLayoutMk cId="0" sldId="2147483651"/>
              <ac:spMk id="8" creationId="{8109ADFD-93B5-2F27-4CD3-BB08E5DC73E2}"/>
            </ac:spMkLst>
          </pc:spChg>
        </pc:sldLayoutChg>
      </pc:sldMasterChg>
    </pc:docChg>
  </pc:docChgLst>
  <pc:docChgLst>
    <pc:chgData name="Binita Gupta (binitag)" userId="2e1667b5-636b-4c95-a3b3-a8a0dc9f68da" providerId="ADAL" clId="{DABD7EE4-12E4-5E43-BA3D-163C6BE2D2DC}"/>
    <pc:docChg chg="undo custSel addSld delSld modSld modMainMaster">
      <pc:chgData name="Binita Gupta (binitag)" userId="2e1667b5-636b-4c95-a3b3-a8a0dc9f68da" providerId="ADAL" clId="{DABD7EE4-12E4-5E43-BA3D-163C6BE2D2DC}" dt="2024-06-27T03:59:33.657" v="5140" actId="404"/>
      <pc:docMkLst>
        <pc:docMk/>
      </pc:docMkLst>
      <pc:sldChg chg="modSp mod">
        <pc:chgData name="Binita Gupta (binitag)" userId="2e1667b5-636b-4c95-a3b3-a8a0dc9f68da" providerId="ADAL" clId="{DABD7EE4-12E4-5E43-BA3D-163C6BE2D2DC}" dt="2024-06-27T03:19:34.466" v="4802" actId="20577"/>
        <pc:sldMkLst>
          <pc:docMk/>
          <pc:sldMk cId="1564151962" sldId="328"/>
        </pc:sldMkLst>
        <pc:spChg chg="mod">
          <ac:chgData name="Binita Gupta (binitag)" userId="2e1667b5-636b-4c95-a3b3-a8a0dc9f68da" providerId="ADAL" clId="{DABD7EE4-12E4-5E43-BA3D-163C6BE2D2DC}" dt="2024-06-27T03:19:34.466" v="4802" actId="20577"/>
          <ac:spMkLst>
            <pc:docMk/>
            <pc:sldMk cId="1564151962" sldId="328"/>
            <ac:spMk id="4098" creationId="{00000000-0000-0000-0000-000000000000}"/>
          </ac:spMkLst>
        </pc:spChg>
      </pc:sldChg>
      <pc:sldChg chg="modSp mod">
        <pc:chgData name="Binita Gupta (binitag)" userId="2e1667b5-636b-4c95-a3b3-a8a0dc9f68da" providerId="ADAL" clId="{DABD7EE4-12E4-5E43-BA3D-163C6BE2D2DC}" dt="2024-06-27T03:26:08.742" v="4839" actId="20577"/>
        <pc:sldMkLst>
          <pc:docMk/>
          <pc:sldMk cId="32534514" sldId="329"/>
        </pc:sldMkLst>
        <pc:spChg chg="mod">
          <ac:chgData name="Binita Gupta (binitag)" userId="2e1667b5-636b-4c95-a3b3-a8a0dc9f68da" providerId="ADAL" clId="{DABD7EE4-12E4-5E43-BA3D-163C6BE2D2DC}" dt="2024-06-27T03:26:08.742" v="4839" actId="20577"/>
          <ac:spMkLst>
            <pc:docMk/>
            <pc:sldMk cId="32534514" sldId="329"/>
            <ac:spMk id="4098" creationId="{00000000-0000-0000-0000-000000000000}"/>
          </ac:spMkLst>
        </pc:spChg>
        <pc:picChg chg="mod">
          <ac:chgData name="Binita Gupta (binitag)" userId="2e1667b5-636b-4c95-a3b3-a8a0dc9f68da" providerId="ADAL" clId="{DABD7EE4-12E4-5E43-BA3D-163C6BE2D2DC}" dt="2024-06-27T02:53:58.028" v="4350" actId="1076"/>
          <ac:picMkLst>
            <pc:docMk/>
            <pc:sldMk cId="32534514" sldId="329"/>
            <ac:picMk id="9" creationId="{B38BA916-495B-6285-770B-7E6A1238CB4A}"/>
          </ac:picMkLst>
        </pc:picChg>
      </pc:sldChg>
      <pc:sldChg chg="modSp mod">
        <pc:chgData name="Binita Gupta (binitag)" userId="2e1667b5-636b-4c95-a3b3-a8a0dc9f68da" providerId="ADAL" clId="{DABD7EE4-12E4-5E43-BA3D-163C6BE2D2DC}" dt="2024-06-27T02:55:14.688" v="4351" actId="20577"/>
        <pc:sldMkLst>
          <pc:docMk/>
          <pc:sldMk cId="3065255517" sldId="331"/>
        </pc:sldMkLst>
        <pc:spChg chg="mod">
          <ac:chgData name="Binita Gupta (binitag)" userId="2e1667b5-636b-4c95-a3b3-a8a0dc9f68da" providerId="ADAL" clId="{DABD7EE4-12E4-5E43-BA3D-163C6BE2D2DC}" dt="2024-06-27T02:55:14.688" v="4351" actId="20577"/>
          <ac:spMkLst>
            <pc:docMk/>
            <pc:sldMk cId="3065255517" sldId="331"/>
            <ac:spMk id="4098" creationId="{00000000-0000-0000-0000-000000000000}"/>
          </ac:spMkLst>
        </pc:spChg>
      </pc:sldChg>
      <pc:sldChg chg="modSp add del mod">
        <pc:chgData name="Binita Gupta (binitag)" userId="2e1667b5-636b-4c95-a3b3-a8a0dc9f68da" providerId="ADAL" clId="{DABD7EE4-12E4-5E43-BA3D-163C6BE2D2DC}" dt="2024-06-27T02:57:09.442" v="4359" actId="20577"/>
        <pc:sldMkLst>
          <pc:docMk/>
          <pc:sldMk cId="4065250037" sldId="333"/>
        </pc:sldMkLst>
        <pc:spChg chg="mod">
          <ac:chgData name="Binita Gupta (binitag)" userId="2e1667b5-636b-4c95-a3b3-a8a0dc9f68da" providerId="ADAL" clId="{DABD7EE4-12E4-5E43-BA3D-163C6BE2D2DC}" dt="2024-06-27T02:57:09.442" v="4359" actId="20577"/>
          <ac:spMkLst>
            <pc:docMk/>
            <pc:sldMk cId="4065250037" sldId="333"/>
            <ac:spMk id="4098" creationId="{00000000-0000-0000-0000-000000000000}"/>
          </ac:spMkLst>
        </pc:spChg>
      </pc:sldChg>
      <pc:sldChg chg="addSp delSp modSp mod">
        <pc:chgData name="Binita Gupta (binitag)" userId="2e1667b5-636b-4c95-a3b3-a8a0dc9f68da" providerId="ADAL" clId="{DABD7EE4-12E4-5E43-BA3D-163C6BE2D2DC}" dt="2024-06-27T03:31:13.342" v="4845" actId="20577"/>
        <pc:sldMkLst>
          <pc:docMk/>
          <pc:sldMk cId="2043247713" sldId="334"/>
        </pc:sldMkLst>
        <pc:spChg chg="mod">
          <ac:chgData name="Binita Gupta (binitag)" userId="2e1667b5-636b-4c95-a3b3-a8a0dc9f68da" providerId="ADAL" clId="{DABD7EE4-12E4-5E43-BA3D-163C6BE2D2DC}" dt="2024-06-26T13:40:01.757" v="148" actId="20577"/>
          <ac:spMkLst>
            <pc:docMk/>
            <pc:sldMk cId="2043247713" sldId="334"/>
            <ac:spMk id="2" creationId="{DEAD83B3-13B3-9EDF-52C8-7D090407A6AC}"/>
          </ac:spMkLst>
        </pc:spChg>
        <pc:spChg chg="mod">
          <ac:chgData name="Binita Gupta (binitag)" userId="2e1667b5-636b-4c95-a3b3-a8a0dc9f68da" providerId="ADAL" clId="{DABD7EE4-12E4-5E43-BA3D-163C6BE2D2DC}" dt="2024-06-27T03:31:13.342" v="4845" actId="20577"/>
          <ac:spMkLst>
            <pc:docMk/>
            <pc:sldMk cId="2043247713" sldId="334"/>
            <ac:spMk id="3" creationId="{37D71A61-FF1C-EF62-837D-E985266B8028}"/>
          </ac:spMkLst>
        </pc:spChg>
        <pc:picChg chg="del">
          <ac:chgData name="Binita Gupta (binitag)" userId="2e1667b5-636b-4c95-a3b3-a8a0dc9f68da" providerId="ADAL" clId="{DABD7EE4-12E4-5E43-BA3D-163C6BE2D2DC}" dt="2024-06-27T03:02:24.381" v="4365" actId="478"/>
          <ac:picMkLst>
            <pc:docMk/>
            <pc:sldMk cId="2043247713" sldId="334"/>
            <ac:picMk id="7" creationId="{AB167ECA-E35F-E3F4-BA2D-6CA998876A26}"/>
          </ac:picMkLst>
        </pc:picChg>
        <pc:picChg chg="add mod">
          <ac:chgData name="Binita Gupta (binitag)" userId="2e1667b5-636b-4c95-a3b3-a8a0dc9f68da" providerId="ADAL" clId="{DABD7EE4-12E4-5E43-BA3D-163C6BE2D2DC}" dt="2024-06-27T03:02:35.856" v="4369" actId="1076"/>
          <ac:picMkLst>
            <pc:docMk/>
            <pc:sldMk cId="2043247713" sldId="334"/>
            <ac:picMk id="8" creationId="{45B05489-B3B5-211A-2C33-FE0DDF0B4E0F}"/>
          </ac:picMkLst>
        </pc:picChg>
      </pc:sldChg>
      <pc:sldChg chg="modSp mod">
        <pc:chgData name="Binita Gupta (binitag)" userId="2e1667b5-636b-4c95-a3b3-a8a0dc9f68da" providerId="ADAL" clId="{DABD7EE4-12E4-5E43-BA3D-163C6BE2D2DC}" dt="2024-06-27T03:42:21.220" v="4893" actId="20577"/>
        <pc:sldMkLst>
          <pc:docMk/>
          <pc:sldMk cId="359900838" sldId="335"/>
        </pc:sldMkLst>
        <pc:spChg chg="mod">
          <ac:chgData name="Binita Gupta (binitag)" userId="2e1667b5-636b-4c95-a3b3-a8a0dc9f68da" providerId="ADAL" clId="{DABD7EE4-12E4-5E43-BA3D-163C6BE2D2DC}" dt="2024-06-27T03:42:21.220" v="4893" actId="20577"/>
          <ac:spMkLst>
            <pc:docMk/>
            <pc:sldMk cId="359900838" sldId="335"/>
            <ac:spMk id="3" creationId="{37D71A61-FF1C-EF62-837D-E985266B8028}"/>
          </ac:spMkLst>
        </pc:spChg>
      </pc:sldChg>
      <pc:sldChg chg="addSp delSp modSp add mod">
        <pc:chgData name="Binita Gupta (binitag)" userId="2e1667b5-636b-4c95-a3b3-a8a0dc9f68da" providerId="ADAL" clId="{DABD7EE4-12E4-5E43-BA3D-163C6BE2D2DC}" dt="2024-06-27T03:49:27.563" v="5070" actId="20577"/>
        <pc:sldMkLst>
          <pc:docMk/>
          <pc:sldMk cId="2908804932" sldId="337"/>
        </pc:sldMkLst>
        <pc:spChg chg="mod">
          <ac:chgData name="Binita Gupta (binitag)" userId="2e1667b5-636b-4c95-a3b3-a8a0dc9f68da" providerId="ADAL" clId="{DABD7EE4-12E4-5E43-BA3D-163C6BE2D2DC}" dt="2024-06-27T03:49:27.563" v="5070" actId="20577"/>
          <ac:spMkLst>
            <pc:docMk/>
            <pc:sldMk cId="2908804932" sldId="337"/>
            <ac:spMk id="2" creationId="{DEAD83B3-13B3-9EDF-52C8-7D090407A6AC}"/>
          </ac:spMkLst>
        </pc:spChg>
        <pc:spChg chg="mod">
          <ac:chgData name="Binita Gupta (binitag)" userId="2e1667b5-636b-4c95-a3b3-a8a0dc9f68da" providerId="ADAL" clId="{DABD7EE4-12E4-5E43-BA3D-163C6BE2D2DC}" dt="2024-06-27T03:34:52.714" v="4879" actId="20577"/>
          <ac:spMkLst>
            <pc:docMk/>
            <pc:sldMk cId="2908804932" sldId="337"/>
            <ac:spMk id="3" creationId="{37D71A61-FF1C-EF62-837D-E985266B8028}"/>
          </ac:spMkLst>
        </pc:spChg>
        <pc:spChg chg="add del mod">
          <ac:chgData name="Binita Gupta (binitag)" userId="2e1667b5-636b-4c95-a3b3-a8a0dc9f68da" providerId="ADAL" clId="{DABD7EE4-12E4-5E43-BA3D-163C6BE2D2DC}" dt="2024-06-27T00:01:04.673" v="3973"/>
          <ac:spMkLst>
            <pc:docMk/>
            <pc:sldMk cId="2908804932" sldId="337"/>
            <ac:spMk id="8" creationId="{B3926146-1C78-8B2E-DBAB-5CC595995F71}"/>
          </ac:spMkLst>
        </pc:spChg>
        <pc:spChg chg="add del mod">
          <ac:chgData name="Binita Gupta (binitag)" userId="2e1667b5-636b-4c95-a3b3-a8a0dc9f68da" providerId="ADAL" clId="{DABD7EE4-12E4-5E43-BA3D-163C6BE2D2DC}" dt="2024-06-27T00:01:06.157" v="3975"/>
          <ac:spMkLst>
            <pc:docMk/>
            <pc:sldMk cId="2908804932" sldId="337"/>
            <ac:spMk id="9" creationId="{BE711202-56E2-1CA6-0E13-164A8C1DC804}"/>
          </ac:spMkLst>
        </pc:spChg>
        <pc:picChg chg="del mod">
          <ac:chgData name="Binita Gupta (binitag)" userId="2e1667b5-636b-4c95-a3b3-a8a0dc9f68da" providerId="ADAL" clId="{DABD7EE4-12E4-5E43-BA3D-163C6BE2D2DC}" dt="2024-06-27T02:28:22.203" v="3981" actId="478"/>
          <ac:picMkLst>
            <pc:docMk/>
            <pc:sldMk cId="2908804932" sldId="337"/>
            <ac:picMk id="7" creationId="{BE73BC3D-F55D-75B1-DB36-359E91A6DF62}"/>
          </ac:picMkLst>
        </pc:picChg>
        <pc:picChg chg="add del mod">
          <ac:chgData name="Binita Gupta (binitag)" userId="2e1667b5-636b-4c95-a3b3-a8a0dc9f68da" providerId="ADAL" clId="{DABD7EE4-12E4-5E43-BA3D-163C6BE2D2DC}" dt="2024-06-27T02:44:37.648" v="4221" actId="478"/>
          <ac:picMkLst>
            <pc:docMk/>
            <pc:sldMk cId="2908804932" sldId="337"/>
            <ac:picMk id="10" creationId="{477FAD31-3009-C49C-C2E2-9AF567927476}"/>
          </ac:picMkLst>
        </pc:picChg>
        <pc:picChg chg="add mod">
          <ac:chgData name="Binita Gupta (binitag)" userId="2e1667b5-636b-4c95-a3b3-a8a0dc9f68da" providerId="ADAL" clId="{DABD7EE4-12E4-5E43-BA3D-163C6BE2D2DC}" dt="2024-06-27T03:17:17.156" v="4761" actId="1076"/>
          <ac:picMkLst>
            <pc:docMk/>
            <pc:sldMk cId="2908804932" sldId="337"/>
            <ac:picMk id="11" creationId="{7DAEAC82-1670-A053-8D58-6536DD3993D2}"/>
          </ac:picMkLst>
        </pc:picChg>
      </pc:sldChg>
      <pc:sldChg chg="modSp mod">
        <pc:chgData name="Binita Gupta (binitag)" userId="2e1667b5-636b-4c95-a3b3-a8a0dc9f68da" providerId="ADAL" clId="{DABD7EE4-12E4-5E43-BA3D-163C6BE2D2DC}" dt="2024-06-27T03:44:13.368" v="5008" actId="20577"/>
        <pc:sldMkLst>
          <pc:docMk/>
          <pc:sldMk cId="3896037241" sldId="338"/>
        </pc:sldMkLst>
        <pc:spChg chg="mod">
          <ac:chgData name="Binita Gupta (binitag)" userId="2e1667b5-636b-4c95-a3b3-a8a0dc9f68da" providerId="ADAL" clId="{DABD7EE4-12E4-5E43-BA3D-163C6BE2D2DC}" dt="2024-06-26T18:05:35.955" v="1759" actId="20577"/>
          <ac:spMkLst>
            <pc:docMk/>
            <pc:sldMk cId="3896037241" sldId="338"/>
            <ac:spMk id="2" creationId="{DEAD83B3-13B3-9EDF-52C8-7D090407A6AC}"/>
          </ac:spMkLst>
        </pc:spChg>
        <pc:spChg chg="mod">
          <ac:chgData name="Binita Gupta (binitag)" userId="2e1667b5-636b-4c95-a3b3-a8a0dc9f68da" providerId="ADAL" clId="{DABD7EE4-12E4-5E43-BA3D-163C6BE2D2DC}" dt="2024-06-27T03:44:13.368" v="5008" actId="20577"/>
          <ac:spMkLst>
            <pc:docMk/>
            <pc:sldMk cId="3896037241" sldId="338"/>
            <ac:spMk id="3" creationId="{37D71A61-FF1C-EF62-837D-E985266B8028}"/>
          </ac:spMkLst>
        </pc:spChg>
      </pc:sldChg>
      <pc:sldChg chg="modSp mod">
        <pc:chgData name="Binita Gupta (binitag)" userId="2e1667b5-636b-4c95-a3b3-a8a0dc9f68da" providerId="ADAL" clId="{DABD7EE4-12E4-5E43-BA3D-163C6BE2D2DC}" dt="2024-06-27T03:59:25.298" v="5138" actId="14100"/>
        <pc:sldMkLst>
          <pc:docMk/>
          <pc:sldMk cId="3365892904" sldId="340"/>
        </pc:sldMkLst>
        <pc:spChg chg="mod">
          <ac:chgData name="Binita Gupta (binitag)" userId="2e1667b5-636b-4c95-a3b3-a8a0dc9f68da" providerId="ADAL" clId="{DABD7EE4-12E4-5E43-BA3D-163C6BE2D2DC}" dt="2024-06-27T03:59:25.298" v="5138" actId="14100"/>
          <ac:spMkLst>
            <pc:docMk/>
            <pc:sldMk cId="3365892904" sldId="340"/>
            <ac:spMk id="3" creationId="{0CEF7D4B-D7C0-B09C-0CAD-60C20F707A39}"/>
          </ac:spMkLst>
        </pc:spChg>
      </pc:sldChg>
      <pc:sldChg chg="del">
        <pc:chgData name="Binita Gupta (binitag)" userId="2e1667b5-636b-4c95-a3b3-a8a0dc9f68da" providerId="ADAL" clId="{DABD7EE4-12E4-5E43-BA3D-163C6BE2D2DC}" dt="2024-06-26T19:53:45.469" v="3741" actId="2696"/>
        <pc:sldMkLst>
          <pc:docMk/>
          <pc:sldMk cId="1895643782" sldId="341"/>
        </pc:sldMkLst>
      </pc:sldChg>
      <pc:sldChg chg="addSp delSp modSp mod">
        <pc:chgData name="Binita Gupta (binitag)" userId="2e1667b5-636b-4c95-a3b3-a8a0dc9f68da" providerId="ADAL" clId="{DABD7EE4-12E4-5E43-BA3D-163C6BE2D2DC}" dt="2024-06-27T03:59:33.657" v="5140" actId="404"/>
        <pc:sldMkLst>
          <pc:docMk/>
          <pc:sldMk cId="3655242441" sldId="342"/>
        </pc:sldMkLst>
        <pc:spChg chg="mod">
          <ac:chgData name="Binita Gupta (binitag)" userId="2e1667b5-636b-4c95-a3b3-a8a0dc9f68da" providerId="ADAL" clId="{DABD7EE4-12E4-5E43-BA3D-163C6BE2D2DC}" dt="2024-06-27T03:59:33.657" v="5140" actId="404"/>
          <ac:spMkLst>
            <pc:docMk/>
            <pc:sldMk cId="3655242441" sldId="342"/>
            <ac:spMk id="2" creationId="{00000000-0000-0000-0000-000000000000}"/>
          </ac:spMkLst>
        </pc:spChg>
        <pc:spChg chg="add del mod">
          <ac:chgData name="Binita Gupta (binitag)" userId="2e1667b5-636b-4c95-a3b3-a8a0dc9f68da" providerId="ADAL" clId="{DABD7EE4-12E4-5E43-BA3D-163C6BE2D2DC}" dt="2024-06-26T19:54:28.874" v="3749"/>
          <ac:spMkLst>
            <pc:docMk/>
            <pc:sldMk cId="3655242441" sldId="342"/>
            <ac:spMk id="3" creationId="{C28F2384-B39A-83A2-BDDC-607FC3F40DE6}"/>
          </ac:spMkLst>
        </pc:spChg>
      </pc:sldChg>
      <pc:sldChg chg="del">
        <pc:chgData name="Binita Gupta (binitag)" userId="2e1667b5-636b-4c95-a3b3-a8a0dc9f68da" providerId="ADAL" clId="{DABD7EE4-12E4-5E43-BA3D-163C6BE2D2DC}" dt="2024-06-26T19:53:46.272" v="3742" actId="2696"/>
        <pc:sldMkLst>
          <pc:docMk/>
          <pc:sldMk cId="622526950" sldId="343"/>
        </pc:sldMkLst>
      </pc:sldChg>
      <pc:sldChg chg="del">
        <pc:chgData name="Binita Gupta (binitag)" userId="2e1667b5-636b-4c95-a3b3-a8a0dc9f68da" providerId="ADAL" clId="{DABD7EE4-12E4-5E43-BA3D-163C6BE2D2DC}" dt="2024-06-26T19:53:51.629" v="3743" actId="2696"/>
        <pc:sldMkLst>
          <pc:docMk/>
          <pc:sldMk cId="794342857" sldId="344"/>
        </pc:sldMkLst>
      </pc:sldChg>
      <pc:sldChg chg="delSp modSp add mod">
        <pc:chgData name="Binita Gupta (binitag)" userId="2e1667b5-636b-4c95-a3b3-a8a0dc9f68da" providerId="ADAL" clId="{DABD7EE4-12E4-5E43-BA3D-163C6BE2D2DC}" dt="2024-06-27T03:47:12.106" v="5062" actId="20577"/>
        <pc:sldMkLst>
          <pc:docMk/>
          <pc:sldMk cId="2860031572" sldId="345"/>
        </pc:sldMkLst>
        <pc:spChg chg="mod">
          <ac:chgData name="Binita Gupta (binitag)" userId="2e1667b5-636b-4c95-a3b3-a8a0dc9f68da" providerId="ADAL" clId="{DABD7EE4-12E4-5E43-BA3D-163C6BE2D2DC}" dt="2024-06-26T19:50:37.130" v="3625" actId="20577"/>
          <ac:spMkLst>
            <pc:docMk/>
            <pc:sldMk cId="2860031572" sldId="345"/>
            <ac:spMk id="4097" creationId="{00000000-0000-0000-0000-000000000000}"/>
          </ac:spMkLst>
        </pc:spChg>
        <pc:spChg chg="mod">
          <ac:chgData name="Binita Gupta (binitag)" userId="2e1667b5-636b-4c95-a3b3-a8a0dc9f68da" providerId="ADAL" clId="{DABD7EE4-12E4-5E43-BA3D-163C6BE2D2DC}" dt="2024-06-27T03:47:12.106" v="5062" actId="20577"/>
          <ac:spMkLst>
            <pc:docMk/>
            <pc:sldMk cId="2860031572" sldId="345"/>
            <ac:spMk id="4098" creationId="{00000000-0000-0000-0000-000000000000}"/>
          </ac:spMkLst>
        </pc:spChg>
        <pc:picChg chg="del">
          <ac:chgData name="Binita Gupta (binitag)" userId="2e1667b5-636b-4c95-a3b3-a8a0dc9f68da" providerId="ADAL" clId="{DABD7EE4-12E4-5E43-BA3D-163C6BE2D2DC}" dt="2024-06-26T18:17:20.839" v="1950" actId="478"/>
          <ac:picMkLst>
            <pc:docMk/>
            <pc:sldMk cId="2860031572" sldId="345"/>
            <ac:picMk id="9" creationId="{B38BA916-495B-6285-770B-7E6A1238CB4A}"/>
          </ac:picMkLst>
        </pc:picChg>
      </pc:sldChg>
      <pc:sldChg chg="add del">
        <pc:chgData name="Binita Gupta (binitag)" userId="2e1667b5-636b-4c95-a3b3-a8a0dc9f68da" providerId="ADAL" clId="{DABD7EE4-12E4-5E43-BA3D-163C6BE2D2DC}" dt="2024-06-27T02:50:23.430" v="4337" actId="2696"/>
        <pc:sldMkLst>
          <pc:docMk/>
          <pc:sldMk cId="4004432693" sldId="346"/>
        </pc:sldMkLst>
      </pc:sldChg>
      <pc:sldMasterChg chg="delSp modSp mod modSldLayout">
        <pc:chgData name="Binita Gupta (binitag)" userId="2e1667b5-636b-4c95-a3b3-a8a0dc9f68da" providerId="ADAL" clId="{DABD7EE4-12E4-5E43-BA3D-163C6BE2D2DC}" dt="2024-06-27T00:01:22.671" v="3979" actId="478"/>
        <pc:sldMasterMkLst>
          <pc:docMk/>
          <pc:sldMasterMk cId="0" sldId="2147483648"/>
        </pc:sldMasterMkLst>
        <pc:spChg chg="del">
          <ac:chgData name="Binita Gupta (binitag)" userId="2e1667b5-636b-4c95-a3b3-a8a0dc9f68da" providerId="ADAL" clId="{DABD7EE4-12E4-5E43-BA3D-163C6BE2D2DC}" dt="2024-06-27T00:01:22.671" v="3979" actId="478"/>
          <ac:spMkLst>
            <pc:docMk/>
            <pc:sldMasterMk cId="0" sldId="2147483648"/>
            <ac:spMk id="3" creationId="{DB0AC974-48F9-2C8E-B99B-BC9C8772C5B5}"/>
          </ac:spMkLst>
        </pc:spChg>
        <pc:spChg chg="mod">
          <ac:chgData name="Binita Gupta (binitag)" userId="2e1667b5-636b-4c95-a3b3-a8a0dc9f68da" providerId="ADAL" clId="{DABD7EE4-12E4-5E43-BA3D-163C6BE2D2DC}" dt="2024-06-26T19:54:36.250" v="3751" actId="20577"/>
          <ac:spMkLst>
            <pc:docMk/>
            <pc:sldMasterMk cId="0" sldId="2147483648"/>
            <ac:spMk id="10" creationId="{00000000-0000-0000-0000-000000000000}"/>
          </ac:spMkLst>
        </pc:spChg>
        <pc:sldLayoutChg chg="addSp delSp modSp mod">
          <pc:chgData name="Binita Gupta (binitag)" userId="2e1667b5-636b-4c95-a3b3-a8a0dc9f68da" providerId="ADAL" clId="{DABD7EE4-12E4-5E43-BA3D-163C6BE2D2DC}" dt="2024-06-27T00:01:14.776" v="3978"/>
          <pc:sldLayoutMkLst>
            <pc:docMk/>
            <pc:sldMasterMk cId="0" sldId="2147483648"/>
            <pc:sldLayoutMk cId="0" sldId="2147483652"/>
          </pc:sldLayoutMkLst>
          <pc:spChg chg="add del mod">
            <ac:chgData name="Binita Gupta (binitag)" userId="2e1667b5-636b-4c95-a3b3-a8a0dc9f68da" providerId="ADAL" clId="{DABD7EE4-12E4-5E43-BA3D-163C6BE2D2DC}" dt="2024-06-27T00:01:14.776" v="3978"/>
            <ac:spMkLst>
              <pc:docMk/>
              <pc:sldMasterMk cId="0" sldId="2147483648"/>
              <pc:sldLayoutMk cId="0" sldId="2147483652"/>
              <ac:spMk id="8" creationId="{0FA272D6-E480-1DD8-B5C7-03AADE77BE77}"/>
            </ac:spMkLst>
          </pc:spChg>
        </pc:sldLayoutChg>
      </pc:sldMasterChg>
    </pc:docChg>
  </pc:docChgLst>
  <pc:docChgLst>
    <pc:chgData name="Binita Gupta (binitag)" userId="2e1667b5-636b-4c95-a3b3-a8a0dc9f68da" providerId="ADAL" clId="{3081AB96-31AA-9A45-A4D9-6B2345ABCCBC}"/>
    <pc:docChg chg="undo custSel addSld delSld modSld sldOrd modMainMaster">
      <pc:chgData name="Binita Gupta (binitag)" userId="2e1667b5-636b-4c95-a3b3-a8a0dc9f68da" providerId="ADAL" clId="{3081AB96-31AA-9A45-A4D9-6B2345ABCCBC}" dt="2024-04-29T06:25:27.523" v="16964" actId="20577"/>
      <pc:docMkLst>
        <pc:docMk/>
      </pc:docMkLst>
      <pc:sldChg chg="modSp del mod">
        <pc:chgData name="Binita Gupta (binitag)" userId="2e1667b5-636b-4c95-a3b3-a8a0dc9f68da" providerId="ADAL" clId="{3081AB96-31AA-9A45-A4D9-6B2345ABCCBC}" dt="2024-03-08T20:29:39.075" v="44" actId="2696"/>
        <pc:sldMkLst>
          <pc:docMk/>
          <pc:sldMk cId="0" sldId="256"/>
        </pc:sldMkLst>
        <pc:spChg chg="mod">
          <ac:chgData name="Binita Gupta (binitag)" userId="2e1667b5-636b-4c95-a3b3-a8a0dc9f68da" providerId="ADAL" clId="{3081AB96-31AA-9A45-A4D9-6B2345ABCCBC}" dt="2024-03-08T20:28:06.565" v="41" actId="20577"/>
          <ac:spMkLst>
            <pc:docMk/>
            <pc:sldMk cId="0" sldId="256"/>
            <ac:spMk id="3073" creationId="{00000000-0000-0000-0000-000000000000}"/>
          </ac:spMkLst>
        </pc:spChg>
      </pc:sldChg>
      <pc:sldChg chg="del">
        <pc:chgData name="Binita Gupta (binitag)" userId="2e1667b5-636b-4c95-a3b3-a8a0dc9f68da" providerId="ADAL" clId="{3081AB96-31AA-9A45-A4D9-6B2345ABCCBC}" dt="2024-03-10T06:35:28.925" v="13797" actId="2696"/>
        <pc:sldMkLst>
          <pc:docMk/>
          <pc:sldMk cId="0" sldId="264"/>
        </pc:sldMkLst>
      </pc:sldChg>
      <pc:sldChg chg="modSp del mod">
        <pc:chgData name="Binita Gupta (binitag)" userId="2e1667b5-636b-4c95-a3b3-a8a0dc9f68da" providerId="ADAL" clId="{3081AB96-31AA-9A45-A4D9-6B2345ABCCBC}" dt="2024-03-10T06:35:28.921" v="13795" actId="2696"/>
        <pc:sldMkLst>
          <pc:docMk/>
          <pc:sldMk cId="2470693909" sldId="312"/>
        </pc:sldMkLst>
        <pc:spChg chg="mod">
          <ac:chgData name="Binita Gupta (binitag)" userId="2e1667b5-636b-4c95-a3b3-a8a0dc9f68da" providerId="ADAL" clId="{3081AB96-31AA-9A45-A4D9-6B2345ABCCBC}" dt="2024-03-09T00:38:56.978" v="1017" actId="20577"/>
          <ac:spMkLst>
            <pc:docMk/>
            <pc:sldMk cId="2470693909" sldId="312"/>
            <ac:spMk id="4097" creationId="{00000000-0000-0000-0000-000000000000}"/>
          </ac:spMkLst>
        </pc:spChg>
        <pc:spChg chg="mod">
          <ac:chgData name="Binita Gupta (binitag)" userId="2e1667b5-636b-4c95-a3b3-a8a0dc9f68da" providerId="ADAL" clId="{3081AB96-31AA-9A45-A4D9-6B2345ABCCBC}" dt="2024-03-09T00:45:09.850" v="1098"/>
          <ac:spMkLst>
            <pc:docMk/>
            <pc:sldMk cId="2470693909" sldId="312"/>
            <ac:spMk id="4098" creationId="{00000000-0000-0000-0000-000000000000}"/>
          </ac:spMkLst>
        </pc:spChg>
      </pc:sldChg>
      <pc:sldChg chg="del">
        <pc:chgData name="Binita Gupta (binitag)" userId="2e1667b5-636b-4c95-a3b3-a8a0dc9f68da" providerId="ADAL" clId="{3081AB96-31AA-9A45-A4D9-6B2345ABCCBC}" dt="2024-03-10T06:35:28.927" v="13798" actId="2696"/>
        <pc:sldMkLst>
          <pc:docMk/>
          <pc:sldMk cId="53126868" sldId="315"/>
        </pc:sldMkLst>
      </pc:sldChg>
      <pc:sldChg chg="del">
        <pc:chgData name="Binita Gupta (binitag)" userId="2e1667b5-636b-4c95-a3b3-a8a0dc9f68da" providerId="ADAL" clId="{3081AB96-31AA-9A45-A4D9-6B2345ABCCBC}" dt="2024-03-10T06:35:28.984" v="13805" actId="2696"/>
        <pc:sldMkLst>
          <pc:docMk/>
          <pc:sldMk cId="107204596" sldId="316"/>
        </pc:sldMkLst>
      </pc:sldChg>
      <pc:sldChg chg="del">
        <pc:chgData name="Binita Gupta (binitag)" userId="2e1667b5-636b-4c95-a3b3-a8a0dc9f68da" providerId="ADAL" clId="{3081AB96-31AA-9A45-A4D9-6B2345ABCCBC}" dt="2024-03-10T06:35:28.917" v="13793" actId="2696"/>
        <pc:sldMkLst>
          <pc:docMk/>
          <pc:sldMk cId="1846169565" sldId="318"/>
        </pc:sldMkLst>
      </pc:sldChg>
      <pc:sldChg chg="del">
        <pc:chgData name="Binita Gupta (binitag)" userId="2e1667b5-636b-4c95-a3b3-a8a0dc9f68da" providerId="ADAL" clId="{3081AB96-31AA-9A45-A4D9-6B2345ABCCBC}" dt="2024-03-10T06:35:28.933" v="13799" actId="2696"/>
        <pc:sldMkLst>
          <pc:docMk/>
          <pc:sldMk cId="3810868281" sldId="319"/>
        </pc:sldMkLst>
      </pc:sldChg>
      <pc:sldChg chg="del">
        <pc:chgData name="Binita Gupta (binitag)" userId="2e1667b5-636b-4c95-a3b3-a8a0dc9f68da" providerId="ADAL" clId="{3081AB96-31AA-9A45-A4D9-6B2345ABCCBC}" dt="2024-03-10T06:35:28.937" v="13801" actId="2696"/>
        <pc:sldMkLst>
          <pc:docMk/>
          <pc:sldMk cId="4031054300" sldId="320"/>
        </pc:sldMkLst>
      </pc:sldChg>
      <pc:sldChg chg="del">
        <pc:chgData name="Binita Gupta (binitag)" userId="2e1667b5-636b-4c95-a3b3-a8a0dc9f68da" providerId="ADAL" clId="{3081AB96-31AA-9A45-A4D9-6B2345ABCCBC}" dt="2024-03-10T06:35:28.978" v="13803" actId="2696"/>
        <pc:sldMkLst>
          <pc:docMk/>
          <pc:sldMk cId="3930847488" sldId="321"/>
        </pc:sldMkLst>
      </pc:sldChg>
      <pc:sldChg chg="del">
        <pc:chgData name="Binita Gupta (binitag)" userId="2e1667b5-636b-4c95-a3b3-a8a0dc9f68da" providerId="ADAL" clId="{3081AB96-31AA-9A45-A4D9-6B2345ABCCBC}" dt="2024-03-10T06:35:28.982" v="13804" actId="2696"/>
        <pc:sldMkLst>
          <pc:docMk/>
          <pc:sldMk cId="873720385" sldId="323"/>
        </pc:sldMkLst>
      </pc:sldChg>
      <pc:sldChg chg="del">
        <pc:chgData name="Binita Gupta (binitag)" userId="2e1667b5-636b-4c95-a3b3-a8a0dc9f68da" providerId="ADAL" clId="{3081AB96-31AA-9A45-A4D9-6B2345ABCCBC}" dt="2024-03-10T06:35:28.919" v="13794" actId="2696"/>
        <pc:sldMkLst>
          <pc:docMk/>
          <pc:sldMk cId="2653325130" sldId="324"/>
        </pc:sldMkLst>
      </pc:sldChg>
      <pc:sldChg chg="del">
        <pc:chgData name="Binita Gupta (binitag)" userId="2e1667b5-636b-4c95-a3b3-a8a0dc9f68da" providerId="ADAL" clId="{3081AB96-31AA-9A45-A4D9-6B2345ABCCBC}" dt="2024-03-10T06:35:28.924" v="13796" actId="2696"/>
        <pc:sldMkLst>
          <pc:docMk/>
          <pc:sldMk cId="451964437" sldId="325"/>
        </pc:sldMkLst>
      </pc:sldChg>
      <pc:sldChg chg="modSp add mod">
        <pc:chgData name="Binita Gupta (binitag)" userId="2e1667b5-636b-4c95-a3b3-a8a0dc9f68da" providerId="ADAL" clId="{3081AB96-31AA-9A45-A4D9-6B2345ABCCBC}" dt="2024-04-29T00:44:48.693" v="14020"/>
        <pc:sldMkLst>
          <pc:docMk/>
          <pc:sldMk cId="0" sldId="326"/>
        </pc:sldMkLst>
        <pc:spChg chg="mod">
          <ac:chgData name="Binita Gupta (binitag)" userId="2e1667b5-636b-4c95-a3b3-a8a0dc9f68da" providerId="ADAL" clId="{3081AB96-31AA-9A45-A4D9-6B2345ABCCBC}" dt="2024-03-08T20:29:09.771" v="43"/>
          <ac:spMkLst>
            <pc:docMk/>
            <pc:sldMk cId="0" sldId="326"/>
            <ac:spMk id="3073" creationId="{00000000-0000-0000-0000-000000000000}"/>
          </ac:spMkLst>
        </pc:spChg>
        <pc:graphicFrameChg chg="mod">
          <ac:chgData name="Binita Gupta (binitag)" userId="2e1667b5-636b-4c95-a3b3-a8a0dc9f68da" providerId="ADAL" clId="{3081AB96-31AA-9A45-A4D9-6B2345ABCCBC}" dt="2024-04-29T00:44:48.693" v="14020"/>
          <ac:graphicFrameMkLst>
            <pc:docMk/>
            <pc:sldMk cId="0" sldId="326"/>
            <ac:graphicFrameMk id="3075" creationId="{00000000-0000-0000-0000-000000000000}"/>
          </ac:graphicFrameMkLst>
        </pc:graphicFrameChg>
      </pc:sldChg>
      <pc:sldChg chg="add del">
        <pc:chgData name="Binita Gupta (binitag)" userId="2e1667b5-636b-4c95-a3b3-a8a0dc9f68da" providerId="ADAL" clId="{3081AB96-31AA-9A45-A4D9-6B2345ABCCBC}" dt="2024-03-10T06:35:28.986" v="13806" actId="2696"/>
        <pc:sldMkLst>
          <pc:docMk/>
          <pc:sldMk cId="852774429" sldId="327"/>
        </pc:sldMkLst>
      </pc:sldChg>
      <pc:sldChg chg="modSp add mod ord">
        <pc:chgData name="Binita Gupta (binitag)" userId="2e1667b5-636b-4c95-a3b3-a8a0dc9f68da" providerId="ADAL" clId="{3081AB96-31AA-9A45-A4D9-6B2345ABCCBC}" dt="2024-04-29T05:16:07.632" v="15864" actId="113"/>
        <pc:sldMkLst>
          <pc:docMk/>
          <pc:sldMk cId="1564151962" sldId="328"/>
        </pc:sldMkLst>
        <pc:spChg chg="mod">
          <ac:chgData name="Binita Gupta (binitag)" userId="2e1667b5-636b-4c95-a3b3-a8a0dc9f68da" providerId="ADAL" clId="{3081AB96-31AA-9A45-A4D9-6B2345ABCCBC}" dt="2024-04-29T05:16:07.632" v="15864" actId="113"/>
          <ac:spMkLst>
            <pc:docMk/>
            <pc:sldMk cId="1564151962" sldId="328"/>
            <ac:spMk id="4098" creationId="{00000000-0000-0000-0000-000000000000}"/>
          </ac:spMkLst>
        </pc:spChg>
      </pc:sldChg>
      <pc:sldChg chg="addSp delSp modSp add mod ord">
        <pc:chgData name="Binita Gupta (binitag)" userId="2e1667b5-636b-4c95-a3b3-a8a0dc9f68da" providerId="ADAL" clId="{3081AB96-31AA-9A45-A4D9-6B2345ABCCBC}" dt="2024-04-29T05:16:16.696" v="15865" actId="113"/>
        <pc:sldMkLst>
          <pc:docMk/>
          <pc:sldMk cId="32534514" sldId="329"/>
        </pc:sldMkLst>
        <pc:spChg chg="mod">
          <ac:chgData name="Binita Gupta (binitag)" userId="2e1667b5-636b-4c95-a3b3-a8a0dc9f68da" providerId="ADAL" clId="{3081AB96-31AA-9A45-A4D9-6B2345ABCCBC}" dt="2024-04-29T01:34:44.213" v="14638" actId="14100"/>
          <ac:spMkLst>
            <pc:docMk/>
            <pc:sldMk cId="32534514" sldId="329"/>
            <ac:spMk id="4097" creationId="{00000000-0000-0000-0000-000000000000}"/>
          </ac:spMkLst>
        </pc:spChg>
        <pc:spChg chg="mod">
          <ac:chgData name="Binita Gupta (binitag)" userId="2e1667b5-636b-4c95-a3b3-a8a0dc9f68da" providerId="ADAL" clId="{3081AB96-31AA-9A45-A4D9-6B2345ABCCBC}" dt="2024-04-29T05:16:16.696" v="15865" actId="113"/>
          <ac:spMkLst>
            <pc:docMk/>
            <pc:sldMk cId="32534514" sldId="329"/>
            <ac:spMk id="4098" creationId="{00000000-0000-0000-0000-000000000000}"/>
          </ac:spMkLst>
        </pc:spChg>
        <pc:picChg chg="add del mod">
          <ac:chgData name="Binita Gupta (binitag)" userId="2e1667b5-636b-4c95-a3b3-a8a0dc9f68da" providerId="ADAL" clId="{3081AB96-31AA-9A45-A4D9-6B2345ABCCBC}" dt="2024-03-09T07:35:12.820" v="3116" actId="478"/>
          <ac:picMkLst>
            <pc:docMk/>
            <pc:sldMk cId="32534514" sldId="329"/>
            <ac:picMk id="2" creationId="{D98923F0-14DB-8637-4A39-6FE3B39BDA7D}"/>
          </ac:picMkLst>
        </pc:picChg>
        <pc:picChg chg="add del mod">
          <ac:chgData name="Binita Gupta (binitag)" userId="2e1667b5-636b-4c95-a3b3-a8a0dc9f68da" providerId="ADAL" clId="{3081AB96-31AA-9A45-A4D9-6B2345ABCCBC}" dt="2024-03-09T07:37:02.757" v="3151" actId="478"/>
          <ac:picMkLst>
            <pc:docMk/>
            <pc:sldMk cId="32534514" sldId="329"/>
            <ac:picMk id="3" creationId="{4D51B105-E17C-9C84-987E-404F7F35BD64}"/>
          </ac:picMkLst>
        </pc:picChg>
        <pc:picChg chg="add mod">
          <ac:chgData name="Binita Gupta (binitag)" userId="2e1667b5-636b-4c95-a3b3-a8a0dc9f68da" providerId="ADAL" clId="{3081AB96-31AA-9A45-A4D9-6B2345ABCCBC}" dt="2024-03-09T07:37:10.374" v="3153"/>
          <ac:picMkLst>
            <pc:docMk/>
            <pc:sldMk cId="32534514" sldId="329"/>
            <ac:picMk id="7" creationId="{5A2D5F5F-3AC8-6CBA-FFDC-A3E743ABDDDF}"/>
          </ac:picMkLst>
        </pc:picChg>
        <pc:picChg chg="add del mod">
          <ac:chgData name="Binita Gupta (binitag)" userId="2e1667b5-636b-4c95-a3b3-a8a0dc9f68da" providerId="ADAL" clId="{3081AB96-31AA-9A45-A4D9-6B2345ABCCBC}" dt="2024-03-09T07:50:11.048" v="3490" actId="478"/>
          <ac:picMkLst>
            <pc:docMk/>
            <pc:sldMk cId="32534514" sldId="329"/>
            <ac:picMk id="8" creationId="{E69441A4-FB3E-B2BE-77FE-C350F3B50FB2}"/>
          </ac:picMkLst>
        </pc:picChg>
        <pc:picChg chg="add mod">
          <ac:chgData name="Binita Gupta (binitag)" userId="2e1667b5-636b-4c95-a3b3-a8a0dc9f68da" providerId="ADAL" clId="{3081AB96-31AA-9A45-A4D9-6B2345ABCCBC}" dt="2024-04-29T01:33:55.131" v="14581" actId="1076"/>
          <ac:picMkLst>
            <pc:docMk/>
            <pc:sldMk cId="32534514" sldId="329"/>
            <ac:picMk id="9" creationId="{B38BA916-495B-6285-770B-7E6A1238CB4A}"/>
          </ac:picMkLst>
        </pc:picChg>
      </pc:sldChg>
      <pc:sldChg chg="add del">
        <pc:chgData name="Binita Gupta (binitag)" userId="2e1667b5-636b-4c95-a3b3-a8a0dc9f68da" providerId="ADAL" clId="{3081AB96-31AA-9A45-A4D9-6B2345ABCCBC}" dt="2024-03-10T06:35:28.935" v="13800" actId="2696"/>
        <pc:sldMkLst>
          <pc:docMk/>
          <pc:sldMk cId="1967403648" sldId="330"/>
        </pc:sldMkLst>
      </pc:sldChg>
      <pc:sldChg chg="addSp delSp modSp add mod ord">
        <pc:chgData name="Binita Gupta (binitag)" userId="2e1667b5-636b-4c95-a3b3-a8a0dc9f68da" providerId="ADAL" clId="{3081AB96-31AA-9A45-A4D9-6B2345ABCCBC}" dt="2024-04-29T05:16:31.306" v="15866" actId="113"/>
        <pc:sldMkLst>
          <pc:docMk/>
          <pc:sldMk cId="3065255517" sldId="331"/>
        </pc:sldMkLst>
        <pc:spChg chg="mod">
          <ac:chgData name="Binita Gupta (binitag)" userId="2e1667b5-636b-4c95-a3b3-a8a0dc9f68da" providerId="ADAL" clId="{3081AB96-31AA-9A45-A4D9-6B2345ABCCBC}" dt="2024-03-09T21:10:27.744" v="6967" actId="20577"/>
          <ac:spMkLst>
            <pc:docMk/>
            <pc:sldMk cId="3065255517" sldId="331"/>
            <ac:spMk id="4097" creationId="{00000000-0000-0000-0000-000000000000}"/>
          </ac:spMkLst>
        </pc:spChg>
        <pc:spChg chg="mod">
          <ac:chgData name="Binita Gupta (binitag)" userId="2e1667b5-636b-4c95-a3b3-a8a0dc9f68da" providerId="ADAL" clId="{3081AB96-31AA-9A45-A4D9-6B2345ABCCBC}" dt="2024-04-29T05:16:31.306" v="15866" actId="113"/>
          <ac:spMkLst>
            <pc:docMk/>
            <pc:sldMk cId="3065255517" sldId="331"/>
            <ac:spMk id="4098" creationId="{00000000-0000-0000-0000-000000000000}"/>
          </ac:spMkLst>
        </pc:spChg>
        <pc:picChg chg="add del mod">
          <ac:chgData name="Binita Gupta (binitag)" userId="2e1667b5-636b-4c95-a3b3-a8a0dc9f68da" providerId="ADAL" clId="{3081AB96-31AA-9A45-A4D9-6B2345ABCCBC}" dt="2024-03-10T00:02:05.310" v="8812" actId="478"/>
          <ac:picMkLst>
            <pc:docMk/>
            <pc:sldMk cId="3065255517" sldId="331"/>
            <ac:picMk id="2" creationId="{9A3E7345-87AF-4E61-C604-7B87D10B598F}"/>
          </ac:picMkLst>
        </pc:picChg>
        <pc:picChg chg="add mod">
          <ac:chgData name="Binita Gupta (binitag)" userId="2e1667b5-636b-4c95-a3b3-a8a0dc9f68da" providerId="ADAL" clId="{3081AB96-31AA-9A45-A4D9-6B2345ABCCBC}" dt="2024-04-29T01:50:10.012" v="14770" actId="14100"/>
          <ac:picMkLst>
            <pc:docMk/>
            <pc:sldMk cId="3065255517" sldId="331"/>
            <ac:picMk id="2" creationId="{CC01D55E-7E0F-F33F-B764-73BD088EA4BB}"/>
          </ac:picMkLst>
        </pc:picChg>
        <pc:picChg chg="add del mod">
          <ac:chgData name="Binita Gupta (binitag)" userId="2e1667b5-636b-4c95-a3b3-a8a0dc9f68da" providerId="ADAL" clId="{3081AB96-31AA-9A45-A4D9-6B2345ABCCBC}" dt="2024-03-10T04:22:13.126" v="10196" actId="478"/>
          <ac:picMkLst>
            <pc:docMk/>
            <pc:sldMk cId="3065255517" sldId="331"/>
            <ac:picMk id="3" creationId="{8B78882E-705E-9A11-0D6B-CF95B07AB73D}"/>
          </ac:picMkLst>
        </pc:picChg>
        <pc:picChg chg="add del mod">
          <ac:chgData name="Binita Gupta (binitag)" userId="2e1667b5-636b-4c95-a3b3-a8a0dc9f68da" providerId="ADAL" clId="{3081AB96-31AA-9A45-A4D9-6B2345ABCCBC}" dt="2024-03-10T04:24:46.683" v="10216" actId="478"/>
          <ac:picMkLst>
            <pc:docMk/>
            <pc:sldMk cId="3065255517" sldId="331"/>
            <ac:picMk id="7" creationId="{65C5B2DD-EB12-7588-B35A-9BB34273EFE3}"/>
          </ac:picMkLst>
        </pc:picChg>
        <pc:picChg chg="add del mod">
          <ac:chgData name="Binita Gupta (binitag)" userId="2e1667b5-636b-4c95-a3b3-a8a0dc9f68da" providerId="ADAL" clId="{3081AB96-31AA-9A45-A4D9-6B2345ABCCBC}" dt="2024-04-29T01:48:55.192" v="14756" actId="478"/>
          <ac:picMkLst>
            <pc:docMk/>
            <pc:sldMk cId="3065255517" sldId="331"/>
            <ac:picMk id="8" creationId="{7476A95C-85BE-8743-73CD-FC5789F37EFD}"/>
          </ac:picMkLst>
        </pc:picChg>
      </pc:sldChg>
      <pc:sldChg chg="add del">
        <pc:chgData name="Binita Gupta (binitag)" userId="2e1667b5-636b-4c95-a3b3-a8a0dc9f68da" providerId="ADAL" clId="{3081AB96-31AA-9A45-A4D9-6B2345ABCCBC}" dt="2024-03-10T06:35:28.964" v="13802" actId="2696"/>
        <pc:sldMkLst>
          <pc:docMk/>
          <pc:sldMk cId="3945771404" sldId="332"/>
        </pc:sldMkLst>
      </pc:sldChg>
      <pc:sldChg chg="addSp delSp modSp add mod">
        <pc:chgData name="Binita Gupta (binitag)" userId="2e1667b5-636b-4c95-a3b3-a8a0dc9f68da" providerId="ADAL" clId="{3081AB96-31AA-9A45-A4D9-6B2345ABCCBC}" dt="2024-04-29T05:17:00.101" v="15871" actId="1076"/>
        <pc:sldMkLst>
          <pc:docMk/>
          <pc:sldMk cId="4065250037" sldId="333"/>
        </pc:sldMkLst>
        <pc:spChg chg="add mod">
          <ac:chgData name="Binita Gupta (binitag)" userId="2e1667b5-636b-4c95-a3b3-a8a0dc9f68da" providerId="ADAL" clId="{3081AB96-31AA-9A45-A4D9-6B2345ABCCBC}" dt="2024-04-29T03:02:46.721" v="15335" actId="14100"/>
          <ac:spMkLst>
            <pc:docMk/>
            <pc:sldMk cId="4065250037" sldId="333"/>
            <ac:spMk id="2" creationId="{2378191A-0160-C64D-6E8B-CCF0C5CA1C5F}"/>
          </ac:spMkLst>
        </pc:spChg>
        <pc:spChg chg="mod">
          <ac:chgData name="Binita Gupta (binitag)" userId="2e1667b5-636b-4c95-a3b3-a8a0dc9f68da" providerId="ADAL" clId="{3081AB96-31AA-9A45-A4D9-6B2345ABCCBC}" dt="2024-04-29T03:01:13.723" v="15240" actId="14100"/>
          <ac:spMkLst>
            <pc:docMk/>
            <pc:sldMk cId="4065250037" sldId="333"/>
            <ac:spMk id="4097" creationId="{00000000-0000-0000-0000-000000000000}"/>
          </ac:spMkLst>
        </pc:spChg>
        <pc:spChg chg="mod">
          <ac:chgData name="Binita Gupta (binitag)" userId="2e1667b5-636b-4c95-a3b3-a8a0dc9f68da" providerId="ADAL" clId="{3081AB96-31AA-9A45-A4D9-6B2345ABCCBC}" dt="2024-04-29T05:17:00.101" v="15871" actId="1076"/>
          <ac:spMkLst>
            <pc:docMk/>
            <pc:sldMk cId="4065250037" sldId="333"/>
            <ac:spMk id="4098" creationId="{00000000-0000-0000-0000-000000000000}"/>
          </ac:spMkLst>
        </pc:spChg>
        <pc:picChg chg="del">
          <ac:chgData name="Binita Gupta (binitag)" userId="2e1667b5-636b-4c95-a3b3-a8a0dc9f68da" providerId="ADAL" clId="{3081AB96-31AA-9A45-A4D9-6B2345ABCCBC}" dt="2024-03-09T08:10:25.817" v="4470" actId="478"/>
          <ac:picMkLst>
            <pc:docMk/>
            <pc:sldMk cId="4065250037" sldId="333"/>
            <ac:picMk id="9" creationId="{B38BA916-495B-6285-770B-7E6A1238CB4A}"/>
          </ac:picMkLst>
        </pc:picChg>
      </pc:sldChg>
      <pc:sldChg chg="addSp delSp modSp new mod">
        <pc:chgData name="Binita Gupta (binitag)" userId="2e1667b5-636b-4c95-a3b3-a8a0dc9f68da" providerId="ADAL" clId="{3081AB96-31AA-9A45-A4D9-6B2345ABCCBC}" dt="2024-04-29T06:08:30.451" v="16604" actId="20577"/>
        <pc:sldMkLst>
          <pc:docMk/>
          <pc:sldMk cId="2043247713" sldId="334"/>
        </pc:sldMkLst>
        <pc:spChg chg="mod">
          <ac:chgData name="Binita Gupta (binitag)" userId="2e1667b5-636b-4c95-a3b3-a8a0dc9f68da" providerId="ADAL" clId="{3081AB96-31AA-9A45-A4D9-6B2345ABCCBC}" dt="2024-04-29T06:05:11.186" v="16564" actId="20577"/>
          <ac:spMkLst>
            <pc:docMk/>
            <pc:sldMk cId="2043247713" sldId="334"/>
            <ac:spMk id="2" creationId="{DEAD83B3-13B3-9EDF-52C8-7D090407A6AC}"/>
          </ac:spMkLst>
        </pc:spChg>
        <pc:spChg chg="mod">
          <ac:chgData name="Binita Gupta (binitag)" userId="2e1667b5-636b-4c95-a3b3-a8a0dc9f68da" providerId="ADAL" clId="{3081AB96-31AA-9A45-A4D9-6B2345ABCCBC}" dt="2024-04-29T06:08:30.451" v="16604" actId="20577"/>
          <ac:spMkLst>
            <pc:docMk/>
            <pc:sldMk cId="2043247713" sldId="334"/>
            <ac:spMk id="3" creationId="{37D71A61-FF1C-EF62-837D-E985266B8028}"/>
          </ac:spMkLst>
        </pc:spChg>
        <pc:picChg chg="add mod">
          <ac:chgData name="Binita Gupta (binitag)" userId="2e1667b5-636b-4c95-a3b3-a8a0dc9f68da" providerId="ADAL" clId="{3081AB96-31AA-9A45-A4D9-6B2345ABCCBC}" dt="2024-04-29T05:29:12.969" v="16411" actId="1076"/>
          <ac:picMkLst>
            <pc:docMk/>
            <pc:sldMk cId="2043247713" sldId="334"/>
            <ac:picMk id="7" creationId="{AB167ECA-E35F-E3F4-BA2D-6CA998876A26}"/>
          </ac:picMkLst>
        </pc:picChg>
        <pc:picChg chg="add del mod">
          <ac:chgData name="Binita Gupta (binitag)" userId="2e1667b5-636b-4c95-a3b3-a8a0dc9f68da" providerId="ADAL" clId="{3081AB96-31AA-9A45-A4D9-6B2345ABCCBC}" dt="2024-03-10T03:39:20.909" v="8850" actId="478"/>
          <ac:picMkLst>
            <pc:docMk/>
            <pc:sldMk cId="2043247713" sldId="334"/>
            <ac:picMk id="7" creationId="{D5559613-AF11-C6B7-0A5C-56263DD4AB1A}"/>
          </ac:picMkLst>
        </pc:picChg>
        <pc:picChg chg="add del mod">
          <ac:chgData name="Binita Gupta (binitag)" userId="2e1667b5-636b-4c95-a3b3-a8a0dc9f68da" providerId="ADAL" clId="{3081AB96-31AA-9A45-A4D9-6B2345ABCCBC}" dt="2024-03-10T04:26:28.344" v="10220" actId="478"/>
          <ac:picMkLst>
            <pc:docMk/>
            <pc:sldMk cId="2043247713" sldId="334"/>
            <ac:picMk id="8" creationId="{773CB300-67F3-9393-E5B5-5120BE97FAC9}"/>
          </ac:picMkLst>
        </pc:picChg>
        <pc:picChg chg="add del mod">
          <ac:chgData name="Binita Gupta (binitag)" userId="2e1667b5-636b-4c95-a3b3-a8a0dc9f68da" providerId="ADAL" clId="{3081AB96-31AA-9A45-A4D9-6B2345ABCCBC}" dt="2024-04-29T03:08:44.149" v="15506" actId="478"/>
          <ac:picMkLst>
            <pc:docMk/>
            <pc:sldMk cId="2043247713" sldId="334"/>
            <ac:picMk id="9" creationId="{1B942DE5-C0EA-24A9-1093-BABD831DBE6F}"/>
          </ac:picMkLst>
        </pc:picChg>
      </pc:sldChg>
      <pc:sldChg chg="modSp add mod">
        <pc:chgData name="Binita Gupta (binitag)" userId="2e1667b5-636b-4c95-a3b3-a8a0dc9f68da" providerId="ADAL" clId="{3081AB96-31AA-9A45-A4D9-6B2345ABCCBC}" dt="2024-04-29T06:25:27.523" v="16964" actId="20577"/>
        <pc:sldMkLst>
          <pc:docMk/>
          <pc:sldMk cId="359900838" sldId="335"/>
        </pc:sldMkLst>
        <pc:spChg chg="mod">
          <ac:chgData name="Binita Gupta (binitag)" userId="2e1667b5-636b-4c95-a3b3-a8a0dc9f68da" providerId="ADAL" clId="{3081AB96-31AA-9A45-A4D9-6B2345ABCCBC}" dt="2024-03-10T04:44:58.178" v="11114" actId="20577"/>
          <ac:spMkLst>
            <pc:docMk/>
            <pc:sldMk cId="359900838" sldId="335"/>
            <ac:spMk id="2" creationId="{DEAD83B3-13B3-9EDF-52C8-7D090407A6AC}"/>
          </ac:spMkLst>
        </pc:spChg>
        <pc:spChg chg="mod">
          <ac:chgData name="Binita Gupta (binitag)" userId="2e1667b5-636b-4c95-a3b3-a8a0dc9f68da" providerId="ADAL" clId="{3081AB96-31AA-9A45-A4D9-6B2345ABCCBC}" dt="2024-04-29T06:25:27.523" v="16964" actId="20577"/>
          <ac:spMkLst>
            <pc:docMk/>
            <pc:sldMk cId="359900838" sldId="335"/>
            <ac:spMk id="3" creationId="{37D71A61-FF1C-EF62-837D-E985266B8028}"/>
          </ac:spMkLst>
        </pc:spChg>
      </pc:sldChg>
      <pc:sldChg chg="delSp add del mod">
        <pc:chgData name="Binita Gupta (binitag)" userId="2e1667b5-636b-4c95-a3b3-a8a0dc9f68da" providerId="ADAL" clId="{3081AB96-31AA-9A45-A4D9-6B2345ABCCBC}" dt="2024-03-10T04:37:28.363" v="10848" actId="2696"/>
        <pc:sldMkLst>
          <pc:docMk/>
          <pc:sldMk cId="2744771388" sldId="336"/>
        </pc:sldMkLst>
        <pc:picChg chg="del">
          <ac:chgData name="Binita Gupta (binitag)" userId="2e1667b5-636b-4c95-a3b3-a8a0dc9f68da" providerId="ADAL" clId="{3081AB96-31AA-9A45-A4D9-6B2345ABCCBC}" dt="2024-03-10T03:58:10.090" v="9371" actId="478"/>
          <ac:picMkLst>
            <pc:docMk/>
            <pc:sldMk cId="2744771388" sldId="336"/>
            <ac:picMk id="7" creationId="{D5559613-AF11-C6B7-0A5C-56263DD4AB1A}"/>
          </ac:picMkLst>
        </pc:picChg>
      </pc:sldChg>
      <pc:sldChg chg="addSp delSp modSp add mod">
        <pc:chgData name="Binita Gupta (binitag)" userId="2e1667b5-636b-4c95-a3b3-a8a0dc9f68da" providerId="ADAL" clId="{3081AB96-31AA-9A45-A4D9-6B2345ABCCBC}" dt="2024-04-29T05:15:46.609" v="15862" actId="20577"/>
        <pc:sldMkLst>
          <pc:docMk/>
          <pc:sldMk cId="2908804932" sldId="337"/>
        </pc:sldMkLst>
        <pc:spChg chg="mod">
          <ac:chgData name="Binita Gupta (binitag)" userId="2e1667b5-636b-4c95-a3b3-a8a0dc9f68da" providerId="ADAL" clId="{3081AB96-31AA-9A45-A4D9-6B2345ABCCBC}" dt="2024-04-29T04:47:58.140" v="15814" actId="14100"/>
          <ac:spMkLst>
            <pc:docMk/>
            <pc:sldMk cId="2908804932" sldId="337"/>
            <ac:spMk id="2" creationId="{DEAD83B3-13B3-9EDF-52C8-7D090407A6AC}"/>
          </ac:spMkLst>
        </pc:spChg>
        <pc:spChg chg="mod">
          <ac:chgData name="Binita Gupta (binitag)" userId="2e1667b5-636b-4c95-a3b3-a8a0dc9f68da" providerId="ADAL" clId="{3081AB96-31AA-9A45-A4D9-6B2345ABCCBC}" dt="2024-04-29T05:15:46.609" v="15862" actId="20577"/>
          <ac:spMkLst>
            <pc:docMk/>
            <pc:sldMk cId="2908804932" sldId="337"/>
            <ac:spMk id="3" creationId="{37D71A61-FF1C-EF62-837D-E985266B8028}"/>
          </ac:spMkLst>
        </pc:spChg>
        <pc:picChg chg="add mod">
          <ac:chgData name="Binita Gupta (binitag)" userId="2e1667b5-636b-4c95-a3b3-a8a0dc9f68da" providerId="ADAL" clId="{3081AB96-31AA-9A45-A4D9-6B2345ABCCBC}" dt="2024-04-29T05:15:39.482" v="15860" actId="1076"/>
          <ac:picMkLst>
            <pc:docMk/>
            <pc:sldMk cId="2908804932" sldId="337"/>
            <ac:picMk id="7" creationId="{BE73BC3D-F55D-75B1-DB36-359E91A6DF62}"/>
          </ac:picMkLst>
        </pc:picChg>
        <pc:picChg chg="del">
          <ac:chgData name="Binita Gupta (binitag)" userId="2e1667b5-636b-4c95-a3b3-a8a0dc9f68da" providerId="ADAL" clId="{3081AB96-31AA-9A45-A4D9-6B2345ABCCBC}" dt="2024-03-10T04:02:08.303" v="9496" actId="478"/>
          <ac:picMkLst>
            <pc:docMk/>
            <pc:sldMk cId="2908804932" sldId="337"/>
            <ac:picMk id="8" creationId="{773CB300-67F3-9393-E5B5-5120BE97FAC9}"/>
          </ac:picMkLst>
        </pc:picChg>
      </pc:sldChg>
      <pc:sldChg chg="addSp modSp add mod ord">
        <pc:chgData name="Binita Gupta (binitag)" userId="2e1667b5-636b-4c95-a3b3-a8a0dc9f68da" providerId="ADAL" clId="{3081AB96-31AA-9A45-A4D9-6B2345ABCCBC}" dt="2024-04-29T06:02:15.776" v="16534" actId="20577"/>
        <pc:sldMkLst>
          <pc:docMk/>
          <pc:sldMk cId="3896037241" sldId="338"/>
        </pc:sldMkLst>
        <pc:spChg chg="mod">
          <ac:chgData name="Binita Gupta (binitag)" userId="2e1667b5-636b-4c95-a3b3-a8a0dc9f68da" providerId="ADAL" clId="{3081AB96-31AA-9A45-A4D9-6B2345ABCCBC}" dt="2024-03-10T06:12:54.263" v="13360" actId="20577"/>
          <ac:spMkLst>
            <pc:docMk/>
            <pc:sldMk cId="3896037241" sldId="338"/>
            <ac:spMk id="2" creationId="{DEAD83B3-13B3-9EDF-52C8-7D090407A6AC}"/>
          </ac:spMkLst>
        </pc:spChg>
        <pc:spChg chg="mod">
          <ac:chgData name="Binita Gupta (binitag)" userId="2e1667b5-636b-4c95-a3b3-a8a0dc9f68da" providerId="ADAL" clId="{3081AB96-31AA-9A45-A4D9-6B2345ABCCBC}" dt="2024-04-29T06:02:15.776" v="16534" actId="20577"/>
          <ac:spMkLst>
            <pc:docMk/>
            <pc:sldMk cId="3896037241" sldId="338"/>
            <ac:spMk id="3" creationId="{37D71A61-FF1C-EF62-837D-E985266B8028}"/>
          </ac:spMkLst>
        </pc:spChg>
        <pc:picChg chg="add mod">
          <ac:chgData name="Binita Gupta (binitag)" userId="2e1667b5-636b-4c95-a3b3-a8a0dc9f68da" providerId="ADAL" clId="{3081AB96-31AA-9A45-A4D9-6B2345ABCCBC}" dt="2024-03-10T06:03:18.322" v="13065" actId="1076"/>
          <ac:picMkLst>
            <pc:docMk/>
            <pc:sldMk cId="3896037241" sldId="338"/>
            <ac:picMk id="7" creationId="{6D3ECAB9-4141-C8A8-5D1D-B88DBBFDD690}"/>
          </ac:picMkLst>
        </pc:picChg>
      </pc:sldChg>
      <pc:sldChg chg="add del">
        <pc:chgData name="Binita Gupta (binitag)" userId="2e1667b5-636b-4c95-a3b3-a8a0dc9f68da" providerId="ADAL" clId="{3081AB96-31AA-9A45-A4D9-6B2345ABCCBC}" dt="2024-03-10T06:35:28.883" v="13792" actId="2696"/>
        <pc:sldMkLst>
          <pc:docMk/>
          <pc:sldMk cId="1352317633" sldId="339"/>
        </pc:sldMkLst>
      </pc:sldChg>
      <pc:sldChg chg="modSp new mod">
        <pc:chgData name="Binita Gupta (binitag)" userId="2e1667b5-636b-4c95-a3b3-a8a0dc9f68da" providerId="ADAL" clId="{3081AB96-31AA-9A45-A4D9-6B2345ABCCBC}" dt="2024-04-29T06:13:44.596" v="16756" actId="20577"/>
        <pc:sldMkLst>
          <pc:docMk/>
          <pc:sldMk cId="3365892904" sldId="340"/>
        </pc:sldMkLst>
        <pc:spChg chg="mod">
          <ac:chgData name="Binita Gupta (binitag)" userId="2e1667b5-636b-4c95-a3b3-a8a0dc9f68da" providerId="ADAL" clId="{3081AB96-31AA-9A45-A4D9-6B2345ABCCBC}" dt="2024-03-10T06:05:24.249" v="13099" actId="20577"/>
          <ac:spMkLst>
            <pc:docMk/>
            <pc:sldMk cId="3365892904" sldId="340"/>
            <ac:spMk id="2" creationId="{870F249A-E821-7A29-BC8F-AFEC3BB3867B}"/>
          </ac:spMkLst>
        </pc:spChg>
        <pc:spChg chg="mod">
          <ac:chgData name="Binita Gupta (binitag)" userId="2e1667b5-636b-4c95-a3b3-a8a0dc9f68da" providerId="ADAL" clId="{3081AB96-31AA-9A45-A4D9-6B2345ABCCBC}" dt="2024-04-29T06:13:44.596" v="16756" actId="20577"/>
          <ac:spMkLst>
            <pc:docMk/>
            <pc:sldMk cId="3365892904" sldId="340"/>
            <ac:spMk id="3" creationId="{0CEF7D4B-D7C0-B09C-0CAD-60C20F707A39}"/>
          </ac:spMkLst>
        </pc:spChg>
      </pc:sldChg>
      <pc:sldChg chg="modSp add mod">
        <pc:chgData name="Binita Gupta (binitag)" userId="2e1667b5-636b-4c95-a3b3-a8a0dc9f68da" providerId="ADAL" clId="{3081AB96-31AA-9A45-A4D9-6B2345ABCCBC}" dt="2024-04-29T06:21:27.330" v="16870" actId="20577"/>
        <pc:sldMkLst>
          <pc:docMk/>
          <pc:sldMk cId="1895643782" sldId="341"/>
        </pc:sldMkLst>
        <pc:spChg chg="mod">
          <ac:chgData name="Binita Gupta (binitag)" userId="2e1667b5-636b-4c95-a3b3-a8a0dc9f68da" providerId="ADAL" clId="{3081AB96-31AA-9A45-A4D9-6B2345ABCCBC}" dt="2024-04-29T06:21:27.330" v="16870" actId="20577"/>
          <ac:spMkLst>
            <pc:docMk/>
            <pc:sldMk cId="1895643782" sldId="341"/>
            <ac:spMk id="3" creationId="{682CEAD6-F7CE-6FA1-7183-BB90DF397025}"/>
          </ac:spMkLst>
        </pc:spChg>
      </pc:sldChg>
      <pc:sldChg chg="modSp add mod">
        <pc:chgData name="Binita Gupta (binitag)" userId="2e1667b5-636b-4c95-a3b3-a8a0dc9f68da" providerId="ADAL" clId="{3081AB96-31AA-9A45-A4D9-6B2345ABCCBC}" dt="2024-03-10T06:17:32.685" v="13399" actId="20577"/>
        <pc:sldMkLst>
          <pc:docMk/>
          <pc:sldMk cId="3655242441" sldId="342"/>
        </pc:sldMkLst>
        <pc:spChg chg="mod">
          <ac:chgData name="Binita Gupta (binitag)" userId="2e1667b5-636b-4c95-a3b3-a8a0dc9f68da" providerId="ADAL" clId="{3081AB96-31AA-9A45-A4D9-6B2345ABCCBC}" dt="2024-03-10T06:17:32.685" v="13399" actId="20577"/>
          <ac:spMkLst>
            <pc:docMk/>
            <pc:sldMk cId="3655242441" sldId="342"/>
            <ac:spMk id="2" creationId="{00000000-0000-0000-0000-000000000000}"/>
          </ac:spMkLst>
        </pc:spChg>
      </pc:sldChg>
      <pc:sldChg chg="modSp add mod">
        <pc:chgData name="Binita Gupta (binitag)" userId="2e1667b5-636b-4c95-a3b3-a8a0dc9f68da" providerId="ADAL" clId="{3081AB96-31AA-9A45-A4D9-6B2345ABCCBC}" dt="2024-04-29T06:24:20.217" v="16954" actId="20577"/>
        <pc:sldMkLst>
          <pc:docMk/>
          <pc:sldMk cId="622526950" sldId="343"/>
        </pc:sldMkLst>
        <pc:spChg chg="mod">
          <ac:chgData name="Binita Gupta (binitag)" userId="2e1667b5-636b-4c95-a3b3-a8a0dc9f68da" providerId="ADAL" clId="{3081AB96-31AA-9A45-A4D9-6B2345ABCCBC}" dt="2024-03-10T06:33:53.637" v="13767" actId="20577"/>
          <ac:spMkLst>
            <pc:docMk/>
            <pc:sldMk cId="622526950" sldId="343"/>
            <ac:spMk id="2" creationId="{CF5A1B59-B685-9502-4106-F8586EFB424C}"/>
          </ac:spMkLst>
        </pc:spChg>
        <pc:spChg chg="mod">
          <ac:chgData name="Binita Gupta (binitag)" userId="2e1667b5-636b-4c95-a3b3-a8a0dc9f68da" providerId="ADAL" clId="{3081AB96-31AA-9A45-A4D9-6B2345ABCCBC}" dt="2024-04-29T06:24:20.217" v="16954" actId="20577"/>
          <ac:spMkLst>
            <pc:docMk/>
            <pc:sldMk cId="622526950" sldId="343"/>
            <ac:spMk id="3" creationId="{682CEAD6-F7CE-6FA1-7183-BB90DF397025}"/>
          </ac:spMkLst>
        </pc:spChg>
      </pc:sldChg>
      <pc:sldChg chg="modSp add mod">
        <pc:chgData name="Binita Gupta (binitag)" userId="2e1667b5-636b-4c95-a3b3-a8a0dc9f68da" providerId="ADAL" clId="{3081AB96-31AA-9A45-A4D9-6B2345ABCCBC}" dt="2024-04-29T06:13:05.951" v="16743" actId="20577"/>
        <pc:sldMkLst>
          <pc:docMk/>
          <pc:sldMk cId="794342857" sldId="344"/>
        </pc:sldMkLst>
        <pc:spChg chg="mod">
          <ac:chgData name="Binita Gupta (binitag)" userId="2e1667b5-636b-4c95-a3b3-a8a0dc9f68da" providerId="ADAL" clId="{3081AB96-31AA-9A45-A4D9-6B2345ABCCBC}" dt="2024-03-10T06:35:20.893" v="13791" actId="20577"/>
          <ac:spMkLst>
            <pc:docMk/>
            <pc:sldMk cId="794342857" sldId="344"/>
            <ac:spMk id="2" creationId="{CF5A1B59-B685-9502-4106-F8586EFB424C}"/>
          </ac:spMkLst>
        </pc:spChg>
        <pc:spChg chg="mod">
          <ac:chgData name="Binita Gupta (binitag)" userId="2e1667b5-636b-4c95-a3b3-a8a0dc9f68da" providerId="ADAL" clId="{3081AB96-31AA-9A45-A4D9-6B2345ABCCBC}" dt="2024-04-29T06:13:05.951" v="16743" actId="20577"/>
          <ac:spMkLst>
            <pc:docMk/>
            <pc:sldMk cId="794342857" sldId="344"/>
            <ac:spMk id="3" creationId="{682CEAD6-F7CE-6FA1-7183-BB90DF397025}"/>
          </ac:spMkLst>
        </pc:spChg>
      </pc:sldChg>
      <pc:sldMasterChg chg="modSp mod modSldLayout">
        <pc:chgData name="Binita Gupta (binitag)" userId="2e1667b5-636b-4c95-a3b3-a8a0dc9f68da" providerId="ADAL" clId="{3081AB96-31AA-9A45-A4D9-6B2345ABCCBC}" dt="2024-03-08T20:29:58.969" v="52"/>
        <pc:sldMasterMkLst>
          <pc:docMk/>
          <pc:sldMasterMk cId="0" sldId="2147483648"/>
        </pc:sldMasterMkLst>
        <pc:spChg chg="mod">
          <ac:chgData name="Binita Gupta (binitag)" userId="2e1667b5-636b-4c95-a3b3-a8a0dc9f68da" providerId="ADAL" clId="{3081AB96-31AA-9A45-A4D9-6B2345ABCCBC}" dt="2024-03-08T20:29:55.305" v="50" actId="20577"/>
          <ac:spMkLst>
            <pc:docMk/>
            <pc:sldMasterMk cId="0" sldId="2147483648"/>
            <ac:spMk id="10" creationId="{00000000-0000-0000-0000-000000000000}"/>
          </ac:spMkLst>
        </pc:spChg>
        <pc:sldLayoutChg chg="addSp delSp modSp mod">
          <pc:chgData name="Binita Gupta (binitag)" userId="2e1667b5-636b-4c95-a3b3-a8a0dc9f68da" providerId="ADAL" clId="{3081AB96-31AA-9A45-A4D9-6B2345ABCCBC}" dt="2024-03-08T20:29:58.969" v="52"/>
          <pc:sldLayoutMkLst>
            <pc:docMk/>
            <pc:sldMasterMk cId="0" sldId="2147483648"/>
            <pc:sldLayoutMk cId="0" sldId="2147483649"/>
          </pc:sldLayoutMkLst>
          <pc:spChg chg="add del mod">
            <ac:chgData name="Binita Gupta (binitag)" userId="2e1667b5-636b-4c95-a3b3-a8a0dc9f68da" providerId="ADAL" clId="{3081AB96-31AA-9A45-A4D9-6B2345ABCCBC}" dt="2024-03-08T20:29:51.458" v="48"/>
            <ac:spMkLst>
              <pc:docMk/>
              <pc:sldMasterMk cId="0" sldId="2147483648"/>
              <pc:sldLayoutMk cId="0" sldId="2147483649"/>
              <ac:spMk id="7" creationId="{15E55D42-0E69-C663-DA01-66F383197359}"/>
            </ac:spMkLst>
          </pc:spChg>
          <pc:spChg chg="add del mod">
            <ac:chgData name="Binita Gupta (binitag)" userId="2e1667b5-636b-4c95-a3b3-a8a0dc9f68da" providerId="ADAL" clId="{3081AB96-31AA-9A45-A4D9-6B2345ABCCBC}" dt="2024-03-08T20:29:58.969" v="52"/>
            <ac:spMkLst>
              <pc:docMk/>
              <pc:sldMasterMk cId="0" sldId="2147483648"/>
              <pc:sldLayoutMk cId="0" sldId="2147483649"/>
              <ac:spMk id="8" creationId="{FDDBF37C-F10D-7691-8655-59B9C64929C4}"/>
            </ac:spMkLst>
          </pc:spChg>
        </pc:sldLayoutChg>
      </pc:sldMasterChg>
    </pc:docChg>
  </pc:docChgLst>
  <pc:docChgLst>
    <pc:chgData name="Binita Gupta (binitag)" userId="2e1667b5-636b-4c95-a3b3-a8a0dc9f68da" providerId="ADAL" clId="{29567157-9BE0-1F4C-85C0-80E582D0CFD6}"/>
    <pc:docChg chg="addSld modSld">
      <pc:chgData name="Binita Gupta (binitag)" userId="2e1667b5-636b-4c95-a3b3-a8a0dc9f68da" providerId="ADAL" clId="{29567157-9BE0-1F4C-85C0-80E582D0CFD6}" dt="2024-03-05T15:59:36.770" v="207" actId="20577"/>
      <pc:docMkLst>
        <pc:docMk/>
      </pc:docMkLst>
      <pc:sldChg chg="modSp mod">
        <pc:chgData name="Binita Gupta (binitag)" userId="2e1667b5-636b-4c95-a3b3-a8a0dc9f68da" providerId="ADAL" clId="{29567157-9BE0-1F4C-85C0-80E582D0CFD6}" dt="2024-03-05T15:58:06.115" v="34" actId="20577"/>
        <pc:sldMkLst>
          <pc:docMk/>
          <pc:sldMk cId="0" sldId="256"/>
        </pc:sldMkLst>
        <pc:spChg chg="mod">
          <ac:chgData name="Binita Gupta (binitag)" userId="2e1667b5-636b-4c95-a3b3-a8a0dc9f68da" providerId="ADAL" clId="{29567157-9BE0-1F4C-85C0-80E582D0CFD6}" dt="2024-03-05T15:56:42.687" v="25" actId="20577"/>
          <ac:spMkLst>
            <pc:docMk/>
            <pc:sldMk cId="0" sldId="256"/>
            <ac:spMk id="3073" creationId="{00000000-0000-0000-0000-000000000000}"/>
          </ac:spMkLst>
        </pc:spChg>
        <pc:spChg chg="mod">
          <ac:chgData name="Binita Gupta (binitag)" userId="2e1667b5-636b-4c95-a3b3-a8a0dc9f68da" providerId="ADAL" clId="{29567157-9BE0-1F4C-85C0-80E582D0CFD6}" dt="2024-03-05T15:58:06.115" v="34" actId="20577"/>
          <ac:spMkLst>
            <pc:docMk/>
            <pc:sldMk cId="0" sldId="256"/>
            <ac:spMk id="3074" creationId="{00000000-0000-0000-0000-000000000000}"/>
          </ac:spMkLst>
        </pc:spChg>
        <pc:graphicFrameChg chg="mod">
          <ac:chgData name="Binita Gupta (binitag)" userId="2e1667b5-636b-4c95-a3b3-a8a0dc9f68da" providerId="ADAL" clId="{29567157-9BE0-1F4C-85C0-80E582D0CFD6}" dt="2024-03-05T15:57:49.061" v="28"/>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29567157-9BE0-1F4C-85C0-80E582D0CFD6}" dt="2024-03-05T15:59:36.770" v="207" actId="20577"/>
        <pc:sldMkLst>
          <pc:docMk/>
          <pc:sldMk cId="2470693909" sldId="312"/>
        </pc:sldMkLst>
        <pc:spChg chg="mod">
          <ac:chgData name="Binita Gupta (binitag)" userId="2e1667b5-636b-4c95-a3b3-a8a0dc9f68da" providerId="ADAL" clId="{29567157-9BE0-1F4C-85C0-80E582D0CFD6}" dt="2024-03-05T15:59:36.770" v="207" actId="20577"/>
          <ac:spMkLst>
            <pc:docMk/>
            <pc:sldMk cId="2470693909" sldId="312"/>
            <ac:spMk id="4098" creationId="{00000000-0000-0000-0000-000000000000}"/>
          </ac:spMkLst>
        </pc:spChg>
      </pc:sldChg>
      <pc:sldChg chg="add">
        <pc:chgData name="Binita Gupta (binitag)" userId="2e1667b5-636b-4c95-a3b3-a8a0dc9f68da" providerId="ADAL" clId="{29567157-9BE0-1F4C-85C0-80E582D0CFD6}" dt="2024-03-05T15:58:18.059" v="35"/>
        <pc:sldMkLst>
          <pc:docMk/>
          <pc:sldMk cId="451964437" sldId="325"/>
        </pc:sldMkLst>
      </pc:sld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pChg chg="add del mod">
          <ac:chgData name="Binita Gupta (binitag)" userId="2e1667b5-636b-4c95-a3b3-a8a0dc9f68da" providerId="ADAL" clId="{4219D885-C3A3-B246-9809-061715B5E4E6}" dt="2023-12-04T16:11:59.962" v="4809"/>
          <ac:spMkLst>
            <pc:docMk/>
            <pc:sldMk cId="0" sldId="256"/>
            <ac:spMk id="2" creationId="{7FF05DD8-B16D-A07F-D8B2-4420E74A43F9}"/>
          </ac:spMkLst>
        </pc:spChg>
        <pc:spChg chg="mod">
          <ac:chgData name="Binita Gupta (binitag)" userId="2e1667b5-636b-4c95-a3b3-a8a0dc9f68da" providerId="ADAL" clId="{4219D885-C3A3-B246-9809-061715B5E4E6}" dt="2023-12-06T05:18:56.912" v="20371" actId="20577"/>
          <ac:spMkLst>
            <pc:docMk/>
            <pc:sldMk cId="0" sldId="256"/>
            <ac:spMk id="3073" creationId="{00000000-0000-0000-0000-000000000000}"/>
          </ac:spMkLst>
        </pc:spChg>
        <pc:spChg chg="mod">
          <ac:chgData name="Binita Gupta (binitag)" userId="2e1667b5-636b-4c95-a3b3-a8a0dc9f68da" providerId="ADAL" clId="{4219D885-C3A3-B246-9809-061715B5E4E6}" dt="2023-12-05T21:04:23.277" v="18521" actId="20577"/>
          <ac:spMkLst>
            <pc:docMk/>
            <pc:sldMk cId="0" sldId="256"/>
            <ac:spMk id="3074" creationId="{00000000-0000-0000-0000-000000000000}"/>
          </ac:spMkLst>
        </pc:spChg>
        <pc:graphicFrameChg chg="mod">
          <ac:chgData name="Binita Gupta (binitag)" userId="2e1667b5-636b-4c95-a3b3-a8a0dc9f68da" providerId="ADAL" clId="{4219D885-C3A3-B246-9809-061715B5E4E6}" dt="2023-12-06T03:17:43.906" v="18539"/>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219D885-C3A3-B246-9809-061715B5E4E6}" dt="2023-12-06T05:20:47.364" v="20401" actId="20577"/>
        <pc:sldMkLst>
          <pc:docMk/>
          <pc:sldMk cId="0" sldId="257"/>
        </pc:sldMkLst>
        <pc:spChg chg="mod">
          <ac:chgData name="Binita Gupta (binitag)" userId="2e1667b5-636b-4c95-a3b3-a8a0dc9f68da" providerId="ADAL" clId="{4219D885-C3A3-B246-9809-061715B5E4E6}" dt="2023-11-30T09:01:22.082" v="79" actId="20577"/>
          <ac:spMkLst>
            <pc:docMk/>
            <pc:sldMk cId="0" sldId="257"/>
            <ac:spMk id="4097" creationId="{00000000-0000-0000-0000-000000000000}"/>
          </ac:spMkLst>
        </pc:spChg>
        <pc:spChg chg="mod">
          <ac:chgData name="Binita Gupta (binitag)" userId="2e1667b5-636b-4c95-a3b3-a8a0dc9f68da" providerId="ADAL" clId="{4219D885-C3A3-B246-9809-061715B5E4E6}" dt="2023-12-06T05:20:47.364" v="20401" actId="20577"/>
          <ac:spMkLst>
            <pc:docMk/>
            <pc:sldMk cId="0" sldId="257"/>
            <ac:spMk id="4098" creationId="{00000000-0000-0000-0000-000000000000}"/>
          </ac:spMkLst>
        </pc:spChg>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pChg chg="mod">
          <ac:chgData name="Binita Gupta (binitag)" userId="2e1667b5-636b-4c95-a3b3-a8a0dc9f68da" providerId="ADAL" clId="{4219D885-C3A3-B246-9809-061715B5E4E6}" dt="2023-12-05T20:52:25.734" v="18255" actId="20577"/>
          <ac:spMkLst>
            <pc:docMk/>
            <pc:sldMk cId="0" sldId="262"/>
            <ac:spMk id="2" creationId="{00000000-0000-0000-0000-000000000000}"/>
          </ac:spMkLst>
        </pc:spChg>
        <pc:spChg chg="mod">
          <ac:chgData name="Binita Gupta (binitag)" userId="2e1667b5-636b-4c95-a3b3-a8a0dc9f68da" providerId="ADAL" clId="{4219D885-C3A3-B246-9809-061715B5E4E6}" dt="2023-12-05T20:52:29.921" v="18257" actId="5793"/>
          <ac:spMkLst>
            <pc:docMk/>
            <pc:sldMk cId="0" sldId="262"/>
            <ac:spMk id="9218" creationId="{00000000-0000-0000-0000-000000000000}"/>
          </ac:spMkLst>
        </pc:spChg>
      </pc:sldChg>
      <pc:sldChg chg="modSp mod ord">
        <pc:chgData name="Binita Gupta (binitag)" userId="2e1667b5-636b-4c95-a3b3-a8a0dc9f68da" providerId="ADAL" clId="{4219D885-C3A3-B246-9809-061715B5E4E6}" dt="2023-12-06T03:46:59.735" v="18951" actId="20577"/>
        <pc:sldMkLst>
          <pc:docMk/>
          <pc:sldMk cId="0" sldId="264"/>
        </pc:sldMkLst>
        <pc:spChg chg="mod">
          <ac:chgData name="Binita Gupta (binitag)" userId="2e1667b5-636b-4c95-a3b3-a8a0dc9f68da" providerId="ADAL" clId="{4219D885-C3A3-B246-9809-061715B5E4E6}" dt="2023-12-06T03:46:59.735" v="18951" actId="20577"/>
          <ac:spMkLst>
            <pc:docMk/>
            <pc:sldMk cId="0" sldId="264"/>
            <ac:spMk id="2" creationId="{00000000-0000-0000-0000-000000000000}"/>
          </ac:spMkLst>
        </pc:spChg>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pChg chg="mod">
          <ac:chgData name="Binita Gupta (binitag)" userId="2e1667b5-636b-4c95-a3b3-a8a0dc9f68da" providerId="ADAL" clId="{4219D885-C3A3-B246-9809-061715B5E4E6}" dt="2023-12-13T21:25:54.473" v="21203" actId="14100"/>
          <ac:spMkLst>
            <pc:docMk/>
            <pc:sldMk cId="2953422198" sldId="266"/>
            <ac:spMk id="4097" creationId="{00000000-0000-0000-0000-000000000000}"/>
          </ac:spMkLst>
        </pc:spChg>
        <pc:spChg chg="mod">
          <ac:chgData name="Binita Gupta (binitag)" userId="2e1667b5-636b-4c95-a3b3-a8a0dc9f68da" providerId="ADAL" clId="{4219D885-C3A3-B246-9809-061715B5E4E6}" dt="2023-12-13T22:19:20.328" v="21611" actId="20577"/>
          <ac:spMkLst>
            <pc:docMk/>
            <pc:sldMk cId="2953422198" sldId="266"/>
            <ac:spMk id="4098" creationId="{00000000-0000-0000-0000-000000000000}"/>
          </ac:spMkLst>
        </pc:spChg>
      </pc:sldChg>
      <pc:sldChg chg="addSp delSp modSp add mod">
        <pc:chgData name="Binita Gupta (binitag)" userId="2e1667b5-636b-4c95-a3b3-a8a0dc9f68da" providerId="ADAL" clId="{4219D885-C3A3-B246-9809-061715B5E4E6}" dt="2023-12-13T21:26:11.670" v="21204" actId="5793"/>
        <pc:sldMkLst>
          <pc:docMk/>
          <pc:sldMk cId="3100640423" sldId="267"/>
        </pc:sldMkLst>
        <pc:spChg chg="add mod">
          <ac:chgData name="Binita Gupta (binitag)" userId="2e1667b5-636b-4c95-a3b3-a8a0dc9f68da" providerId="ADAL" clId="{4219D885-C3A3-B246-9809-061715B5E4E6}" dt="2023-12-13T21:26:11.670" v="21204" actId="5793"/>
          <ac:spMkLst>
            <pc:docMk/>
            <pc:sldMk cId="3100640423" sldId="267"/>
            <ac:spMk id="3" creationId="{4C0D2356-54BF-F104-28DD-EF9AB1B57CD6}"/>
          </ac:spMkLst>
        </pc:spChg>
        <pc:spChg chg="mod">
          <ac:chgData name="Binita Gupta (binitag)" userId="2e1667b5-636b-4c95-a3b3-a8a0dc9f68da" providerId="ADAL" clId="{4219D885-C3A3-B246-9809-061715B5E4E6}" dt="2023-11-30T09:28:08.533" v="1629" actId="20577"/>
          <ac:spMkLst>
            <pc:docMk/>
            <pc:sldMk cId="3100640423" sldId="267"/>
            <ac:spMk id="4097" creationId="{00000000-0000-0000-0000-000000000000}"/>
          </ac:spMkLst>
        </pc:spChg>
        <pc:spChg chg="del">
          <ac:chgData name="Binita Gupta (binitag)" userId="2e1667b5-636b-4c95-a3b3-a8a0dc9f68da" providerId="ADAL" clId="{4219D885-C3A3-B246-9809-061715B5E4E6}" dt="2023-11-30T09:23:35.905" v="1250" actId="478"/>
          <ac:spMkLst>
            <pc:docMk/>
            <pc:sldMk cId="3100640423" sldId="267"/>
            <ac:spMk id="4098" creationId="{00000000-0000-0000-0000-000000000000}"/>
          </ac:spMkLst>
        </pc:spChg>
        <pc:graphicFrameChg chg="add mod modGraphic">
          <ac:chgData name="Binita Gupta (binitag)" userId="2e1667b5-636b-4c95-a3b3-a8a0dc9f68da" providerId="ADAL" clId="{4219D885-C3A3-B246-9809-061715B5E4E6}" dt="2023-12-06T03:48:51.438" v="18979" actId="1076"/>
          <ac:graphicFrameMkLst>
            <pc:docMk/>
            <pc:sldMk cId="3100640423" sldId="267"/>
            <ac:graphicFrameMk id="7" creationId="{DAE33489-6842-21D2-A98F-BA26AEB19ED1}"/>
          </ac:graphicFrameMkLst>
        </pc:graphicFrameChg>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spChg chg="add del mod">
          <ac:chgData name="Binita Gupta (binitag)" userId="2e1667b5-636b-4c95-a3b3-a8a0dc9f68da" providerId="ADAL" clId="{4219D885-C3A3-B246-9809-061715B5E4E6}" dt="2023-12-04T17:10:31.126" v="6765"/>
          <ac:spMkLst>
            <pc:docMk/>
            <pc:sldMk cId="1797488253" sldId="268"/>
            <ac:spMk id="2" creationId="{249E2BCD-A18E-E53E-92C3-9FB2C5898598}"/>
          </ac:spMkLst>
        </pc:spChg>
        <pc:spChg chg="add del mod">
          <ac:chgData name="Binita Gupta (binitag)" userId="2e1667b5-636b-4c95-a3b3-a8a0dc9f68da" providerId="ADAL" clId="{4219D885-C3A3-B246-9809-061715B5E4E6}" dt="2023-12-04T17:10:31.126" v="6765"/>
          <ac:spMkLst>
            <pc:docMk/>
            <pc:sldMk cId="1797488253" sldId="268"/>
            <ac:spMk id="3" creationId="{E2A9556E-AB54-EBFC-C353-55EE09999CD4}"/>
          </ac:spMkLst>
        </pc:spChg>
        <pc:spChg chg="mod ord">
          <ac:chgData name="Binita Gupta (binitag)" userId="2e1667b5-636b-4c95-a3b3-a8a0dc9f68da" providerId="ADAL" clId="{4219D885-C3A3-B246-9809-061715B5E4E6}" dt="2023-12-04T17:10:44.534" v="6769" actId="26606"/>
          <ac:spMkLst>
            <pc:docMk/>
            <pc:sldMk cId="1797488253" sldId="268"/>
            <ac:spMk id="4"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5"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6" creationId="{00000000-0000-0000-0000-000000000000}"/>
          </ac:spMkLst>
        </pc:spChg>
        <pc:spChg chg="add del mod">
          <ac:chgData name="Binita Gupta (binitag)" userId="2e1667b5-636b-4c95-a3b3-a8a0dc9f68da" providerId="ADAL" clId="{4219D885-C3A3-B246-9809-061715B5E4E6}" dt="2023-12-04T17:10:31.126" v="6765"/>
          <ac:spMkLst>
            <pc:docMk/>
            <pc:sldMk cId="1797488253" sldId="268"/>
            <ac:spMk id="7" creationId="{E081E5D8-36C6-7A96-1D09-50D0A660BBE0}"/>
          </ac:spMkLst>
        </pc:spChg>
        <pc:spChg chg="add del mod">
          <ac:chgData name="Binita Gupta (binitag)" userId="2e1667b5-636b-4c95-a3b3-a8a0dc9f68da" providerId="ADAL" clId="{4219D885-C3A3-B246-9809-061715B5E4E6}" dt="2023-12-04T17:10:31.126" v="6765"/>
          <ac:spMkLst>
            <pc:docMk/>
            <pc:sldMk cId="1797488253" sldId="268"/>
            <ac:spMk id="8" creationId="{9710AA53-629A-6215-7A4A-C1B568A82400}"/>
          </ac:spMkLst>
        </pc:spChg>
        <pc:spChg chg="add del mod">
          <ac:chgData name="Binita Gupta (binitag)" userId="2e1667b5-636b-4c95-a3b3-a8a0dc9f68da" providerId="ADAL" clId="{4219D885-C3A3-B246-9809-061715B5E4E6}" dt="2023-12-04T17:10:31.126" v="6765"/>
          <ac:spMkLst>
            <pc:docMk/>
            <pc:sldMk cId="1797488253" sldId="268"/>
            <ac:spMk id="9" creationId="{67D91F42-6557-71C4-4F5A-BAC8DD35102B}"/>
          </ac:spMkLst>
        </pc:spChg>
        <pc:spChg chg="add del mod">
          <ac:chgData name="Binita Gupta (binitag)" userId="2e1667b5-636b-4c95-a3b3-a8a0dc9f68da" providerId="ADAL" clId="{4219D885-C3A3-B246-9809-061715B5E4E6}" dt="2023-12-04T17:10:31.126" v="6765"/>
          <ac:spMkLst>
            <pc:docMk/>
            <pc:sldMk cId="1797488253" sldId="268"/>
            <ac:spMk id="10" creationId="{7872D32D-2CDC-9CC5-E6FD-B100748FC58D}"/>
          </ac:spMkLst>
        </pc:spChg>
        <pc:spChg chg="add del mod">
          <ac:chgData name="Binita Gupta (binitag)" userId="2e1667b5-636b-4c95-a3b3-a8a0dc9f68da" providerId="ADAL" clId="{4219D885-C3A3-B246-9809-061715B5E4E6}" dt="2023-12-04T17:10:31.126" v="6765"/>
          <ac:spMkLst>
            <pc:docMk/>
            <pc:sldMk cId="1797488253" sldId="268"/>
            <ac:spMk id="11" creationId="{9C254F39-D7BD-F351-4C93-5B8FCE93FEC7}"/>
          </ac:spMkLst>
        </pc:spChg>
        <pc:spChg chg="add del mod">
          <ac:chgData name="Binita Gupta (binitag)" userId="2e1667b5-636b-4c95-a3b3-a8a0dc9f68da" providerId="ADAL" clId="{4219D885-C3A3-B246-9809-061715B5E4E6}" dt="2023-12-04T17:10:31.126" v="6765"/>
          <ac:spMkLst>
            <pc:docMk/>
            <pc:sldMk cId="1797488253" sldId="268"/>
            <ac:spMk id="12" creationId="{919B6A27-FB69-E4CA-B146-98DA5A13082E}"/>
          </ac:spMkLst>
        </pc:spChg>
        <pc:spChg chg="add del mod">
          <ac:chgData name="Binita Gupta (binitag)" userId="2e1667b5-636b-4c95-a3b3-a8a0dc9f68da" providerId="ADAL" clId="{4219D885-C3A3-B246-9809-061715B5E4E6}" dt="2023-12-04T17:10:31.126" v="6765"/>
          <ac:spMkLst>
            <pc:docMk/>
            <pc:sldMk cId="1797488253" sldId="268"/>
            <ac:spMk id="13" creationId="{9DBE2DD9-943C-3BB9-B6B4-D3F27964ABC5}"/>
          </ac:spMkLst>
        </pc:spChg>
        <pc:spChg chg="add del mod">
          <ac:chgData name="Binita Gupta (binitag)" userId="2e1667b5-636b-4c95-a3b3-a8a0dc9f68da" providerId="ADAL" clId="{4219D885-C3A3-B246-9809-061715B5E4E6}" dt="2023-12-04T17:10:31.126" v="6765"/>
          <ac:spMkLst>
            <pc:docMk/>
            <pc:sldMk cId="1797488253" sldId="268"/>
            <ac:spMk id="14" creationId="{ADEECD6D-C6AF-394B-81F4-A3E33A29C0D5}"/>
          </ac:spMkLst>
        </pc:spChg>
        <pc:spChg chg="add del mod">
          <ac:chgData name="Binita Gupta (binitag)" userId="2e1667b5-636b-4c95-a3b3-a8a0dc9f68da" providerId="ADAL" clId="{4219D885-C3A3-B246-9809-061715B5E4E6}" dt="2023-12-04T17:10:31.126" v="6765"/>
          <ac:spMkLst>
            <pc:docMk/>
            <pc:sldMk cId="1797488253" sldId="268"/>
            <ac:spMk id="15" creationId="{DCC1828A-1F6B-10DE-2C9D-73A8F8812BE9}"/>
          </ac:spMkLst>
        </pc:spChg>
        <pc:spChg chg="add del mod">
          <ac:chgData name="Binita Gupta (binitag)" userId="2e1667b5-636b-4c95-a3b3-a8a0dc9f68da" providerId="ADAL" clId="{4219D885-C3A3-B246-9809-061715B5E4E6}" dt="2023-12-04T17:10:31.126" v="6765"/>
          <ac:spMkLst>
            <pc:docMk/>
            <pc:sldMk cId="1797488253" sldId="268"/>
            <ac:spMk id="16" creationId="{9DE08485-99EA-A21D-9C6A-7BA82A9A41AA}"/>
          </ac:spMkLst>
        </pc:spChg>
        <pc:spChg chg="add del mod">
          <ac:chgData name="Binita Gupta (binitag)" userId="2e1667b5-636b-4c95-a3b3-a8a0dc9f68da" providerId="ADAL" clId="{4219D885-C3A3-B246-9809-061715B5E4E6}" dt="2023-12-04T17:10:31.126" v="6765"/>
          <ac:spMkLst>
            <pc:docMk/>
            <pc:sldMk cId="1797488253" sldId="268"/>
            <ac:spMk id="17" creationId="{31D8FD45-386B-5FCF-16F3-8D5690EDACA4}"/>
          </ac:spMkLst>
        </pc:spChg>
        <pc:spChg chg="add del mod">
          <ac:chgData name="Binita Gupta (binitag)" userId="2e1667b5-636b-4c95-a3b3-a8a0dc9f68da" providerId="ADAL" clId="{4219D885-C3A3-B246-9809-061715B5E4E6}" dt="2023-12-04T17:10:31.126" v="6765"/>
          <ac:spMkLst>
            <pc:docMk/>
            <pc:sldMk cId="1797488253" sldId="268"/>
            <ac:spMk id="24" creationId="{8AFF7C58-3EEA-42F9-7E80-92BD10746F53}"/>
          </ac:spMkLst>
        </pc:spChg>
        <pc:spChg chg="add del mod">
          <ac:chgData name="Binita Gupta (binitag)" userId="2e1667b5-636b-4c95-a3b3-a8a0dc9f68da" providerId="ADAL" clId="{4219D885-C3A3-B246-9809-061715B5E4E6}" dt="2023-12-04T17:10:31.126" v="6765"/>
          <ac:spMkLst>
            <pc:docMk/>
            <pc:sldMk cId="1797488253" sldId="268"/>
            <ac:spMk id="25" creationId="{A5EBEF1D-1CB8-D4E0-AC45-B63438A23098}"/>
          </ac:spMkLst>
        </pc:spChg>
        <pc:spChg chg="add del mod">
          <ac:chgData name="Binita Gupta (binitag)" userId="2e1667b5-636b-4c95-a3b3-a8a0dc9f68da" providerId="ADAL" clId="{4219D885-C3A3-B246-9809-061715B5E4E6}" dt="2023-12-04T17:10:31.126" v="6765"/>
          <ac:spMkLst>
            <pc:docMk/>
            <pc:sldMk cId="1797488253" sldId="268"/>
            <ac:spMk id="26" creationId="{BC28E289-4C35-C202-6231-DF65EB92B50F}"/>
          </ac:spMkLst>
        </pc:spChg>
        <pc:spChg chg="add del mod">
          <ac:chgData name="Binita Gupta (binitag)" userId="2e1667b5-636b-4c95-a3b3-a8a0dc9f68da" providerId="ADAL" clId="{4219D885-C3A3-B246-9809-061715B5E4E6}" dt="2023-12-04T17:10:31.126" v="6765"/>
          <ac:spMkLst>
            <pc:docMk/>
            <pc:sldMk cId="1797488253" sldId="268"/>
            <ac:spMk id="27" creationId="{2B959289-DC0B-45A3-34C6-1C40D358412D}"/>
          </ac:spMkLst>
        </pc:spChg>
        <pc:spChg chg="add del mod">
          <ac:chgData name="Binita Gupta (binitag)" userId="2e1667b5-636b-4c95-a3b3-a8a0dc9f68da" providerId="ADAL" clId="{4219D885-C3A3-B246-9809-061715B5E4E6}" dt="2023-12-04T17:10:31.126" v="6765"/>
          <ac:spMkLst>
            <pc:docMk/>
            <pc:sldMk cId="1797488253" sldId="268"/>
            <ac:spMk id="32" creationId="{430FF388-860A-9ADA-2DB7-B9D7D31EFAD4}"/>
          </ac:spMkLst>
        </pc:spChg>
        <pc:spChg chg="add del mod">
          <ac:chgData name="Binita Gupta (binitag)" userId="2e1667b5-636b-4c95-a3b3-a8a0dc9f68da" providerId="ADAL" clId="{4219D885-C3A3-B246-9809-061715B5E4E6}" dt="2023-12-04T17:10:31.126" v="6765"/>
          <ac:spMkLst>
            <pc:docMk/>
            <pc:sldMk cId="1797488253" sldId="268"/>
            <ac:spMk id="33" creationId="{30ADB3CD-353A-F3C3-70EB-B7366169238C}"/>
          </ac:spMkLst>
        </pc:spChg>
        <pc:spChg chg="add del mod">
          <ac:chgData name="Binita Gupta (binitag)" userId="2e1667b5-636b-4c95-a3b3-a8a0dc9f68da" providerId="ADAL" clId="{4219D885-C3A3-B246-9809-061715B5E4E6}" dt="2023-12-04T17:10:31.126" v="6765"/>
          <ac:spMkLst>
            <pc:docMk/>
            <pc:sldMk cId="1797488253" sldId="268"/>
            <ac:spMk id="34" creationId="{D4E2EADC-5A55-9C2A-5FB0-B46B20FE74E9}"/>
          </ac:spMkLst>
        </pc:spChg>
        <pc:spChg chg="add del mod">
          <ac:chgData name="Binita Gupta (binitag)" userId="2e1667b5-636b-4c95-a3b3-a8a0dc9f68da" providerId="ADAL" clId="{4219D885-C3A3-B246-9809-061715B5E4E6}" dt="2023-12-04T17:10:31.126" v="6765"/>
          <ac:spMkLst>
            <pc:docMk/>
            <pc:sldMk cId="1797488253" sldId="268"/>
            <ac:spMk id="35" creationId="{2D36B8CA-8018-5D82-B39F-B36E0E52A4BC}"/>
          </ac:spMkLst>
        </pc:spChg>
        <pc:spChg chg="add del mod">
          <ac:chgData name="Binita Gupta (binitag)" userId="2e1667b5-636b-4c95-a3b3-a8a0dc9f68da" providerId="ADAL" clId="{4219D885-C3A3-B246-9809-061715B5E4E6}" dt="2023-12-04T17:10:31.126" v="6765"/>
          <ac:spMkLst>
            <pc:docMk/>
            <pc:sldMk cId="1797488253" sldId="268"/>
            <ac:spMk id="36" creationId="{AB78B5DC-6D69-0DE6-850F-201AD235E012}"/>
          </ac:spMkLst>
        </pc:spChg>
        <pc:spChg chg="add del mod">
          <ac:chgData name="Binita Gupta (binitag)" userId="2e1667b5-636b-4c95-a3b3-a8a0dc9f68da" providerId="ADAL" clId="{4219D885-C3A3-B246-9809-061715B5E4E6}" dt="2023-12-04T17:10:31.126" v="6765"/>
          <ac:spMkLst>
            <pc:docMk/>
            <pc:sldMk cId="1797488253" sldId="268"/>
            <ac:spMk id="41" creationId="{EBB3A9DF-C7EF-A4D3-A4A2-98FFD27410A5}"/>
          </ac:spMkLst>
        </pc:spChg>
        <pc:spChg chg="mod">
          <ac:chgData name="Binita Gupta (binitag)" userId="2e1667b5-636b-4c95-a3b3-a8a0dc9f68da" providerId="ADAL" clId="{4219D885-C3A3-B246-9809-061715B5E4E6}" dt="2023-12-04T17:12:50.312" v="6803" actId="20577"/>
          <ac:spMkLst>
            <pc:docMk/>
            <pc:sldMk cId="1797488253" sldId="268"/>
            <ac:spMk id="4097" creationId="{00000000-0000-0000-0000-000000000000}"/>
          </ac:spMkLst>
        </pc:spChg>
        <pc:spChg chg="mod">
          <ac:chgData name="Binita Gupta (binitag)" userId="2e1667b5-636b-4c95-a3b3-a8a0dc9f68da" providerId="ADAL" clId="{4219D885-C3A3-B246-9809-061715B5E4E6}" dt="2023-12-04T17:12:32.741" v="6789" actId="1076"/>
          <ac:spMkLst>
            <pc:docMk/>
            <pc:sldMk cId="1797488253" sldId="268"/>
            <ac:spMk id="4098" creationId="{00000000-0000-0000-0000-000000000000}"/>
          </ac:spMkLst>
        </pc:spChg>
        <pc:picChg chg="add mod">
          <ac:chgData name="Binita Gupta (binitag)" userId="2e1667b5-636b-4c95-a3b3-a8a0dc9f68da" providerId="ADAL" clId="{4219D885-C3A3-B246-9809-061715B5E4E6}" dt="2023-12-04T17:11:19.431" v="6783" actId="1076"/>
          <ac:picMkLst>
            <pc:docMk/>
            <pc:sldMk cId="1797488253" sldId="268"/>
            <ac:picMk id="45" creationId="{BFC768B6-7A06-DA36-9734-7D6832FEF551}"/>
          </ac:picMkLst>
        </pc:picChg>
        <pc:cxnChg chg="add del mod">
          <ac:chgData name="Binita Gupta (binitag)" userId="2e1667b5-636b-4c95-a3b3-a8a0dc9f68da" providerId="ADAL" clId="{4219D885-C3A3-B246-9809-061715B5E4E6}" dt="2023-12-04T17:10:31.126" v="6765"/>
          <ac:cxnSpMkLst>
            <pc:docMk/>
            <pc:sldMk cId="1797488253" sldId="268"/>
            <ac:cxnSpMk id="18" creationId="{EF4ACD89-050B-0F4B-0DE8-0DC7CFB20038}"/>
          </ac:cxnSpMkLst>
        </pc:cxnChg>
        <pc:cxnChg chg="add del mod">
          <ac:chgData name="Binita Gupta (binitag)" userId="2e1667b5-636b-4c95-a3b3-a8a0dc9f68da" providerId="ADAL" clId="{4219D885-C3A3-B246-9809-061715B5E4E6}" dt="2023-12-04T17:10:31.126" v="6765"/>
          <ac:cxnSpMkLst>
            <pc:docMk/>
            <pc:sldMk cId="1797488253" sldId="268"/>
            <ac:cxnSpMk id="19" creationId="{14E2B10E-0121-A12C-D6D9-782808911735}"/>
          </ac:cxnSpMkLst>
        </pc:cxnChg>
        <pc:cxnChg chg="add del mod">
          <ac:chgData name="Binita Gupta (binitag)" userId="2e1667b5-636b-4c95-a3b3-a8a0dc9f68da" providerId="ADAL" clId="{4219D885-C3A3-B246-9809-061715B5E4E6}" dt="2023-12-04T17:10:31.126" v="6765"/>
          <ac:cxnSpMkLst>
            <pc:docMk/>
            <pc:sldMk cId="1797488253" sldId="268"/>
            <ac:cxnSpMk id="20" creationId="{6DE11E16-597E-5C15-D2C5-7463E3F9F58C}"/>
          </ac:cxnSpMkLst>
        </pc:cxnChg>
        <pc:cxnChg chg="add del mod">
          <ac:chgData name="Binita Gupta (binitag)" userId="2e1667b5-636b-4c95-a3b3-a8a0dc9f68da" providerId="ADAL" clId="{4219D885-C3A3-B246-9809-061715B5E4E6}" dt="2023-12-04T17:10:31.126" v="6765"/>
          <ac:cxnSpMkLst>
            <pc:docMk/>
            <pc:sldMk cId="1797488253" sldId="268"/>
            <ac:cxnSpMk id="21" creationId="{9EA12530-CDAD-1C01-69FC-6313D8FE29AB}"/>
          </ac:cxnSpMkLst>
        </pc:cxnChg>
        <pc:cxnChg chg="add del mod">
          <ac:chgData name="Binita Gupta (binitag)" userId="2e1667b5-636b-4c95-a3b3-a8a0dc9f68da" providerId="ADAL" clId="{4219D885-C3A3-B246-9809-061715B5E4E6}" dt="2023-12-04T17:10:31.126" v="6765"/>
          <ac:cxnSpMkLst>
            <pc:docMk/>
            <pc:sldMk cId="1797488253" sldId="268"/>
            <ac:cxnSpMk id="22" creationId="{5B02EF3C-81AB-8B40-6782-BF8D1F0F0FA1}"/>
          </ac:cxnSpMkLst>
        </pc:cxnChg>
        <pc:cxnChg chg="add del mod">
          <ac:chgData name="Binita Gupta (binitag)" userId="2e1667b5-636b-4c95-a3b3-a8a0dc9f68da" providerId="ADAL" clId="{4219D885-C3A3-B246-9809-061715B5E4E6}" dt="2023-12-04T17:10:31.126" v="6765"/>
          <ac:cxnSpMkLst>
            <pc:docMk/>
            <pc:sldMk cId="1797488253" sldId="268"/>
            <ac:cxnSpMk id="23" creationId="{EA0D1218-E3DC-E1F2-DC5F-A048C620C66D}"/>
          </ac:cxnSpMkLst>
        </pc:cxnChg>
        <pc:cxnChg chg="add del mod">
          <ac:chgData name="Binita Gupta (binitag)" userId="2e1667b5-636b-4c95-a3b3-a8a0dc9f68da" providerId="ADAL" clId="{4219D885-C3A3-B246-9809-061715B5E4E6}" dt="2023-12-04T17:10:31.126" v="6765"/>
          <ac:cxnSpMkLst>
            <pc:docMk/>
            <pc:sldMk cId="1797488253" sldId="268"/>
            <ac:cxnSpMk id="28" creationId="{2495AA6A-9573-C486-3C59-FD1920898953}"/>
          </ac:cxnSpMkLst>
        </pc:cxnChg>
        <pc:cxnChg chg="add del mod">
          <ac:chgData name="Binita Gupta (binitag)" userId="2e1667b5-636b-4c95-a3b3-a8a0dc9f68da" providerId="ADAL" clId="{4219D885-C3A3-B246-9809-061715B5E4E6}" dt="2023-12-04T17:10:31.126" v="6765"/>
          <ac:cxnSpMkLst>
            <pc:docMk/>
            <pc:sldMk cId="1797488253" sldId="268"/>
            <ac:cxnSpMk id="29" creationId="{0B7ACD77-9DC2-1A7E-DF83-9BC5DD8D9DB0}"/>
          </ac:cxnSpMkLst>
        </pc:cxnChg>
        <pc:cxnChg chg="add del mod">
          <ac:chgData name="Binita Gupta (binitag)" userId="2e1667b5-636b-4c95-a3b3-a8a0dc9f68da" providerId="ADAL" clId="{4219D885-C3A3-B246-9809-061715B5E4E6}" dt="2023-12-04T17:10:31.126" v="6765"/>
          <ac:cxnSpMkLst>
            <pc:docMk/>
            <pc:sldMk cId="1797488253" sldId="268"/>
            <ac:cxnSpMk id="30" creationId="{A044A23E-569B-E6E2-A812-977410C0D1D2}"/>
          </ac:cxnSpMkLst>
        </pc:cxnChg>
        <pc:cxnChg chg="add del mod">
          <ac:chgData name="Binita Gupta (binitag)" userId="2e1667b5-636b-4c95-a3b3-a8a0dc9f68da" providerId="ADAL" clId="{4219D885-C3A3-B246-9809-061715B5E4E6}" dt="2023-12-04T17:10:31.126" v="6765"/>
          <ac:cxnSpMkLst>
            <pc:docMk/>
            <pc:sldMk cId="1797488253" sldId="268"/>
            <ac:cxnSpMk id="31" creationId="{521CF391-BE04-4CC5-C441-DC1F8E30180D}"/>
          </ac:cxnSpMkLst>
        </pc:cxnChg>
        <pc:cxnChg chg="add del mod">
          <ac:chgData name="Binita Gupta (binitag)" userId="2e1667b5-636b-4c95-a3b3-a8a0dc9f68da" providerId="ADAL" clId="{4219D885-C3A3-B246-9809-061715B5E4E6}" dt="2023-12-04T17:10:31.126" v="6765"/>
          <ac:cxnSpMkLst>
            <pc:docMk/>
            <pc:sldMk cId="1797488253" sldId="268"/>
            <ac:cxnSpMk id="37" creationId="{67D204D1-4554-CC9E-D99A-52DC2026D733}"/>
          </ac:cxnSpMkLst>
        </pc:cxnChg>
        <pc:cxnChg chg="add del mod">
          <ac:chgData name="Binita Gupta (binitag)" userId="2e1667b5-636b-4c95-a3b3-a8a0dc9f68da" providerId="ADAL" clId="{4219D885-C3A3-B246-9809-061715B5E4E6}" dt="2023-12-04T17:10:31.126" v="6765"/>
          <ac:cxnSpMkLst>
            <pc:docMk/>
            <pc:sldMk cId="1797488253" sldId="268"/>
            <ac:cxnSpMk id="38" creationId="{E6C6C7D9-BF2E-27BE-B977-B38D93B404D4}"/>
          </ac:cxnSpMkLst>
        </pc:cxnChg>
        <pc:cxnChg chg="add del mod">
          <ac:chgData name="Binita Gupta (binitag)" userId="2e1667b5-636b-4c95-a3b3-a8a0dc9f68da" providerId="ADAL" clId="{4219D885-C3A3-B246-9809-061715B5E4E6}" dt="2023-12-04T17:10:31.126" v="6765"/>
          <ac:cxnSpMkLst>
            <pc:docMk/>
            <pc:sldMk cId="1797488253" sldId="268"/>
            <ac:cxnSpMk id="39" creationId="{9426A2F1-AE47-51E5-0EE7-913E382C33E9}"/>
          </ac:cxnSpMkLst>
        </pc:cxnChg>
        <pc:cxnChg chg="add del mod">
          <ac:chgData name="Binita Gupta (binitag)" userId="2e1667b5-636b-4c95-a3b3-a8a0dc9f68da" providerId="ADAL" clId="{4219D885-C3A3-B246-9809-061715B5E4E6}" dt="2023-12-04T17:10:31.126" v="6765"/>
          <ac:cxnSpMkLst>
            <pc:docMk/>
            <pc:sldMk cId="1797488253" sldId="268"/>
            <ac:cxnSpMk id="40" creationId="{F65E59D5-6D7D-097F-AB21-E31548EC5F27}"/>
          </ac:cxnSpMkLst>
        </pc:cxnChg>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pChg chg="mod">
          <ac:chgData name="Binita Gupta (binitag)" userId="2e1667b5-636b-4c95-a3b3-a8a0dc9f68da" providerId="ADAL" clId="{4219D885-C3A3-B246-9809-061715B5E4E6}" dt="2023-11-30T09:57:53.615" v="4556" actId="20577"/>
          <ac:spMkLst>
            <pc:docMk/>
            <pc:sldMk cId="3209031949" sldId="269"/>
            <ac:spMk id="4097" creationId="{00000000-0000-0000-0000-000000000000}"/>
          </ac:spMkLst>
        </pc:spChg>
        <pc:spChg chg="mod">
          <ac:chgData name="Binita Gupta (binitag)" userId="2e1667b5-636b-4c95-a3b3-a8a0dc9f68da" providerId="ADAL" clId="{4219D885-C3A3-B246-9809-061715B5E4E6}" dt="2023-11-30T10:01:14.122" v="4684" actId="20577"/>
          <ac:spMkLst>
            <pc:docMk/>
            <pc:sldMk cId="3209031949" sldId="269"/>
            <ac:spMk id="4098" creationId="{00000000-0000-0000-0000-000000000000}"/>
          </ac:spMkLst>
        </pc:spChg>
      </pc:sldChg>
      <pc:sldChg chg="modSp add del mod ord">
        <pc:chgData name="Binita Gupta (binitag)" userId="2e1667b5-636b-4c95-a3b3-a8a0dc9f68da" providerId="ADAL" clId="{4219D885-C3A3-B246-9809-061715B5E4E6}" dt="2023-12-05T21:00:16.822" v="18413" actId="2696"/>
        <pc:sldMkLst>
          <pc:docMk/>
          <pc:sldMk cId="3994466911" sldId="270"/>
        </pc:sldMkLst>
        <pc:spChg chg="mod">
          <ac:chgData name="Binita Gupta (binitag)" userId="2e1667b5-636b-4c95-a3b3-a8a0dc9f68da" providerId="ADAL" clId="{4219D885-C3A3-B246-9809-061715B5E4E6}" dt="2023-12-05T20:53:21.859" v="18276" actId="20577"/>
          <ac:spMkLst>
            <pc:docMk/>
            <pc:sldMk cId="3994466911" sldId="270"/>
            <ac:spMk id="4097" creationId="{00000000-0000-0000-0000-000000000000}"/>
          </ac:spMkLst>
        </pc:spChg>
        <pc:spChg chg="mod">
          <ac:chgData name="Binita Gupta (binitag)" userId="2e1667b5-636b-4c95-a3b3-a8a0dc9f68da" providerId="ADAL" clId="{4219D885-C3A3-B246-9809-061715B5E4E6}" dt="2023-11-30T09:56:31.152" v="4525" actId="20577"/>
          <ac:spMkLst>
            <pc:docMk/>
            <pc:sldMk cId="3994466911" sldId="270"/>
            <ac:spMk id="4098" creationId="{00000000-0000-0000-0000-000000000000}"/>
          </ac:spMkLst>
        </pc:spChg>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pChg chg="add mod">
          <ac:chgData name="Binita Gupta (binitag)" userId="2e1667b5-636b-4c95-a3b3-a8a0dc9f68da" providerId="ADAL" clId="{4219D885-C3A3-B246-9809-061715B5E4E6}" dt="2023-12-13T22:34:10.749" v="21916" actId="1076"/>
          <ac:spMkLst>
            <pc:docMk/>
            <pc:sldMk cId="1549314016" sldId="272"/>
            <ac:spMk id="3" creationId="{96D7F6D7-BD2B-FF98-3A64-C13ADF2EF8D6}"/>
          </ac:spMkLst>
        </pc:spChg>
        <pc:spChg chg="mod">
          <ac:chgData name="Binita Gupta (binitag)" userId="2e1667b5-636b-4c95-a3b3-a8a0dc9f68da" providerId="ADAL" clId="{4219D885-C3A3-B246-9809-061715B5E4E6}" dt="2023-12-13T22:13:37.781" v="21511" actId="1076"/>
          <ac:spMkLst>
            <pc:docMk/>
            <pc:sldMk cId="1549314016" sldId="272"/>
            <ac:spMk id="5" creationId="{00000000-0000-0000-0000-000000000000}"/>
          </ac:spMkLst>
        </pc:spChg>
        <pc:spChg chg="mod">
          <ac:chgData name="Binita Gupta (binitag)" userId="2e1667b5-636b-4c95-a3b3-a8a0dc9f68da" providerId="ADAL" clId="{4219D885-C3A3-B246-9809-061715B5E4E6}" dt="2023-12-13T20:33:34.576" v="21135" actId="20577"/>
          <ac:spMkLst>
            <pc:docMk/>
            <pc:sldMk cId="1549314016" sldId="272"/>
            <ac:spMk id="4097" creationId="{00000000-0000-0000-0000-000000000000}"/>
          </ac:spMkLst>
        </pc:spChg>
        <pc:spChg chg="mod">
          <ac:chgData name="Binita Gupta (binitag)" userId="2e1667b5-636b-4c95-a3b3-a8a0dc9f68da" providerId="ADAL" clId="{4219D885-C3A3-B246-9809-061715B5E4E6}" dt="2023-12-13T22:30:46.779" v="21892" actId="20577"/>
          <ac:spMkLst>
            <pc:docMk/>
            <pc:sldMk cId="1549314016" sldId="272"/>
            <ac:spMk id="4098" creationId="{00000000-0000-0000-0000-000000000000}"/>
          </ac:spMkLst>
        </pc:spChg>
        <pc:picChg chg="add del mod">
          <ac:chgData name="Binita Gupta (binitag)" userId="2e1667b5-636b-4c95-a3b3-a8a0dc9f68da" providerId="ADAL" clId="{4219D885-C3A3-B246-9809-061715B5E4E6}" dt="2023-12-13T20:32:28.203" v="21074" actId="478"/>
          <ac:picMkLst>
            <pc:docMk/>
            <pc:sldMk cId="1549314016" sldId="272"/>
            <ac:picMk id="2" creationId="{E50394A3-E072-AFBB-36D7-41C79A0FEC01}"/>
          </ac:picMkLst>
        </pc:picChg>
        <pc:picChg chg="add del mod">
          <ac:chgData name="Binita Gupta (binitag)" userId="2e1667b5-636b-4c95-a3b3-a8a0dc9f68da" providerId="ADAL" clId="{4219D885-C3A3-B246-9809-061715B5E4E6}" dt="2023-12-13T22:33:26.507" v="21905" actId="478"/>
          <ac:picMkLst>
            <pc:docMk/>
            <pc:sldMk cId="1549314016" sldId="272"/>
            <ac:picMk id="7" creationId="{C4C0D55C-56BB-1F34-DCDE-A42D11F1E109}"/>
          </ac:picMkLst>
        </pc:picChg>
        <pc:picChg chg="add mod">
          <ac:chgData name="Binita Gupta (binitag)" userId="2e1667b5-636b-4c95-a3b3-a8a0dc9f68da" providerId="ADAL" clId="{4219D885-C3A3-B246-9809-061715B5E4E6}" dt="2023-12-13T22:34:14.796" v="21917" actId="1076"/>
          <ac:picMkLst>
            <pc:docMk/>
            <pc:sldMk cId="1549314016" sldId="272"/>
            <ac:picMk id="8" creationId="{F295C0F9-BE9C-AF16-088E-E4CE09BEA507}"/>
          </ac:picMkLst>
        </pc:picChg>
        <pc:picChg chg="del mod">
          <ac:chgData name="Binita Gupta (binitag)" userId="2e1667b5-636b-4c95-a3b3-a8a0dc9f68da" providerId="ADAL" clId="{4219D885-C3A3-B246-9809-061715B5E4E6}" dt="2023-12-04T21:45:08.936" v="6952" actId="478"/>
          <ac:picMkLst>
            <pc:docMk/>
            <pc:sldMk cId="1549314016" sldId="272"/>
            <ac:picMk id="45" creationId="{BFC768B6-7A06-DA36-9734-7D6832FEF551}"/>
          </ac:picMkLst>
        </pc:picChg>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pChg chg="mod">
          <ac:chgData name="Binita Gupta (binitag)" userId="2e1667b5-636b-4c95-a3b3-a8a0dc9f68da" providerId="ADAL" clId="{4219D885-C3A3-B246-9809-061715B5E4E6}" dt="2023-12-13T20:20:48.356" v="20949" actId="1076"/>
          <ac:spMkLst>
            <pc:docMk/>
            <pc:sldMk cId="2553696688" sldId="274"/>
            <ac:spMk id="2" creationId="{53171D73-4737-E517-1E70-3D3586372322}"/>
          </ac:spMkLst>
        </pc:spChg>
        <pc:spChg chg="del">
          <ac:chgData name="Binita Gupta (binitag)" userId="2e1667b5-636b-4c95-a3b3-a8a0dc9f68da" providerId="ADAL" clId="{4219D885-C3A3-B246-9809-061715B5E4E6}" dt="2023-12-04T21:37:28.804" v="6903" actId="478"/>
          <ac:spMkLst>
            <pc:docMk/>
            <pc:sldMk cId="2553696688" sldId="274"/>
            <ac:spMk id="3" creationId="{E94C928B-3E76-23EF-1D8B-6A9DEF07F213}"/>
          </ac:spMkLst>
        </pc:spChg>
        <pc:spChg chg="add del mod">
          <ac:chgData name="Binita Gupta (binitag)" userId="2e1667b5-636b-4c95-a3b3-a8a0dc9f68da" providerId="ADAL" clId="{4219D885-C3A3-B246-9809-061715B5E4E6}" dt="2023-12-04T21:39:33.608" v="6904" actId="478"/>
          <ac:spMkLst>
            <pc:docMk/>
            <pc:sldMk cId="2553696688" sldId="274"/>
            <ac:spMk id="7" creationId="{2D81E8E2-BC58-C914-43DE-4B57F0D8CB21}"/>
          </ac:spMkLst>
        </pc:spChg>
        <pc:spChg chg="add del">
          <ac:chgData name="Binita Gupta (binitag)" userId="2e1667b5-636b-4c95-a3b3-a8a0dc9f68da" providerId="ADAL" clId="{4219D885-C3A3-B246-9809-061715B5E4E6}" dt="2023-12-13T20:25:25.981" v="20952" actId="22"/>
          <ac:spMkLst>
            <pc:docMk/>
            <pc:sldMk cId="2553696688" sldId="274"/>
            <ac:spMk id="7" creationId="{5390DDB5-DA3B-7BFE-9515-E8186502643E}"/>
          </ac:spMkLst>
        </pc:spChg>
        <pc:spChg chg="add del mod">
          <ac:chgData name="Binita Gupta (binitag)" userId="2e1667b5-636b-4c95-a3b3-a8a0dc9f68da" providerId="ADAL" clId="{4219D885-C3A3-B246-9809-061715B5E4E6}" dt="2023-12-04T21:39:33.608" v="6904" actId="478"/>
          <ac:spMkLst>
            <pc:docMk/>
            <pc:sldMk cId="2553696688" sldId="274"/>
            <ac:spMk id="8" creationId="{31DC5019-A58B-49D8-77B4-A95BB103B410}"/>
          </ac:spMkLst>
        </pc:spChg>
        <pc:spChg chg="add del mod">
          <ac:chgData name="Binita Gupta (binitag)" userId="2e1667b5-636b-4c95-a3b3-a8a0dc9f68da" providerId="ADAL" clId="{4219D885-C3A3-B246-9809-061715B5E4E6}" dt="2023-12-13T20:25:38.960" v="20956" actId="767"/>
          <ac:spMkLst>
            <pc:docMk/>
            <pc:sldMk cId="2553696688" sldId="274"/>
            <ac:spMk id="8" creationId="{F428CBE1-2668-67EE-D3D8-52EFFBEC103A}"/>
          </ac:spMkLst>
        </pc:spChg>
        <pc:spChg chg="add del mod">
          <ac:chgData name="Binita Gupta (binitag)" userId="2e1667b5-636b-4c95-a3b3-a8a0dc9f68da" providerId="ADAL" clId="{4219D885-C3A3-B246-9809-061715B5E4E6}" dt="2023-12-04T21:39:33.608" v="6904" actId="478"/>
          <ac:spMkLst>
            <pc:docMk/>
            <pc:sldMk cId="2553696688" sldId="274"/>
            <ac:spMk id="9" creationId="{FE6D632F-C3AF-BA7A-2E04-9D1E50FE56E6}"/>
          </ac:spMkLst>
        </pc:spChg>
        <pc:spChg chg="add del mod">
          <ac:chgData name="Binita Gupta (binitag)" userId="2e1667b5-636b-4c95-a3b3-a8a0dc9f68da" providerId="ADAL" clId="{4219D885-C3A3-B246-9809-061715B5E4E6}" dt="2023-12-04T21:39:33.608" v="6904" actId="478"/>
          <ac:spMkLst>
            <pc:docMk/>
            <pc:sldMk cId="2553696688" sldId="274"/>
            <ac:spMk id="10" creationId="{993F66F2-74AF-1B0B-75B3-FBC0D8DEF758}"/>
          </ac:spMkLst>
        </pc:spChg>
        <pc:spChg chg="add del">
          <ac:chgData name="Binita Gupta (binitag)" userId="2e1667b5-636b-4c95-a3b3-a8a0dc9f68da" providerId="ADAL" clId="{4219D885-C3A3-B246-9809-061715B5E4E6}" dt="2023-12-13T20:25:54.539" v="20958" actId="478"/>
          <ac:spMkLst>
            <pc:docMk/>
            <pc:sldMk cId="2553696688" sldId="274"/>
            <ac:spMk id="10" creationId="{F021BFAC-AE68-6CF9-C736-180EAA90A1F7}"/>
          </ac:spMkLst>
        </pc:spChg>
        <pc:spChg chg="add del mod">
          <ac:chgData name="Binita Gupta (binitag)" userId="2e1667b5-636b-4c95-a3b3-a8a0dc9f68da" providerId="ADAL" clId="{4219D885-C3A3-B246-9809-061715B5E4E6}" dt="2023-12-04T21:39:33.608" v="6904" actId="478"/>
          <ac:spMkLst>
            <pc:docMk/>
            <pc:sldMk cId="2553696688" sldId="274"/>
            <ac:spMk id="11" creationId="{7670F50C-76D2-02C8-E06A-D6758191296C}"/>
          </ac:spMkLst>
        </pc:spChg>
        <pc:spChg chg="add mod">
          <ac:chgData name="Binita Gupta (binitag)" userId="2e1667b5-636b-4c95-a3b3-a8a0dc9f68da" providerId="ADAL" clId="{4219D885-C3A3-B246-9809-061715B5E4E6}" dt="2023-12-13T20:26:14.723" v="20960" actId="1076"/>
          <ac:spMkLst>
            <pc:docMk/>
            <pc:sldMk cId="2553696688" sldId="274"/>
            <ac:spMk id="11" creationId="{E6F5921C-3CE3-9504-376D-E1B856DC1A3E}"/>
          </ac:spMkLst>
        </pc:spChg>
        <pc:spChg chg="add mod">
          <ac:chgData name="Binita Gupta (binitag)" userId="2e1667b5-636b-4c95-a3b3-a8a0dc9f68da" providerId="ADAL" clId="{4219D885-C3A3-B246-9809-061715B5E4E6}" dt="2023-12-13T20:26:14.723" v="20960" actId="1076"/>
          <ac:spMkLst>
            <pc:docMk/>
            <pc:sldMk cId="2553696688" sldId="274"/>
            <ac:spMk id="12" creationId="{AF62D332-8562-7D6A-CEE0-57CD173C9071}"/>
          </ac:spMkLst>
        </pc:spChg>
        <pc:spChg chg="add del mod">
          <ac:chgData name="Binita Gupta (binitag)" userId="2e1667b5-636b-4c95-a3b3-a8a0dc9f68da" providerId="ADAL" clId="{4219D885-C3A3-B246-9809-061715B5E4E6}" dt="2023-12-04T21:39:33.608" v="6904" actId="478"/>
          <ac:spMkLst>
            <pc:docMk/>
            <pc:sldMk cId="2553696688" sldId="274"/>
            <ac:spMk id="12" creationId="{FDF2DF1B-7FF4-0517-B00B-557AB801F7F5}"/>
          </ac:spMkLst>
        </pc:spChg>
        <pc:spChg chg="add del mod">
          <ac:chgData name="Binita Gupta (binitag)" userId="2e1667b5-636b-4c95-a3b3-a8a0dc9f68da" providerId="ADAL" clId="{4219D885-C3A3-B246-9809-061715B5E4E6}" dt="2023-12-04T21:39:33.608" v="6904" actId="478"/>
          <ac:spMkLst>
            <pc:docMk/>
            <pc:sldMk cId="2553696688" sldId="274"/>
            <ac:spMk id="13" creationId="{8AC8C024-14B1-9ADE-129C-DB39AA428FF1}"/>
          </ac:spMkLst>
        </pc:spChg>
        <pc:spChg chg="add mod">
          <ac:chgData name="Binita Gupta (binitag)" userId="2e1667b5-636b-4c95-a3b3-a8a0dc9f68da" providerId="ADAL" clId="{4219D885-C3A3-B246-9809-061715B5E4E6}" dt="2023-12-13T20:26:14.723" v="20960" actId="1076"/>
          <ac:spMkLst>
            <pc:docMk/>
            <pc:sldMk cId="2553696688" sldId="274"/>
            <ac:spMk id="13" creationId="{8EC5721D-BCD0-BE68-461F-A604FF5CB4FB}"/>
          </ac:spMkLst>
        </pc:spChg>
        <pc:spChg chg="add mod">
          <ac:chgData name="Binita Gupta (binitag)" userId="2e1667b5-636b-4c95-a3b3-a8a0dc9f68da" providerId="ADAL" clId="{4219D885-C3A3-B246-9809-061715B5E4E6}" dt="2023-12-13T20:26:14.723" v="20960" actId="1076"/>
          <ac:spMkLst>
            <pc:docMk/>
            <pc:sldMk cId="2553696688" sldId="274"/>
            <ac:spMk id="14" creationId="{3B4B16A4-CFCD-982B-97F7-CCC85C18630C}"/>
          </ac:spMkLst>
        </pc:spChg>
        <pc:spChg chg="add del mod">
          <ac:chgData name="Binita Gupta (binitag)" userId="2e1667b5-636b-4c95-a3b3-a8a0dc9f68da" providerId="ADAL" clId="{4219D885-C3A3-B246-9809-061715B5E4E6}" dt="2023-12-04T21:39:33.608" v="6904" actId="478"/>
          <ac:spMkLst>
            <pc:docMk/>
            <pc:sldMk cId="2553696688" sldId="274"/>
            <ac:spMk id="14" creationId="{6F54EA03-4862-4291-BEDB-D95975D6C9F9}"/>
          </ac:spMkLst>
        </pc:spChg>
        <pc:spChg chg="add del mod">
          <ac:chgData name="Binita Gupta (binitag)" userId="2e1667b5-636b-4c95-a3b3-a8a0dc9f68da" providerId="ADAL" clId="{4219D885-C3A3-B246-9809-061715B5E4E6}" dt="2023-12-04T21:39:33.608" v="6904" actId="478"/>
          <ac:spMkLst>
            <pc:docMk/>
            <pc:sldMk cId="2553696688" sldId="274"/>
            <ac:spMk id="15" creationId="{55D28875-821F-D68C-3D29-B1A8A5DB3097}"/>
          </ac:spMkLst>
        </pc:spChg>
        <pc:spChg chg="add mod">
          <ac:chgData name="Binita Gupta (binitag)" userId="2e1667b5-636b-4c95-a3b3-a8a0dc9f68da" providerId="ADAL" clId="{4219D885-C3A3-B246-9809-061715B5E4E6}" dt="2023-12-13T20:26:14.723" v="20960" actId="1076"/>
          <ac:spMkLst>
            <pc:docMk/>
            <pc:sldMk cId="2553696688" sldId="274"/>
            <ac:spMk id="15" creationId="{FFF5DA71-D4E3-7C20-A259-2CADE79F8C3D}"/>
          </ac:spMkLst>
        </pc:spChg>
        <pc:spChg chg="add mod">
          <ac:chgData name="Binita Gupta (binitag)" userId="2e1667b5-636b-4c95-a3b3-a8a0dc9f68da" providerId="ADAL" clId="{4219D885-C3A3-B246-9809-061715B5E4E6}" dt="2023-12-13T22:32:00.062" v="21901" actId="14100"/>
          <ac:spMkLst>
            <pc:docMk/>
            <pc:sldMk cId="2553696688" sldId="274"/>
            <ac:spMk id="16" creationId="{6018C913-C2D1-FAE4-DB89-9FD16F6C5031}"/>
          </ac:spMkLst>
        </pc:spChg>
        <pc:spChg chg="add del mod">
          <ac:chgData name="Binita Gupta (binitag)" userId="2e1667b5-636b-4c95-a3b3-a8a0dc9f68da" providerId="ADAL" clId="{4219D885-C3A3-B246-9809-061715B5E4E6}" dt="2023-12-04T21:39:33.608" v="6904" actId="478"/>
          <ac:spMkLst>
            <pc:docMk/>
            <pc:sldMk cId="2553696688" sldId="274"/>
            <ac:spMk id="16" creationId="{E1D173E2-378C-B92B-FCF2-5DBD4B269498}"/>
          </ac:spMkLst>
        </pc:spChg>
        <pc:spChg chg="add del mod">
          <ac:chgData name="Binita Gupta (binitag)" userId="2e1667b5-636b-4c95-a3b3-a8a0dc9f68da" providerId="ADAL" clId="{4219D885-C3A3-B246-9809-061715B5E4E6}" dt="2023-12-04T21:39:33.608" v="6904" actId="478"/>
          <ac:spMkLst>
            <pc:docMk/>
            <pc:sldMk cId="2553696688" sldId="274"/>
            <ac:spMk id="17" creationId="{8ABB3322-7728-0493-2F2D-F57EE0C40081}"/>
          </ac:spMkLst>
        </pc:spChg>
        <pc:spChg chg="add mod">
          <ac:chgData name="Binita Gupta (binitag)" userId="2e1667b5-636b-4c95-a3b3-a8a0dc9f68da" providerId="ADAL" clId="{4219D885-C3A3-B246-9809-061715B5E4E6}" dt="2023-12-13T22:32:02.045" v="21902" actId="14100"/>
          <ac:spMkLst>
            <pc:docMk/>
            <pc:sldMk cId="2553696688" sldId="274"/>
            <ac:spMk id="17" creationId="{C9E32C12-B30D-8039-5DA8-0F215CBB6CB8}"/>
          </ac:spMkLst>
        </pc:spChg>
        <pc:spChg chg="add mod">
          <ac:chgData name="Binita Gupta (binitag)" userId="2e1667b5-636b-4c95-a3b3-a8a0dc9f68da" providerId="ADAL" clId="{4219D885-C3A3-B246-9809-061715B5E4E6}" dt="2023-12-13T20:26:14.723" v="20960" actId="1076"/>
          <ac:spMkLst>
            <pc:docMk/>
            <pc:sldMk cId="2553696688" sldId="274"/>
            <ac:spMk id="18" creationId="{71ECBE20-6437-CC8D-D5C1-BF8C0963E8B9}"/>
          </ac:spMkLst>
        </pc:spChg>
        <pc:spChg chg="add del mod">
          <ac:chgData name="Binita Gupta (binitag)" userId="2e1667b5-636b-4c95-a3b3-a8a0dc9f68da" providerId="ADAL" clId="{4219D885-C3A3-B246-9809-061715B5E4E6}" dt="2023-12-04T21:39:33.608" v="6904" actId="478"/>
          <ac:spMkLst>
            <pc:docMk/>
            <pc:sldMk cId="2553696688" sldId="274"/>
            <ac:spMk id="18" creationId="{CFB7C762-93D0-5B76-6608-048C5F1F5146}"/>
          </ac:spMkLst>
        </pc:spChg>
        <pc:spChg chg="add del mod">
          <ac:chgData name="Binita Gupta (binitag)" userId="2e1667b5-636b-4c95-a3b3-a8a0dc9f68da" providerId="ADAL" clId="{4219D885-C3A3-B246-9809-061715B5E4E6}" dt="2023-12-04T21:39:33.608" v="6904" actId="478"/>
          <ac:spMkLst>
            <pc:docMk/>
            <pc:sldMk cId="2553696688" sldId="274"/>
            <ac:spMk id="19" creationId="{2AC40872-30C7-0C89-9F50-B08C349035F1}"/>
          </ac:spMkLst>
        </pc:spChg>
        <pc:spChg chg="add mod">
          <ac:chgData name="Binita Gupta (binitag)" userId="2e1667b5-636b-4c95-a3b3-a8a0dc9f68da" providerId="ADAL" clId="{4219D885-C3A3-B246-9809-061715B5E4E6}" dt="2023-12-13T20:26:14.723" v="20960" actId="1076"/>
          <ac:spMkLst>
            <pc:docMk/>
            <pc:sldMk cId="2553696688" sldId="274"/>
            <ac:spMk id="19" creationId="{879F0540-D34B-E8E3-8DD6-A5D5B97DD844}"/>
          </ac:spMkLst>
        </pc:spChg>
        <pc:spChg chg="add mod">
          <ac:chgData name="Binita Gupta (binitag)" userId="2e1667b5-636b-4c95-a3b3-a8a0dc9f68da" providerId="ADAL" clId="{4219D885-C3A3-B246-9809-061715B5E4E6}" dt="2023-12-13T20:26:14.723" v="20960" actId="1076"/>
          <ac:spMkLst>
            <pc:docMk/>
            <pc:sldMk cId="2553696688" sldId="274"/>
            <ac:spMk id="20" creationId="{5E7F0102-7177-F6AE-2811-9C84B94A15D6}"/>
          </ac:spMkLst>
        </pc:spChg>
        <pc:spChg chg="add mod">
          <ac:chgData name="Binita Gupta (binitag)" userId="2e1667b5-636b-4c95-a3b3-a8a0dc9f68da" providerId="ADAL" clId="{4219D885-C3A3-B246-9809-061715B5E4E6}" dt="2023-12-13T20:26:14.723" v="20960" actId="1076"/>
          <ac:spMkLst>
            <pc:docMk/>
            <pc:sldMk cId="2553696688" sldId="274"/>
            <ac:spMk id="21" creationId="{EBC3EBFD-3393-19E9-BA5B-F46A66EB65B3}"/>
          </ac:spMkLst>
        </pc:spChg>
        <pc:spChg chg="add mod">
          <ac:chgData name="Binita Gupta (binitag)" userId="2e1667b5-636b-4c95-a3b3-a8a0dc9f68da" providerId="ADAL" clId="{4219D885-C3A3-B246-9809-061715B5E4E6}" dt="2023-12-13T20:26:14.723" v="20960" actId="1076"/>
          <ac:spMkLst>
            <pc:docMk/>
            <pc:sldMk cId="2553696688" sldId="274"/>
            <ac:spMk id="22" creationId="{2D19722F-27EC-10C4-90C1-321DCF3B3DBC}"/>
          </ac:spMkLst>
        </pc:spChg>
        <pc:spChg chg="add mod">
          <ac:chgData name="Binita Gupta (binitag)" userId="2e1667b5-636b-4c95-a3b3-a8a0dc9f68da" providerId="ADAL" clId="{4219D885-C3A3-B246-9809-061715B5E4E6}" dt="2023-12-13T20:26:14.723" v="20960" actId="1076"/>
          <ac:spMkLst>
            <pc:docMk/>
            <pc:sldMk cId="2553696688" sldId="274"/>
            <ac:spMk id="23" creationId="{53B50384-517D-1E8C-6372-0187F170CDD6}"/>
          </ac:spMkLst>
        </pc:spChg>
        <pc:spChg chg="add del mod">
          <ac:chgData name="Binita Gupta (binitag)" userId="2e1667b5-636b-4c95-a3b3-a8a0dc9f68da" providerId="ADAL" clId="{4219D885-C3A3-B246-9809-061715B5E4E6}" dt="2023-12-04T21:39:33.608" v="6904" actId="478"/>
          <ac:spMkLst>
            <pc:docMk/>
            <pc:sldMk cId="2553696688" sldId="274"/>
            <ac:spMk id="26" creationId="{D2DC8045-0112-9017-872D-81B1DADA805A}"/>
          </ac:spMkLst>
        </pc:spChg>
        <pc:spChg chg="add del mod">
          <ac:chgData name="Binita Gupta (binitag)" userId="2e1667b5-636b-4c95-a3b3-a8a0dc9f68da" providerId="ADAL" clId="{4219D885-C3A3-B246-9809-061715B5E4E6}" dt="2023-12-04T21:39:33.608" v="6904" actId="478"/>
          <ac:spMkLst>
            <pc:docMk/>
            <pc:sldMk cId="2553696688" sldId="274"/>
            <ac:spMk id="27" creationId="{5BEBEEA7-0E85-F55D-981E-63D726AF2C02}"/>
          </ac:spMkLst>
        </pc:spChg>
        <pc:spChg chg="add del mod">
          <ac:chgData name="Binita Gupta (binitag)" userId="2e1667b5-636b-4c95-a3b3-a8a0dc9f68da" providerId="ADAL" clId="{4219D885-C3A3-B246-9809-061715B5E4E6}" dt="2023-12-04T21:39:33.608" v="6904" actId="478"/>
          <ac:spMkLst>
            <pc:docMk/>
            <pc:sldMk cId="2553696688" sldId="274"/>
            <ac:spMk id="28" creationId="{A691885B-0BF3-86E7-1871-553B58DFAC5A}"/>
          </ac:spMkLst>
        </pc:spChg>
        <pc:spChg chg="add del mod">
          <ac:chgData name="Binita Gupta (binitag)" userId="2e1667b5-636b-4c95-a3b3-a8a0dc9f68da" providerId="ADAL" clId="{4219D885-C3A3-B246-9809-061715B5E4E6}" dt="2023-12-04T21:39:33.608" v="6904" actId="478"/>
          <ac:spMkLst>
            <pc:docMk/>
            <pc:sldMk cId="2553696688" sldId="274"/>
            <ac:spMk id="29" creationId="{1C4988DC-DB2C-120F-87DE-513E1F07E8F7}"/>
          </ac:spMkLst>
        </pc:spChg>
        <pc:spChg chg="add mod">
          <ac:chgData name="Binita Gupta (binitag)" userId="2e1667b5-636b-4c95-a3b3-a8a0dc9f68da" providerId="ADAL" clId="{4219D885-C3A3-B246-9809-061715B5E4E6}" dt="2023-12-13T20:26:14.723" v="20960" actId="1076"/>
          <ac:spMkLst>
            <pc:docMk/>
            <pc:sldMk cId="2553696688" sldId="274"/>
            <ac:spMk id="30" creationId="{4C521D2B-AF85-F78D-3025-1E5C6927A1E9}"/>
          </ac:spMkLst>
        </pc:spChg>
        <pc:spChg chg="add mod">
          <ac:chgData name="Binita Gupta (binitag)" userId="2e1667b5-636b-4c95-a3b3-a8a0dc9f68da" providerId="ADAL" clId="{4219D885-C3A3-B246-9809-061715B5E4E6}" dt="2023-12-13T20:26:14.723" v="20960" actId="1076"/>
          <ac:spMkLst>
            <pc:docMk/>
            <pc:sldMk cId="2553696688" sldId="274"/>
            <ac:spMk id="31" creationId="{B58F4576-E390-EA9C-42FB-4322D7856030}"/>
          </ac:spMkLst>
        </pc:spChg>
        <pc:spChg chg="add mod">
          <ac:chgData name="Binita Gupta (binitag)" userId="2e1667b5-636b-4c95-a3b3-a8a0dc9f68da" providerId="ADAL" clId="{4219D885-C3A3-B246-9809-061715B5E4E6}" dt="2023-12-13T20:26:14.723" v="20960" actId="1076"/>
          <ac:spMkLst>
            <pc:docMk/>
            <pc:sldMk cId="2553696688" sldId="274"/>
            <ac:spMk id="32" creationId="{C2B494DD-ED0A-2BE0-8B81-E38AA65939E4}"/>
          </ac:spMkLst>
        </pc:spChg>
        <pc:spChg chg="add mod">
          <ac:chgData name="Binita Gupta (binitag)" userId="2e1667b5-636b-4c95-a3b3-a8a0dc9f68da" providerId="ADAL" clId="{4219D885-C3A3-B246-9809-061715B5E4E6}" dt="2023-12-13T20:26:14.723" v="20960" actId="1076"/>
          <ac:spMkLst>
            <pc:docMk/>
            <pc:sldMk cId="2553696688" sldId="274"/>
            <ac:spMk id="33" creationId="{EBABE035-AEFF-2367-B4AA-91D1525F5045}"/>
          </ac:spMkLst>
        </pc:spChg>
        <pc:spChg chg="add del mod">
          <ac:chgData name="Binita Gupta (binitag)" userId="2e1667b5-636b-4c95-a3b3-a8a0dc9f68da" providerId="ADAL" clId="{4219D885-C3A3-B246-9809-061715B5E4E6}" dt="2023-12-04T21:39:33.608" v="6904" actId="478"/>
          <ac:spMkLst>
            <pc:docMk/>
            <pc:sldMk cId="2553696688" sldId="274"/>
            <ac:spMk id="34" creationId="{DFE89839-EFCB-C877-0DC9-DB546123351E}"/>
          </ac:spMkLst>
        </pc:spChg>
        <pc:spChg chg="add del mod">
          <ac:chgData name="Binita Gupta (binitag)" userId="2e1667b5-636b-4c95-a3b3-a8a0dc9f68da" providerId="ADAL" clId="{4219D885-C3A3-B246-9809-061715B5E4E6}" dt="2023-12-04T21:39:33.608" v="6904" actId="478"/>
          <ac:spMkLst>
            <pc:docMk/>
            <pc:sldMk cId="2553696688" sldId="274"/>
            <ac:spMk id="35" creationId="{C5100068-4741-7D4A-8A9A-4E50661E9DFA}"/>
          </ac:spMkLst>
        </pc:spChg>
        <pc:spChg chg="add del mod">
          <ac:chgData name="Binita Gupta (binitag)" userId="2e1667b5-636b-4c95-a3b3-a8a0dc9f68da" providerId="ADAL" clId="{4219D885-C3A3-B246-9809-061715B5E4E6}" dt="2023-12-04T21:39:33.608" v="6904" actId="478"/>
          <ac:spMkLst>
            <pc:docMk/>
            <pc:sldMk cId="2553696688" sldId="274"/>
            <ac:spMk id="36" creationId="{78C309E9-367A-97CB-4F2F-39021F37AB6D}"/>
          </ac:spMkLst>
        </pc:spChg>
        <pc:spChg chg="add del mod">
          <ac:chgData name="Binita Gupta (binitag)" userId="2e1667b5-636b-4c95-a3b3-a8a0dc9f68da" providerId="ADAL" clId="{4219D885-C3A3-B246-9809-061715B5E4E6}" dt="2023-12-04T21:39:33.608" v="6904" actId="478"/>
          <ac:spMkLst>
            <pc:docMk/>
            <pc:sldMk cId="2553696688" sldId="274"/>
            <ac:spMk id="37" creationId="{7953B1EA-10E4-16C7-6843-B37326156A7D}"/>
          </ac:spMkLst>
        </pc:spChg>
        <pc:spChg chg="add del mod">
          <ac:chgData name="Binita Gupta (binitag)" userId="2e1667b5-636b-4c95-a3b3-a8a0dc9f68da" providerId="ADAL" clId="{4219D885-C3A3-B246-9809-061715B5E4E6}" dt="2023-12-04T21:39:33.608" v="6904" actId="478"/>
          <ac:spMkLst>
            <pc:docMk/>
            <pc:sldMk cId="2553696688" sldId="274"/>
            <ac:spMk id="38" creationId="{647ACA9F-6BD8-BE63-ED32-DCA4C8435F73}"/>
          </ac:spMkLst>
        </pc:spChg>
        <pc:spChg chg="add mod">
          <ac:chgData name="Binita Gupta (binitag)" userId="2e1667b5-636b-4c95-a3b3-a8a0dc9f68da" providerId="ADAL" clId="{4219D885-C3A3-B246-9809-061715B5E4E6}" dt="2023-12-13T20:26:14.723" v="20960" actId="1076"/>
          <ac:spMkLst>
            <pc:docMk/>
            <pc:sldMk cId="2553696688" sldId="274"/>
            <ac:spMk id="38" creationId="{EC8BC863-127E-7A62-5D70-BE18085EAB52}"/>
          </ac:spMkLst>
        </pc:spChg>
        <pc:spChg chg="add mod">
          <ac:chgData name="Binita Gupta (binitag)" userId="2e1667b5-636b-4c95-a3b3-a8a0dc9f68da" providerId="ADAL" clId="{4219D885-C3A3-B246-9809-061715B5E4E6}" dt="2023-12-13T20:26:14.723" v="20960" actId="1076"/>
          <ac:spMkLst>
            <pc:docMk/>
            <pc:sldMk cId="2553696688" sldId="274"/>
            <ac:spMk id="39" creationId="{9AEC8733-E096-E3BA-E5B1-6053C3671465}"/>
          </ac:spMkLst>
        </pc:spChg>
        <pc:spChg chg="add mod">
          <ac:chgData name="Binita Gupta (binitag)" userId="2e1667b5-636b-4c95-a3b3-a8a0dc9f68da" providerId="ADAL" clId="{4219D885-C3A3-B246-9809-061715B5E4E6}" dt="2023-12-13T20:26:14.723" v="20960" actId="1076"/>
          <ac:spMkLst>
            <pc:docMk/>
            <pc:sldMk cId="2553696688" sldId="274"/>
            <ac:spMk id="40" creationId="{2B60ACCB-AF5C-128C-5991-F1B7E82C5CF6}"/>
          </ac:spMkLst>
        </pc:spChg>
        <pc:spChg chg="add mod">
          <ac:chgData name="Binita Gupta (binitag)" userId="2e1667b5-636b-4c95-a3b3-a8a0dc9f68da" providerId="ADAL" clId="{4219D885-C3A3-B246-9809-061715B5E4E6}" dt="2023-12-13T20:26:14.723" v="20960" actId="1076"/>
          <ac:spMkLst>
            <pc:docMk/>
            <pc:sldMk cId="2553696688" sldId="274"/>
            <ac:spMk id="41" creationId="{4E42B1C8-AF88-67CA-D582-BE244222A3D6}"/>
          </ac:spMkLst>
        </pc:spChg>
        <pc:spChg chg="add mod">
          <ac:chgData name="Binita Gupta (binitag)" userId="2e1667b5-636b-4c95-a3b3-a8a0dc9f68da" providerId="ADAL" clId="{4219D885-C3A3-B246-9809-061715B5E4E6}" dt="2023-12-13T20:26:14.723" v="20960" actId="1076"/>
          <ac:spMkLst>
            <pc:docMk/>
            <pc:sldMk cId="2553696688" sldId="274"/>
            <ac:spMk id="42" creationId="{9226FFCC-9CAC-8367-B8CD-9EB8A4A67286}"/>
          </ac:spMkLst>
        </pc:spChg>
        <pc:spChg chg="add del mod">
          <ac:chgData name="Binita Gupta (binitag)" userId="2e1667b5-636b-4c95-a3b3-a8a0dc9f68da" providerId="ADAL" clId="{4219D885-C3A3-B246-9809-061715B5E4E6}" dt="2023-12-04T21:39:33.608" v="6904" actId="478"/>
          <ac:spMkLst>
            <pc:docMk/>
            <pc:sldMk cId="2553696688" sldId="274"/>
            <ac:spMk id="43" creationId="{04D99B8D-1C24-915D-FD53-E064ACAFC4F1}"/>
          </ac:spMkLst>
        </pc:spChg>
        <pc:spChg chg="add del mod">
          <ac:chgData name="Binita Gupta (binitag)" userId="2e1667b5-636b-4c95-a3b3-a8a0dc9f68da" providerId="ADAL" clId="{4219D885-C3A3-B246-9809-061715B5E4E6}" dt="2023-12-04T21:39:37.734" v="6906" actId="478"/>
          <ac:spMkLst>
            <pc:docMk/>
            <pc:sldMk cId="2553696688" sldId="274"/>
            <ac:spMk id="44" creationId="{E2FE53BE-D6BA-C6F7-9166-B448FFD20D77}"/>
          </ac:spMkLst>
        </pc:spChg>
        <pc:spChg chg="add del mod">
          <ac:chgData name="Binita Gupta (binitag)" userId="2e1667b5-636b-4c95-a3b3-a8a0dc9f68da" providerId="ADAL" clId="{4219D885-C3A3-B246-9809-061715B5E4E6}" dt="2023-12-04T21:39:37.734" v="6906" actId="478"/>
          <ac:spMkLst>
            <pc:docMk/>
            <pc:sldMk cId="2553696688" sldId="274"/>
            <ac:spMk id="45" creationId="{C73FB116-0045-9A42-7706-92BFB7F53420}"/>
          </ac:spMkLst>
        </pc:spChg>
        <pc:spChg chg="add del mod">
          <ac:chgData name="Binita Gupta (binitag)" userId="2e1667b5-636b-4c95-a3b3-a8a0dc9f68da" providerId="ADAL" clId="{4219D885-C3A3-B246-9809-061715B5E4E6}" dt="2023-12-04T21:39:37.734" v="6906" actId="478"/>
          <ac:spMkLst>
            <pc:docMk/>
            <pc:sldMk cId="2553696688" sldId="274"/>
            <ac:spMk id="46" creationId="{6C7A3A9D-6EFB-D605-71C5-F060B20E252D}"/>
          </ac:spMkLst>
        </pc:spChg>
        <pc:spChg chg="add del mod">
          <ac:chgData name="Binita Gupta (binitag)" userId="2e1667b5-636b-4c95-a3b3-a8a0dc9f68da" providerId="ADAL" clId="{4219D885-C3A3-B246-9809-061715B5E4E6}" dt="2023-12-13T20:26:17.623" v="20961" actId="478"/>
          <ac:spMkLst>
            <pc:docMk/>
            <pc:sldMk cId="2553696688" sldId="274"/>
            <ac:spMk id="47" creationId="{324328CC-CE4C-D0A4-97FE-7298DD061424}"/>
          </ac:spMkLst>
        </pc:spChg>
        <pc:spChg chg="add del mod">
          <ac:chgData name="Binita Gupta (binitag)" userId="2e1667b5-636b-4c95-a3b3-a8a0dc9f68da" providerId="ADAL" clId="{4219D885-C3A3-B246-9809-061715B5E4E6}" dt="2023-12-04T21:39:37.734" v="6906" actId="478"/>
          <ac:spMkLst>
            <pc:docMk/>
            <pc:sldMk cId="2553696688" sldId="274"/>
            <ac:spMk id="47" creationId="{B1AE5BA2-2AEC-15B8-B010-078DA2AD668D}"/>
          </ac:spMkLst>
        </pc:spChg>
        <pc:spChg chg="add del mod">
          <ac:chgData name="Binita Gupta (binitag)" userId="2e1667b5-636b-4c95-a3b3-a8a0dc9f68da" providerId="ADAL" clId="{4219D885-C3A3-B246-9809-061715B5E4E6}" dt="2023-12-04T21:39:37.734" v="6906" actId="478"/>
          <ac:spMkLst>
            <pc:docMk/>
            <pc:sldMk cId="2553696688" sldId="274"/>
            <ac:spMk id="48" creationId="{B4A28443-7429-015A-D473-CF222106473C}"/>
          </ac:spMkLst>
        </pc:spChg>
        <pc:spChg chg="add del mod">
          <ac:chgData name="Binita Gupta (binitag)" userId="2e1667b5-636b-4c95-a3b3-a8a0dc9f68da" providerId="ADAL" clId="{4219D885-C3A3-B246-9809-061715B5E4E6}" dt="2023-12-04T21:39:37.734" v="6906" actId="478"/>
          <ac:spMkLst>
            <pc:docMk/>
            <pc:sldMk cId="2553696688" sldId="274"/>
            <ac:spMk id="49" creationId="{256F2842-21C6-AA62-F8AC-D79DDED3CA5A}"/>
          </ac:spMkLst>
        </pc:spChg>
        <pc:spChg chg="add del mod">
          <ac:chgData name="Binita Gupta (binitag)" userId="2e1667b5-636b-4c95-a3b3-a8a0dc9f68da" providerId="ADAL" clId="{4219D885-C3A3-B246-9809-061715B5E4E6}" dt="2023-12-04T21:39:37.734" v="6906" actId="478"/>
          <ac:spMkLst>
            <pc:docMk/>
            <pc:sldMk cId="2553696688" sldId="274"/>
            <ac:spMk id="50" creationId="{0C4FE612-8F72-0480-C231-01F5B22256A2}"/>
          </ac:spMkLst>
        </pc:spChg>
        <pc:spChg chg="add del mod">
          <ac:chgData name="Binita Gupta (binitag)" userId="2e1667b5-636b-4c95-a3b3-a8a0dc9f68da" providerId="ADAL" clId="{4219D885-C3A3-B246-9809-061715B5E4E6}" dt="2023-12-04T21:39:37.734" v="6906" actId="478"/>
          <ac:spMkLst>
            <pc:docMk/>
            <pc:sldMk cId="2553696688" sldId="274"/>
            <ac:spMk id="51" creationId="{1CD96190-8E9D-E067-2B1D-130753AFD725}"/>
          </ac:spMkLst>
        </pc:spChg>
        <pc:spChg chg="add del mod">
          <ac:chgData name="Binita Gupta (binitag)" userId="2e1667b5-636b-4c95-a3b3-a8a0dc9f68da" providerId="ADAL" clId="{4219D885-C3A3-B246-9809-061715B5E4E6}" dt="2023-12-04T21:39:37.734" v="6906" actId="478"/>
          <ac:spMkLst>
            <pc:docMk/>
            <pc:sldMk cId="2553696688" sldId="274"/>
            <ac:spMk id="52" creationId="{08D2FD34-9056-5198-B003-54B8E7162325}"/>
          </ac:spMkLst>
        </pc:spChg>
        <pc:spChg chg="add del mod">
          <ac:chgData name="Binita Gupta (binitag)" userId="2e1667b5-636b-4c95-a3b3-a8a0dc9f68da" providerId="ADAL" clId="{4219D885-C3A3-B246-9809-061715B5E4E6}" dt="2023-12-04T21:39:37.734" v="6906" actId="478"/>
          <ac:spMkLst>
            <pc:docMk/>
            <pc:sldMk cId="2553696688" sldId="274"/>
            <ac:spMk id="53" creationId="{78FC821F-7198-DBB8-7D51-21FF71B5B947}"/>
          </ac:spMkLst>
        </pc:spChg>
        <pc:spChg chg="add del mod">
          <ac:chgData name="Binita Gupta (binitag)" userId="2e1667b5-636b-4c95-a3b3-a8a0dc9f68da" providerId="ADAL" clId="{4219D885-C3A3-B246-9809-061715B5E4E6}" dt="2023-12-04T21:39:37.734" v="6906" actId="478"/>
          <ac:spMkLst>
            <pc:docMk/>
            <pc:sldMk cId="2553696688" sldId="274"/>
            <ac:spMk id="54" creationId="{F4105E57-80FD-057C-7372-E6919B9E7F88}"/>
          </ac:spMkLst>
        </pc:spChg>
        <pc:spChg chg="add del mod">
          <ac:chgData name="Binita Gupta (binitag)" userId="2e1667b5-636b-4c95-a3b3-a8a0dc9f68da" providerId="ADAL" clId="{4219D885-C3A3-B246-9809-061715B5E4E6}" dt="2023-12-04T21:39:37.734" v="6906" actId="478"/>
          <ac:spMkLst>
            <pc:docMk/>
            <pc:sldMk cId="2553696688" sldId="274"/>
            <ac:spMk id="55" creationId="{13031661-EBF5-535E-DC4E-05C1ECAE197B}"/>
          </ac:spMkLst>
        </pc:spChg>
        <pc:spChg chg="add del mod">
          <ac:chgData name="Binita Gupta (binitag)" userId="2e1667b5-636b-4c95-a3b3-a8a0dc9f68da" providerId="ADAL" clId="{4219D885-C3A3-B246-9809-061715B5E4E6}" dt="2023-12-04T21:39:37.734" v="6906" actId="478"/>
          <ac:spMkLst>
            <pc:docMk/>
            <pc:sldMk cId="2553696688" sldId="274"/>
            <ac:spMk id="56" creationId="{88C5BD33-B432-0D64-02DC-2353A52DB2FF}"/>
          </ac:spMkLst>
        </pc:spChg>
        <pc:spChg chg="add del mod">
          <ac:chgData name="Binita Gupta (binitag)" userId="2e1667b5-636b-4c95-a3b3-a8a0dc9f68da" providerId="ADAL" clId="{4219D885-C3A3-B246-9809-061715B5E4E6}" dt="2023-12-04T21:39:37.734" v="6906" actId="478"/>
          <ac:spMkLst>
            <pc:docMk/>
            <pc:sldMk cId="2553696688" sldId="274"/>
            <ac:spMk id="63" creationId="{81AC956D-A558-7D74-A56B-CF8553749032}"/>
          </ac:spMkLst>
        </pc:spChg>
        <pc:spChg chg="add del mod">
          <ac:chgData name="Binita Gupta (binitag)" userId="2e1667b5-636b-4c95-a3b3-a8a0dc9f68da" providerId="ADAL" clId="{4219D885-C3A3-B246-9809-061715B5E4E6}" dt="2023-12-04T21:39:37.734" v="6906" actId="478"/>
          <ac:spMkLst>
            <pc:docMk/>
            <pc:sldMk cId="2553696688" sldId="274"/>
            <ac:spMk id="64" creationId="{50D1063C-A8E4-C724-8EB0-808CA59B4F75}"/>
          </ac:spMkLst>
        </pc:spChg>
        <pc:spChg chg="add del mod">
          <ac:chgData name="Binita Gupta (binitag)" userId="2e1667b5-636b-4c95-a3b3-a8a0dc9f68da" providerId="ADAL" clId="{4219D885-C3A3-B246-9809-061715B5E4E6}" dt="2023-12-04T21:39:37.734" v="6906" actId="478"/>
          <ac:spMkLst>
            <pc:docMk/>
            <pc:sldMk cId="2553696688" sldId="274"/>
            <ac:spMk id="65" creationId="{DEF91631-6B7A-6E90-C48D-5C4EEB815E55}"/>
          </ac:spMkLst>
        </pc:spChg>
        <pc:spChg chg="add del mod">
          <ac:chgData name="Binita Gupta (binitag)" userId="2e1667b5-636b-4c95-a3b3-a8a0dc9f68da" providerId="ADAL" clId="{4219D885-C3A3-B246-9809-061715B5E4E6}" dt="2023-12-04T21:39:37.734" v="6906" actId="478"/>
          <ac:spMkLst>
            <pc:docMk/>
            <pc:sldMk cId="2553696688" sldId="274"/>
            <ac:spMk id="66" creationId="{27D7D054-6057-BABE-F128-5A13D853C521}"/>
          </ac:spMkLst>
        </pc:spChg>
        <pc:spChg chg="add del mod">
          <ac:chgData name="Binita Gupta (binitag)" userId="2e1667b5-636b-4c95-a3b3-a8a0dc9f68da" providerId="ADAL" clId="{4219D885-C3A3-B246-9809-061715B5E4E6}" dt="2023-12-04T21:39:37.734" v="6906" actId="478"/>
          <ac:spMkLst>
            <pc:docMk/>
            <pc:sldMk cId="2553696688" sldId="274"/>
            <ac:spMk id="71" creationId="{9020E3F6-FA99-960A-8335-FB4DB12709CD}"/>
          </ac:spMkLst>
        </pc:spChg>
        <pc:spChg chg="add del mod">
          <ac:chgData name="Binita Gupta (binitag)" userId="2e1667b5-636b-4c95-a3b3-a8a0dc9f68da" providerId="ADAL" clId="{4219D885-C3A3-B246-9809-061715B5E4E6}" dt="2023-12-04T21:39:37.734" v="6906" actId="478"/>
          <ac:spMkLst>
            <pc:docMk/>
            <pc:sldMk cId="2553696688" sldId="274"/>
            <ac:spMk id="72" creationId="{15FB7FC0-9A80-8822-1F6F-17997F9CD71A}"/>
          </ac:spMkLst>
        </pc:spChg>
        <pc:spChg chg="add del mod">
          <ac:chgData name="Binita Gupta (binitag)" userId="2e1667b5-636b-4c95-a3b3-a8a0dc9f68da" providerId="ADAL" clId="{4219D885-C3A3-B246-9809-061715B5E4E6}" dt="2023-12-04T21:39:37.734" v="6906" actId="478"/>
          <ac:spMkLst>
            <pc:docMk/>
            <pc:sldMk cId="2553696688" sldId="274"/>
            <ac:spMk id="73" creationId="{582AF0ED-9CE4-CB72-E3EE-3D35FC885878}"/>
          </ac:spMkLst>
        </pc:spChg>
        <pc:spChg chg="add del mod">
          <ac:chgData name="Binita Gupta (binitag)" userId="2e1667b5-636b-4c95-a3b3-a8a0dc9f68da" providerId="ADAL" clId="{4219D885-C3A3-B246-9809-061715B5E4E6}" dt="2023-12-04T21:39:37.734" v="6906" actId="478"/>
          <ac:spMkLst>
            <pc:docMk/>
            <pc:sldMk cId="2553696688" sldId="274"/>
            <ac:spMk id="74" creationId="{771A5A72-B93E-3461-33C1-5D96D1D53CDB}"/>
          </ac:spMkLst>
        </pc:spChg>
        <pc:spChg chg="add del mod">
          <ac:chgData name="Binita Gupta (binitag)" userId="2e1667b5-636b-4c95-a3b3-a8a0dc9f68da" providerId="ADAL" clId="{4219D885-C3A3-B246-9809-061715B5E4E6}" dt="2023-12-04T21:39:37.734" v="6906" actId="478"/>
          <ac:spMkLst>
            <pc:docMk/>
            <pc:sldMk cId="2553696688" sldId="274"/>
            <ac:spMk id="75" creationId="{BFEF2C7D-B3F2-1170-4A15-79407035B90A}"/>
          </ac:spMkLst>
        </pc:spChg>
        <pc:spChg chg="add del mod">
          <ac:chgData name="Binita Gupta (binitag)" userId="2e1667b5-636b-4c95-a3b3-a8a0dc9f68da" providerId="ADAL" clId="{4219D885-C3A3-B246-9809-061715B5E4E6}" dt="2023-12-04T21:39:37.734" v="6906" actId="478"/>
          <ac:spMkLst>
            <pc:docMk/>
            <pc:sldMk cId="2553696688" sldId="274"/>
            <ac:spMk id="80" creationId="{8C5DC44C-5ED5-9A02-3FC8-AB31A1E10C83}"/>
          </ac:spMkLst>
        </pc:spChg>
        <pc:spChg chg="add mod">
          <ac:chgData name="Binita Gupta (binitag)" userId="2e1667b5-636b-4c95-a3b3-a8a0dc9f68da" providerId="ADAL" clId="{4219D885-C3A3-B246-9809-061715B5E4E6}" dt="2023-12-13T20:25:15.724" v="20950" actId="1076"/>
          <ac:spMkLst>
            <pc:docMk/>
            <pc:sldMk cId="2553696688" sldId="274"/>
            <ac:spMk id="81" creationId="{EF8EBC8F-6DAD-009D-3BFD-438BF84DE133}"/>
          </ac:spMkLst>
        </pc:spChg>
        <pc:spChg chg="add mod">
          <ac:chgData name="Binita Gupta (binitag)" userId="2e1667b5-636b-4c95-a3b3-a8a0dc9f68da" providerId="ADAL" clId="{4219D885-C3A3-B246-9809-061715B5E4E6}" dt="2023-12-13T20:25:15.724" v="20950" actId="1076"/>
          <ac:spMkLst>
            <pc:docMk/>
            <pc:sldMk cId="2553696688" sldId="274"/>
            <ac:spMk id="82" creationId="{1EC74D80-5374-6636-E09F-0AD1F4E1BAC4}"/>
          </ac:spMkLst>
        </pc:spChg>
        <pc:spChg chg="add mod">
          <ac:chgData name="Binita Gupta (binitag)" userId="2e1667b5-636b-4c95-a3b3-a8a0dc9f68da" providerId="ADAL" clId="{4219D885-C3A3-B246-9809-061715B5E4E6}" dt="2023-12-13T20:25:15.724" v="20950" actId="1076"/>
          <ac:spMkLst>
            <pc:docMk/>
            <pc:sldMk cId="2553696688" sldId="274"/>
            <ac:spMk id="83" creationId="{EE90EA61-B57A-2289-0F8F-9440F06E055A}"/>
          </ac:spMkLst>
        </pc:spChg>
        <pc:spChg chg="add mod">
          <ac:chgData name="Binita Gupta (binitag)" userId="2e1667b5-636b-4c95-a3b3-a8a0dc9f68da" providerId="ADAL" clId="{4219D885-C3A3-B246-9809-061715B5E4E6}" dt="2023-12-13T20:25:15.724" v="20950" actId="1076"/>
          <ac:spMkLst>
            <pc:docMk/>
            <pc:sldMk cId="2553696688" sldId="274"/>
            <ac:spMk id="84" creationId="{181D715B-2C08-398B-FF70-561200652B1D}"/>
          </ac:spMkLst>
        </pc:spChg>
        <pc:spChg chg="add mod">
          <ac:chgData name="Binita Gupta (binitag)" userId="2e1667b5-636b-4c95-a3b3-a8a0dc9f68da" providerId="ADAL" clId="{4219D885-C3A3-B246-9809-061715B5E4E6}" dt="2023-12-13T20:25:15.724" v="20950" actId="1076"/>
          <ac:spMkLst>
            <pc:docMk/>
            <pc:sldMk cId="2553696688" sldId="274"/>
            <ac:spMk id="85" creationId="{7F3B481E-6126-B815-92DC-8F83A8367172}"/>
          </ac:spMkLst>
        </pc:spChg>
        <pc:spChg chg="add mod">
          <ac:chgData name="Binita Gupta (binitag)" userId="2e1667b5-636b-4c95-a3b3-a8a0dc9f68da" providerId="ADAL" clId="{4219D885-C3A3-B246-9809-061715B5E4E6}" dt="2023-12-13T20:25:15.724" v="20950" actId="1076"/>
          <ac:spMkLst>
            <pc:docMk/>
            <pc:sldMk cId="2553696688" sldId="274"/>
            <ac:spMk id="86" creationId="{455AC6A5-D13F-70BA-BC63-373385953EE0}"/>
          </ac:spMkLst>
        </pc:spChg>
        <pc:spChg chg="add mod">
          <ac:chgData name="Binita Gupta (binitag)" userId="2e1667b5-636b-4c95-a3b3-a8a0dc9f68da" providerId="ADAL" clId="{4219D885-C3A3-B246-9809-061715B5E4E6}" dt="2023-12-13T20:25:15.724" v="20950" actId="1076"/>
          <ac:spMkLst>
            <pc:docMk/>
            <pc:sldMk cId="2553696688" sldId="274"/>
            <ac:spMk id="87" creationId="{2419FE33-96C6-2C58-2CF7-840D8035B069}"/>
          </ac:spMkLst>
        </pc:spChg>
        <pc:spChg chg="add mod">
          <ac:chgData name="Binita Gupta (binitag)" userId="2e1667b5-636b-4c95-a3b3-a8a0dc9f68da" providerId="ADAL" clId="{4219D885-C3A3-B246-9809-061715B5E4E6}" dt="2023-12-13T20:25:15.724" v="20950" actId="1076"/>
          <ac:spMkLst>
            <pc:docMk/>
            <pc:sldMk cId="2553696688" sldId="274"/>
            <ac:spMk id="88" creationId="{EF3FAD52-C19F-58E1-062C-4CB6E8125E20}"/>
          </ac:spMkLst>
        </pc:spChg>
        <pc:spChg chg="add mod">
          <ac:chgData name="Binita Gupta (binitag)" userId="2e1667b5-636b-4c95-a3b3-a8a0dc9f68da" providerId="ADAL" clId="{4219D885-C3A3-B246-9809-061715B5E4E6}" dt="2023-12-13T20:25:15.724" v="20950" actId="1076"/>
          <ac:spMkLst>
            <pc:docMk/>
            <pc:sldMk cId="2553696688" sldId="274"/>
            <ac:spMk id="89" creationId="{1237F355-1B71-6543-DE02-DB7E6C14F613}"/>
          </ac:spMkLst>
        </pc:spChg>
        <pc:spChg chg="add mod">
          <ac:chgData name="Binita Gupta (binitag)" userId="2e1667b5-636b-4c95-a3b3-a8a0dc9f68da" providerId="ADAL" clId="{4219D885-C3A3-B246-9809-061715B5E4E6}" dt="2023-12-13T20:25:15.724" v="20950" actId="1076"/>
          <ac:spMkLst>
            <pc:docMk/>
            <pc:sldMk cId="2553696688" sldId="274"/>
            <ac:spMk id="90" creationId="{7ECD608F-DE00-C10B-8F5F-44B915CC9590}"/>
          </ac:spMkLst>
        </pc:spChg>
        <pc:spChg chg="add mod">
          <ac:chgData name="Binita Gupta (binitag)" userId="2e1667b5-636b-4c95-a3b3-a8a0dc9f68da" providerId="ADAL" clId="{4219D885-C3A3-B246-9809-061715B5E4E6}" dt="2023-12-13T20:25:15.724" v="20950" actId="1076"/>
          <ac:spMkLst>
            <pc:docMk/>
            <pc:sldMk cId="2553696688" sldId="274"/>
            <ac:spMk id="91" creationId="{755AC7EB-86FA-5351-7198-A316C6955FCC}"/>
          </ac:spMkLst>
        </pc:spChg>
        <pc:spChg chg="add mod">
          <ac:chgData name="Binita Gupta (binitag)" userId="2e1667b5-636b-4c95-a3b3-a8a0dc9f68da" providerId="ADAL" clId="{4219D885-C3A3-B246-9809-061715B5E4E6}" dt="2023-12-13T20:25:15.724" v="20950" actId="1076"/>
          <ac:spMkLst>
            <pc:docMk/>
            <pc:sldMk cId="2553696688" sldId="274"/>
            <ac:spMk id="92" creationId="{D48AF4CB-797E-AFDF-84CE-0156ABD962FD}"/>
          </ac:spMkLst>
        </pc:spChg>
        <pc:spChg chg="add mod">
          <ac:chgData name="Binita Gupta (binitag)" userId="2e1667b5-636b-4c95-a3b3-a8a0dc9f68da" providerId="ADAL" clId="{4219D885-C3A3-B246-9809-061715B5E4E6}" dt="2023-12-13T20:25:15.724" v="20950" actId="1076"/>
          <ac:spMkLst>
            <pc:docMk/>
            <pc:sldMk cId="2553696688" sldId="274"/>
            <ac:spMk id="93" creationId="{86AF9E28-0B87-6B74-AF47-D8E35A3D800C}"/>
          </ac:spMkLst>
        </pc:spChg>
        <pc:spChg chg="add mod">
          <ac:chgData name="Binita Gupta (binitag)" userId="2e1667b5-636b-4c95-a3b3-a8a0dc9f68da" providerId="ADAL" clId="{4219D885-C3A3-B246-9809-061715B5E4E6}" dt="2023-12-13T20:25:15.724" v="20950" actId="1076"/>
          <ac:spMkLst>
            <pc:docMk/>
            <pc:sldMk cId="2553696688" sldId="274"/>
            <ac:spMk id="100" creationId="{962DDB5B-6F6F-D389-546A-2F738FB8DD3B}"/>
          </ac:spMkLst>
        </pc:spChg>
        <pc:spChg chg="add mod">
          <ac:chgData name="Binita Gupta (binitag)" userId="2e1667b5-636b-4c95-a3b3-a8a0dc9f68da" providerId="ADAL" clId="{4219D885-C3A3-B246-9809-061715B5E4E6}" dt="2023-12-13T20:25:15.724" v="20950" actId="1076"/>
          <ac:spMkLst>
            <pc:docMk/>
            <pc:sldMk cId="2553696688" sldId="274"/>
            <ac:spMk id="101" creationId="{DB03D814-2FB7-7D0D-3073-57FC5FA05168}"/>
          </ac:spMkLst>
        </pc:spChg>
        <pc:spChg chg="add mod">
          <ac:chgData name="Binita Gupta (binitag)" userId="2e1667b5-636b-4c95-a3b3-a8a0dc9f68da" providerId="ADAL" clId="{4219D885-C3A3-B246-9809-061715B5E4E6}" dt="2023-12-13T20:25:15.724" v="20950" actId="1076"/>
          <ac:spMkLst>
            <pc:docMk/>
            <pc:sldMk cId="2553696688" sldId="274"/>
            <ac:spMk id="102" creationId="{3B8000D2-9874-E690-FDF0-427959C19AD1}"/>
          </ac:spMkLst>
        </pc:spChg>
        <pc:spChg chg="add mod">
          <ac:chgData name="Binita Gupta (binitag)" userId="2e1667b5-636b-4c95-a3b3-a8a0dc9f68da" providerId="ADAL" clId="{4219D885-C3A3-B246-9809-061715B5E4E6}" dt="2023-12-13T20:25:15.724" v="20950" actId="1076"/>
          <ac:spMkLst>
            <pc:docMk/>
            <pc:sldMk cId="2553696688" sldId="274"/>
            <ac:spMk id="103" creationId="{5AC45695-2C54-D24F-3C05-2B054BC707A0}"/>
          </ac:spMkLst>
        </pc:spChg>
        <pc:spChg chg="add mod">
          <ac:chgData name="Binita Gupta (binitag)" userId="2e1667b5-636b-4c95-a3b3-a8a0dc9f68da" providerId="ADAL" clId="{4219D885-C3A3-B246-9809-061715B5E4E6}" dt="2023-12-13T20:25:15.724" v="20950" actId="1076"/>
          <ac:spMkLst>
            <pc:docMk/>
            <pc:sldMk cId="2553696688" sldId="274"/>
            <ac:spMk id="108" creationId="{BDA90E5C-5388-E4A2-C0BF-D67C31628354}"/>
          </ac:spMkLst>
        </pc:spChg>
        <pc:spChg chg="add mod">
          <ac:chgData name="Binita Gupta (binitag)" userId="2e1667b5-636b-4c95-a3b3-a8a0dc9f68da" providerId="ADAL" clId="{4219D885-C3A3-B246-9809-061715B5E4E6}" dt="2023-12-13T20:25:15.724" v="20950" actId="1076"/>
          <ac:spMkLst>
            <pc:docMk/>
            <pc:sldMk cId="2553696688" sldId="274"/>
            <ac:spMk id="109" creationId="{A7C6D08F-F71E-90D4-348C-7A083378E5D7}"/>
          </ac:spMkLst>
        </pc:spChg>
        <pc:spChg chg="add mod">
          <ac:chgData name="Binita Gupta (binitag)" userId="2e1667b5-636b-4c95-a3b3-a8a0dc9f68da" providerId="ADAL" clId="{4219D885-C3A3-B246-9809-061715B5E4E6}" dt="2023-12-13T20:25:15.724" v="20950" actId="1076"/>
          <ac:spMkLst>
            <pc:docMk/>
            <pc:sldMk cId="2553696688" sldId="274"/>
            <ac:spMk id="110" creationId="{061E9FAF-063B-4BD5-7D42-48A8422CB202}"/>
          </ac:spMkLst>
        </pc:spChg>
        <pc:spChg chg="add mod">
          <ac:chgData name="Binita Gupta (binitag)" userId="2e1667b5-636b-4c95-a3b3-a8a0dc9f68da" providerId="ADAL" clId="{4219D885-C3A3-B246-9809-061715B5E4E6}" dt="2023-12-13T20:25:15.724" v="20950" actId="1076"/>
          <ac:spMkLst>
            <pc:docMk/>
            <pc:sldMk cId="2553696688" sldId="274"/>
            <ac:spMk id="111" creationId="{FED578B6-36DA-8307-0BE3-F14C3BBFD090}"/>
          </ac:spMkLst>
        </pc:spChg>
        <pc:spChg chg="add mod">
          <ac:chgData name="Binita Gupta (binitag)" userId="2e1667b5-636b-4c95-a3b3-a8a0dc9f68da" providerId="ADAL" clId="{4219D885-C3A3-B246-9809-061715B5E4E6}" dt="2023-12-13T20:25:15.724" v="20950" actId="1076"/>
          <ac:spMkLst>
            <pc:docMk/>
            <pc:sldMk cId="2553696688" sldId="274"/>
            <ac:spMk id="112" creationId="{65A4EEC9-4448-3BE1-893F-D201E8E2DA19}"/>
          </ac:spMkLst>
        </pc:spChg>
        <pc:spChg chg="add mod">
          <ac:chgData name="Binita Gupta (binitag)" userId="2e1667b5-636b-4c95-a3b3-a8a0dc9f68da" providerId="ADAL" clId="{4219D885-C3A3-B246-9809-061715B5E4E6}" dt="2023-12-13T20:25:15.724" v="20950" actId="1076"/>
          <ac:spMkLst>
            <pc:docMk/>
            <pc:sldMk cId="2553696688" sldId="274"/>
            <ac:spMk id="117" creationId="{91DAF5DB-2ACE-A015-EA16-879E76C222B5}"/>
          </ac:spMkLst>
        </pc:spChg>
        <pc:cxnChg chg="add del mod">
          <ac:chgData name="Binita Gupta (binitag)" userId="2e1667b5-636b-4c95-a3b3-a8a0dc9f68da" providerId="ADAL" clId="{4219D885-C3A3-B246-9809-061715B5E4E6}" dt="2023-12-04T21:39:33.608" v="6904" actId="478"/>
          <ac:cxnSpMkLst>
            <pc:docMk/>
            <pc:sldMk cId="2553696688" sldId="274"/>
            <ac:cxnSpMk id="20" creationId="{0322AD1E-A76E-A2AE-C03F-833532A4D82F}"/>
          </ac:cxnSpMkLst>
        </pc:cxnChg>
        <pc:cxnChg chg="add del mod">
          <ac:chgData name="Binita Gupta (binitag)" userId="2e1667b5-636b-4c95-a3b3-a8a0dc9f68da" providerId="ADAL" clId="{4219D885-C3A3-B246-9809-061715B5E4E6}" dt="2023-12-04T21:39:33.608" v="6904" actId="478"/>
          <ac:cxnSpMkLst>
            <pc:docMk/>
            <pc:sldMk cId="2553696688" sldId="274"/>
            <ac:cxnSpMk id="21" creationId="{039ABBA0-E629-F42A-53C8-6926597F8A43}"/>
          </ac:cxnSpMkLst>
        </pc:cxnChg>
        <pc:cxnChg chg="add del mod">
          <ac:chgData name="Binita Gupta (binitag)" userId="2e1667b5-636b-4c95-a3b3-a8a0dc9f68da" providerId="ADAL" clId="{4219D885-C3A3-B246-9809-061715B5E4E6}" dt="2023-12-04T21:39:33.608" v="6904" actId="478"/>
          <ac:cxnSpMkLst>
            <pc:docMk/>
            <pc:sldMk cId="2553696688" sldId="274"/>
            <ac:cxnSpMk id="22" creationId="{25707BBB-AAB7-BE84-3B3C-39570724C134}"/>
          </ac:cxnSpMkLst>
        </pc:cxnChg>
        <pc:cxnChg chg="add del mod">
          <ac:chgData name="Binita Gupta (binitag)" userId="2e1667b5-636b-4c95-a3b3-a8a0dc9f68da" providerId="ADAL" clId="{4219D885-C3A3-B246-9809-061715B5E4E6}" dt="2023-12-04T21:39:33.608" v="6904" actId="478"/>
          <ac:cxnSpMkLst>
            <pc:docMk/>
            <pc:sldMk cId="2553696688" sldId="274"/>
            <ac:cxnSpMk id="23" creationId="{098438A2-FFC9-0B11-1C69-3D2AE807FA79}"/>
          </ac:cxnSpMkLst>
        </pc:cxnChg>
        <pc:cxnChg chg="add mod">
          <ac:chgData name="Binita Gupta (binitag)" userId="2e1667b5-636b-4c95-a3b3-a8a0dc9f68da" providerId="ADAL" clId="{4219D885-C3A3-B246-9809-061715B5E4E6}" dt="2023-12-13T22:32:05.093" v="21903" actId="14100"/>
          <ac:cxnSpMkLst>
            <pc:docMk/>
            <pc:sldMk cId="2553696688" sldId="274"/>
            <ac:cxnSpMk id="24" creationId="{5E2416AF-C6D4-3EA5-59F4-5CFD86AE5DED}"/>
          </ac:cxnSpMkLst>
        </pc:cxnChg>
        <pc:cxnChg chg="add del mod">
          <ac:chgData name="Binita Gupta (binitag)" userId="2e1667b5-636b-4c95-a3b3-a8a0dc9f68da" providerId="ADAL" clId="{4219D885-C3A3-B246-9809-061715B5E4E6}" dt="2023-12-04T21:39:33.608" v="6904" actId="478"/>
          <ac:cxnSpMkLst>
            <pc:docMk/>
            <pc:sldMk cId="2553696688" sldId="274"/>
            <ac:cxnSpMk id="24" creationId="{76675646-B056-97F3-A68F-2B00D92FF33F}"/>
          </ac:cxnSpMkLst>
        </pc:cxnChg>
        <pc:cxnChg chg="add del mod">
          <ac:chgData name="Binita Gupta (binitag)" userId="2e1667b5-636b-4c95-a3b3-a8a0dc9f68da" providerId="ADAL" clId="{4219D885-C3A3-B246-9809-061715B5E4E6}" dt="2023-12-04T21:39:33.608" v="6904" actId="478"/>
          <ac:cxnSpMkLst>
            <pc:docMk/>
            <pc:sldMk cId="2553696688" sldId="274"/>
            <ac:cxnSpMk id="25" creationId="{37ACA24C-231A-74C9-2598-E0F9501791D6}"/>
          </ac:cxnSpMkLst>
        </pc:cxnChg>
        <pc:cxnChg chg="add mod">
          <ac:chgData name="Binita Gupta (binitag)" userId="2e1667b5-636b-4c95-a3b3-a8a0dc9f68da" providerId="ADAL" clId="{4219D885-C3A3-B246-9809-061715B5E4E6}" dt="2023-12-13T22:32:07.779" v="21904" actId="14100"/>
          <ac:cxnSpMkLst>
            <pc:docMk/>
            <pc:sldMk cId="2553696688" sldId="274"/>
            <ac:cxnSpMk id="25" creationId="{AF98D47E-C05B-905F-958B-EA8D92859807}"/>
          </ac:cxnSpMkLst>
        </pc:cxnChg>
        <pc:cxnChg chg="add mod">
          <ac:chgData name="Binita Gupta (binitag)" userId="2e1667b5-636b-4c95-a3b3-a8a0dc9f68da" providerId="ADAL" clId="{4219D885-C3A3-B246-9809-061715B5E4E6}" dt="2023-12-13T20:26:14.723" v="20960" actId="1076"/>
          <ac:cxnSpMkLst>
            <pc:docMk/>
            <pc:sldMk cId="2553696688" sldId="274"/>
            <ac:cxnSpMk id="26" creationId="{0035AF25-4CDC-998F-11B0-EDDD6D3A460A}"/>
          </ac:cxnSpMkLst>
        </pc:cxnChg>
        <pc:cxnChg chg="add mod">
          <ac:chgData name="Binita Gupta (binitag)" userId="2e1667b5-636b-4c95-a3b3-a8a0dc9f68da" providerId="ADAL" clId="{4219D885-C3A3-B246-9809-061715B5E4E6}" dt="2023-12-13T20:26:14.723" v="20960" actId="1076"/>
          <ac:cxnSpMkLst>
            <pc:docMk/>
            <pc:sldMk cId="2553696688" sldId="274"/>
            <ac:cxnSpMk id="27" creationId="{40DBAB0D-F1CA-8DAA-93A6-026CEA40A379}"/>
          </ac:cxnSpMkLst>
        </pc:cxnChg>
        <pc:cxnChg chg="add mod">
          <ac:chgData name="Binita Gupta (binitag)" userId="2e1667b5-636b-4c95-a3b3-a8a0dc9f68da" providerId="ADAL" clId="{4219D885-C3A3-B246-9809-061715B5E4E6}" dt="2023-12-13T20:26:14.723" v="20960" actId="1076"/>
          <ac:cxnSpMkLst>
            <pc:docMk/>
            <pc:sldMk cId="2553696688" sldId="274"/>
            <ac:cxnSpMk id="28" creationId="{30F6BF8E-4A92-8D64-90DD-3D82D75DF619}"/>
          </ac:cxnSpMkLst>
        </pc:cxnChg>
        <pc:cxnChg chg="add mod">
          <ac:chgData name="Binita Gupta (binitag)" userId="2e1667b5-636b-4c95-a3b3-a8a0dc9f68da" providerId="ADAL" clId="{4219D885-C3A3-B246-9809-061715B5E4E6}" dt="2023-12-13T20:26:14.723" v="20960" actId="1076"/>
          <ac:cxnSpMkLst>
            <pc:docMk/>
            <pc:sldMk cId="2553696688" sldId="274"/>
            <ac:cxnSpMk id="29" creationId="{75F2E732-5BC0-BBFF-0328-6FAFE01AB065}"/>
          </ac:cxnSpMkLst>
        </pc:cxnChg>
        <pc:cxnChg chg="add del mod">
          <ac:chgData name="Binita Gupta (binitag)" userId="2e1667b5-636b-4c95-a3b3-a8a0dc9f68da" providerId="ADAL" clId="{4219D885-C3A3-B246-9809-061715B5E4E6}" dt="2023-12-04T21:39:33.608" v="6904" actId="478"/>
          <ac:cxnSpMkLst>
            <pc:docMk/>
            <pc:sldMk cId="2553696688" sldId="274"/>
            <ac:cxnSpMk id="30" creationId="{003AC593-295A-B5C2-919D-4119393898BA}"/>
          </ac:cxnSpMkLst>
        </pc:cxnChg>
        <pc:cxnChg chg="add del mod">
          <ac:chgData name="Binita Gupta (binitag)" userId="2e1667b5-636b-4c95-a3b3-a8a0dc9f68da" providerId="ADAL" clId="{4219D885-C3A3-B246-9809-061715B5E4E6}" dt="2023-12-04T21:39:33.608" v="6904" actId="478"/>
          <ac:cxnSpMkLst>
            <pc:docMk/>
            <pc:sldMk cId="2553696688" sldId="274"/>
            <ac:cxnSpMk id="31" creationId="{620EB144-0A80-CA94-C4BB-0A0BE4F41F25}"/>
          </ac:cxnSpMkLst>
        </pc:cxnChg>
        <pc:cxnChg chg="add del mod">
          <ac:chgData name="Binita Gupta (binitag)" userId="2e1667b5-636b-4c95-a3b3-a8a0dc9f68da" providerId="ADAL" clId="{4219D885-C3A3-B246-9809-061715B5E4E6}" dt="2023-12-04T21:39:33.608" v="6904" actId="478"/>
          <ac:cxnSpMkLst>
            <pc:docMk/>
            <pc:sldMk cId="2553696688" sldId="274"/>
            <ac:cxnSpMk id="32" creationId="{AF7EE2A0-7251-B22B-811A-B2293B96AF66}"/>
          </ac:cxnSpMkLst>
        </pc:cxnChg>
        <pc:cxnChg chg="add del mod">
          <ac:chgData name="Binita Gupta (binitag)" userId="2e1667b5-636b-4c95-a3b3-a8a0dc9f68da" providerId="ADAL" clId="{4219D885-C3A3-B246-9809-061715B5E4E6}" dt="2023-12-04T21:39:33.608" v="6904" actId="478"/>
          <ac:cxnSpMkLst>
            <pc:docMk/>
            <pc:sldMk cId="2553696688" sldId="274"/>
            <ac:cxnSpMk id="33" creationId="{8D819923-B925-B296-24B6-919B6E1B6248}"/>
          </ac:cxnSpMkLst>
        </pc:cxnChg>
        <pc:cxnChg chg="add mod">
          <ac:chgData name="Binita Gupta (binitag)" userId="2e1667b5-636b-4c95-a3b3-a8a0dc9f68da" providerId="ADAL" clId="{4219D885-C3A3-B246-9809-061715B5E4E6}" dt="2023-12-13T20:26:14.723" v="20960" actId="1076"/>
          <ac:cxnSpMkLst>
            <pc:docMk/>
            <pc:sldMk cId="2553696688" sldId="274"/>
            <ac:cxnSpMk id="34" creationId="{6F8FEDBB-7C3E-DCAC-4DD7-5607E3E3B46C}"/>
          </ac:cxnSpMkLst>
        </pc:cxnChg>
        <pc:cxnChg chg="add mod">
          <ac:chgData name="Binita Gupta (binitag)" userId="2e1667b5-636b-4c95-a3b3-a8a0dc9f68da" providerId="ADAL" clId="{4219D885-C3A3-B246-9809-061715B5E4E6}" dt="2023-12-13T20:26:14.723" v="20960" actId="1076"/>
          <ac:cxnSpMkLst>
            <pc:docMk/>
            <pc:sldMk cId="2553696688" sldId="274"/>
            <ac:cxnSpMk id="35" creationId="{AD4D3DC7-7C05-705E-F06C-16BE4EB94474}"/>
          </ac:cxnSpMkLst>
        </pc:cxnChg>
        <pc:cxnChg chg="add mod">
          <ac:chgData name="Binita Gupta (binitag)" userId="2e1667b5-636b-4c95-a3b3-a8a0dc9f68da" providerId="ADAL" clId="{4219D885-C3A3-B246-9809-061715B5E4E6}" dt="2023-12-13T20:26:14.723" v="20960" actId="1076"/>
          <ac:cxnSpMkLst>
            <pc:docMk/>
            <pc:sldMk cId="2553696688" sldId="274"/>
            <ac:cxnSpMk id="36" creationId="{78E4F70F-2301-2A01-3003-F423084B1781}"/>
          </ac:cxnSpMkLst>
        </pc:cxnChg>
        <pc:cxnChg chg="add mod">
          <ac:chgData name="Binita Gupta (binitag)" userId="2e1667b5-636b-4c95-a3b3-a8a0dc9f68da" providerId="ADAL" clId="{4219D885-C3A3-B246-9809-061715B5E4E6}" dt="2023-12-13T20:26:14.723" v="20960" actId="1076"/>
          <ac:cxnSpMkLst>
            <pc:docMk/>
            <pc:sldMk cId="2553696688" sldId="274"/>
            <ac:cxnSpMk id="37" creationId="{156C1803-25C9-43A7-5B41-C4D1CD2C36D2}"/>
          </ac:cxnSpMkLst>
        </pc:cxnChg>
        <pc:cxnChg chg="add del mod">
          <ac:chgData name="Binita Gupta (binitag)" userId="2e1667b5-636b-4c95-a3b3-a8a0dc9f68da" providerId="ADAL" clId="{4219D885-C3A3-B246-9809-061715B5E4E6}" dt="2023-12-04T21:39:33.608" v="6904" actId="478"/>
          <ac:cxnSpMkLst>
            <pc:docMk/>
            <pc:sldMk cId="2553696688" sldId="274"/>
            <ac:cxnSpMk id="39" creationId="{E1A6520F-D3F5-EFF8-AB8C-DCC0BF9D0DC7}"/>
          </ac:cxnSpMkLst>
        </pc:cxnChg>
        <pc:cxnChg chg="add del mod">
          <ac:chgData name="Binita Gupta (binitag)" userId="2e1667b5-636b-4c95-a3b3-a8a0dc9f68da" providerId="ADAL" clId="{4219D885-C3A3-B246-9809-061715B5E4E6}" dt="2023-12-04T21:39:33.608" v="6904" actId="478"/>
          <ac:cxnSpMkLst>
            <pc:docMk/>
            <pc:sldMk cId="2553696688" sldId="274"/>
            <ac:cxnSpMk id="40" creationId="{99F79653-76C8-E685-98A0-EEFC6A28368D}"/>
          </ac:cxnSpMkLst>
        </pc:cxnChg>
        <pc:cxnChg chg="add del mod">
          <ac:chgData name="Binita Gupta (binitag)" userId="2e1667b5-636b-4c95-a3b3-a8a0dc9f68da" providerId="ADAL" clId="{4219D885-C3A3-B246-9809-061715B5E4E6}" dt="2023-12-04T21:39:33.608" v="6904" actId="478"/>
          <ac:cxnSpMkLst>
            <pc:docMk/>
            <pc:sldMk cId="2553696688" sldId="274"/>
            <ac:cxnSpMk id="41" creationId="{E15852BC-7699-1A7D-84B6-0E1ADBB41F6F}"/>
          </ac:cxnSpMkLst>
        </pc:cxnChg>
        <pc:cxnChg chg="add del mod">
          <ac:chgData name="Binita Gupta (binitag)" userId="2e1667b5-636b-4c95-a3b3-a8a0dc9f68da" providerId="ADAL" clId="{4219D885-C3A3-B246-9809-061715B5E4E6}" dt="2023-12-04T21:39:33.608" v="6904" actId="478"/>
          <ac:cxnSpMkLst>
            <pc:docMk/>
            <pc:sldMk cId="2553696688" sldId="274"/>
            <ac:cxnSpMk id="42" creationId="{D4E963EB-9748-9E11-9996-450CE42A1CDB}"/>
          </ac:cxnSpMkLst>
        </pc:cxnChg>
        <pc:cxnChg chg="add mod">
          <ac:chgData name="Binita Gupta (binitag)" userId="2e1667b5-636b-4c95-a3b3-a8a0dc9f68da" providerId="ADAL" clId="{4219D885-C3A3-B246-9809-061715B5E4E6}" dt="2023-12-13T20:26:14.723" v="20960" actId="1076"/>
          <ac:cxnSpMkLst>
            <pc:docMk/>
            <pc:sldMk cId="2553696688" sldId="274"/>
            <ac:cxnSpMk id="43" creationId="{86CDF1BE-4F1A-AB41-3826-A07D46FF4D09}"/>
          </ac:cxnSpMkLst>
        </pc:cxnChg>
        <pc:cxnChg chg="add mod">
          <ac:chgData name="Binita Gupta (binitag)" userId="2e1667b5-636b-4c95-a3b3-a8a0dc9f68da" providerId="ADAL" clId="{4219D885-C3A3-B246-9809-061715B5E4E6}" dt="2023-12-13T20:26:14.723" v="20960" actId="1076"/>
          <ac:cxnSpMkLst>
            <pc:docMk/>
            <pc:sldMk cId="2553696688" sldId="274"/>
            <ac:cxnSpMk id="44" creationId="{02E514FB-CC2D-58E6-FE54-E89CD141A38F}"/>
          </ac:cxnSpMkLst>
        </pc:cxnChg>
        <pc:cxnChg chg="add mod">
          <ac:chgData name="Binita Gupta (binitag)" userId="2e1667b5-636b-4c95-a3b3-a8a0dc9f68da" providerId="ADAL" clId="{4219D885-C3A3-B246-9809-061715B5E4E6}" dt="2023-12-13T20:26:14.723" v="20960" actId="1076"/>
          <ac:cxnSpMkLst>
            <pc:docMk/>
            <pc:sldMk cId="2553696688" sldId="274"/>
            <ac:cxnSpMk id="45" creationId="{BCF389CE-8A8D-AB2A-8F5B-ED6A8D1C9B85}"/>
          </ac:cxnSpMkLst>
        </pc:cxnChg>
        <pc:cxnChg chg="add mod">
          <ac:chgData name="Binita Gupta (binitag)" userId="2e1667b5-636b-4c95-a3b3-a8a0dc9f68da" providerId="ADAL" clId="{4219D885-C3A3-B246-9809-061715B5E4E6}" dt="2023-12-13T20:26:14.723" v="20960" actId="1076"/>
          <ac:cxnSpMkLst>
            <pc:docMk/>
            <pc:sldMk cId="2553696688" sldId="274"/>
            <ac:cxnSpMk id="46" creationId="{DD676986-7138-C95E-5C5D-A40D27D7FF77}"/>
          </ac:cxnSpMkLst>
        </pc:cxnChg>
        <pc:cxnChg chg="add del mod">
          <ac:chgData name="Binita Gupta (binitag)" userId="2e1667b5-636b-4c95-a3b3-a8a0dc9f68da" providerId="ADAL" clId="{4219D885-C3A3-B246-9809-061715B5E4E6}" dt="2023-12-04T21:39:37.734" v="6906" actId="478"/>
          <ac:cxnSpMkLst>
            <pc:docMk/>
            <pc:sldMk cId="2553696688" sldId="274"/>
            <ac:cxnSpMk id="57" creationId="{0A5721D5-85A9-D740-D0BA-2A0ED04EA891}"/>
          </ac:cxnSpMkLst>
        </pc:cxnChg>
        <pc:cxnChg chg="add del mod">
          <ac:chgData name="Binita Gupta (binitag)" userId="2e1667b5-636b-4c95-a3b3-a8a0dc9f68da" providerId="ADAL" clId="{4219D885-C3A3-B246-9809-061715B5E4E6}" dt="2023-12-04T21:39:37.734" v="6906" actId="478"/>
          <ac:cxnSpMkLst>
            <pc:docMk/>
            <pc:sldMk cId="2553696688" sldId="274"/>
            <ac:cxnSpMk id="58" creationId="{E2A924C2-1C79-EE90-50AE-A51149E9D502}"/>
          </ac:cxnSpMkLst>
        </pc:cxnChg>
        <pc:cxnChg chg="add del mod">
          <ac:chgData name="Binita Gupta (binitag)" userId="2e1667b5-636b-4c95-a3b3-a8a0dc9f68da" providerId="ADAL" clId="{4219D885-C3A3-B246-9809-061715B5E4E6}" dt="2023-12-04T21:39:37.734" v="6906" actId="478"/>
          <ac:cxnSpMkLst>
            <pc:docMk/>
            <pc:sldMk cId="2553696688" sldId="274"/>
            <ac:cxnSpMk id="59" creationId="{35C5CAEA-C4DE-A6CB-B75B-71F086B34981}"/>
          </ac:cxnSpMkLst>
        </pc:cxnChg>
        <pc:cxnChg chg="add del mod">
          <ac:chgData name="Binita Gupta (binitag)" userId="2e1667b5-636b-4c95-a3b3-a8a0dc9f68da" providerId="ADAL" clId="{4219D885-C3A3-B246-9809-061715B5E4E6}" dt="2023-12-04T21:39:37.734" v="6906" actId="478"/>
          <ac:cxnSpMkLst>
            <pc:docMk/>
            <pc:sldMk cId="2553696688" sldId="274"/>
            <ac:cxnSpMk id="60" creationId="{F4ED3758-DF48-BE06-E790-675116987C34}"/>
          </ac:cxnSpMkLst>
        </pc:cxnChg>
        <pc:cxnChg chg="add del mod">
          <ac:chgData name="Binita Gupta (binitag)" userId="2e1667b5-636b-4c95-a3b3-a8a0dc9f68da" providerId="ADAL" clId="{4219D885-C3A3-B246-9809-061715B5E4E6}" dt="2023-12-04T21:39:37.734" v="6906" actId="478"/>
          <ac:cxnSpMkLst>
            <pc:docMk/>
            <pc:sldMk cId="2553696688" sldId="274"/>
            <ac:cxnSpMk id="61" creationId="{605A0108-4875-1A4B-EAEB-7D7C68BCDCF1}"/>
          </ac:cxnSpMkLst>
        </pc:cxnChg>
        <pc:cxnChg chg="add del mod">
          <ac:chgData name="Binita Gupta (binitag)" userId="2e1667b5-636b-4c95-a3b3-a8a0dc9f68da" providerId="ADAL" clId="{4219D885-C3A3-B246-9809-061715B5E4E6}" dt="2023-12-04T21:39:37.734" v="6906" actId="478"/>
          <ac:cxnSpMkLst>
            <pc:docMk/>
            <pc:sldMk cId="2553696688" sldId="274"/>
            <ac:cxnSpMk id="62" creationId="{C3691E9A-B6D7-41F4-8B33-26629D8F76D5}"/>
          </ac:cxnSpMkLst>
        </pc:cxnChg>
        <pc:cxnChg chg="add del mod">
          <ac:chgData name="Binita Gupta (binitag)" userId="2e1667b5-636b-4c95-a3b3-a8a0dc9f68da" providerId="ADAL" clId="{4219D885-C3A3-B246-9809-061715B5E4E6}" dt="2023-12-04T21:39:37.734" v="6906" actId="478"/>
          <ac:cxnSpMkLst>
            <pc:docMk/>
            <pc:sldMk cId="2553696688" sldId="274"/>
            <ac:cxnSpMk id="67" creationId="{54E62BE9-2C57-519E-B679-FEBAF8724CF2}"/>
          </ac:cxnSpMkLst>
        </pc:cxnChg>
        <pc:cxnChg chg="add del mod">
          <ac:chgData name="Binita Gupta (binitag)" userId="2e1667b5-636b-4c95-a3b3-a8a0dc9f68da" providerId="ADAL" clId="{4219D885-C3A3-B246-9809-061715B5E4E6}" dt="2023-12-04T21:39:37.734" v="6906" actId="478"/>
          <ac:cxnSpMkLst>
            <pc:docMk/>
            <pc:sldMk cId="2553696688" sldId="274"/>
            <ac:cxnSpMk id="68" creationId="{10BDE233-2707-CC27-DA40-A476BA5760D5}"/>
          </ac:cxnSpMkLst>
        </pc:cxnChg>
        <pc:cxnChg chg="add del mod">
          <ac:chgData name="Binita Gupta (binitag)" userId="2e1667b5-636b-4c95-a3b3-a8a0dc9f68da" providerId="ADAL" clId="{4219D885-C3A3-B246-9809-061715B5E4E6}" dt="2023-12-04T21:39:37.734" v="6906" actId="478"/>
          <ac:cxnSpMkLst>
            <pc:docMk/>
            <pc:sldMk cId="2553696688" sldId="274"/>
            <ac:cxnSpMk id="69" creationId="{9C81170E-058B-4BE1-3C84-912BDCBCC78F}"/>
          </ac:cxnSpMkLst>
        </pc:cxnChg>
        <pc:cxnChg chg="add del mod">
          <ac:chgData name="Binita Gupta (binitag)" userId="2e1667b5-636b-4c95-a3b3-a8a0dc9f68da" providerId="ADAL" clId="{4219D885-C3A3-B246-9809-061715B5E4E6}" dt="2023-12-04T21:39:37.734" v="6906" actId="478"/>
          <ac:cxnSpMkLst>
            <pc:docMk/>
            <pc:sldMk cId="2553696688" sldId="274"/>
            <ac:cxnSpMk id="70" creationId="{A440474E-9EF9-8DDB-4F2D-F4F404BAED68}"/>
          </ac:cxnSpMkLst>
        </pc:cxnChg>
        <pc:cxnChg chg="add del mod">
          <ac:chgData name="Binita Gupta (binitag)" userId="2e1667b5-636b-4c95-a3b3-a8a0dc9f68da" providerId="ADAL" clId="{4219D885-C3A3-B246-9809-061715B5E4E6}" dt="2023-12-04T21:39:37.734" v="6906" actId="478"/>
          <ac:cxnSpMkLst>
            <pc:docMk/>
            <pc:sldMk cId="2553696688" sldId="274"/>
            <ac:cxnSpMk id="76" creationId="{BE8F47DE-74EE-D188-EE67-8ACF6E960B1E}"/>
          </ac:cxnSpMkLst>
        </pc:cxnChg>
        <pc:cxnChg chg="add del mod">
          <ac:chgData name="Binita Gupta (binitag)" userId="2e1667b5-636b-4c95-a3b3-a8a0dc9f68da" providerId="ADAL" clId="{4219D885-C3A3-B246-9809-061715B5E4E6}" dt="2023-12-04T21:39:37.734" v="6906" actId="478"/>
          <ac:cxnSpMkLst>
            <pc:docMk/>
            <pc:sldMk cId="2553696688" sldId="274"/>
            <ac:cxnSpMk id="77" creationId="{78840781-FFA9-BF01-DA1A-738AB25B501C}"/>
          </ac:cxnSpMkLst>
        </pc:cxnChg>
        <pc:cxnChg chg="add del mod">
          <ac:chgData name="Binita Gupta (binitag)" userId="2e1667b5-636b-4c95-a3b3-a8a0dc9f68da" providerId="ADAL" clId="{4219D885-C3A3-B246-9809-061715B5E4E6}" dt="2023-12-04T21:39:37.734" v="6906" actId="478"/>
          <ac:cxnSpMkLst>
            <pc:docMk/>
            <pc:sldMk cId="2553696688" sldId="274"/>
            <ac:cxnSpMk id="78" creationId="{C43FF381-8241-469D-BB1C-EB99BC78217D}"/>
          </ac:cxnSpMkLst>
        </pc:cxnChg>
        <pc:cxnChg chg="add del mod">
          <ac:chgData name="Binita Gupta (binitag)" userId="2e1667b5-636b-4c95-a3b3-a8a0dc9f68da" providerId="ADAL" clId="{4219D885-C3A3-B246-9809-061715B5E4E6}" dt="2023-12-04T21:39:37.734" v="6906" actId="478"/>
          <ac:cxnSpMkLst>
            <pc:docMk/>
            <pc:sldMk cId="2553696688" sldId="274"/>
            <ac:cxnSpMk id="79" creationId="{FF5D4A2D-0C14-2A7E-A307-B60929587463}"/>
          </ac:cxnSpMkLst>
        </pc:cxnChg>
        <pc:cxnChg chg="add mod">
          <ac:chgData name="Binita Gupta (binitag)" userId="2e1667b5-636b-4c95-a3b3-a8a0dc9f68da" providerId="ADAL" clId="{4219D885-C3A3-B246-9809-061715B5E4E6}" dt="2023-12-13T20:25:15.724" v="20950" actId="1076"/>
          <ac:cxnSpMkLst>
            <pc:docMk/>
            <pc:sldMk cId="2553696688" sldId="274"/>
            <ac:cxnSpMk id="94" creationId="{179A6E26-04AD-153A-43C3-F9D4E050ED37}"/>
          </ac:cxnSpMkLst>
        </pc:cxnChg>
        <pc:cxnChg chg="add mod">
          <ac:chgData name="Binita Gupta (binitag)" userId="2e1667b5-636b-4c95-a3b3-a8a0dc9f68da" providerId="ADAL" clId="{4219D885-C3A3-B246-9809-061715B5E4E6}" dt="2023-12-13T20:25:15.724" v="20950" actId="1076"/>
          <ac:cxnSpMkLst>
            <pc:docMk/>
            <pc:sldMk cId="2553696688" sldId="274"/>
            <ac:cxnSpMk id="95" creationId="{37099E67-5FB7-128F-FCCB-D8CE109A1DBC}"/>
          </ac:cxnSpMkLst>
        </pc:cxnChg>
        <pc:cxnChg chg="add mod">
          <ac:chgData name="Binita Gupta (binitag)" userId="2e1667b5-636b-4c95-a3b3-a8a0dc9f68da" providerId="ADAL" clId="{4219D885-C3A3-B246-9809-061715B5E4E6}" dt="2023-12-13T20:25:15.724" v="20950" actId="1076"/>
          <ac:cxnSpMkLst>
            <pc:docMk/>
            <pc:sldMk cId="2553696688" sldId="274"/>
            <ac:cxnSpMk id="96" creationId="{F743507D-7DAA-9F9A-5CAC-E6071EEC2A60}"/>
          </ac:cxnSpMkLst>
        </pc:cxnChg>
        <pc:cxnChg chg="add mod">
          <ac:chgData name="Binita Gupta (binitag)" userId="2e1667b5-636b-4c95-a3b3-a8a0dc9f68da" providerId="ADAL" clId="{4219D885-C3A3-B246-9809-061715B5E4E6}" dt="2023-12-13T20:25:15.724" v="20950" actId="1076"/>
          <ac:cxnSpMkLst>
            <pc:docMk/>
            <pc:sldMk cId="2553696688" sldId="274"/>
            <ac:cxnSpMk id="97" creationId="{33546F71-E09D-02B3-15DB-BF29E076250D}"/>
          </ac:cxnSpMkLst>
        </pc:cxnChg>
        <pc:cxnChg chg="add mod">
          <ac:chgData name="Binita Gupta (binitag)" userId="2e1667b5-636b-4c95-a3b3-a8a0dc9f68da" providerId="ADAL" clId="{4219D885-C3A3-B246-9809-061715B5E4E6}" dt="2023-12-13T20:25:15.724" v="20950" actId="1076"/>
          <ac:cxnSpMkLst>
            <pc:docMk/>
            <pc:sldMk cId="2553696688" sldId="274"/>
            <ac:cxnSpMk id="98" creationId="{9DD77CA0-E47B-631F-F929-765FA7CF5478}"/>
          </ac:cxnSpMkLst>
        </pc:cxnChg>
        <pc:cxnChg chg="add mod">
          <ac:chgData name="Binita Gupta (binitag)" userId="2e1667b5-636b-4c95-a3b3-a8a0dc9f68da" providerId="ADAL" clId="{4219D885-C3A3-B246-9809-061715B5E4E6}" dt="2023-12-13T20:25:15.724" v="20950" actId="1076"/>
          <ac:cxnSpMkLst>
            <pc:docMk/>
            <pc:sldMk cId="2553696688" sldId="274"/>
            <ac:cxnSpMk id="99" creationId="{6C71370A-4F0D-444B-F970-04D95E76913E}"/>
          </ac:cxnSpMkLst>
        </pc:cxnChg>
        <pc:cxnChg chg="add mod">
          <ac:chgData name="Binita Gupta (binitag)" userId="2e1667b5-636b-4c95-a3b3-a8a0dc9f68da" providerId="ADAL" clId="{4219D885-C3A3-B246-9809-061715B5E4E6}" dt="2023-12-13T20:25:15.724" v="20950" actId="1076"/>
          <ac:cxnSpMkLst>
            <pc:docMk/>
            <pc:sldMk cId="2553696688" sldId="274"/>
            <ac:cxnSpMk id="104" creationId="{D947044B-03A4-80A9-9E6B-551FF0B6F6A3}"/>
          </ac:cxnSpMkLst>
        </pc:cxnChg>
        <pc:cxnChg chg="add mod">
          <ac:chgData name="Binita Gupta (binitag)" userId="2e1667b5-636b-4c95-a3b3-a8a0dc9f68da" providerId="ADAL" clId="{4219D885-C3A3-B246-9809-061715B5E4E6}" dt="2023-12-13T20:25:15.724" v="20950" actId="1076"/>
          <ac:cxnSpMkLst>
            <pc:docMk/>
            <pc:sldMk cId="2553696688" sldId="274"/>
            <ac:cxnSpMk id="105" creationId="{34A85A33-3012-633D-FCCD-87AF92168CEB}"/>
          </ac:cxnSpMkLst>
        </pc:cxnChg>
        <pc:cxnChg chg="add mod">
          <ac:chgData name="Binita Gupta (binitag)" userId="2e1667b5-636b-4c95-a3b3-a8a0dc9f68da" providerId="ADAL" clId="{4219D885-C3A3-B246-9809-061715B5E4E6}" dt="2023-12-13T20:25:15.724" v="20950" actId="1076"/>
          <ac:cxnSpMkLst>
            <pc:docMk/>
            <pc:sldMk cId="2553696688" sldId="274"/>
            <ac:cxnSpMk id="106" creationId="{B85C9DEB-3BC8-BBFF-C008-5863B36FDE00}"/>
          </ac:cxnSpMkLst>
        </pc:cxnChg>
        <pc:cxnChg chg="add mod">
          <ac:chgData name="Binita Gupta (binitag)" userId="2e1667b5-636b-4c95-a3b3-a8a0dc9f68da" providerId="ADAL" clId="{4219D885-C3A3-B246-9809-061715B5E4E6}" dt="2023-12-13T20:25:15.724" v="20950" actId="1076"/>
          <ac:cxnSpMkLst>
            <pc:docMk/>
            <pc:sldMk cId="2553696688" sldId="274"/>
            <ac:cxnSpMk id="107" creationId="{4A5B74D5-55A2-BEB4-BA38-201CA4247532}"/>
          </ac:cxnSpMkLst>
        </pc:cxnChg>
        <pc:cxnChg chg="add mod">
          <ac:chgData name="Binita Gupta (binitag)" userId="2e1667b5-636b-4c95-a3b3-a8a0dc9f68da" providerId="ADAL" clId="{4219D885-C3A3-B246-9809-061715B5E4E6}" dt="2023-12-13T20:25:15.724" v="20950" actId="1076"/>
          <ac:cxnSpMkLst>
            <pc:docMk/>
            <pc:sldMk cId="2553696688" sldId="274"/>
            <ac:cxnSpMk id="113" creationId="{15732306-5ADD-192D-F886-D9337A7F8211}"/>
          </ac:cxnSpMkLst>
        </pc:cxnChg>
        <pc:cxnChg chg="add mod">
          <ac:chgData name="Binita Gupta (binitag)" userId="2e1667b5-636b-4c95-a3b3-a8a0dc9f68da" providerId="ADAL" clId="{4219D885-C3A3-B246-9809-061715B5E4E6}" dt="2023-12-13T20:25:15.724" v="20950" actId="1076"/>
          <ac:cxnSpMkLst>
            <pc:docMk/>
            <pc:sldMk cId="2553696688" sldId="274"/>
            <ac:cxnSpMk id="114" creationId="{257AA6D5-3341-55A4-3E93-961CE922BA40}"/>
          </ac:cxnSpMkLst>
        </pc:cxnChg>
        <pc:cxnChg chg="add mod">
          <ac:chgData name="Binita Gupta (binitag)" userId="2e1667b5-636b-4c95-a3b3-a8a0dc9f68da" providerId="ADAL" clId="{4219D885-C3A3-B246-9809-061715B5E4E6}" dt="2023-12-13T20:25:15.724" v="20950" actId="1076"/>
          <ac:cxnSpMkLst>
            <pc:docMk/>
            <pc:sldMk cId="2553696688" sldId="274"/>
            <ac:cxnSpMk id="115" creationId="{80955474-A34E-AD0E-813F-5F03FDEE6198}"/>
          </ac:cxnSpMkLst>
        </pc:cxnChg>
        <pc:cxnChg chg="add mod">
          <ac:chgData name="Binita Gupta (binitag)" userId="2e1667b5-636b-4c95-a3b3-a8a0dc9f68da" providerId="ADAL" clId="{4219D885-C3A3-B246-9809-061715B5E4E6}" dt="2023-12-13T20:25:15.724" v="20950" actId="1076"/>
          <ac:cxnSpMkLst>
            <pc:docMk/>
            <pc:sldMk cId="2553696688" sldId="274"/>
            <ac:cxnSpMk id="116" creationId="{4D3D147B-32AA-C90B-2324-2B819F0E0C77}"/>
          </ac:cxnSpMkLst>
        </pc:cxnChg>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pChg chg="add del mod">
          <ac:chgData name="Binita Gupta (binitag)" userId="2e1667b5-636b-4c95-a3b3-a8a0dc9f68da" providerId="ADAL" clId="{4219D885-C3A3-B246-9809-061715B5E4E6}" dt="2023-12-04T22:43:04.429" v="8503"/>
          <ac:spMkLst>
            <pc:docMk/>
            <pc:sldMk cId="1075417426" sldId="276"/>
            <ac:spMk id="2" creationId="{77B902B2-0F1A-7654-5DEF-2F86CB47F951}"/>
          </ac:spMkLst>
        </pc:spChg>
        <pc:spChg chg="add del mod">
          <ac:chgData name="Binita Gupta (binitag)" userId="2e1667b5-636b-4c95-a3b3-a8a0dc9f68da" providerId="ADAL" clId="{4219D885-C3A3-B246-9809-061715B5E4E6}" dt="2023-12-04T22:43:04.429" v="8503"/>
          <ac:spMkLst>
            <pc:docMk/>
            <pc:sldMk cId="1075417426" sldId="276"/>
            <ac:spMk id="3" creationId="{2BA2760E-7D0B-DD2F-2A8D-BE460C976A25}"/>
          </ac:spMkLst>
        </pc:spChg>
        <pc:spChg chg="mod ord">
          <ac:chgData name="Binita Gupta (binitag)" userId="2e1667b5-636b-4c95-a3b3-a8a0dc9f68da" providerId="ADAL" clId="{4219D885-C3A3-B246-9809-061715B5E4E6}" dt="2023-12-04T22:43:11.266" v="8506" actId="26606"/>
          <ac:spMkLst>
            <pc:docMk/>
            <pc:sldMk cId="1075417426" sldId="276"/>
            <ac:spMk id="4"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5"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6" creationId="{00000000-0000-0000-0000-000000000000}"/>
          </ac:spMkLst>
        </pc:spChg>
        <pc:spChg chg="add del mod">
          <ac:chgData name="Binita Gupta (binitag)" userId="2e1667b5-636b-4c95-a3b3-a8a0dc9f68da" providerId="ADAL" clId="{4219D885-C3A3-B246-9809-061715B5E4E6}" dt="2023-12-04T22:43:04.429" v="8503"/>
          <ac:spMkLst>
            <pc:docMk/>
            <pc:sldMk cId="1075417426" sldId="276"/>
            <ac:spMk id="7" creationId="{547F1F33-4B87-D39F-19C6-F6EF98C2ABB5}"/>
          </ac:spMkLst>
        </pc:spChg>
        <pc:spChg chg="add del mod">
          <ac:chgData name="Binita Gupta (binitag)" userId="2e1667b5-636b-4c95-a3b3-a8a0dc9f68da" providerId="ADAL" clId="{4219D885-C3A3-B246-9809-061715B5E4E6}" dt="2023-12-04T22:43:04.429" v="8503"/>
          <ac:spMkLst>
            <pc:docMk/>
            <pc:sldMk cId="1075417426" sldId="276"/>
            <ac:spMk id="8" creationId="{9DD01E57-45C4-8724-C087-E1AED201AD39}"/>
          </ac:spMkLst>
        </pc:spChg>
        <pc:spChg chg="add del mod">
          <ac:chgData name="Binita Gupta (binitag)" userId="2e1667b5-636b-4c95-a3b3-a8a0dc9f68da" providerId="ADAL" clId="{4219D885-C3A3-B246-9809-061715B5E4E6}" dt="2023-12-04T22:43:04.429" v="8503"/>
          <ac:spMkLst>
            <pc:docMk/>
            <pc:sldMk cId="1075417426" sldId="276"/>
            <ac:spMk id="9" creationId="{1E58464B-2A19-C069-43F0-EEA026F9C74D}"/>
          </ac:spMkLst>
        </pc:spChg>
        <pc:spChg chg="add del mod">
          <ac:chgData name="Binita Gupta (binitag)" userId="2e1667b5-636b-4c95-a3b3-a8a0dc9f68da" providerId="ADAL" clId="{4219D885-C3A3-B246-9809-061715B5E4E6}" dt="2023-12-04T22:43:04.429" v="8503"/>
          <ac:spMkLst>
            <pc:docMk/>
            <pc:sldMk cId="1075417426" sldId="276"/>
            <ac:spMk id="10" creationId="{15F4723D-C2EC-4A72-F4B7-DA02965CE0C6}"/>
          </ac:spMkLst>
        </pc:spChg>
        <pc:spChg chg="add del mod">
          <ac:chgData name="Binita Gupta (binitag)" userId="2e1667b5-636b-4c95-a3b3-a8a0dc9f68da" providerId="ADAL" clId="{4219D885-C3A3-B246-9809-061715B5E4E6}" dt="2023-12-04T22:43:04.429" v="8503"/>
          <ac:spMkLst>
            <pc:docMk/>
            <pc:sldMk cId="1075417426" sldId="276"/>
            <ac:spMk id="11" creationId="{478D112C-6F44-866F-DF98-9D7E86CA50BD}"/>
          </ac:spMkLst>
        </pc:spChg>
        <pc:spChg chg="add del mod">
          <ac:chgData name="Binita Gupta (binitag)" userId="2e1667b5-636b-4c95-a3b3-a8a0dc9f68da" providerId="ADAL" clId="{4219D885-C3A3-B246-9809-061715B5E4E6}" dt="2023-12-04T22:43:04.429" v="8503"/>
          <ac:spMkLst>
            <pc:docMk/>
            <pc:sldMk cId="1075417426" sldId="276"/>
            <ac:spMk id="12" creationId="{41672F60-9271-372F-E3BD-3CA02C2EEA37}"/>
          </ac:spMkLst>
        </pc:spChg>
        <pc:spChg chg="add del mod">
          <ac:chgData name="Binita Gupta (binitag)" userId="2e1667b5-636b-4c95-a3b3-a8a0dc9f68da" providerId="ADAL" clId="{4219D885-C3A3-B246-9809-061715B5E4E6}" dt="2023-12-04T22:43:04.429" v="8503"/>
          <ac:spMkLst>
            <pc:docMk/>
            <pc:sldMk cId="1075417426" sldId="276"/>
            <ac:spMk id="13" creationId="{42282F36-25A0-6560-21F8-B0F2C2F3092A}"/>
          </ac:spMkLst>
        </pc:spChg>
        <pc:spChg chg="add del mod">
          <ac:chgData name="Binita Gupta (binitag)" userId="2e1667b5-636b-4c95-a3b3-a8a0dc9f68da" providerId="ADAL" clId="{4219D885-C3A3-B246-9809-061715B5E4E6}" dt="2023-12-04T22:43:04.429" v="8503"/>
          <ac:spMkLst>
            <pc:docMk/>
            <pc:sldMk cId="1075417426" sldId="276"/>
            <ac:spMk id="14" creationId="{031C3EAC-0853-892F-29CD-02CB9570CADE}"/>
          </ac:spMkLst>
        </pc:spChg>
        <pc:spChg chg="add del mod">
          <ac:chgData name="Binita Gupta (binitag)" userId="2e1667b5-636b-4c95-a3b3-a8a0dc9f68da" providerId="ADAL" clId="{4219D885-C3A3-B246-9809-061715B5E4E6}" dt="2023-12-04T22:43:04.429" v="8503"/>
          <ac:spMkLst>
            <pc:docMk/>
            <pc:sldMk cId="1075417426" sldId="276"/>
            <ac:spMk id="15" creationId="{735F75C9-9670-5554-FD04-81FCFE7CDC56}"/>
          </ac:spMkLst>
        </pc:spChg>
        <pc:spChg chg="add del mod">
          <ac:chgData name="Binita Gupta (binitag)" userId="2e1667b5-636b-4c95-a3b3-a8a0dc9f68da" providerId="ADAL" clId="{4219D885-C3A3-B246-9809-061715B5E4E6}" dt="2023-12-04T22:43:04.429" v="8503"/>
          <ac:spMkLst>
            <pc:docMk/>
            <pc:sldMk cId="1075417426" sldId="276"/>
            <ac:spMk id="16" creationId="{489157B4-0E81-1666-045B-EEBBBDC895DF}"/>
          </ac:spMkLst>
        </pc:spChg>
        <pc:spChg chg="add del mod">
          <ac:chgData name="Binita Gupta (binitag)" userId="2e1667b5-636b-4c95-a3b3-a8a0dc9f68da" providerId="ADAL" clId="{4219D885-C3A3-B246-9809-061715B5E4E6}" dt="2023-12-04T22:43:04.429" v="8503"/>
          <ac:spMkLst>
            <pc:docMk/>
            <pc:sldMk cId="1075417426" sldId="276"/>
            <ac:spMk id="17" creationId="{E12DD705-9A27-0A51-E01A-2071581C283B}"/>
          </ac:spMkLst>
        </pc:spChg>
        <pc:spChg chg="add del mod">
          <ac:chgData name="Binita Gupta (binitag)" userId="2e1667b5-636b-4c95-a3b3-a8a0dc9f68da" providerId="ADAL" clId="{4219D885-C3A3-B246-9809-061715B5E4E6}" dt="2023-12-04T22:43:04.429" v="8503"/>
          <ac:spMkLst>
            <pc:docMk/>
            <pc:sldMk cId="1075417426" sldId="276"/>
            <ac:spMk id="18" creationId="{96DAF0BC-3C47-3F1B-669E-69CBD9C80747}"/>
          </ac:spMkLst>
        </pc:spChg>
        <pc:spChg chg="add del mod">
          <ac:chgData name="Binita Gupta (binitag)" userId="2e1667b5-636b-4c95-a3b3-a8a0dc9f68da" providerId="ADAL" clId="{4219D885-C3A3-B246-9809-061715B5E4E6}" dt="2023-12-04T22:43:04.429" v="8503"/>
          <ac:spMkLst>
            <pc:docMk/>
            <pc:sldMk cId="1075417426" sldId="276"/>
            <ac:spMk id="19" creationId="{B6403543-702C-0CB3-5A58-EE4ABF8872EF}"/>
          </ac:spMkLst>
        </pc:spChg>
        <pc:spChg chg="add del mod">
          <ac:chgData name="Binita Gupta (binitag)" userId="2e1667b5-636b-4c95-a3b3-a8a0dc9f68da" providerId="ADAL" clId="{4219D885-C3A3-B246-9809-061715B5E4E6}" dt="2023-12-04T22:43:04.429" v="8503"/>
          <ac:spMkLst>
            <pc:docMk/>
            <pc:sldMk cId="1075417426" sldId="276"/>
            <ac:spMk id="20" creationId="{0B13FE9F-7266-8B4C-5483-C16B192E33DE}"/>
          </ac:spMkLst>
        </pc:spChg>
        <pc:spChg chg="add del mod">
          <ac:chgData name="Binita Gupta (binitag)" userId="2e1667b5-636b-4c95-a3b3-a8a0dc9f68da" providerId="ADAL" clId="{4219D885-C3A3-B246-9809-061715B5E4E6}" dt="2023-12-04T22:43:04.429" v="8503"/>
          <ac:spMkLst>
            <pc:docMk/>
            <pc:sldMk cId="1075417426" sldId="276"/>
            <ac:spMk id="21" creationId="{917D9206-C696-2296-D813-B54ED26D34E8}"/>
          </ac:spMkLst>
        </pc:spChg>
        <pc:spChg chg="add del mod">
          <ac:chgData name="Binita Gupta (binitag)" userId="2e1667b5-636b-4c95-a3b3-a8a0dc9f68da" providerId="ADAL" clId="{4219D885-C3A3-B246-9809-061715B5E4E6}" dt="2023-12-04T22:43:04.429" v="8503"/>
          <ac:spMkLst>
            <pc:docMk/>
            <pc:sldMk cId="1075417426" sldId="276"/>
            <ac:spMk id="22" creationId="{C9BC9956-B67F-D129-6803-F045B675208A}"/>
          </ac:spMkLst>
        </pc:spChg>
        <pc:spChg chg="add del mod">
          <ac:chgData name="Binita Gupta (binitag)" userId="2e1667b5-636b-4c95-a3b3-a8a0dc9f68da" providerId="ADAL" clId="{4219D885-C3A3-B246-9809-061715B5E4E6}" dt="2023-12-04T22:43:04.429" v="8503"/>
          <ac:spMkLst>
            <pc:docMk/>
            <pc:sldMk cId="1075417426" sldId="276"/>
            <ac:spMk id="23" creationId="{085E7123-62FA-E4B0-68A7-79CC2583231A}"/>
          </ac:spMkLst>
        </pc:spChg>
        <pc:spChg chg="add del mod">
          <ac:chgData name="Binita Gupta (binitag)" userId="2e1667b5-636b-4c95-a3b3-a8a0dc9f68da" providerId="ADAL" clId="{4219D885-C3A3-B246-9809-061715B5E4E6}" dt="2023-12-04T22:43:04.429" v="8503"/>
          <ac:spMkLst>
            <pc:docMk/>
            <pc:sldMk cId="1075417426" sldId="276"/>
            <ac:spMk id="27" creationId="{9CDC4556-4622-B008-0C30-FFE9B26E9BF4}"/>
          </ac:spMkLst>
        </pc:spChg>
        <pc:spChg chg="add del mod">
          <ac:chgData name="Binita Gupta (binitag)" userId="2e1667b5-636b-4c95-a3b3-a8a0dc9f68da" providerId="ADAL" clId="{4219D885-C3A3-B246-9809-061715B5E4E6}" dt="2023-12-04T22:43:04.429" v="8503"/>
          <ac:spMkLst>
            <pc:docMk/>
            <pc:sldMk cId="1075417426" sldId="276"/>
            <ac:spMk id="28" creationId="{B741EBE9-A8A4-E13C-CC51-745BDE036442}"/>
          </ac:spMkLst>
        </pc:spChg>
        <pc:spChg chg="add del mod">
          <ac:chgData name="Binita Gupta (binitag)" userId="2e1667b5-636b-4c95-a3b3-a8a0dc9f68da" providerId="ADAL" clId="{4219D885-C3A3-B246-9809-061715B5E4E6}" dt="2023-12-04T22:43:04.429" v="8503"/>
          <ac:spMkLst>
            <pc:docMk/>
            <pc:sldMk cId="1075417426" sldId="276"/>
            <ac:spMk id="29" creationId="{63BFC6A5-3338-4C33-D8B6-48D154CB4CFF}"/>
          </ac:spMkLst>
        </pc:spChg>
        <pc:spChg chg="add del mod">
          <ac:chgData name="Binita Gupta (binitag)" userId="2e1667b5-636b-4c95-a3b3-a8a0dc9f68da" providerId="ADAL" clId="{4219D885-C3A3-B246-9809-061715B5E4E6}" dt="2023-12-04T22:43:04.429" v="8503"/>
          <ac:spMkLst>
            <pc:docMk/>
            <pc:sldMk cId="1075417426" sldId="276"/>
            <ac:spMk id="30" creationId="{9699D1F0-BFC4-03F9-4886-5992629BB05E}"/>
          </ac:spMkLst>
        </pc:spChg>
        <pc:spChg chg="add del mod">
          <ac:chgData name="Binita Gupta (binitag)" userId="2e1667b5-636b-4c95-a3b3-a8a0dc9f68da" providerId="ADAL" clId="{4219D885-C3A3-B246-9809-061715B5E4E6}" dt="2023-12-04T22:43:04.429" v="8503"/>
          <ac:spMkLst>
            <pc:docMk/>
            <pc:sldMk cId="1075417426" sldId="276"/>
            <ac:spMk id="31" creationId="{25ED40F9-B1E5-091F-6AB5-5BD2B6E038E8}"/>
          </ac:spMkLst>
        </pc:spChg>
        <pc:spChg chg="add del mod">
          <ac:chgData name="Binita Gupta (binitag)" userId="2e1667b5-636b-4c95-a3b3-a8a0dc9f68da" providerId="ADAL" clId="{4219D885-C3A3-B246-9809-061715B5E4E6}" dt="2023-12-04T22:43:04.429" v="8503"/>
          <ac:spMkLst>
            <pc:docMk/>
            <pc:sldMk cId="1075417426" sldId="276"/>
            <ac:spMk id="34" creationId="{1C24296B-E2B0-73B8-1736-3DE6F1AC7D9A}"/>
          </ac:spMkLst>
        </pc:spChg>
        <pc:spChg chg="add del mod">
          <ac:chgData name="Binita Gupta (binitag)" userId="2e1667b5-636b-4c95-a3b3-a8a0dc9f68da" providerId="ADAL" clId="{4219D885-C3A3-B246-9809-061715B5E4E6}" dt="2023-12-04T22:43:04.429" v="8503"/>
          <ac:spMkLst>
            <pc:docMk/>
            <pc:sldMk cId="1075417426" sldId="276"/>
            <ac:spMk id="38" creationId="{6F1CC30D-B03B-3D30-2A18-5499055F6C71}"/>
          </ac:spMkLst>
        </pc:spChg>
        <pc:spChg chg="add del mod">
          <ac:chgData name="Binita Gupta (binitag)" userId="2e1667b5-636b-4c95-a3b3-a8a0dc9f68da" providerId="ADAL" clId="{4219D885-C3A3-B246-9809-061715B5E4E6}" dt="2023-12-04T22:43:04.429" v="8503"/>
          <ac:spMkLst>
            <pc:docMk/>
            <pc:sldMk cId="1075417426" sldId="276"/>
            <ac:spMk id="39" creationId="{B64E622C-FABD-D562-0513-33D604FE03CC}"/>
          </ac:spMkLst>
        </pc:spChg>
        <pc:spChg chg="add del mod">
          <ac:chgData name="Binita Gupta (binitag)" userId="2e1667b5-636b-4c95-a3b3-a8a0dc9f68da" providerId="ADAL" clId="{4219D885-C3A3-B246-9809-061715B5E4E6}" dt="2023-12-04T22:43:04.429" v="8503"/>
          <ac:spMkLst>
            <pc:docMk/>
            <pc:sldMk cId="1075417426" sldId="276"/>
            <ac:spMk id="41" creationId="{A06A365E-3512-3CE0-35BD-0A0A3F936DA2}"/>
          </ac:spMkLst>
        </pc:spChg>
        <pc:spChg chg="add del mod">
          <ac:chgData name="Binita Gupta (binitag)" userId="2e1667b5-636b-4c95-a3b3-a8a0dc9f68da" providerId="ADAL" clId="{4219D885-C3A3-B246-9809-061715B5E4E6}" dt="2023-12-05T03:23:10.013" v="9893"/>
          <ac:spMkLst>
            <pc:docMk/>
            <pc:sldMk cId="1075417426" sldId="276"/>
            <ac:spMk id="45" creationId="{600ED75A-2893-A42B-91A9-0584AC7E5204}"/>
          </ac:spMkLst>
        </pc:spChg>
        <pc:spChg chg="add del mod">
          <ac:chgData name="Binita Gupta (binitag)" userId="2e1667b5-636b-4c95-a3b3-a8a0dc9f68da" providerId="ADAL" clId="{4219D885-C3A3-B246-9809-061715B5E4E6}" dt="2023-12-05T03:23:10.013" v="9893"/>
          <ac:spMkLst>
            <pc:docMk/>
            <pc:sldMk cId="1075417426" sldId="276"/>
            <ac:spMk id="46" creationId="{882F5684-E9BA-9A77-9AC4-545C9C2F737A}"/>
          </ac:spMkLst>
        </pc:spChg>
        <pc:spChg chg="add del mod">
          <ac:chgData name="Binita Gupta (binitag)" userId="2e1667b5-636b-4c95-a3b3-a8a0dc9f68da" providerId="ADAL" clId="{4219D885-C3A3-B246-9809-061715B5E4E6}" dt="2023-12-05T03:23:10.013" v="9893"/>
          <ac:spMkLst>
            <pc:docMk/>
            <pc:sldMk cId="1075417426" sldId="276"/>
            <ac:spMk id="47" creationId="{9CA67C41-C011-A589-E126-A054A46B3C8A}"/>
          </ac:spMkLst>
        </pc:spChg>
        <pc:spChg chg="add del mod">
          <ac:chgData name="Binita Gupta (binitag)" userId="2e1667b5-636b-4c95-a3b3-a8a0dc9f68da" providerId="ADAL" clId="{4219D885-C3A3-B246-9809-061715B5E4E6}" dt="2023-12-05T03:23:10.013" v="9893"/>
          <ac:spMkLst>
            <pc:docMk/>
            <pc:sldMk cId="1075417426" sldId="276"/>
            <ac:spMk id="48" creationId="{6C2EC9F5-E546-E776-054B-2278B15B623F}"/>
          </ac:spMkLst>
        </pc:spChg>
        <pc:spChg chg="add del mod">
          <ac:chgData name="Binita Gupta (binitag)" userId="2e1667b5-636b-4c95-a3b3-a8a0dc9f68da" providerId="ADAL" clId="{4219D885-C3A3-B246-9809-061715B5E4E6}" dt="2023-12-05T03:23:10.013" v="9893"/>
          <ac:spMkLst>
            <pc:docMk/>
            <pc:sldMk cId="1075417426" sldId="276"/>
            <ac:spMk id="49" creationId="{F64CFC43-5A08-EA0F-AEA9-F8F9DFBB76C7}"/>
          </ac:spMkLst>
        </pc:spChg>
        <pc:spChg chg="add del mod">
          <ac:chgData name="Binita Gupta (binitag)" userId="2e1667b5-636b-4c95-a3b3-a8a0dc9f68da" providerId="ADAL" clId="{4219D885-C3A3-B246-9809-061715B5E4E6}" dt="2023-12-05T03:23:10.013" v="9893"/>
          <ac:spMkLst>
            <pc:docMk/>
            <pc:sldMk cId="1075417426" sldId="276"/>
            <ac:spMk id="50" creationId="{C95C8DF9-0F1D-5D52-DDE2-F85FAB1E56FE}"/>
          </ac:spMkLst>
        </pc:spChg>
        <pc:spChg chg="add del mod">
          <ac:chgData name="Binita Gupta (binitag)" userId="2e1667b5-636b-4c95-a3b3-a8a0dc9f68da" providerId="ADAL" clId="{4219D885-C3A3-B246-9809-061715B5E4E6}" dt="2023-12-05T03:23:10.013" v="9893"/>
          <ac:spMkLst>
            <pc:docMk/>
            <pc:sldMk cId="1075417426" sldId="276"/>
            <ac:spMk id="51" creationId="{9D923499-9CA5-195C-3967-A1ABE2FD182C}"/>
          </ac:spMkLst>
        </pc:spChg>
        <pc:spChg chg="add del mod">
          <ac:chgData name="Binita Gupta (binitag)" userId="2e1667b5-636b-4c95-a3b3-a8a0dc9f68da" providerId="ADAL" clId="{4219D885-C3A3-B246-9809-061715B5E4E6}" dt="2023-12-05T03:23:10.013" v="9893"/>
          <ac:spMkLst>
            <pc:docMk/>
            <pc:sldMk cId="1075417426" sldId="276"/>
            <ac:spMk id="52" creationId="{87C1596B-FF65-EA17-ED87-931AC3108582}"/>
          </ac:spMkLst>
        </pc:spChg>
        <pc:spChg chg="add del mod">
          <ac:chgData name="Binita Gupta (binitag)" userId="2e1667b5-636b-4c95-a3b3-a8a0dc9f68da" providerId="ADAL" clId="{4219D885-C3A3-B246-9809-061715B5E4E6}" dt="2023-12-05T03:23:10.013" v="9893"/>
          <ac:spMkLst>
            <pc:docMk/>
            <pc:sldMk cId="1075417426" sldId="276"/>
            <ac:spMk id="53" creationId="{0D68CB7C-5FCD-AF99-D4F8-D721C7D03530}"/>
          </ac:spMkLst>
        </pc:spChg>
        <pc:spChg chg="add del mod">
          <ac:chgData name="Binita Gupta (binitag)" userId="2e1667b5-636b-4c95-a3b3-a8a0dc9f68da" providerId="ADAL" clId="{4219D885-C3A3-B246-9809-061715B5E4E6}" dt="2023-12-05T03:23:10.013" v="9893"/>
          <ac:spMkLst>
            <pc:docMk/>
            <pc:sldMk cId="1075417426" sldId="276"/>
            <ac:spMk id="54" creationId="{8FDC5F75-E18A-B838-4FC2-49537F67FFBD}"/>
          </ac:spMkLst>
        </pc:spChg>
        <pc:spChg chg="add del mod">
          <ac:chgData name="Binita Gupta (binitag)" userId="2e1667b5-636b-4c95-a3b3-a8a0dc9f68da" providerId="ADAL" clId="{4219D885-C3A3-B246-9809-061715B5E4E6}" dt="2023-12-05T03:23:10.013" v="9893"/>
          <ac:spMkLst>
            <pc:docMk/>
            <pc:sldMk cId="1075417426" sldId="276"/>
            <ac:spMk id="55" creationId="{6B11BE59-517D-AEF3-7065-A1DACDB6A78F}"/>
          </ac:spMkLst>
        </pc:spChg>
        <pc:spChg chg="add del mod">
          <ac:chgData name="Binita Gupta (binitag)" userId="2e1667b5-636b-4c95-a3b3-a8a0dc9f68da" providerId="ADAL" clId="{4219D885-C3A3-B246-9809-061715B5E4E6}" dt="2023-12-05T03:23:10.013" v="9893"/>
          <ac:spMkLst>
            <pc:docMk/>
            <pc:sldMk cId="1075417426" sldId="276"/>
            <ac:spMk id="56" creationId="{A53D605F-DC2C-CDA9-351E-A9957D7643BE}"/>
          </ac:spMkLst>
        </pc:spChg>
        <pc:spChg chg="add del mod">
          <ac:chgData name="Binita Gupta (binitag)" userId="2e1667b5-636b-4c95-a3b3-a8a0dc9f68da" providerId="ADAL" clId="{4219D885-C3A3-B246-9809-061715B5E4E6}" dt="2023-12-05T03:23:10.013" v="9893"/>
          <ac:spMkLst>
            <pc:docMk/>
            <pc:sldMk cId="1075417426" sldId="276"/>
            <ac:spMk id="57" creationId="{F40C327F-F32A-DD7C-9C4C-D02A8BF01D3D}"/>
          </ac:spMkLst>
        </pc:spChg>
        <pc:spChg chg="add del mod">
          <ac:chgData name="Binita Gupta (binitag)" userId="2e1667b5-636b-4c95-a3b3-a8a0dc9f68da" providerId="ADAL" clId="{4219D885-C3A3-B246-9809-061715B5E4E6}" dt="2023-12-05T03:23:10.013" v="9893"/>
          <ac:spMkLst>
            <pc:docMk/>
            <pc:sldMk cId="1075417426" sldId="276"/>
            <ac:spMk id="58" creationId="{83768FE4-A46E-BA0F-A9B6-02216F774124}"/>
          </ac:spMkLst>
        </pc:spChg>
        <pc:spChg chg="add del mod">
          <ac:chgData name="Binita Gupta (binitag)" userId="2e1667b5-636b-4c95-a3b3-a8a0dc9f68da" providerId="ADAL" clId="{4219D885-C3A3-B246-9809-061715B5E4E6}" dt="2023-12-05T03:23:10.013" v="9893"/>
          <ac:spMkLst>
            <pc:docMk/>
            <pc:sldMk cId="1075417426" sldId="276"/>
            <ac:spMk id="59" creationId="{0CEE58A8-10DA-6B56-4291-76F1690E33B5}"/>
          </ac:spMkLst>
        </pc:spChg>
        <pc:spChg chg="add del mod">
          <ac:chgData name="Binita Gupta (binitag)" userId="2e1667b5-636b-4c95-a3b3-a8a0dc9f68da" providerId="ADAL" clId="{4219D885-C3A3-B246-9809-061715B5E4E6}" dt="2023-12-05T03:23:10.013" v="9893"/>
          <ac:spMkLst>
            <pc:docMk/>
            <pc:sldMk cId="1075417426" sldId="276"/>
            <ac:spMk id="60" creationId="{01D36644-8E3A-FB76-6FAB-B8D46A6D1B67}"/>
          </ac:spMkLst>
        </pc:spChg>
        <pc:spChg chg="add del mod">
          <ac:chgData name="Binita Gupta (binitag)" userId="2e1667b5-636b-4c95-a3b3-a8a0dc9f68da" providerId="ADAL" clId="{4219D885-C3A3-B246-9809-061715B5E4E6}" dt="2023-12-05T03:23:10.013" v="9893"/>
          <ac:spMkLst>
            <pc:docMk/>
            <pc:sldMk cId="1075417426" sldId="276"/>
            <ac:spMk id="61" creationId="{22BBB0BB-30B5-9E6F-8765-67C8D5263DD4}"/>
          </ac:spMkLst>
        </pc:spChg>
        <pc:spChg chg="add del mod">
          <ac:chgData name="Binita Gupta (binitag)" userId="2e1667b5-636b-4c95-a3b3-a8a0dc9f68da" providerId="ADAL" clId="{4219D885-C3A3-B246-9809-061715B5E4E6}" dt="2023-12-05T03:23:10.013" v="9893"/>
          <ac:spMkLst>
            <pc:docMk/>
            <pc:sldMk cId="1075417426" sldId="276"/>
            <ac:spMk id="62" creationId="{5403EF7E-BF6C-CFEA-EB5E-15A84CF549EA}"/>
          </ac:spMkLst>
        </pc:spChg>
        <pc:spChg chg="add del mod">
          <ac:chgData name="Binita Gupta (binitag)" userId="2e1667b5-636b-4c95-a3b3-a8a0dc9f68da" providerId="ADAL" clId="{4219D885-C3A3-B246-9809-061715B5E4E6}" dt="2023-12-05T03:23:10.013" v="9893"/>
          <ac:spMkLst>
            <pc:docMk/>
            <pc:sldMk cId="1075417426" sldId="276"/>
            <ac:spMk id="63" creationId="{0269F4ED-7564-F3BE-9295-30B968D72BD0}"/>
          </ac:spMkLst>
        </pc:spChg>
        <pc:spChg chg="mod">
          <ac:chgData name="Binita Gupta (binitag)" userId="2e1667b5-636b-4c95-a3b3-a8a0dc9f68da" providerId="ADAL" clId="{4219D885-C3A3-B246-9809-061715B5E4E6}" dt="2023-12-06T04:07:55.572" v="19517" actId="1076"/>
          <ac:spMkLst>
            <pc:docMk/>
            <pc:sldMk cId="1075417426" sldId="276"/>
            <ac:spMk id="4097" creationId="{00000000-0000-0000-0000-000000000000}"/>
          </ac:spMkLst>
        </pc:spChg>
        <pc:spChg chg="mod">
          <ac:chgData name="Binita Gupta (binitag)" userId="2e1667b5-636b-4c95-a3b3-a8a0dc9f68da" providerId="ADAL" clId="{4219D885-C3A3-B246-9809-061715B5E4E6}" dt="2023-12-06T04:19:07.030" v="19912" actId="14100"/>
          <ac:spMkLst>
            <pc:docMk/>
            <pc:sldMk cId="1075417426" sldId="276"/>
            <ac:spMk id="4098" creationId="{00000000-0000-0000-0000-000000000000}"/>
          </ac:spMkLst>
        </pc:spChg>
        <pc:spChg chg="add del mod">
          <ac:chgData name="Binita Gupta (binitag)" userId="2e1667b5-636b-4c95-a3b3-a8a0dc9f68da" providerId="ADAL" clId="{4219D885-C3A3-B246-9809-061715B5E4E6}" dt="2023-12-05T03:23:10.013" v="9893"/>
          <ac:spMkLst>
            <pc:docMk/>
            <pc:sldMk cId="1075417426" sldId="276"/>
            <ac:spMk id="4101" creationId="{5CC0947C-0942-05E7-2E2B-A3D6B5D669F0}"/>
          </ac:spMkLst>
        </pc:spChg>
        <pc:spChg chg="add del mod">
          <ac:chgData name="Binita Gupta (binitag)" userId="2e1667b5-636b-4c95-a3b3-a8a0dc9f68da" providerId="ADAL" clId="{4219D885-C3A3-B246-9809-061715B5E4E6}" dt="2023-12-05T03:23:10.013" v="9893"/>
          <ac:spMkLst>
            <pc:docMk/>
            <pc:sldMk cId="1075417426" sldId="276"/>
            <ac:spMk id="4102" creationId="{4F726D2C-3611-2755-67E3-1AD559B22671}"/>
          </ac:spMkLst>
        </pc:spChg>
        <pc:spChg chg="add del mod">
          <ac:chgData name="Binita Gupta (binitag)" userId="2e1667b5-636b-4c95-a3b3-a8a0dc9f68da" providerId="ADAL" clId="{4219D885-C3A3-B246-9809-061715B5E4E6}" dt="2023-12-05T03:23:10.013" v="9893"/>
          <ac:spMkLst>
            <pc:docMk/>
            <pc:sldMk cId="1075417426" sldId="276"/>
            <ac:spMk id="4103" creationId="{A7C82D62-E377-B1C7-FDE9-7617BB1515AA}"/>
          </ac:spMkLst>
        </pc:spChg>
        <pc:spChg chg="add del mod">
          <ac:chgData name="Binita Gupta (binitag)" userId="2e1667b5-636b-4c95-a3b3-a8a0dc9f68da" providerId="ADAL" clId="{4219D885-C3A3-B246-9809-061715B5E4E6}" dt="2023-12-05T03:23:10.013" v="9893"/>
          <ac:spMkLst>
            <pc:docMk/>
            <pc:sldMk cId="1075417426" sldId="276"/>
            <ac:spMk id="4104" creationId="{22A101AC-647C-94A1-04F8-A8A782B30D5A}"/>
          </ac:spMkLst>
        </pc:spChg>
        <pc:spChg chg="add del mod">
          <ac:chgData name="Binita Gupta (binitag)" userId="2e1667b5-636b-4c95-a3b3-a8a0dc9f68da" providerId="ADAL" clId="{4219D885-C3A3-B246-9809-061715B5E4E6}" dt="2023-12-05T03:23:10.013" v="9893"/>
          <ac:spMkLst>
            <pc:docMk/>
            <pc:sldMk cId="1075417426" sldId="276"/>
            <ac:spMk id="4105" creationId="{33A5836D-3A65-A2E2-E8CE-3701F6B8E5AF}"/>
          </ac:spMkLst>
        </pc:spChg>
        <pc:spChg chg="add del mod">
          <ac:chgData name="Binita Gupta (binitag)" userId="2e1667b5-636b-4c95-a3b3-a8a0dc9f68da" providerId="ADAL" clId="{4219D885-C3A3-B246-9809-061715B5E4E6}" dt="2023-12-05T03:23:10.013" v="9893"/>
          <ac:spMkLst>
            <pc:docMk/>
            <pc:sldMk cId="1075417426" sldId="276"/>
            <ac:spMk id="4108" creationId="{8D097139-0D49-8A8D-39B7-A4AB1F8A1535}"/>
          </ac:spMkLst>
        </pc:spChg>
        <pc:spChg chg="add del mod">
          <ac:chgData name="Binita Gupta (binitag)" userId="2e1667b5-636b-4c95-a3b3-a8a0dc9f68da" providerId="ADAL" clId="{4219D885-C3A3-B246-9809-061715B5E4E6}" dt="2023-12-05T03:23:10.013" v="9893"/>
          <ac:spMkLst>
            <pc:docMk/>
            <pc:sldMk cId="1075417426" sldId="276"/>
            <ac:spMk id="4112" creationId="{6F68FE4B-950C-DD8C-8393-37CE836B681D}"/>
          </ac:spMkLst>
        </pc:spChg>
        <pc:spChg chg="add del mod">
          <ac:chgData name="Binita Gupta (binitag)" userId="2e1667b5-636b-4c95-a3b3-a8a0dc9f68da" providerId="ADAL" clId="{4219D885-C3A3-B246-9809-061715B5E4E6}" dt="2023-12-05T03:23:10.013" v="9893"/>
          <ac:spMkLst>
            <pc:docMk/>
            <pc:sldMk cId="1075417426" sldId="276"/>
            <ac:spMk id="4113" creationId="{F043F4E4-088D-7892-D45F-656F56813446}"/>
          </ac:spMkLst>
        </pc:spChg>
        <pc:spChg chg="add del mod">
          <ac:chgData name="Binita Gupta (binitag)" userId="2e1667b5-636b-4c95-a3b3-a8a0dc9f68da" providerId="ADAL" clId="{4219D885-C3A3-B246-9809-061715B5E4E6}" dt="2023-12-05T03:23:10.013" v="9893"/>
          <ac:spMkLst>
            <pc:docMk/>
            <pc:sldMk cId="1075417426" sldId="276"/>
            <ac:spMk id="4115" creationId="{BBF6315F-DAAA-E502-C063-D4E9CB7C4B61}"/>
          </ac:spMkLst>
        </pc:spChg>
        <pc:spChg chg="add del mod">
          <ac:chgData name="Binita Gupta (binitag)" userId="2e1667b5-636b-4c95-a3b3-a8a0dc9f68da" providerId="ADAL" clId="{4219D885-C3A3-B246-9809-061715B5E4E6}" dt="2023-12-05T03:28:36.008" v="10002"/>
          <ac:spMkLst>
            <pc:docMk/>
            <pc:sldMk cId="1075417426" sldId="276"/>
            <ac:spMk id="4117" creationId="{98A31E4B-6CF3-D334-89C2-702446BAD049}"/>
          </ac:spMkLst>
        </pc:spChg>
        <pc:picChg chg="add del mod">
          <ac:chgData name="Binita Gupta (binitag)" userId="2e1667b5-636b-4c95-a3b3-a8a0dc9f68da" providerId="ADAL" clId="{4219D885-C3A3-B246-9809-061715B5E4E6}" dt="2023-12-04T23:32:11.463" v="9329" actId="478"/>
          <ac:picMkLst>
            <pc:docMk/>
            <pc:sldMk cId="1075417426" sldId="276"/>
            <ac:picMk id="42" creationId="{E0DB0045-0823-93F4-8D1C-FFA5754E6848}"/>
          </ac:picMkLst>
        </pc:picChg>
        <pc:picChg chg="add del mod">
          <ac:chgData name="Binita Gupta (binitag)" userId="2e1667b5-636b-4c95-a3b3-a8a0dc9f68da" providerId="ADAL" clId="{4219D885-C3A3-B246-9809-061715B5E4E6}" dt="2023-12-05T03:20:36.042" v="9864" actId="478"/>
          <ac:picMkLst>
            <pc:docMk/>
            <pc:sldMk cId="1075417426" sldId="276"/>
            <ac:picMk id="43" creationId="{ED525C88-7271-82FF-822A-FCCF4B4ABD45}"/>
          </ac:picMkLst>
        </pc:picChg>
        <pc:picChg chg="add del mod">
          <ac:chgData name="Binita Gupta (binitag)" userId="2e1667b5-636b-4c95-a3b3-a8a0dc9f68da" providerId="ADAL" clId="{4219D885-C3A3-B246-9809-061715B5E4E6}" dt="2023-12-05T03:23:05.582" v="9891" actId="478"/>
          <ac:picMkLst>
            <pc:docMk/>
            <pc:sldMk cId="1075417426" sldId="276"/>
            <ac:picMk id="44" creationId="{4C8ADC97-3ADA-4B51-F4D1-226A73629B35}"/>
          </ac:picMkLst>
        </pc:picChg>
        <pc:picChg chg="add del mod">
          <ac:chgData name="Binita Gupta (binitag)" userId="2e1667b5-636b-4c95-a3b3-a8a0dc9f68da" providerId="ADAL" clId="{4219D885-C3A3-B246-9809-061715B5E4E6}" dt="2023-12-05T03:42:21.433" v="10615" actId="478"/>
          <ac:picMkLst>
            <pc:docMk/>
            <pc:sldMk cId="1075417426" sldId="276"/>
            <ac:picMk id="4116" creationId="{5F2D275C-A5D5-7753-6634-E68A0816C97C}"/>
          </ac:picMkLst>
        </pc:picChg>
        <pc:picChg chg="add mod">
          <ac:chgData name="Binita Gupta (binitag)" userId="2e1667b5-636b-4c95-a3b3-a8a0dc9f68da" providerId="ADAL" clId="{4219D885-C3A3-B246-9809-061715B5E4E6}" dt="2023-12-06T04:19:05.464" v="19911" actId="1076"/>
          <ac:picMkLst>
            <pc:docMk/>
            <pc:sldMk cId="1075417426" sldId="276"/>
            <ac:picMk id="4118" creationId="{2918DAD5-DF7C-538F-D05F-E49A2A93C900}"/>
          </ac:picMkLst>
        </pc:picChg>
        <pc:cxnChg chg="add del mod">
          <ac:chgData name="Binita Gupta (binitag)" userId="2e1667b5-636b-4c95-a3b3-a8a0dc9f68da" providerId="ADAL" clId="{4219D885-C3A3-B246-9809-061715B5E4E6}" dt="2023-12-04T22:43:04.429" v="8503"/>
          <ac:cxnSpMkLst>
            <pc:docMk/>
            <pc:sldMk cId="1075417426" sldId="276"/>
            <ac:cxnSpMk id="24" creationId="{D0E5AD2A-C344-86A4-012D-24E156BC3E8D}"/>
          </ac:cxnSpMkLst>
        </pc:cxnChg>
        <pc:cxnChg chg="add del mod">
          <ac:chgData name="Binita Gupta (binitag)" userId="2e1667b5-636b-4c95-a3b3-a8a0dc9f68da" providerId="ADAL" clId="{4219D885-C3A3-B246-9809-061715B5E4E6}" dt="2023-12-04T22:43:04.429" v="8503"/>
          <ac:cxnSpMkLst>
            <pc:docMk/>
            <pc:sldMk cId="1075417426" sldId="276"/>
            <ac:cxnSpMk id="25" creationId="{B33A4816-23CF-ADE0-5F76-2ED73B0C0CCB}"/>
          </ac:cxnSpMkLst>
        </pc:cxnChg>
        <pc:cxnChg chg="add del mod">
          <ac:chgData name="Binita Gupta (binitag)" userId="2e1667b5-636b-4c95-a3b3-a8a0dc9f68da" providerId="ADAL" clId="{4219D885-C3A3-B246-9809-061715B5E4E6}" dt="2023-12-04T22:43:04.429" v="8503"/>
          <ac:cxnSpMkLst>
            <pc:docMk/>
            <pc:sldMk cId="1075417426" sldId="276"/>
            <ac:cxnSpMk id="26" creationId="{FCD83550-2048-A77A-22D1-8A5F55689327}"/>
          </ac:cxnSpMkLst>
        </pc:cxnChg>
        <pc:cxnChg chg="add del mod">
          <ac:chgData name="Binita Gupta (binitag)" userId="2e1667b5-636b-4c95-a3b3-a8a0dc9f68da" providerId="ADAL" clId="{4219D885-C3A3-B246-9809-061715B5E4E6}" dt="2023-12-04T22:43:04.429" v="8503"/>
          <ac:cxnSpMkLst>
            <pc:docMk/>
            <pc:sldMk cId="1075417426" sldId="276"/>
            <ac:cxnSpMk id="32" creationId="{5447FD95-CFB6-29DE-E54F-A78B3C9F9214}"/>
          </ac:cxnSpMkLst>
        </pc:cxnChg>
        <pc:cxnChg chg="add del mod">
          <ac:chgData name="Binita Gupta (binitag)" userId="2e1667b5-636b-4c95-a3b3-a8a0dc9f68da" providerId="ADAL" clId="{4219D885-C3A3-B246-9809-061715B5E4E6}" dt="2023-12-04T22:43:04.429" v="8503"/>
          <ac:cxnSpMkLst>
            <pc:docMk/>
            <pc:sldMk cId="1075417426" sldId="276"/>
            <ac:cxnSpMk id="33" creationId="{A97139E1-B388-832A-ED93-0BC0298CF9FF}"/>
          </ac:cxnSpMkLst>
        </pc:cxnChg>
        <pc:cxnChg chg="add del mod">
          <ac:chgData name="Binita Gupta (binitag)" userId="2e1667b5-636b-4c95-a3b3-a8a0dc9f68da" providerId="ADAL" clId="{4219D885-C3A3-B246-9809-061715B5E4E6}" dt="2023-12-04T22:43:04.429" v="8503"/>
          <ac:cxnSpMkLst>
            <pc:docMk/>
            <pc:sldMk cId="1075417426" sldId="276"/>
            <ac:cxnSpMk id="35" creationId="{46F970B9-C71B-57A0-D4A2-56A5F96ED696}"/>
          </ac:cxnSpMkLst>
        </pc:cxnChg>
        <pc:cxnChg chg="add del mod">
          <ac:chgData name="Binita Gupta (binitag)" userId="2e1667b5-636b-4c95-a3b3-a8a0dc9f68da" providerId="ADAL" clId="{4219D885-C3A3-B246-9809-061715B5E4E6}" dt="2023-12-04T22:43:04.429" v="8503"/>
          <ac:cxnSpMkLst>
            <pc:docMk/>
            <pc:sldMk cId="1075417426" sldId="276"/>
            <ac:cxnSpMk id="36" creationId="{02F19B9A-C443-C9B4-06A1-19FDEC182935}"/>
          </ac:cxnSpMkLst>
        </pc:cxnChg>
        <pc:cxnChg chg="add del mod">
          <ac:chgData name="Binita Gupta (binitag)" userId="2e1667b5-636b-4c95-a3b3-a8a0dc9f68da" providerId="ADAL" clId="{4219D885-C3A3-B246-9809-061715B5E4E6}" dt="2023-12-04T22:43:04.429" v="8503"/>
          <ac:cxnSpMkLst>
            <pc:docMk/>
            <pc:sldMk cId="1075417426" sldId="276"/>
            <ac:cxnSpMk id="37" creationId="{BDEDB9DA-B72D-E449-26F2-B338D5963DB0}"/>
          </ac:cxnSpMkLst>
        </pc:cxnChg>
        <pc:cxnChg chg="add del mod">
          <ac:chgData name="Binita Gupta (binitag)" userId="2e1667b5-636b-4c95-a3b3-a8a0dc9f68da" providerId="ADAL" clId="{4219D885-C3A3-B246-9809-061715B5E4E6}" dt="2023-12-04T22:43:04.429" v="8503"/>
          <ac:cxnSpMkLst>
            <pc:docMk/>
            <pc:sldMk cId="1075417426" sldId="276"/>
            <ac:cxnSpMk id="40" creationId="{FC33994B-222F-662C-AAD1-F78ACBA28E17}"/>
          </ac:cxnSpMkLst>
        </pc:cxnChg>
        <pc:cxnChg chg="add del mod">
          <ac:chgData name="Binita Gupta (binitag)" userId="2e1667b5-636b-4c95-a3b3-a8a0dc9f68da" providerId="ADAL" clId="{4219D885-C3A3-B246-9809-061715B5E4E6}" dt="2023-12-05T03:23:10.013" v="9893"/>
          <ac:cxnSpMkLst>
            <pc:docMk/>
            <pc:sldMk cId="1075417426" sldId="276"/>
            <ac:cxnSpMk id="4096" creationId="{E6111842-22D2-9919-C42D-3B324EA2D8C0}"/>
          </ac:cxnSpMkLst>
        </pc:cxnChg>
        <pc:cxnChg chg="add del mod">
          <ac:chgData name="Binita Gupta (binitag)" userId="2e1667b5-636b-4c95-a3b3-a8a0dc9f68da" providerId="ADAL" clId="{4219D885-C3A3-B246-9809-061715B5E4E6}" dt="2023-12-05T03:23:10.013" v="9893"/>
          <ac:cxnSpMkLst>
            <pc:docMk/>
            <pc:sldMk cId="1075417426" sldId="276"/>
            <ac:cxnSpMk id="4099" creationId="{D3021EEC-5ED0-C15F-79A2-BFED7EC895A6}"/>
          </ac:cxnSpMkLst>
        </pc:cxnChg>
        <pc:cxnChg chg="add del mod">
          <ac:chgData name="Binita Gupta (binitag)" userId="2e1667b5-636b-4c95-a3b3-a8a0dc9f68da" providerId="ADAL" clId="{4219D885-C3A3-B246-9809-061715B5E4E6}" dt="2023-12-05T03:23:10.013" v="9893"/>
          <ac:cxnSpMkLst>
            <pc:docMk/>
            <pc:sldMk cId="1075417426" sldId="276"/>
            <ac:cxnSpMk id="4100" creationId="{F05665C7-9213-BC4E-A368-5CD287280D44}"/>
          </ac:cxnSpMkLst>
        </pc:cxnChg>
        <pc:cxnChg chg="add del mod">
          <ac:chgData name="Binita Gupta (binitag)" userId="2e1667b5-636b-4c95-a3b3-a8a0dc9f68da" providerId="ADAL" clId="{4219D885-C3A3-B246-9809-061715B5E4E6}" dt="2023-12-05T03:23:10.013" v="9893"/>
          <ac:cxnSpMkLst>
            <pc:docMk/>
            <pc:sldMk cId="1075417426" sldId="276"/>
            <ac:cxnSpMk id="4106" creationId="{E74D1B39-81DD-CEFE-FD91-66D1AFF31E9E}"/>
          </ac:cxnSpMkLst>
        </pc:cxnChg>
        <pc:cxnChg chg="add del mod">
          <ac:chgData name="Binita Gupta (binitag)" userId="2e1667b5-636b-4c95-a3b3-a8a0dc9f68da" providerId="ADAL" clId="{4219D885-C3A3-B246-9809-061715B5E4E6}" dt="2023-12-05T03:23:10.013" v="9893"/>
          <ac:cxnSpMkLst>
            <pc:docMk/>
            <pc:sldMk cId="1075417426" sldId="276"/>
            <ac:cxnSpMk id="4107" creationId="{0D16E8BA-8306-3E31-E40D-3203B6348EBB}"/>
          </ac:cxnSpMkLst>
        </pc:cxnChg>
        <pc:cxnChg chg="add del mod">
          <ac:chgData name="Binita Gupta (binitag)" userId="2e1667b5-636b-4c95-a3b3-a8a0dc9f68da" providerId="ADAL" clId="{4219D885-C3A3-B246-9809-061715B5E4E6}" dt="2023-12-05T03:23:10.013" v="9893"/>
          <ac:cxnSpMkLst>
            <pc:docMk/>
            <pc:sldMk cId="1075417426" sldId="276"/>
            <ac:cxnSpMk id="4109" creationId="{44AD6A9D-9E53-A0AC-FC01-AC53859C7C31}"/>
          </ac:cxnSpMkLst>
        </pc:cxnChg>
        <pc:cxnChg chg="add del mod">
          <ac:chgData name="Binita Gupta (binitag)" userId="2e1667b5-636b-4c95-a3b3-a8a0dc9f68da" providerId="ADAL" clId="{4219D885-C3A3-B246-9809-061715B5E4E6}" dt="2023-12-05T03:23:10.013" v="9893"/>
          <ac:cxnSpMkLst>
            <pc:docMk/>
            <pc:sldMk cId="1075417426" sldId="276"/>
            <ac:cxnSpMk id="4110" creationId="{0675B152-1917-40DD-EE97-EABB9E681C6D}"/>
          </ac:cxnSpMkLst>
        </pc:cxnChg>
        <pc:cxnChg chg="add del mod">
          <ac:chgData name="Binita Gupta (binitag)" userId="2e1667b5-636b-4c95-a3b3-a8a0dc9f68da" providerId="ADAL" clId="{4219D885-C3A3-B246-9809-061715B5E4E6}" dt="2023-12-05T03:23:10.013" v="9893"/>
          <ac:cxnSpMkLst>
            <pc:docMk/>
            <pc:sldMk cId="1075417426" sldId="276"/>
            <ac:cxnSpMk id="4111" creationId="{F615F72A-C115-5D79-538A-A3150634BD81}"/>
          </ac:cxnSpMkLst>
        </pc:cxnChg>
        <pc:cxnChg chg="add del mod">
          <ac:chgData name="Binita Gupta (binitag)" userId="2e1667b5-636b-4c95-a3b3-a8a0dc9f68da" providerId="ADAL" clId="{4219D885-C3A3-B246-9809-061715B5E4E6}" dt="2023-12-05T03:23:10.013" v="9893"/>
          <ac:cxnSpMkLst>
            <pc:docMk/>
            <pc:sldMk cId="1075417426" sldId="276"/>
            <ac:cxnSpMk id="4114" creationId="{E73F88FA-846D-5298-886D-10491284569B}"/>
          </ac:cxnSpMkLst>
        </pc:cxnChg>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pChg chg="add del mod">
          <ac:chgData name="Binita Gupta (binitag)" userId="2e1667b5-636b-4c95-a3b3-a8a0dc9f68da" providerId="ADAL" clId="{4219D885-C3A3-B246-9809-061715B5E4E6}" dt="2023-12-05T21:00:51.603" v="18457" actId="20577"/>
          <ac:spMkLst>
            <pc:docMk/>
            <pc:sldMk cId="3711776676" sldId="277"/>
            <ac:spMk id="2" creationId="{7500DC9F-1940-28C4-CFA6-DB7768DA3513}"/>
          </ac:spMkLst>
        </pc:spChg>
        <pc:spChg chg="del">
          <ac:chgData name="Binita Gupta (binitag)" userId="2e1667b5-636b-4c95-a3b3-a8a0dc9f68da" providerId="ADAL" clId="{4219D885-C3A3-B246-9809-061715B5E4E6}" dt="2023-12-04T22:18:51.977" v="8114" actId="478"/>
          <ac:spMkLst>
            <pc:docMk/>
            <pc:sldMk cId="3711776676" sldId="277"/>
            <ac:spMk id="3" creationId="{19648380-CC2E-49C5-7040-7684DE6EB286}"/>
          </ac:spMkLst>
        </pc:spChg>
        <pc:spChg chg="mod">
          <ac:chgData name="Binita Gupta (binitag)" userId="2e1667b5-636b-4c95-a3b3-a8a0dc9f68da" providerId="ADAL" clId="{4219D885-C3A3-B246-9809-061715B5E4E6}" dt="2023-12-04T22:41:42.066" v="8485" actId="1076"/>
          <ac:spMkLst>
            <pc:docMk/>
            <pc:sldMk cId="3711776676" sldId="277"/>
            <ac:spMk id="4" creationId="{AF078AB8-F174-2EC7-7911-40D39D57AF0D}"/>
          </ac:spMkLst>
        </pc:spChg>
        <pc:spChg chg="add mod">
          <ac:chgData name="Binita Gupta (binitag)" userId="2e1667b5-636b-4c95-a3b3-a8a0dc9f68da" providerId="ADAL" clId="{4219D885-C3A3-B246-9809-061715B5E4E6}" dt="2023-12-04T23:32:55.833" v="9337" actId="1076"/>
          <ac:spMkLst>
            <pc:docMk/>
            <pc:sldMk cId="3711776676" sldId="277"/>
            <ac:spMk id="7" creationId="{AFEB1291-2208-08CD-D3ED-A023ADE7244C}"/>
          </ac:spMkLst>
        </pc:spChg>
        <pc:spChg chg="add del mod">
          <ac:chgData name="Binita Gupta (binitag)" userId="2e1667b5-636b-4c95-a3b3-a8a0dc9f68da" providerId="ADAL" clId="{4219D885-C3A3-B246-9809-061715B5E4E6}" dt="2023-12-04T22:19:38.947" v="8148"/>
          <ac:spMkLst>
            <pc:docMk/>
            <pc:sldMk cId="3711776676" sldId="277"/>
            <ac:spMk id="8" creationId="{7D717D01-D25D-5902-D935-3361E9402B86}"/>
          </ac:spMkLst>
        </pc:spChg>
        <pc:spChg chg="add mod">
          <ac:chgData name="Binita Gupta (binitag)" userId="2e1667b5-636b-4c95-a3b3-a8a0dc9f68da" providerId="ADAL" clId="{4219D885-C3A3-B246-9809-061715B5E4E6}" dt="2023-12-04T23:32:55.833" v="9337" actId="1076"/>
          <ac:spMkLst>
            <pc:docMk/>
            <pc:sldMk cId="3711776676" sldId="277"/>
            <ac:spMk id="9" creationId="{D21E1DB4-6783-2603-456D-B8AA7C58132D}"/>
          </ac:spMkLst>
        </pc:spChg>
        <pc:spChg chg="add mod">
          <ac:chgData name="Binita Gupta (binitag)" userId="2e1667b5-636b-4c95-a3b3-a8a0dc9f68da" providerId="ADAL" clId="{4219D885-C3A3-B246-9809-061715B5E4E6}" dt="2023-12-04T23:32:55.833" v="9337" actId="1076"/>
          <ac:spMkLst>
            <pc:docMk/>
            <pc:sldMk cId="3711776676" sldId="277"/>
            <ac:spMk id="10" creationId="{EF2B6668-64BC-EA21-447E-69029534A3C0}"/>
          </ac:spMkLst>
        </pc:spChg>
        <pc:spChg chg="add del mod">
          <ac:chgData name="Binita Gupta (binitag)" userId="2e1667b5-636b-4c95-a3b3-a8a0dc9f68da" providerId="ADAL" clId="{4219D885-C3A3-B246-9809-061715B5E4E6}" dt="2023-12-04T22:22:35.784" v="8161"/>
          <ac:spMkLst>
            <pc:docMk/>
            <pc:sldMk cId="3711776676" sldId="277"/>
            <ac:spMk id="11" creationId="{053C21E7-8420-4F8C-C528-6F6394600DF2}"/>
          </ac:spMkLst>
        </pc:spChg>
        <pc:spChg chg="add del mod">
          <ac:chgData name="Binita Gupta (binitag)" userId="2e1667b5-636b-4c95-a3b3-a8a0dc9f68da" providerId="ADAL" clId="{4219D885-C3A3-B246-9809-061715B5E4E6}" dt="2023-12-04T22:23:59.625" v="8189" actId="478"/>
          <ac:spMkLst>
            <pc:docMk/>
            <pc:sldMk cId="3711776676" sldId="277"/>
            <ac:spMk id="12" creationId="{1A38F8BF-39D0-8EA6-0DE9-4E6A95ABE28C}"/>
          </ac:spMkLst>
        </pc:spChg>
        <pc:spChg chg="add mod">
          <ac:chgData name="Binita Gupta (binitag)" userId="2e1667b5-636b-4c95-a3b3-a8a0dc9f68da" providerId="ADAL" clId="{4219D885-C3A3-B246-9809-061715B5E4E6}" dt="2023-12-04T23:32:55.833" v="9337" actId="1076"/>
          <ac:spMkLst>
            <pc:docMk/>
            <pc:sldMk cId="3711776676" sldId="277"/>
            <ac:spMk id="13" creationId="{5A8F6F75-1B3E-2A1A-CE13-FCA3E3268F53}"/>
          </ac:spMkLst>
        </pc:spChg>
        <pc:spChg chg="add mod">
          <ac:chgData name="Binita Gupta (binitag)" userId="2e1667b5-636b-4c95-a3b3-a8a0dc9f68da" providerId="ADAL" clId="{4219D885-C3A3-B246-9809-061715B5E4E6}" dt="2023-12-04T23:32:55.833" v="9337" actId="1076"/>
          <ac:spMkLst>
            <pc:docMk/>
            <pc:sldMk cId="3711776676" sldId="277"/>
            <ac:spMk id="14" creationId="{1E0868CA-C697-06E7-18B9-923C100F92EE}"/>
          </ac:spMkLst>
        </pc:spChg>
        <pc:spChg chg="add mod">
          <ac:chgData name="Binita Gupta (binitag)" userId="2e1667b5-636b-4c95-a3b3-a8a0dc9f68da" providerId="ADAL" clId="{4219D885-C3A3-B246-9809-061715B5E4E6}" dt="2023-12-04T23:32:55.833" v="9337" actId="1076"/>
          <ac:spMkLst>
            <pc:docMk/>
            <pc:sldMk cId="3711776676" sldId="277"/>
            <ac:spMk id="15" creationId="{9BCDC1B4-623F-48E8-2DEC-D060BD4135BF}"/>
          </ac:spMkLst>
        </pc:spChg>
        <pc:spChg chg="add del mod">
          <ac:chgData name="Binita Gupta (binitag)" userId="2e1667b5-636b-4c95-a3b3-a8a0dc9f68da" providerId="ADAL" clId="{4219D885-C3A3-B246-9809-061715B5E4E6}" dt="2023-12-04T22:24:38.913" v="8199"/>
          <ac:spMkLst>
            <pc:docMk/>
            <pc:sldMk cId="3711776676" sldId="277"/>
            <ac:spMk id="16" creationId="{A31111B2-2738-ECA2-5737-F7F2B00E9765}"/>
          </ac:spMkLst>
        </pc:spChg>
        <pc:spChg chg="add del mod">
          <ac:chgData name="Binita Gupta (binitag)" userId="2e1667b5-636b-4c95-a3b3-a8a0dc9f68da" providerId="ADAL" clId="{4219D885-C3A3-B246-9809-061715B5E4E6}" dt="2023-12-04T22:24:40.467" v="8201"/>
          <ac:spMkLst>
            <pc:docMk/>
            <pc:sldMk cId="3711776676" sldId="277"/>
            <ac:spMk id="17" creationId="{EF1D0BF4-9D3A-BEBC-B105-A8B7F0D1FD8B}"/>
          </ac:spMkLst>
        </pc:spChg>
        <pc:spChg chg="add del mod">
          <ac:chgData name="Binita Gupta (binitag)" userId="2e1667b5-636b-4c95-a3b3-a8a0dc9f68da" providerId="ADAL" clId="{4219D885-C3A3-B246-9809-061715B5E4E6}" dt="2023-12-04T22:24:51.149" v="8205"/>
          <ac:spMkLst>
            <pc:docMk/>
            <pc:sldMk cId="3711776676" sldId="277"/>
            <ac:spMk id="18" creationId="{99E98936-CD57-4D04-EF1F-4B53DD4D7DB2}"/>
          </ac:spMkLst>
        </pc:spChg>
        <pc:spChg chg="add mod">
          <ac:chgData name="Binita Gupta (binitag)" userId="2e1667b5-636b-4c95-a3b3-a8a0dc9f68da" providerId="ADAL" clId="{4219D885-C3A3-B246-9809-061715B5E4E6}" dt="2023-12-04T23:32:55.833" v="9337" actId="1076"/>
          <ac:spMkLst>
            <pc:docMk/>
            <pc:sldMk cId="3711776676" sldId="277"/>
            <ac:spMk id="19" creationId="{3F1A6D87-AB98-F476-E476-2208C1595E39}"/>
          </ac:spMkLst>
        </pc:spChg>
        <pc:spChg chg="add mod">
          <ac:chgData name="Binita Gupta (binitag)" userId="2e1667b5-636b-4c95-a3b3-a8a0dc9f68da" providerId="ADAL" clId="{4219D885-C3A3-B246-9809-061715B5E4E6}" dt="2023-12-04T23:32:55.833" v="9337" actId="1076"/>
          <ac:spMkLst>
            <pc:docMk/>
            <pc:sldMk cId="3711776676" sldId="277"/>
            <ac:spMk id="20" creationId="{E814277D-A67F-5BD9-054A-85F3095A1681}"/>
          </ac:spMkLst>
        </pc:spChg>
        <pc:spChg chg="add mod">
          <ac:chgData name="Binita Gupta (binitag)" userId="2e1667b5-636b-4c95-a3b3-a8a0dc9f68da" providerId="ADAL" clId="{4219D885-C3A3-B246-9809-061715B5E4E6}" dt="2023-12-04T23:32:55.833" v="9337" actId="1076"/>
          <ac:spMkLst>
            <pc:docMk/>
            <pc:sldMk cId="3711776676" sldId="277"/>
            <ac:spMk id="21" creationId="{38118A08-C11A-DB8A-8DD7-1D257BCC3F60}"/>
          </ac:spMkLst>
        </pc:spChg>
        <pc:spChg chg="add mod">
          <ac:chgData name="Binita Gupta (binitag)" userId="2e1667b5-636b-4c95-a3b3-a8a0dc9f68da" providerId="ADAL" clId="{4219D885-C3A3-B246-9809-061715B5E4E6}" dt="2023-12-04T23:32:55.833" v="9337" actId="1076"/>
          <ac:spMkLst>
            <pc:docMk/>
            <pc:sldMk cId="3711776676" sldId="277"/>
            <ac:spMk id="22" creationId="{3F88257E-B24E-F767-1599-B0E232CF2DBB}"/>
          </ac:spMkLst>
        </pc:spChg>
        <pc:spChg chg="add mod">
          <ac:chgData name="Binita Gupta (binitag)" userId="2e1667b5-636b-4c95-a3b3-a8a0dc9f68da" providerId="ADAL" clId="{4219D885-C3A3-B246-9809-061715B5E4E6}" dt="2023-12-04T23:32:55.833" v="9337" actId="1076"/>
          <ac:spMkLst>
            <pc:docMk/>
            <pc:sldMk cId="3711776676" sldId="277"/>
            <ac:spMk id="23" creationId="{75B101A9-2704-7A82-FA39-CCCE6798B3CB}"/>
          </ac:spMkLst>
        </pc:spChg>
        <pc:spChg chg="add mod">
          <ac:chgData name="Binita Gupta (binitag)" userId="2e1667b5-636b-4c95-a3b3-a8a0dc9f68da" providerId="ADAL" clId="{4219D885-C3A3-B246-9809-061715B5E4E6}" dt="2023-12-04T23:32:55.833" v="9337" actId="1076"/>
          <ac:spMkLst>
            <pc:docMk/>
            <pc:sldMk cId="3711776676" sldId="277"/>
            <ac:spMk id="24" creationId="{71CD1A5C-3161-0189-152F-3479E5D0797C}"/>
          </ac:spMkLst>
        </pc:spChg>
        <pc:spChg chg="add mod">
          <ac:chgData name="Binita Gupta (binitag)" userId="2e1667b5-636b-4c95-a3b3-a8a0dc9f68da" providerId="ADAL" clId="{4219D885-C3A3-B246-9809-061715B5E4E6}" dt="2023-12-04T23:32:55.833" v="9337" actId="1076"/>
          <ac:spMkLst>
            <pc:docMk/>
            <pc:sldMk cId="3711776676" sldId="277"/>
            <ac:spMk id="25" creationId="{D91DEC39-7D54-D1B5-578C-03DA90E58374}"/>
          </ac:spMkLst>
        </pc:spChg>
        <pc:spChg chg="add mod">
          <ac:chgData name="Binita Gupta (binitag)" userId="2e1667b5-636b-4c95-a3b3-a8a0dc9f68da" providerId="ADAL" clId="{4219D885-C3A3-B246-9809-061715B5E4E6}" dt="2023-12-04T23:32:55.833" v="9337" actId="1076"/>
          <ac:spMkLst>
            <pc:docMk/>
            <pc:sldMk cId="3711776676" sldId="277"/>
            <ac:spMk id="26" creationId="{4A532942-1227-616D-106E-770D55FD4397}"/>
          </ac:spMkLst>
        </pc:spChg>
        <pc:spChg chg="add mod">
          <ac:chgData name="Binita Gupta (binitag)" userId="2e1667b5-636b-4c95-a3b3-a8a0dc9f68da" providerId="ADAL" clId="{4219D885-C3A3-B246-9809-061715B5E4E6}" dt="2023-12-04T23:32:55.833" v="9337" actId="1076"/>
          <ac:spMkLst>
            <pc:docMk/>
            <pc:sldMk cId="3711776676" sldId="277"/>
            <ac:spMk id="27" creationId="{93897779-E0B7-9AEB-1526-45D6740D1004}"/>
          </ac:spMkLst>
        </pc:spChg>
        <pc:spChg chg="add mod">
          <ac:chgData name="Binita Gupta (binitag)" userId="2e1667b5-636b-4c95-a3b3-a8a0dc9f68da" providerId="ADAL" clId="{4219D885-C3A3-B246-9809-061715B5E4E6}" dt="2023-12-04T23:32:55.833" v="9337" actId="1076"/>
          <ac:spMkLst>
            <pc:docMk/>
            <pc:sldMk cId="3711776676" sldId="277"/>
            <ac:spMk id="28" creationId="{683A06D8-8019-E9F0-96A7-6780AA4A1047}"/>
          </ac:spMkLst>
        </pc:spChg>
        <pc:spChg chg="add mod">
          <ac:chgData name="Binita Gupta (binitag)" userId="2e1667b5-636b-4c95-a3b3-a8a0dc9f68da" providerId="ADAL" clId="{4219D885-C3A3-B246-9809-061715B5E4E6}" dt="2023-12-04T23:32:55.833" v="9337" actId="1076"/>
          <ac:spMkLst>
            <pc:docMk/>
            <pc:sldMk cId="3711776676" sldId="277"/>
            <ac:spMk id="29" creationId="{0063BE5E-C73E-76D7-5A32-3DD0B9460210}"/>
          </ac:spMkLst>
        </pc:spChg>
        <pc:spChg chg="add mod">
          <ac:chgData name="Binita Gupta (binitag)" userId="2e1667b5-636b-4c95-a3b3-a8a0dc9f68da" providerId="ADAL" clId="{4219D885-C3A3-B246-9809-061715B5E4E6}" dt="2023-12-04T23:32:55.833" v="9337" actId="1076"/>
          <ac:spMkLst>
            <pc:docMk/>
            <pc:sldMk cId="3711776676" sldId="277"/>
            <ac:spMk id="30" creationId="{2B4D87E8-6B0F-412B-C8C7-F175CB5A1E64}"/>
          </ac:spMkLst>
        </pc:spChg>
        <pc:spChg chg="add mod">
          <ac:chgData name="Binita Gupta (binitag)" userId="2e1667b5-636b-4c95-a3b3-a8a0dc9f68da" providerId="ADAL" clId="{4219D885-C3A3-B246-9809-061715B5E4E6}" dt="2023-12-04T23:32:55.833" v="9337" actId="1076"/>
          <ac:spMkLst>
            <pc:docMk/>
            <pc:sldMk cId="3711776676" sldId="277"/>
            <ac:spMk id="31" creationId="{F58326FF-C3B2-6248-0D8A-7F5E9FC747A0}"/>
          </ac:spMkLst>
        </pc:spChg>
        <pc:spChg chg="add mod">
          <ac:chgData name="Binita Gupta (binitag)" userId="2e1667b5-636b-4c95-a3b3-a8a0dc9f68da" providerId="ADAL" clId="{4219D885-C3A3-B246-9809-061715B5E4E6}" dt="2023-12-04T23:32:55.833" v="9337" actId="1076"/>
          <ac:spMkLst>
            <pc:docMk/>
            <pc:sldMk cId="3711776676" sldId="277"/>
            <ac:spMk id="36" creationId="{608AC470-441B-6318-51D6-57852897F0F8}"/>
          </ac:spMkLst>
        </pc:spChg>
        <pc:spChg chg="add mod">
          <ac:chgData name="Binita Gupta (binitag)" userId="2e1667b5-636b-4c95-a3b3-a8a0dc9f68da" providerId="ADAL" clId="{4219D885-C3A3-B246-9809-061715B5E4E6}" dt="2023-12-05T03:41:54.683" v="10612" actId="115"/>
          <ac:spMkLst>
            <pc:docMk/>
            <pc:sldMk cId="3711776676" sldId="277"/>
            <ac:spMk id="43" creationId="{05D15E4F-AC10-CAB0-3FBB-8448750E1DBE}"/>
          </ac:spMkLst>
        </pc:spChg>
        <pc:spChg chg="add del mod">
          <ac:chgData name="Binita Gupta (binitag)" userId="2e1667b5-636b-4c95-a3b3-a8a0dc9f68da" providerId="ADAL" clId="{4219D885-C3A3-B246-9809-061715B5E4E6}" dt="2023-12-04T22:39:05.869" v="8406" actId="478"/>
          <ac:spMkLst>
            <pc:docMk/>
            <pc:sldMk cId="3711776676" sldId="277"/>
            <ac:spMk id="44" creationId="{9A56BF67-DD66-A5F8-DC6F-F283D183FFE0}"/>
          </ac:spMkLst>
        </pc:spChg>
        <pc:spChg chg="add mod">
          <ac:chgData name="Binita Gupta (binitag)" userId="2e1667b5-636b-4c95-a3b3-a8a0dc9f68da" providerId="ADAL" clId="{4219D885-C3A3-B246-9809-061715B5E4E6}" dt="2023-12-04T23:32:55.833" v="9337" actId="1076"/>
          <ac:spMkLst>
            <pc:docMk/>
            <pc:sldMk cId="3711776676" sldId="277"/>
            <ac:spMk id="45" creationId="{828944E4-CE15-4371-8C9B-30384F94BA6F}"/>
          </ac:spMkLst>
        </pc:spChg>
        <pc:spChg chg="add del mod">
          <ac:chgData name="Binita Gupta (binitag)" userId="2e1667b5-636b-4c95-a3b3-a8a0dc9f68da" providerId="ADAL" clId="{4219D885-C3A3-B246-9809-061715B5E4E6}" dt="2023-12-04T22:39:05.869" v="8406" actId="478"/>
          <ac:spMkLst>
            <pc:docMk/>
            <pc:sldMk cId="3711776676" sldId="277"/>
            <ac:spMk id="46" creationId="{8CECF6BB-EC6F-59F3-81CB-441600CD9306}"/>
          </ac:spMkLst>
        </pc:spChg>
        <pc:spChg chg="add mod">
          <ac:chgData name="Binita Gupta (binitag)" userId="2e1667b5-636b-4c95-a3b3-a8a0dc9f68da" providerId="ADAL" clId="{4219D885-C3A3-B246-9809-061715B5E4E6}" dt="2023-12-04T23:32:55.833" v="9337" actId="1076"/>
          <ac:spMkLst>
            <pc:docMk/>
            <pc:sldMk cId="3711776676" sldId="277"/>
            <ac:spMk id="47" creationId="{F9FF204D-EAA4-AB0A-A375-14F636E97A23}"/>
          </ac:spMkLst>
        </pc:spChg>
        <pc:spChg chg="add del mod">
          <ac:chgData name="Binita Gupta (binitag)" userId="2e1667b5-636b-4c95-a3b3-a8a0dc9f68da" providerId="ADAL" clId="{4219D885-C3A3-B246-9809-061715B5E4E6}" dt="2023-12-04T22:39:05.869" v="8406" actId="478"/>
          <ac:spMkLst>
            <pc:docMk/>
            <pc:sldMk cId="3711776676" sldId="277"/>
            <ac:spMk id="48" creationId="{98901C80-C64E-07BF-EDCF-94C12735FEAC}"/>
          </ac:spMkLst>
        </pc:spChg>
        <pc:spChg chg="add del mod">
          <ac:chgData name="Binita Gupta (binitag)" userId="2e1667b5-636b-4c95-a3b3-a8a0dc9f68da" providerId="ADAL" clId="{4219D885-C3A3-B246-9809-061715B5E4E6}" dt="2023-12-04T22:39:05.869" v="8406" actId="478"/>
          <ac:spMkLst>
            <pc:docMk/>
            <pc:sldMk cId="3711776676" sldId="277"/>
            <ac:spMk id="49" creationId="{597265A2-70C8-A3D6-47C5-A33C4CCD8F7F}"/>
          </ac:spMkLst>
        </pc:spChg>
        <pc:spChg chg="add del mod">
          <ac:chgData name="Binita Gupta (binitag)" userId="2e1667b5-636b-4c95-a3b3-a8a0dc9f68da" providerId="ADAL" clId="{4219D885-C3A3-B246-9809-061715B5E4E6}" dt="2023-12-04T22:31:53.688" v="8331" actId="478"/>
          <ac:spMkLst>
            <pc:docMk/>
            <pc:sldMk cId="3711776676" sldId="277"/>
            <ac:spMk id="50" creationId="{EF7BA951-E0E5-7F7D-6ED8-F444FBC565B0}"/>
          </ac:spMkLst>
        </pc:spChg>
        <pc:spChg chg="add mod">
          <ac:chgData name="Binita Gupta (binitag)" userId="2e1667b5-636b-4c95-a3b3-a8a0dc9f68da" providerId="ADAL" clId="{4219D885-C3A3-B246-9809-061715B5E4E6}" dt="2023-12-04T23:32:55.833" v="9337" actId="1076"/>
          <ac:spMkLst>
            <pc:docMk/>
            <pc:sldMk cId="3711776676" sldId="277"/>
            <ac:spMk id="51" creationId="{25F9FDE3-78CE-4D3C-D9B2-A08B3E0D079F}"/>
          </ac:spMkLst>
        </pc:spChg>
        <pc:spChg chg="add mod">
          <ac:chgData name="Binita Gupta (binitag)" userId="2e1667b5-636b-4c95-a3b3-a8a0dc9f68da" providerId="ADAL" clId="{4219D885-C3A3-B246-9809-061715B5E4E6}" dt="2023-12-05T03:22:29.495" v="9887" actId="1076"/>
          <ac:spMkLst>
            <pc:docMk/>
            <pc:sldMk cId="3711776676" sldId="277"/>
            <ac:spMk id="63" creationId="{AC2D59B2-75D3-C113-38FB-781DF4ACA387}"/>
          </ac:spMkLst>
        </pc:spChg>
        <pc:spChg chg="add del mod">
          <ac:chgData name="Binita Gupta (binitag)" userId="2e1667b5-636b-4c95-a3b3-a8a0dc9f68da" providerId="ADAL" clId="{4219D885-C3A3-B246-9809-061715B5E4E6}" dt="2023-12-04T22:35:44.829" v="8366" actId="478"/>
          <ac:spMkLst>
            <pc:docMk/>
            <pc:sldMk cId="3711776676" sldId="277"/>
            <ac:spMk id="64" creationId="{C72E4FC4-388F-3BB1-C570-12070ED62209}"/>
          </ac:spMkLst>
        </pc:spChg>
        <pc:spChg chg="add del mod">
          <ac:chgData name="Binita Gupta (binitag)" userId="2e1667b5-636b-4c95-a3b3-a8a0dc9f68da" providerId="ADAL" clId="{4219D885-C3A3-B246-9809-061715B5E4E6}" dt="2023-12-04T22:35:44.829" v="8366" actId="478"/>
          <ac:spMkLst>
            <pc:docMk/>
            <pc:sldMk cId="3711776676" sldId="277"/>
            <ac:spMk id="65" creationId="{10DC5C0B-D4F6-BC2C-EC75-DA46DE862C74}"/>
          </ac:spMkLst>
        </pc:spChg>
        <pc:spChg chg="add del mod">
          <ac:chgData name="Binita Gupta (binitag)" userId="2e1667b5-636b-4c95-a3b3-a8a0dc9f68da" providerId="ADAL" clId="{4219D885-C3A3-B246-9809-061715B5E4E6}" dt="2023-12-04T22:35:44.829" v="8366" actId="478"/>
          <ac:spMkLst>
            <pc:docMk/>
            <pc:sldMk cId="3711776676" sldId="277"/>
            <ac:spMk id="66" creationId="{A8771C3A-7567-391D-C9AE-E520BB8BF70C}"/>
          </ac:spMkLst>
        </pc:spChg>
        <pc:spChg chg="add mod">
          <ac:chgData name="Binita Gupta (binitag)" userId="2e1667b5-636b-4c95-a3b3-a8a0dc9f68da" providerId="ADAL" clId="{4219D885-C3A3-B246-9809-061715B5E4E6}" dt="2023-12-05T03:22:26.024" v="9886" actId="1076"/>
          <ac:spMkLst>
            <pc:docMk/>
            <pc:sldMk cId="3711776676" sldId="277"/>
            <ac:spMk id="79" creationId="{AECF8823-2526-1E52-20BC-9245044E8BCE}"/>
          </ac:spMkLst>
        </pc:spChg>
        <pc:spChg chg="add mod">
          <ac:chgData name="Binita Gupta (binitag)" userId="2e1667b5-636b-4c95-a3b3-a8a0dc9f68da" providerId="ADAL" clId="{4219D885-C3A3-B246-9809-061715B5E4E6}" dt="2023-12-05T03:20:20.412" v="9861" actId="14100"/>
          <ac:spMkLst>
            <pc:docMk/>
            <pc:sldMk cId="3711776676" sldId="277"/>
            <ac:spMk id="80" creationId="{70B9A0D3-2E49-0646-17B0-F179F3269053}"/>
          </ac:spMkLst>
        </pc:spChg>
        <pc:spChg chg="add mod">
          <ac:chgData name="Binita Gupta (binitag)" userId="2e1667b5-636b-4c95-a3b3-a8a0dc9f68da" providerId="ADAL" clId="{4219D885-C3A3-B246-9809-061715B5E4E6}" dt="2023-12-05T03:22:13.832" v="9885" actId="14100"/>
          <ac:spMkLst>
            <pc:docMk/>
            <pc:sldMk cId="3711776676" sldId="277"/>
            <ac:spMk id="82" creationId="{C7DAAF49-6918-C2BC-6BD6-8BD2A0562494}"/>
          </ac:spMkLst>
        </pc:spChg>
        <pc:spChg chg="add del mod">
          <ac:chgData name="Binita Gupta (binitag)" userId="2e1667b5-636b-4c95-a3b3-a8a0dc9f68da" providerId="ADAL" clId="{4219D885-C3A3-B246-9809-061715B5E4E6}" dt="2023-12-05T03:22:52.326" v="9889" actId="478"/>
          <ac:spMkLst>
            <pc:docMk/>
            <pc:sldMk cId="3711776676" sldId="277"/>
            <ac:spMk id="83" creationId="{D0238BF8-1E56-2E4B-CB45-14ED2B1702FB}"/>
          </ac:spMkLst>
        </pc:spChg>
        <pc:spChg chg="add del mod">
          <ac:chgData name="Binita Gupta (binitag)" userId="2e1667b5-636b-4c95-a3b3-a8a0dc9f68da" providerId="ADAL" clId="{4219D885-C3A3-B246-9809-061715B5E4E6}" dt="2023-12-05T21:00:36.368" v="18415" actId="478"/>
          <ac:spMkLst>
            <pc:docMk/>
            <pc:sldMk cId="3711776676" sldId="277"/>
            <ac:spMk id="85" creationId="{05383F32-88E7-D07E-D1B3-FCD240300821}"/>
          </ac:spMkLst>
        </pc:spChg>
        <pc:cxnChg chg="add mod">
          <ac:chgData name="Binita Gupta (binitag)" userId="2e1667b5-636b-4c95-a3b3-a8a0dc9f68da" providerId="ADAL" clId="{4219D885-C3A3-B246-9809-061715B5E4E6}" dt="2023-12-04T23:32:55.833" v="9337" actId="1076"/>
          <ac:cxnSpMkLst>
            <pc:docMk/>
            <pc:sldMk cId="3711776676" sldId="277"/>
            <ac:cxnSpMk id="33" creationId="{C212FDC7-47C3-0BAE-8AB8-1CB923DEBA43}"/>
          </ac:cxnSpMkLst>
        </pc:cxnChg>
        <pc:cxnChg chg="add mod">
          <ac:chgData name="Binita Gupta (binitag)" userId="2e1667b5-636b-4c95-a3b3-a8a0dc9f68da" providerId="ADAL" clId="{4219D885-C3A3-B246-9809-061715B5E4E6}" dt="2023-12-04T23:32:55.833" v="9337" actId="1076"/>
          <ac:cxnSpMkLst>
            <pc:docMk/>
            <pc:sldMk cId="3711776676" sldId="277"/>
            <ac:cxnSpMk id="34" creationId="{009B25CC-BCE7-1911-797F-20657D885E16}"/>
          </ac:cxnSpMkLst>
        </pc:cxnChg>
        <pc:cxnChg chg="add mod">
          <ac:chgData name="Binita Gupta (binitag)" userId="2e1667b5-636b-4c95-a3b3-a8a0dc9f68da" providerId="ADAL" clId="{4219D885-C3A3-B246-9809-061715B5E4E6}" dt="2023-12-04T23:32:55.833" v="9337" actId="1076"/>
          <ac:cxnSpMkLst>
            <pc:docMk/>
            <pc:sldMk cId="3711776676" sldId="277"/>
            <ac:cxnSpMk id="35" creationId="{A66EBE32-3FC1-C940-1166-68EC2283CC93}"/>
          </ac:cxnSpMkLst>
        </pc:cxnChg>
        <pc:cxnChg chg="add mod">
          <ac:chgData name="Binita Gupta (binitag)" userId="2e1667b5-636b-4c95-a3b3-a8a0dc9f68da" providerId="ADAL" clId="{4219D885-C3A3-B246-9809-061715B5E4E6}" dt="2023-12-04T23:32:55.833" v="9337" actId="1076"/>
          <ac:cxnSpMkLst>
            <pc:docMk/>
            <pc:sldMk cId="3711776676" sldId="277"/>
            <ac:cxnSpMk id="52" creationId="{9B0AF17C-A2C9-C2C1-F6CE-15380BFCA2D4}"/>
          </ac:cxnSpMkLst>
        </pc:cxnChg>
        <pc:cxnChg chg="add mod">
          <ac:chgData name="Binita Gupta (binitag)" userId="2e1667b5-636b-4c95-a3b3-a8a0dc9f68da" providerId="ADAL" clId="{4219D885-C3A3-B246-9809-061715B5E4E6}" dt="2023-12-04T23:32:55.833" v="9337" actId="1076"/>
          <ac:cxnSpMkLst>
            <pc:docMk/>
            <pc:sldMk cId="3711776676" sldId="277"/>
            <ac:cxnSpMk id="54" creationId="{065A633C-02E2-29A3-2B6C-C8A4F1E6C7C4}"/>
          </ac:cxnSpMkLst>
        </pc:cxnChg>
        <pc:cxnChg chg="add del mod">
          <ac:chgData name="Binita Gupta (binitag)" userId="2e1667b5-636b-4c95-a3b3-a8a0dc9f68da" providerId="ADAL" clId="{4219D885-C3A3-B246-9809-061715B5E4E6}" dt="2023-12-04T22:38:38.347" v="8398" actId="478"/>
          <ac:cxnSpMkLst>
            <pc:docMk/>
            <pc:sldMk cId="3711776676" sldId="277"/>
            <ac:cxnSpMk id="70" creationId="{3001C363-D90A-468B-A234-62CAD5DFF73B}"/>
          </ac:cxnSpMkLst>
        </pc:cxnChg>
        <pc:cxnChg chg="add del mod">
          <ac:chgData name="Binita Gupta (binitag)" userId="2e1667b5-636b-4c95-a3b3-a8a0dc9f68da" providerId="ADAL" clId="{4219D885-C3A3-B246-9809-061715B5E4E6}" dt="2023-12-04T22:38:39.744" v="8399" actId="478"/>
          <ac:cxnSpMkLst>
            <pc:docMk/>
            <pc:sldMk cId="3711776676" sldId="277"/>
            <ac:cxnSpMk id="72" creationId="{4BD0AFD1-68EE-C9E2-DE76-F7D91F14F3BE}"/>
          </ac:cxnSpMkLst>
        </pc:cxnChg>
        <pc:cxnChg chg="add mod">
          <ac:chgData name="Binita Gupta (binitag)" userId="2e1667b5-636b-4c95-a3b3-a8a0dc9f68da" providerId="ADAL" clId="{4219D885-C3A3-B246-9809-061715B5E4E6}" dt="2023-12-04T23:32:55.833" v="9337" actId="1076"/>
          <ac:cxnSpMkLst>
            <pc:docMk/>
            <pc:sldMk cId="3711776676" sldId="277"/>
            <ac:cxnSpMk id="74" creationId="{D21B1AF2-FC71-D79E-EB24-615308F4726E}"/>
          </ac:cxnSpMkLst>
        </pc:cxnChg>
        <pc:cxnChg chg="add mod">
          <ac:chgData name="Binita Gupta (binitag)" userId="2e1667b5-636b-4c95-a3b3-a8a0dc9f68da" providerId="ADAL" clId="{4219D885-C3A3-B246-9809-061715B5E4E6}" dt="2023-12-04T23:32:55.833" v="9337" actId="1076"/>
          <ac:cxnSpMkLst>
            <pc:docMk/>
            <pc:sldMk cId="3711776676" sldId="277"/>
            <ac:cxnSpMk id="75" creationId="{BEA719EF-981E-5B2F-5925-5E04CB88C42D}"/>
          </ac:cxnSpMkLst>
        </pc:cxnChg>
        <pc:cxnChg chg="add mod">
          <ac:chgData name="Binita Gupta (binitag)" userId="2e1667b5-636b-4c95-a3b3-a8a0dc9f68da" providerId="ADAL" clId="{4219D885-C3A3-B246-9809-061715B5E4E6}" dt="2023-12-04T23:32:55.833" v="9337" actId="1076"/>
          <ac:cxnSpMkLst>
            <pc:docMk/>
            <pc:sldMk cId="3711776676" sldId="277"/>
            <ac:cxnSpMk id="76" creationId="{E6A77C08-FA39-76A6-B1E2-A471C8FB0EA8}"/>
          </ac:cxnSpMkLst>
        </pc:cxnChg>
        <pc:cxnChg chg="add mod">
          <ac:chgData name="Binita Gupta (binitag)" userId="2e1667b5-636b-4c95-a3b3-a8a0dc9f68da" providerId="ADAL" clId="{4219D885-C3A3-B246-9809-061715B5E4E6}" dt="2023-12-04T23:32:55.833" v="9337" actId="1076"/>
          <ac:cxnSpMkLst>
            <pc:docMk/>
            <pc:sldMk cId="3711776676" sldId="277"/>
            <ac:cxnSpMk id="81" creationId="{2C175393-A5B1-2959-204A-25E0ED377982}"/>
          </ac:cxnSpMkLst>
        </pc:cxnChg>
      </pc:sldChg>
      <pc:sldChg chg="modSp add mod modNotesTx">
        <pc:chgData name="Binita Gupta (binitag)" userId="2e1667b5-636b-4c95-a3b3-a8a0dc9f68da" providerId="ADAL" clId="{4219D885-C3A3-B246-9809-061715B5E4E6}" dt="2023-12-13T21:59:38.048" v="21508" actId="20577"/>
        <pc:sldMkLst>
          <pc:docMk/>
          <pc:sldMk cId="1022481865" sldId="278"/>
        </pc:sldMkLst>
        <pc:spChg chg="mod">
          <ac:chgData name="Binita Gupta (binitag)" userId="2e1667b5-636b-4c95-a3b3-a8a0dc9f68da" providerId="ADAL" clId="{4219D885-C3A3-B246-9809-061715B5E4E6}" dt="2023-12-05T18:55:09.349" v="18140" actId="20577"/>
          <ac:spMkLst>
            <pc:docMk/>
            <pc:sldMk cId="1022481865" sldId="278"/>
            <ac:spMk id="4097" creationId="{00000000-0000-0000-0000-000000000000}"/>
          </ac:spMkLst>
        </pc:spChg>
        <pc:spChg chg="mod">
          <ac:chgData name="Binita Gupta (binitag)" userId="2e1667b5-636b-4c95-a3b3-a8a0dc9f68da" providerId="ADAL" clId="{4219D885-C3A3-B246-9809-061715B5E4E6}" dt="2023-12-06T05:23:10.527" v="20441" actId="20577"/>
          <ac:spMkLst>
            <pc:docMk/>
            <pc:sldMk cId="1022481865" sldId="278"/>
            <ac:spMk id="4098" creationId="{00000000-0000-0000-0000-000000000000}"/>
          </ac:spMkLst>
        </pc:spChg>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pChg chg="mod">
          <ac:chgData name="Binita Gupta (binitag)" userId="2e1667b5-636b-4c95-a3b3-a8a0dc9f68da" providerId="ADAL" clId="{4219D885-C3A3-B246-9809-061715B5E4E6}" dt="2023-12-04T23:34:18.173" v="9387"/>
          <ac:spMkLst>
            <pc:docMk/>
            <pc:sldMk cId="162017798" sldId="279"/>
            <ac:spMk id="2" creationId="{7500DC9F-1940-28C4-CFA6-DB7768DA3513}"/>
          </ac:spMkLst>
        </pc:spChg>
        <pc:spChg chg="add del mod">
          <ac:chgData name="Binita Gupta (binitag)" userId="2e1667b5-636b-4c95-a3b3-a8a0dc9f68da" providerId="ADAL" clId="{4219D885-C3A3-B246-9809-061715B5E4E6}" dt="2023-12-04T23:36:13.837" v="9417" actId="478"/>
          <ac:spMkLst>
            <pc:docMk/>
            <pc:sldMk cId="162017798" sldId="279"/>
            <ac:spMk id="3" creationId="{460BE8FC-6123-6F43-005C-B18C67AD8514}"/>
          </ac:spMkLst>
        </pc:spChg>
        <pc:spChg chg="mod">
          <ac:chgData name="Binita Gupta (binitag)" userId="2e1667b5-636b-4c95-a3b3-a8a0dc9f68da" providerId="ADAL" clId="{4219D885-C3A3-B246-9809-061715B5E4E6}" dt="2023-12-04T23:34:28.113" v="9388" actId="1076"/>
          <ac:spMkLst>
            <pc:docMk/>
            <pc:sldMk cId="162017798" sldId="279"/>
            <ac:spMk id="7" creationId="{AFEB1291-2208-08CD-D3ED-A023ADE7244C}"/>
          </ac:spMkLst>
        </pc:spChg>
        <pc:spChg chg="add mod">
          <ac:chgData name="Binita Gupta (binitag)" userId="2e1667b5-636b-4c95-a3b3-a8a0dc9f68da" providerId="ADAL" clId="{4219D885-C3A3-B246-9809-061715B5E4E6}" dt="2023-12-05T03:43:47.839" v="10635" actId="14100"/>
          <ac:spMkLst>
            <pc:docMk/>
            <pc:sldMk cId="162017798" sldId="279"/>
            <ac:spMk id="8" creationId="{3FC4F349-B56B-113D-B804-A0A8AD92E48D}"/>
          </ac:spMkLst>
        </pc:spChg>
        <pc:spChg chg="mod">
          <ac:chgData name="Binita Gupta (binitag)" userId="2e1667b5-636b-4c95-a3b3-a8a0dc9f68da" providerId="ADAL" clId="{4219D885-C3A3-B246-9809-061715B5E4E6}" dt="2023-12-04T23:34:28.113" v="9388" actId="1076"/>
          <ac:spMkLst>
            <pc:docMk/>
            <pc:sldMk cId="162017798" sldId="279"/>
            <ac:spMk id="9" creationId="{D21E1DB4-6783-2603-456D-B8AA7C58132D}"/>
          </ac:spMkLst>
        </pc:spChg>
        <pc:spChg chg="mod">
          <ac:chgData name="Binita Gupta (binitag)" userId="2e1667b5-636b-4c95-a3b3-a8a0dc9f68da" providerId="ADAL" clId="{4219D885-C3A3-B246-9809-061715B5E4E6}" dt="2023-12-04T23:34:28.113" v="9388" actId="1076"/>
          <ac:spMkLst>
            <pc:docMk/>
            <pc:sldMk cId="162017798" sldId="279"/>
            <ac:spMk id="10" creationId="{EF2B6668-64BC-EA21-447E-69029534A3C0}"/>
          </ac:spMkLst>
        </pc:spChg>
        <pc:spChg chg="mod">
          <ac:chgData name="Binita Gupta (binitag)" userId="2e1667b5-636b-4c95-a3b3-a8a0dc9f68da" providerId="ADAL" clId="{4219D885-C3A3-B246-9809-061715B5E4E6}" dt="2023-12-04T23:34:28.113" v="9388" actId="1076"/>
          <ac:spMkLst>
            <pc:docMk/>
            <pc:sldMk cId="162017798" sldId="279"/>
            <ac:spMk id="13" creationId="{5A8F6F75-1B3E-2A1A-CE13-FCA3E3268F53}"/>
          </ac:spMkLst>
        </pc:spChg>
        <pc:spChg chg="mod">
          <ac:chgData name="Binita Gupta (binitag)" userId="2e1667b5-636b-4c95-a3b3-a8a0dc9f68da" providerId="ADAL" clId="{4219D885-C3A3-B246-9809-061715B5E4E6}" dt="2023-12-04T23:34:28.113" v="9388" actId="1076"/>
          <ac:spMkLst>
            <pc:docMk/>
            <pc:sldMk cId="162017798" sldId="279"/>
            <ac:spMk id="14" creationId="{1E0868CA-C697-06E7-18B9-923C100F92EE}"/>
          </ac:spMkLst>
        </pc:spChg>
        <pc:spChg chg="mod">
          <ac:chgData name="Binita Gupta (binitag)" userId="2e1667b5-636b-4c95-a3b3-a8a0dc9f68da" providerId="ADAL" clId="{4219D885-C3A3-B246-9809-061715B5E4E6}" dt="2023-12-04T23:34:28.113" v="9388" actId="1076"/>
          <ac:spMkLst>
            <pc:docMk/>
            <pc:sldMk cId="162017798" sldId="279"/>
            <ac:spMk id="15" creationId="{9BCDC1B4-623F-48E8-2DEC-D060BD4135BF}"/>
          </ac:spMkLst>
        </pc:spChg>
        <pc:spChg chg="add mod">
          <ac:chgData name="Binita Gupta (binitag)" userId="2e1667b5-636b-4c95-a3b3-a8a0dc9f68da" providerId="ADAL" clId="{4219D885-C3A3-B246-9809-061715B5E4E6}" dt="2023-12-05T00:58:45.550" v="9532" actId="1076"/>
          <ac:spMkLst>
            <pc:docMk/>
            <pc:sldMk cId="162017798" sldId="279"/>
            <ac:spMk id="16" creationId="{8E2586CD-C86E-AEB1-A58B-8C3A2AEB60B5}"/>
          </ac:spMkLst>
        </pc:spChg>
        <pc:spChg chg="add mod">
          <ac:chgData name="Binita Gupta (binitag)" userId="2e1667b5-636b-4c95-a3b3-a8a0dc9f68da" providerId="ADAL" clId="{4219D885-C3A3-B246-9809-061715B5E4E6}" dt="2023-12-05T03:36:52.497" v="10555" actId="20577"/>
          <ac:spMkLst>
            <pc:docMk/>
            <pc:sldMk cId="162017798" sldId="279"/>
            <ac:spMk id="17" creationId="{CF8D9F55-43B3-4D2B-5F4B-89DBF0A36463}"/>
          </ac:spMkLst>
        </pc:spChg>
        <pc:spChg chg="add mod">
          <ac:chgData name="Binita Gupta (binitag)" userId="2e1667b5-636b-4c95-a3b3-a8a0dc9f68da" providerId="ADAL" clId="{4219D885-C3A3-B246-9809-061715B5E4E6}" dt="2023-12-05T15:42:42.606" v="11751" actId="14100"/>
          <ac:spMkLst>
            <pc:docMk/>
            <pc:sldMk cId="162017798" sldId="279"/>
            <ac:spMk id="18" creationId="{A76495CE-5DC2-0F55-69A4-54EEC4E5CB49}"/>
          </ac:spMkLst>
        </pc:spChg>
        <pc:spChg chg="mod">
          <ac:chgData name="Binita Gupta (binitag)" userId="2e1667b5-636b-4c95-a3b3-a8a0dc9f68da" providerId="ADAL" clId="{4219D885-C3A3-B246-9809-061715B5E4E6}" dt="2023-12-04T23:34:28.113" v="9388" actId="1076"/>
          <ac:spMkLst>
            <pc:docMk/>
            <pc:sldMk cId="162017798" sldId="279"/>
            <ac:spMk id="19" creationId="{3F1A6D87-AB98-F476-E476-2208C1595E39}"/>
          </ac:spMkLst>
        </pc:spChg>
        <pc:spChg chg="mod">
          <ac:chgData name="Binita Gupta (binitag)" userId="2e1667b5-636b-4c95-a3b3-a8a0dc9f68da" providerId="ADAL" clId="{4219D885-C3A3-B246-9809-061715B5E4E6}" dt="2023-12-04T23:34:28.113" v="9388" actId="1076"/>
          <ac:spMkLst>
            <pc:docMk/>
            <pc:sldMk cId="162017798" sldId="279"/>
            <ac:spMk id="20" creationId="{E814277D-A67F-5BD9-054A-85F3095A1681}"/>
          </ac:spMkLst>
        </pc:spChg>
        <pc:spChg chg="mod">
          <ac:chgData name="Binita Gupta (binitag)" userId="2e1667b5-636b-4c95-a3b3-a8a0dc9f68da" providerId="ADAL" clId="{4219D885-C3A3-B246-9809-061715B5E4E6}" dt="2023-12-04T23:34:28.113" v="9388" actId="1076"/>
          <ac:spMkLst>
            <pc:docMk/>
            <pc:sldMk cId="162017798" sldId="279"/>
            <ac:spMk id="21" creationId="{38118A08-C11A-DB8A-8DD7-1D257BCC3F60}"/>
          </ac:spMkLst>
        </pc:spChg>
        <pc:spChg chg="mod">
          <ac:chgData name="Binita Gupta (binitag)" userId="2e1667b5-636b-4c95-a3b3-a8a0dc9f68da" providerId="ADAL" clId="{4219D885-C3A3-B246-9809-061715B5E4E6}" dt="2023-12-04T23:34:28.113" v="9388" actId="1076"/>
          <ac:spMkLst>
            <pc:docMk/>
            <pc:sldMk cId="162017798" sldId="279"/>
            <ac:spMk id="22" creationId="{3F88257E-B24E-F767-1599-B0E232CF2DBB}"/>
          </ac:spMkLst>
        </pc:spChg>
        <pc:spChg chg="mod">
          <ac:chgData name="Binita Gupta (binitag)" userId="2e1667b5-636b-4c95-a3b3-a8a0dc9f68da" providerId="ADAL" clId="{4219D885-C3A3-B246-9809-061715B5E4E6}" dt="2023-12-04T23:34:28.113" v="9388" actId="1076"/>
          <ac:spMkLst>
            <pc:docMk/>
            <pc:sldMk cId="162017798" sldId="279"/>
            <ac:spMk id="23" creationId="{75B101A9-2704-7A82-FA39-CCCE6798B3CB}"/>
          </ac:spMkLst>
        </pc:spChg>
        <pc:spChg chg="mod">
          <ac:chgData name="Binita Gupta (binitag)" userId="2e1667b5-636b-4c95-a3b3-a8a0dc9f68da" providerId="ADAL" clId="{4219D885-C3A3-B246-9809-061715B5E4E6}" dt="2023-12-04T23:34:28.113" v="9388" actId="1076"/>
          <ac:spMkLst>
            <pc:docMk/>
            <pc:sldMk cId="162017798" sldId="279"/>
            <ac:spMk id="24" creationId="{71CD1A5C-3161-0189-152F-3479E5D0797C}"/>
          </ac:spMkLst>
        </pc:spChg>
        <pc:spChg chg="mod">
          <ac:chgData name="Binita Gupta (binitag)" userId="2e1667b5-636b-4c95-a3b3-a8a0dc9f68da" providerId="ADAL" clId="{4219D885-C3A3-B246-9809-061715B5E4E6}" dt="2023-12-04T23:34:28.113" v="9388" actId="1076"/>
          <ac:spMkLst>
            <pc:docMk/>
            <pc:sldMk cId="162017798" sldId="279"/>
            <ac:spMk id="25" creationId="{D91DEC39-7D54-D1B5-578C-03DA90E58374}"/>
          </ac:spMkLst>
        </pc:spChg>
        <pc:spChg chg="mod">
          <ac:chgData name="Binita Gupta (binitag)" userId="2e1667b5-636b-4c95-a3b3-a8a0dc9f68da" providerId="ADAL" clId="{4219D885-C3A3-B246-9809-061715B5E4E6}" dt="2023-12-04T23:34:28.113" v="9388" actId="1076"/>
          <ac:spMkLst>
            <pc:docMk/>
            <pc:sldMk cId="162017798" sldId="279"/>
            <ac:spMk id="26" creationId="{4A532942-1227-616D-106E-770D55FD4397}"/>
          </ac:spMkLst>
        </pc:spChg>
        <pc:spChg chg="mod">
          <ac:chgData name="Binita Gupta (binitag)" userId="2e1667b5-636b-4c95-a3b3-a8a0dc9f68da" providerId="ADAL" clId="{4219D885-C3A3-B246-9809-061715B5E4E6}" dt="2023-12-04T23:34:28.113" v="9388" actId="1076"/>
          <ac:spMkLst>
            <pc:docMk/>
            <pc:sldMk cId="162017798" sldId="279"/>
            <ac:spMk id="27" creationId="{93897779-E0B7-9AEB-1526-45D6740D1004}"/>
          </ac:spMkLst>
        </pc:spChg>
        <pc:spChg chg="mod">
          <ac:chgData name="Binita Gupta (binitag)" userId="2e1667b5-636b-4c95-a3b3-a8a0dc9f68da" providerId="ADAL" clId="{4219D885-C3A3-B246-9809-061715B5E4E6}" dt="2023-12-04T23:34:28.113" v="9388" actId="1076"/>
          <ac:spMkLst>
            <pc:docMk/>
            <pc:sldMk cId="162017798" sldId="279"/>
            <ac:spMk id="28" creationId="{683A06D8-8019-E9F0-96A7-6780AA4A1047}"/>
          </ac:spMkLst>
        </pc:spChg>
        <pc:spChg chg="mod">
          <ac:chgData name="Binita Gupta (binitag)" userId="2e1667b5-636b-4c95-a3b3-a8a0dc9f68da" providerId="ADAL" clId="{4219D885-C3A3-B246-9809-061715B5E4E6}" dt="2023-12-04T23:34:28.113" v="9388" actId="1076"/>
          <ac:spMkLst>
            <pc:docMk/>
            <pc:sldMk cId="162017798" sldId="279"/>
            <ac:spMk id="29" creationId="{0063BE5E-C73E-76D7-5A32-3DD0B9460210}"/>
          </ac:spMkLst>
        </pc:spChg>
        <pc:spChg chg="mod">
          <ac:chgData name="Binita Gupta (binitag)" userId="2e1667b5-636b-4c95-a3b3-a8a0dc9f68da" providerId="ADAL" clId="{4219D885-C3A3-B246-9809-061715B5E4E6}" dt="2023-12-04T23:34:28.113" v="9388" actId="1076"/>
          <ac:spMkLst>
            <pc:docMk/>
            <pc:sldMk cId="162017798" sldId="279"/>
            <ac:spMk id="30" creationId="{2B4D87E8-6B0F-412B-C8C7-F175CB5A1E64}"/>
          </ac:spMkLst>
        </pc:spChg>
        <pc:spChg chg="mod">
          <ac:chgData name="Binita Gupta (binitag)" userId="2e1667b5-636b-4c95-a3b3-a8a0dc9f68da" providerId="ADAL" clId="{4219D885-C3A3-B246-9809-061715B5E4E6}" dt="2023-12-05T03:09:17.326" v="9573" actId="1076"/>
          <ac:spMkLst>
            <pc:docMk/>
            <pc:sldMk cId="162017798" sldId="279"/>
            <ac:spMk id="31" creationId="{F58326FF-C3B2-6248-0D8A-7F5E9FC747A0}"/>
          </ac:spMkLst>
        </pc:spChg>
        <pc:spChg chg="mod">
          <ac:chgData name="Binita Gupta (binitag)" userId="2e1667b5-636b-4c95-a3b3-a8a0dc9f68da" providerId="ADAL" clId="{4219D885-C3A3-B246-9809-061715B5E4E6}" dt="2023-12-05T03:09:21.719" v="9574" actId="14100"/>
          <ac:spMkLst>
            <pc:docMk/>
            <pc:sldMk cId="162017798" sldId="279"/>
            <ac:spMk id="36" creationId="{608AC470-441B-6318-51D6-57852897F0F8}"/>
          </ac:spMkLst>
        </pc:spChg>
        <pc:spChg chg="add mod">
          <ac:chgData name="Binita Gupta (binitag)" userId="2e1667b5-636b-4c95-a3b3-a8a0dc9f68da" providerId="ADAL" clId="{4219D885-C3A3-B246-9809-061715B5E4E6}" dt="2023-12-05T03:11:32.538" v="9617" actId="20577"/>
          <ac:spMkLst>
            <pc:docMk/>
            <pc:sldMk cId="162017798" sldId="279"/>
            <ac:spMk id="38" creationId="{2CDC9292-9A93-A7CA-7F4A-57251ECA8DDA}"/>
          </ac:spMkLst>
        </pc:spChg>
        <pc:spChg chg="mod">
          <ac:chgData name="Binita Gupta (binitag)" userId="2e1667b5-636b-4c95-a3b3-a8a0dc9f68da" providerId="ADAL" clId="{4219D885-C3A3-B246-9809-061715B5E4E6}" dt="2023-12-05T03:42:04.760" v="10614" actId="115"/>
          <ac:spMkLst>
            <pc:docMk/>
            <pc:sldMk cId="162017798" sldId="279"/>
            <ac:spMk id="43" creationId="{05D15E4F-AC10-CAB0-3FBB-8448750E1DBE}"/>
          </ac:spMkLst>
        </pc:spChg>
        <pc:spChg chg="mod">
          <ac:chgData name="Binita Gupta (binitag)" userId="2e1667b5-636b-4c95-a3b3-a8a0dc9f68da" providerId="ADAL" clId="{4219D885-C3A3-B246-9809-061715B5E4E6}" dt="2023-12-04T23:34:28.113" v="9388" actId="1076"/>
          <ac:spMkLst>
            <pc:docMk/>
            <pc:sldMk cId="162017798" sldId="279"/>
            <ac:spMk id="45" creationId="{828944E4-CE15-4371-8C9B-30384F94BA6F}"/>
          </ac:spMkLst>
        </pc:spChg>
        <pc:spChg chg="mod">
          <ac:chgData name="Binita Gupta (binitag)" userId="2e1667b5-636b-4c95-a3b3-a8a0dc9f68da" providerId="ADAL" clId="{4219D885-C3A3-B246-9809-061715B5E4E6}" dt="2023-12-04T23:34:28.113" v="9388" actId="1076"/>
          <ac:spMkLst>
            <pc:docMk/>
            <pc:sldMk cId="162017798" sldId="279"/>
            <ac:spMk id="47" creationId="{F9FF204D-EAA4-AB0A-A375-14F636E97A23}"/>
          </ac:spMkLst>
        </pc:spChg>
        <pc:spChg chg="mod">
          <ac:chgData name="Binita Gupta (binitag)" userId="2e1667b5-636b-4c95-a3b3-a8a0dc9f68da" providerId="ADAL" clId="{4219D885-C3A3-B246-9809-061715B5E4E6}" dt="2023-12-04T23:34:28.113" v="9388" actId="1076"/>
          <ac:spMkLst>
            <pc:docMk/>
            <pc:sldMk cId="162017798" sldId="279"/>
            <ac:spMk id="51" creationId="{25F9FDE3-78CE-4D3C-D9B2-A08B3E0D079F}"/>
          </ac:spMkLst>
        </pc:spChg>
        <pc:spChg chg="mod">
          <ac:chgData name="Binita Gupta (binitag)" userId="2e1667b5-636b-4c95-a3b3-a8a0dc9f68da" providerId="ADAL" clId="{4219D885-C3A3-B246-9809-061715B5E4E6}" dt="2023-12-04T23:34:28.113" v="9388" actId="1076"/>
          <ac:spMkLst>
            <pc:docMk/>
            <pc:sldMk cId="162017798" sldId="279"/>
            <ac:spMk id="63" creationId="{AC2D59B2-75D3-C113-38FB-781DF4ACA387}"/>
          </ac:spMkLst>
        </pc:spChg>
        <pc:spChg chg="mod">
          <ac:chgData name="Binita Gupta (binitag)" userId="2e1667b5-636b-4c95-a3b3-a8a0dc9f68da" providerId="ADAL" clId="{4219D885-C3A3-B246-9809-061715B5E4E6}" dt="2023-12-04T23:34:28.113" v="9388" actId="1076"/>
          <ac:spMkLst>
            <pc:docMk/>
            <pc:sldMk cId="162017798" sldId="279"/>
            <ac:spMk id="79" creationId="{AECF8823-2526-1E52-20BC-9245044E8BCE}"/>
          </ac:spMkLst>
        </pc:spChg>
        <pc:spChg chg="mod">
          <ac:chgData name="Binita Gupta (binitag)" userId="2e1667b5-636b-4c95-a3b3-a8a0dc9f68da" providerId="ADAL" clId="{4219D885-C3A3-B246-9809-061715B5E4E6}" dt="2023-12-05T03:14:43.040" v="9647" actId="1076"/>
          <ac:spMkLst>
            <pc:docMk/>
            <pc:sldMk cId="162017798" sldId="279"/>
            <ac:spMk id="80" creationId="{70B9A0D3-2E49-0646-17B0-F179F3269053}"/>
          </ac:spMkLst>
        </pc:spChg>
        <pc:spChg chg="mod">
          <ac:chgData name="Binita Gupta (binitag)" userId="2e1667b5-636b-4c95-a3b3-a8a0dc9f68da" providerId="ADAL" clId="{4219D885-C3A3-B246-9809-061715B5E4E6}" dt="2023-12-05T03:10:55.951" v="9585" actId="1076"/>
          <ac:spMkLst>
            <pc:docMk/>
            <pc:sldMk cId="162017798" sldId="279"/>
            <ac:spMk id="82" creationId="{C7DAAF49-6918-C2BC-6BD6-8BD2A0562494}"/>
          </ac:spMkLst>
        </pc:spChg>
        <pc:cxnChg chg="add mod">
          <ac:chgData name="Binita Gupta (binitag)" userId="2e1667b5-636b-4c95-a3b3-a8a0dc9f68da" providerId="ADAL" clId="{4219D885-C3A3-B246-9809-061715B5E4E6}" dt="2023-12-05T03:12:57.117" v="9630" actId="14100"/>
          <ac:cxnSpMkLst>
            <pc:docMk/>
            <pc:sldMk cId="162017798" sldId="279"/>
            <ac:cxnSpMk id="12" creationId="{F78C80BC-CEB0-CD73-BCC3-B98DC2D54697}"/>
          </ac:cxnSpMkLst>
        </pc:cxnChg>
        <pc:cxnChg chg="mod">
          <ac:chgData name="Binita Gupta (binitag)" userId="2e1667b5-636b-4c95-a3b3-a8a0dc9f68da" providerId="ADAL" clId="{4219D885-C3A3-B246-9809-061715B5E4E6}" dt="2023-12-04T23:38:30.960" v="9432" actId="108"/>
          <ac:cxnSpMkLst>
            <pc:docMk/>
            <pc:sldMk cId="162017798" sldId="279"/>
            <ac:cxnSpMk id="33" creationId="{C212FDC7-47C3-0BAE-8AB8-1CB923DEBA43}"/>
          </ac:cxnSpMkLst>
        </pc:cxnChg>
        <pc:cxnChg chg="mod">
          <ac:chgData name="Binita Gupta (binitag)" userId="2e1667b5-636b-4c95-a3b3-a8a0dc9f68da" providerId="ADAL" clId="{4219D885-C3A3-B246-9809-061715B5E4E6}" dt="2023-12-05T03:10:02.536" v="9576" actId="13822"/>
          <ac:cxnSpMkLst>
            <pc:docMk/>
            <pc:sldMk cId="162017798" sldId="279"/>
            <ac:cxnSpMk id="34" creationId="{009B25CC-BCE7-1911-797F-20657D885E16}"/>
          </ac:cxnSpMkLst>
        </pc:cxnChg>
        <pc:cxnChg chg="mod">
          <ac:chgData name="Binita Gupta (binitag)" userId="2e1667b5-636b-4c95-a3b3-a8a0dc9f68da" providerId="ADAL" clId="{4219D885-C3A3-B246-9809-061715B5E4E6}" dt="2023-12-05T03:10:08.686" v="9577" actId="13822"/>
          <ac:cxnSpMkLst>
            <pc:docMk/>
            <pc:sldMk cId="162017798" sldId="279"/>
            <ac:cxnSpMk id="35" creationId="{A66EBE32-3FC1-C940-1166-68EC2283CC93}"/>
          </ac:cxnSpMkLst>
        </pc:cxnChg>
        <pc:cxnChg chg="add mod">
          <ac:chgData name="Binita Gupta (binitag)" userId="2e1667b5-636b-4c95-a3b3-a8a0dc9f68da" providerId="ADAL" clId="{4219D885-C3A3-B246-9809-061715B5E4E6}" dt="2023-12-05T03:11:14.008" v="9588" actId="13822"/>
          <ac:cxnSpMkLst>
            <pc:docMk/>
            <pc:sldMk cId="162017798" sldId="279"/>
            <ac:cxnSpMk id="37" creationId="{A47EC210-DE72-737E-9397-F9115026688F}"/>
          </ac:cxnSpMkLst>
        </pc:cxnChg>
        <pc:cxnChg chg="add mod">
          <ac:chgData name="Binita Gupta (binitag)" userId="2e1667b5-636b-4c95-a3b3-a8a0dc9f68da" providerId="ADAL" clId="{4219D885-C3A3-B246-9809-061715B5E4E6}" dt="2023-12-05T03:13:10.889" v="9632" actId="14100"/>
          <ac:cxnSpMkLst>
            <pc:docMk/>
            <pc:sldMk cId="162017798" sldId="279"/>
            <ac:cxnSpMk id="39" creationId="{7191A5C7-58A4-0D5E-D3EE-DF6F27949637}"/>
          </ac:cxnSpMkLst>
        </pc:cxnChg>
        <pc:cxnChg chg="mod">
          <ac:chgData name="Binita Gupta (binitag)" userId="2e1667b5-636b-4c95-a3b3-a8a0dc9f68da" providerId="ADAL" clId="{4219D885-C3A3-B246-9809-061715B5E4E6}" dt="2023-12-04T23:38:08.996" v="9430" actId="13822"/>
          <ac:cxnSpMkLst>
            <pc:docMk/>
            <pc:sldMk cId="162017798" sldId="279"/>
            <ac:cxnSpMk id="52" creationId="{9B0AF17C-A2C9-C2C1-F6CE-15380BFCA2D4}"/>
          </ac:cxnSpMkLst>
        </pc:cxnChg>
        <pc:cxnChg chg="mod">
          <ac:chgData name="Binita Gupta (binitag)" userId="2e1667b5-636b-4c95-a3b3-a8a0dc9f68da" providerId="ADAL" clId="{4219D885-C3A3-B246-9809-061715B5E4E6}" dt="2023-12-04T23:34:28.113" v="9388" actId="1076"/>
          <ac:cxnSpMkLst>
            <pc:docMk/>
            <pc:sldMk cId="162017798" sldId="279"/>
            <ac:cxnSpMk id="54" creationId="{065A633C-02E2-29A3-2B6C-C8A4F1E6C7C4}"/>
          </ac:cxnSpMkLst>
        </pc:cxnChg>
        <pc:cxnChg chg="add mod">
          <ac:chgData name="Binita Gupta (binitag)" userId="2e1667b5-636b-4c95-a3b3-a8a0dc9f68da" providerId="ADAL" clId="{4219D885-C3A3-B246-9809-061715B5E4E6}" dt="2023-12-05T03:13:27.836" v="9634" actId="1076"/>
          <ac:cxnSpMkLst>
            <pc:docMk/>
            <pc:sldMk cId="162017798" sldId="279"/>
            <ac:cxnSpMk id="57" creationId="{B212E863-725A-925E-9AF3-A783C9FD44BF}"/>
          </ac:cxnSpMkLst>
        </pc:cxnChg>
        <pc:cxnChg chg="add mod">
          <ac:chgData name="Binita Gupta (binitag)" userId="2e1667b5-636b-4c95-a3b3-a8a0dc9f68da" providerId="ADAL" clId="{4219D885-C3A3-B246-9809-061715B5E4E6}" dt="2023-12-05T03:14:40.016" v="9646" actId="1076"/>
          <ac:cxnSpMkLst>
            <pc:docMk/>
            <pc:sldMk cId="162017798" sldId="279"/>
            <ac:cxnSpMk id="58" creationId="{8260DC68-2519-8E91-C8FA-17A61083FF73}"/>
          </ac:cxnSpMkLst>
        </pc:cxnChg>
        <pc:cxnChg chg="mod">
          <ac:chgData name="Binita Gupta (binitag)" userId="2e1667b5-636b-4c95-a3b3-a8a0dc9f68da" providerId="ADAL" clId="{4219D885-C3A3-B246-9809-061715B5E4E6}" dt="2023-12-04T23:34:28.113" v="9388" actId="1076"/>
          <ac:cxnSpMkLst>
            <pc:docMk/>
            <pc:sldMk cId="162017798" sldId="279"/>
            <ac:cxnSpMk id="74" creationId="{D21B1AF2-FC71-D79E-EB24-615308F4726E}"/>
          </ac:cxnSpMkLst>
        </pc:cxnChg>
        <pc:cxnChg chg="mod">
          <ac:chgData name="Binita Gupta (binitag)" userId="2e1667b5-636b-4c95-a3b3-a8a0dc9f68da" providerId="ADAL" clId="{4219D885-C3A3-B246-9809-061715B5E4E6}" dt="2023-12-04T23:34:28.113" v="9388" actId="1076"/>
          <ac:cxnSpMkLst>
            <pc:docMk/>
            <pc:sldMk cId="162017798" sldId="279"/>
            <ac:cxnSpMk id="75" creationId="{BEA719EF-981E-5B2F-5925-5E04CB88C42D}"/>
          </ac:cxnSpMkLst>
        </pc:cxnChg>
        <pc:cxnChg chg="del mod">
          <ac:chgData name="Binita Gupta (binitag)" userId="2e1667b5-636b-4c95-a3b3-a8a0dc9f68da" providerId="ADAL" clId="{4219D885-C3A3-B246-9809-061715B5E4E6}" dt="2023-12-04T23:38:48.892" v="9434" actId="478"/>
          <ac:cxnSpMkLst>
            <pc:docMk/>
            <pc:sldMk cId="162017798" sldId="279"/>
            <ac:cxnSpMk id="76" creationId="{E6A77C08-FA39-76A6-B1E2-A471C8FB0EA8}"/>
          </ac:cxnSpMkLst>
        </pc:cxnChg>
        <pc:cxnChg chg="mod">
          <ac:chgData name="Binita Gupta (binitag)" userId="2e1667b5-636b-4c95-a3b3-a8a0dc9f68da" providerId="ADAL" clId="{4219D885-C3A3-B246-9809-061715B5E4E6}" dt="2023-12-05T03:10:55.951" v="9585" actId="1076"/>
          <ac:cxnSpMkLst>
            <pc:docMk/>
            <pc:sldMk cId="162017798" sldId="279"/>
            <ac:cxnSpMk id="81" creationId="{2C175393-A5B1-2959-204A-25E0ED377982}"/>
          </ac:cxnSpMkLst>
        </pc:cxnChg>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pChg chg="mod">
          <ac:chgData name="Binita Gupta (binitag)" userId="2e1667b5-636b-4c95-a3b3-a8a0dc9f68da" providerId="ADAL" clId="{4219D885-C3A3-B246-9809-061715B5E4E6}" dt="2023-12-05T03:29:10.481" v="10005" actId="20577"/>
          <ac:spMkLst>
            <pc:docMk/>
            <pc:sldMk cId="280654529" sldId="280"/>
            <ac:spMk id="2" creationId="{7500DC9F-1940-28C4-CFA6-DB7768DA3513}"/>
          </ac:spMkLst>
        </pc:spChg>
        <pc:spChg chg="add mod">
          <ac:chgData name="Binita Gupta (binitag)" userId="2e1667b5-636b-4c95-a3b3-a8a0dc9f68da" providerId="ADAL" clId="{4219D885-C3A3-B246-9809-061715B5E4E6}" dt="2023-12-13T22:38:09.049" v="22060" actId="1076"/>
          <ac:spMkLst>
            <pc:docMk/>
            <pc:sldMk cId="280654529" sldId="280"/>
            <ac:spMk id="3" creationId="{63B353A2-7BF4-E7E3-2E40-A1A5D6C2CFCD}"/>
          </ac:spMkLst>
        </pc:spChg>
        <pc:spChg chg="del mod">
          <ac:chgData name="Binita Gupta (binitag)" userId="2e1667b5-636b-4c95-a3b3-a8a0dc9f68da" providerId="ADAL" clId="{4219D885-C3A3-B246-9809-061715B5E4E6}" dt="2023-12-05T03:29:52.678" v="10007" actId="478"/>
          <ac:spMkLst>
            <pc:docMk/>
            <pc:sldMk cId="280654529" sldId="280"/>
            <ac:spMk id="7" creationId="{AFEB1291-2208-08CD-D3ED-A023ADE7244C}"/>
          </ac:spMkLst>
        </pc:spChg>
        <pc:spChg chg="del mod">
          <ac:chgData name="Binita Gupta (binitag)" userId="2e1667b5-636b-4c95-a3b3-a8a0dc9f68da" providerId="ADAL" clId="{4219D885-C3A3-B246-9809-061715B5E4E6}" dt="2023-12-05T03:29:52.678" v="10007" actId="478"/>
          <ac:spMkLst>
            <pc:docMk/>
            <pc:sldMk cId="280654529" sldId="280"/>
            <ac:spMk id="8" creationId="{3FC4F349-B56B-113D-B804-A0A8AD92E48D}"/>
          </ac:spMkLst>
        </pc:spChg>
        <pc:spChg chg="del mod">
          <ac:chgData name="Binita Gupta (binitag)" userId="2e1667b5-636b-4c95-a3b3-a8a0dc9f68da" providerId="ADAL" clId="{4219D885-C3A3-B246-9809-061715B5E4E6}" dt="2023-12-05T03:29:52.678" v="10007" actId="478"/>
          <ac:spMkLst>
            <pc:docMk/>
            <pc:sldMk cId="280654529" sldId="280"/>
            <ac:spMk id="9" creationId="{D21E1DB4-6783-2603-456D-B8AA7C58132D}"/>
          </ac:spMkLst>
        </pc:spChg>
        <pc:spChg chg="del mod">
          <ac:chgData name="Binita Gupta (binitag)" userId="2e1667b5-636b-4c95-a3b3-a8a0dc9f68da" providerId="ADAL" clId="{4219D885-C3A3-B246-9809-061715B5E4E6}" dt="2023-12-05T03:29:52.678" v="10007" actId="478"/>
          <ac:spMkLst>
            <pc:docMk/>
            <pc:sldMk cId="280654529" sldId="280"/>
            <ac:spMk id="10" creationId="{EF2B6668-64BC-EA21-447E-69029534A3C0}"/>
          </ac:spMkLst>
        </pc:spChg>
        <pc:spChg chg="del mod">
          <ac:chgData name="Binita Gupta (binitag)" userId="2e1667b5-636b-4c95-a3b3-a8a0dc9f68da" providerId="ADAL" clId="{4219D885-C3A3-B246-9809-061715B5E4E6}" dt="2023-12-05T03:29:52.678" v="10007" actId="478"/>
          <ac:spMkLst>
            <pc:docMk/>
            <pc:sldMk cId="280654529" sldId="280"/>
            <ac:spMk id="13" creationId="{5A8F6F75-1B3E-2A1A-CE13-FCA3E3268F53}"/>
          </ac:spMkLst>
        </pc:spChg>
        <pc:spChg chg="del mod">
          <ac:chgData name="Binita Gupta (binitag)" userId="2e1667b5-636b-4c95-a3b3-a8a0dc9f68da" providerId="ADAL" clId="{4219D885-C3A3-B246-9809-061715B5E4E6}" dt="2023-12-05T03:29:52.678" v="10007" actId="478"/>
          <ac:spMkLst>
            <pc:docMk/>
            <pc:sldMk cId="280654529" sldId="280"/>
            <ac:spMk id="14" creationId="{1E0868CA-C697-06E7-18B9-923C100F92EE}"/>
          </ac:spMkLst>
        </pc:spChg>
        <pc:spChg chg="del mod">
          <ac:chgData name="Binita Gupta (binitag)" userId="2e1667b5-636b-4c95-a3b3-a8a0dc9f68da" providerId="ADAL" clId="{4219D885-C3A3-B246-9809-061715B5E4E6}" dt="2023-12-05T03:29:52.678" v="10007" actId="478"/>
          <ac:spMkLst>
            <pc:docMk/>
            <pc:sldMk cId="280654529" sldId="280"/>
            <ac:spMk id="15" creationId="{9BCDC1B4-623F-48E8-2DEC-D060BD4135BF}"/>
          </ac:spMkLst>
        </pc:spChg>
        <pc:spChg chg="del mod">
          <ac:chgData name="Binita Gupta (binitag)" userId="2e1667b5-636b-4c95-a3b3-a8a0dc9f68da" providerId="ADAL" clId="{4219D885-C3A3-B246-9809-061715B5E4E6}" dt="2023-12-05T03:29:52.678" v="10007" actId="478"/>
          <ac:spMkLst>
            <pc:docMk/>
            <pc:sldMk cId="280654529" sldId="280"/>
            <ac:spMk id="16" creationId="{8E2586CD-C86E-AEB1-A58B-8C3A2AEB60B5}"/>
          </ac:spMkLst>
        </pc:spChg>
        <pc:spChg chg="del mod">
          <ac:chgData name="Binita Gupta (binitag)" userId="2e1667b5-636b-4c95-a3b3-a8a0dc9f68da" providerId="ADAL" clId="{4219D885-C3A3-B246-9809-061715B5E4E6}" dt="2023-12-05T03:29:52.678" v="10007" actId="478"/>
          <ac:spMkLst>
            <pc:docMk/>
            <pc:sldMk cId="280654529" sldId="280"/>
            <ac:spMk id="17" creationId="{CF8D9F55-43B3-4D2B-5F4B-89DBF0A36463}"/>
          </ac:spMkLst>
        </pc:spChg>
        <pc:spChg chg="del mod">
          <ac:chgData name="Binita Gupta (binitag)" userId="2e1667b5-636b-4c95-a3b3-a8a0dc9f68da" providerId="ADAL" clId="{4219D885-C3A3-B246-9809-061715B5E4E6}" dt="2023-12-05T03:29:52.678" v="10007" actId="478"/>
          <ac:spMkLst>
            <pc:docMk/>
            <pc:sldMk cId="280654529" sldId="280"/>
            <ac:spMk id="18" creationId="{A76495CE-5DC2-0F55-69A4-54EEC4E5CB49}"/>
          </ac:spMkLst>
        </pc:spChg>
        <pc:spChg chg="del mod">
          <ac:chgData name="Binita Gupta (binitag)" userId="2e1667b5-636b-4c95-a3b3-a8a0dc9f68da" providerId="ADAL" clId="{4219D885-C3A3-B246-9809-061715B5E4E6}" dt="2023-12-05T03:29:52.678" v="10007" actId="478"/>
          <ac:spMkLst>
            <pc:docMk/>
            <pc:sldMk cId="280654529" sldId="280"/>
            <ac:spMk id="19" creationId="{3F1A6D87-AB98-F476-E476-2208C1595E39}"/>
          </ac:spMkLst>
        </pc:spChg>
        <pc:spChg chg="del mod">
          <ac:chgData name="Binita Gupta (binitag)" userId="2e1667b5-636b-4c95-a3b3-a8a0dc9f68da" providerId="ADAL" clId="{4219D885-C3A3-B246-9809-061715B5E4E6}" dt="2023-12-05T03:29:52.678" v="10007" actId="478"/>
          <ac:spMkLst>
            <pc:docMk/>
            <pc:sldMk cId="280654529" sldId="280"/>
            <ac:spMk id="20" creationId="{E814277D-A67F-5BD9-054A-85F3095A1681}"/>
          </ac:spMkLst>
        </pc:spChg>
        <pc:spChg chg="del mod">
          <ac:chgData name="Binita Gupta (binitag)" userId="2e1667b5-636b-4c95-a3b3-a8a0dc9f68da" providerId="ADAL" clId="{4219D885-C3A3-B246-9809-061715B5E4E6}" dt="2023-12-05T03:29:52.678" v="10007" actId="478"/>
          <ac:spMkLst>
            <pc:docMk/>
            <pc:sldMk cId="280654529" sldId="280"/>
            <ac:spMk id="21" creationId="{38118A08-C11A-DB8A-8DD7-1D257BCC3F60}"/>
          </ac:spMkLst>
        </pc:spChg>
        <pc:spChg chg="del mod">
          <ac:chgData name="Binita Gupta (binitag)" userId="2e1667b5-636b-4c95-a3b3-a8a0dc9f68da" providerId="ADAL" clId="{4219D885-C3A3-B246-9809-061715B5E4E6}" dt="2023-12-05T03:29:52.678" v="10007" actId="478"/>
          <ac:spMkLst>
            <pc:docMk/>
            <pc:sldMk cId="280654529" sldId="280"/>
            <ac:spMk id="22" creationId="{3F88257E-B24E-F767-1599-B0E232CF2DBB}"/>
          </ac:spMkLst>
        </pc:spChg>
        <pc:spChg chg="del mod">
          <ac:chgData name="Binita Gupta (binitag)" userId="2e1667b5-636b-4c95-a3b3-a8a0dc9f68da" providerId="ADAL" clId="{4219D885-C3A3-B246-9809-061715B5E4E6}" dt="2023-12-05T03:29:52.678" v="10007" actId="478"/>
          <ac:spMkLst>
            <pc:docMk/>
            <pc:sldMk cId="280654529" sldId="280"/>
            <ac:spMk id="23" creationId="{75B101A9-2704-7A82-FA39-CCCE6798B3CB}"/>
          </ac:spMkLst>
        </pc:spChg>
        <pc:spChg chg="del mod">
          <ac:chgData name="Binita Gupta (binitag)" userId="2e1667b5-636b-4c95-a3b3-a8a0dc9f68da" providerId="ADAL" clId="{4219D885-C3A3-B246-9809-061715B5E4E6}" dt="2023-12-05T03:29:52.678" v="10007" actId="478"/>
          <ac:spMkLst>
            <pc:docMk/>
            <pc:sldMk cId="280654529" sldId="280"/>
            <ac:spMk id="24" creationId="{71CD1A5C-3161-0189-152F-3479E5D0797C}"/>
          </ac:spMkLst>
        </pc:spChg>
        <pc:spChg chg="del mod">
          <ac:chgData name="Binita Gupta (binitag)" userId="2e1667b5-636b-4c95-a3b3-a8a0dc9f68da" providerId="ADAL" clId="{4219D885-C3A3-B246-9809-061715B5E4E6}" dt="2023-12-05T03:29:52.678" v="10007" actId="478"/>
          <ac:spMkLst>
            <pc:docMk/>
            <pc:sldMk cId="280654529" sldId="280"/>
            <ac:spMk id="25" creationId="{D91DEC39-7D54-D1B5-578C-03DA90E58374}"/>
          </ac:spMkLst>
        </pc:spChg>
        <pc:spChg chg="del mod">
          <ac:chgData name="Binita Gupta (binitag)" userId="2e1667b5-636b-4c95-a3b3-a8a0dc9f68da" providerId="ADAL" clId="{4219D885-C3A3-B246-9809-061715B5E4E6}" dt="2023-12-05T03:29:52.678" v="10007" actId="478"/>
          <ac:spMkLst>
            <pc:docMk/>
            <pc:sldMk cId="280654529" sldId="280"/>
            <ac:spMk id="26" creationId="{4A532942-1227-616D-106E-770D55FD4397}"/>
          </ac:spMkLst>
        </pc:spChg>
        <pc:spChg chg="del mod">
          <ac:chgData name="Binita Gupta (binitag)" userId="2e1667b5-636b-4c95-a3b3-a8a0dc9f68da" providerId="ADAL" clId="{4219D885-C3A3-B246-9809-061715B5E4E6}" dt="2023-12-05T03:29:52.678" v="10007" actId="478"/>
          <ac:spMkLst>
            <pc:docMk/>
            <pc:sldMk cId="280654529" sldId="280"/>
            <ac:spMk id="27" creationId="{93897779-E0B7-9AEB-1526-45D6740D1004}"/>
          </ac:spMkLst>
        </pc:spChg>
        <pc:spChg chg="del mod">
          <ac:chgData name="Binita Gupta (binitag)" userId="2e1667b5-636b-4c95-a3b3-a8a0dc9f68da" providerId="ADAL" clId="{4219D885-C3A3-B246-9809-061715B5E4E6}" dt="2023-12-05T03:29:52.678" v="10007" actId="478"/>
          <ac:spMkLst>
            <pc:docMk/>
            <pc:sldMk cId="280654529" sldId="280"/>
            <ac:spMk id="28" creationId="{683A06D8-8019-E9F0-96A7-6780AA4A1047}"/>
          </ac:spMkLst>
        </pc:spChg>
        <pc:spChg chg="del mod">
          <ac:chgData name="Binita Gupta (binitag)" userId="2e1667b5-636b-4c95-a3b3-a8a0dc9f68da" providerId="ADAL" clId="{4219D885-C3A3-B246-9809-061715B5E4E6}" dt="2023-12-05T03:29:52.678" v="10007" actId="478"/>
          <ac:spMkLst>
            <pc:docMk/>
            <pc:sldMk cId="280654529" sldId="280"/>
            <ac:spMk id="29" creationId="{0063BE5E-C73E-76D7-5A32-3DD0B9460210}"/>
          </ac:spMkLst>
        </pc:spChg>
        <pc:spChg chg="del mod">
          <ac:chgData name="Binita Gupta (binitag)" userId="2e1667b5-636b-4c95-a3b3-a8a0dc9f68da" providerId="ADAL" clId="{4219D885-C3A3-B246-9809-061715B5E4E6}" dt="2023-12-05T03:29:52.678" v="10007" actId="478"/>
          <ac:spMkLst>
            <pc:docMk/>
            <pc:sldMk cId="280654529" sldId="280"/>
            <ac:spMk id="30" creationId="{2B4D87E8-6B0F-412B-C8C7-F175CB5A1E64}"/>
          </ac:spMkLst>
        </pc:spChg>
        <pc:spChg chg="del mod">
          <ac:chgData name="Binita Gupta (binitag)" userId="2e1667b5-636b-4c95-a3b3-a8a0dc9f68da" providerId="ADAL" clId="{4219D885-C3A3-B246-9809-061715B5E4E6}" dt="2023-12-05T03:29:52.678" v="10007" actId="478"/>
          <ac:spMkLst>
            <pc:docMk/>
            <pc:sldMk cId="280654529" sldId="280"/>
            <ac:spMk id="31" creationId="{F58326FF-C3B2-6248-0D8A-7F5E9FC747A0}"/>
          </ac:spMkLst>
        </pc:spChg>
        <pc:spChg chg="del mod">
          <ac:chgData name="Binita Gupta (binitag)" userId="2e1667b5-636b-4c95-a3b3-a8a0dc9f68da" providerId="ADAL" clId="{4219D885-C3A3-B246-9809-061715B5E4E6}" dt="2023-12-05T03:29:52.678" v="10007" actId="478"/>
          <ac:spMkLst>
            <pc:docMk/>
            <pc:sldMk cId="280654529" sldId="280"/>
            <ac:spMk id="36" creationId="{608AC470-441B-6318-51D6-57852897F0F8}"/>
          </ac:spMkLst>
        </pc:spChg>
        <pc:spChg chg="del mod">
          <ac:chgData name="Binita Gupta (binitag)" userId="2e1667b5-636b-4c95-a3b3-a8a0dc9f68da" providerId="ADAL" clId="{4219D885-C3A3-B246-9809-061715B5E4E6}" dt="2023-12-05T03:29:52.678" v="10007" actId="478"/>
          <ac:spMkLst>
            <pc:docMk/>
            <pc:sldMk cId="280654529" sldId="280"/>
            <ac:spMk id="38" creationId="{2CDC9292-9A93-A7CA-7F4A-57251ECA8DDA}"/>
          </ac:spMkLst>
        </pc:spChg>
        <pc:spChg chg="add del mod">
          <ac:chgData name="Binita Gupta (binitag)" userId="2e1667b5-636b-4c95-a3b3-a8a0dc9f68da" providerId="ADAL" clId="{4219D885-C3A3-B246-9809-061715B5E4E6}" dt="2023-12-05T03:43:01.922" v="10623"/>
          <ac:spMkLst>
            <pc:docMk/>
            <pc:sldMk cId="280654529" sldId="280"/>
            <ac:spMk id="40" creationId="{1C6625C7-6D78-EDF4-DD6D-C7CBBBE4B638}"/>
          </ac:spMkLst>
        </pc:spChg>
        <pc:spChg chg="add del mod">
          <ac:chgData name="Binita Gupta (binitag)" userId="2e1667b5-636b-4c95-a3b3-a8a0dc9f68da" providerId="ADAL" clId="{4219D885-C3A3-B246-9809-061715B5E4E6}" dt="2023-12-05T03:43:01.922" v="10623"/>
          <ac:spMkLst>
            <pc:docMk/>
            <pc:sldMk cId="280654529" sldId="280"/>
            <ac:spMk id="41" creationId="{815EB52C-3921-CE86-E025-9BBB3B0C0F8A}"/>
          </ac:spMkLst>
        </pc:spChg>
        <pc:spChg chg="add del mod">
          <ac:chgData name="Binita Gupta (binitag)" userId="2e1667b5-636b-4c95-a3b3-a8a0dc9f68da" providerId="ADAL" clId="{4219D885-C3A3-B246-9809-061715B5E4E6}" dt="2023-12-05T03:43:01.922" v="10623"/>
          <ac:spMkLst>
            <pc:docMk/>
            <pc:sldMk cId="280654529" sldId="280"/>
            <ac:spMk id="42" creationId="{9F8A8EA9-FC9F-F8D8-A7BA-B4BC5A191120}"/>
          </ac:spMkLst>
        </pc:spChg>
        <pc:spChg chg="del mod">
          <ac:chgData name="Binita Gupta (binitag)" userId="2e1667b5-636b-4c95-a3b3-a8a0dc9f68da" providerId="ADAL" clId="{4219D885-C3A3-B246-9809-061715B5E4E6}" dt="2023-12-05T03:29:52.678" v="10007" actId="478"/>
          <ac:spMkLst>
            <pc:docMk/>
            <pc:sldMk cId="280654529" sldId="280"/>
            <ac:spMk id="43" creationId="{05D15E4F-AC10-CAB0-3FBB-8448750E1DBE}"/>
          </ac:spMkLst>
        </pc:spChg>
        <pc:spChg chg="add del mod">
          <ac:chgData name="Binita Gupta (binitag)" userId="2e1667b5-636b-4c95-a3b3-a8a0dc9f68da" providerId="ADAL" clId="{4219D885-C3A3-B246-9809-061715B5E4E6}" dt="2023-12-05T03:43:01.922" v="10623"/>
          <ac:spMkLst>
            <pc:docMk/>
            <pc:sldMk cId="280654529" sldId="280"/>
            <ac:spMk id="44" creationId="{0B9847FB-579A-7BFC-8BA2-F57A8C4C6066}"/>
          </ac:spMkLst>
        </pc:spChg>
        <pc:spChg chg="del mod">
          <ac:chgData name="Binita Gupta (binitag)" userId="2e1667b5-636b-4c95-a3b3-a8a0dc9f68da" providerId="ADAL" clId="{4219D885-C3A3-B246-9809-061715B5E4E6}" dt="2023-12-05T03:29:52.678" v="10007" actId="478"/>
          <ac:spMkLst>
            <pc:docMk/>
            <pc:sldMk cId="280654529" sldId="280"/>
            <ac:spMk id="45" creationId="{828944E4-CE15-4371-8C9B-30384F94BA6F}"/>
          </ac:spMkLst>
        </pc:spChg>
        <pc:spChg chg="add del mod">
          <ac:chgData name="Binita Gupta (binitag)" userId="2e1667b5-636b-4c95-a3b3-a8a0dc9f68da" providerId="ADAL" clId="{4219D885-C3A3-B246-9809-061715B5E4E6}" dt="2023-12-05T03:43:01.922" v="10623"/>
          <ac:spMkLst>
            <pc:docMk/>
            <pc:sldMk cId="280654529" sldId="280"/>
            <ac:spMk id="46" creationId="{9004553F-83B3-7423-A017-801D763B4DB1}"/>
          </ac:spMkLst>
        </pc:spChg>
        <pc:spChg chg="del mod">
          <ac:chgData name="Binita Gupta (binitag)" userId="2e1667b5-636b-4c95-a3b3-a8a0dc9f68da" providerId="ADAL" clId="{4219D885-C3A3-B246-9809-061715B5E4E6}" dt="2023-12-05T03:29:52.678" v="10007" actId="478"/>
          <ac:spMkLst>
            <pc:docMk/>
            <pc:sldMk cId="280654529" sldId="280"/>
            <ac:spMk id="47" creationId="{F9FF204D-EAA4-AB0A-A375-14F636E97A23}"/>
          </ac:spMkLst>
        </pc:spChg>
        <pc:spChg chg="add del mod">
          <ac:chgData name="Binita Gupta (binitag)" userId="2e1667b5-636b-4c95-a3b3-a8a0dc9f68da" providerId="ADAL" clId="{4219D885-C3A3-B246-9809-061715B5E4E6}" dt="2023-12-05T03:43:01.922" v="10623"/>
          <ac:spMkLst>
            <pc:docMk/>
            <pc:sldMk cId="280654529" sldId="280"/>
            <ac:spMk id="48" creationId="{F28FD296-37F7-91F5-8498-3578B9B5D402}"/>
          </ac:spMkLst>
        </pc:spChg>
        <pc:spChg chg="add del mod">
          <ac:chgData name="Binita Gupta (binitag)" userId="2e1667b5-636b-4c95-a3b3-a8a0dc9f68da" providerId="ADAL" clId="{4219D885-C3A3-B246-9809-061715B5E4E6}" dt="2023-12-05T03:43:01.922" v="10623"/>
          <ac:spMkLst>
            <pc:docMk/>
            <pc:sldMk cId="280654529" sldId="280"/>
            <ac:spMk id="49" creationId="{E27F884E-67F6-9B42-3186-47C309C6FF63}"/>
          </ac:spMkLst>
        </pc:spChg>
        <pc:spChg chg="add del mod">
          <ac:chgData name="Binita Gupta (binitag)" userId="2e1667b5-636b-4c95-a3b3-a8a0dc9f68da" providerId="ADAL" clId="{4219D885-C3A3-B246-9809-061715B5E4E6}" dt="2023-12-05T03:43:01.922" v="10623"/>
          <ac:spMkLst>
            <pc:docMk/>
            <pc:sldMk cId="280654529" sldId="280"/>
            <ac:spMk id="50" creationId="{30620B5A-D05F-8E1E-7E8A-FA166222A10C}"/>
          </ac:spMkLst>
        </pc:spChg>
        <pc:spChg chg="del mod">
          <ac:chgData name="Binita Gupta (binitag)" userId="2e1667b5-636b-4c95-a3b3-a8a0dc9f68da" providerId="ADAL" clId="{4219D885-C3A3-B246-9809-061715B5E4E6}" dt="2023-12-05T03:29:52.678" v="10007" actId="478"/>
          <ac:spMkLst>
            <pc:docMk/>
            <pc:sldMk cId="280654529" sldId="280"/>
            <ac:spMk id="51" creationId="{25F9FDE3-78CE-4D3C-D9B2-A08B3E0D079F}"/>
          </ac:spMkLst>
        </pc:spChg>
        <pc:spChg chg="add del mod">
          <ac:chgData name="Binita Gupta (binitag)" userId="2e1667b5-636b-4c95-a3b3-a8a0dc9f68da" providerId="ADAL" clId="{4219D885-C3A3-B246-9809-061715B5E4E6}" dt="2023-12-05T03:43:01.922" v="10623"/>
          <ac:spMkLst>
            <pc:docMk/>
            <pc:sldMk cId="280654529" sldId="280"/>
            <ac:spMk id="53" creationId="{00EC81F5-5B30-8F4C-4318-9192E3CD4E44}"/>
          </ac:spMkLst>
        </pc:spChg>
        <pc:spChg chg="add del mod">
          <ac:chgData name="Binita Gupta (binitag)" userId="2e1667b5-636b-4c95-a3b3-a8a0dc9f68da" providerId="ADAL" clId="{4219D885-C3A3-B246-9809-061715B5E4E6}" dt="2023-12-05T03:43:01.922" v="10623"/>
          <ac:spMkLst>
            <pc:docMk/>
            <pc:sldMk cId="280654529" sldId="280"/>
            <ac:spMk id="55" creationId="{4D62176C-3EFC-BE7B-1E3C-C7FF30660053}"/>
          </ac:spMkLst>
        </pc:spChg>
        <pc:spChg chg="add del mod">
          <ac:chgData name="Binita Gupta (binitag)" userId="2e1667b5-636b-4c95-a3b3-a8a0dc9f68da" providerId="ADAL" clId="{4219D885-C3A3-B246-9809-061715B5E4E6}" dt="2023-12-05T03:43:01.922" v="10623"/>
          <ac:spMkLst>
            <pc:docMk/>
            <pc:sldMk cId="280654529" sldId="280"/>
            <ac:spMk id="56" creationId="{5E7FA900-B1ED-2075-3DA8-7943F3924FEA}"/>
          </ac:spMkLst>
        </pc:spChg>
        <pc:spChg chg="add del mod">
          <ac:chgData name="Binita Gupta (binitag)" userId="2e1667b5-636b-4c95-a3b3-a8a0dc9f68da" providerId="ADAL" clId="{4219D885-C3A3-B246-9809-061715B5E4E6}" dt="2023-12-05T03:43:01.922" v="10623"/>
          <ac:spMkLst>
            <pc:docMk/>
            <pc:sldMk cId="280654529" sldId="280"/>
            <ac:spMk id="59" creationId="{CA329879-EE4B-CFFA-4D71-C231D5A2F42B}"/>
          </ac:spMkLst>
        </pc:spChg>
        <pc:spChg chg="add del mod">
          <ac:chgData name="Binita Gupta (binitag)" userId="2e1667b5-636b-4c95-a3b3-a8a0dc9f68da" providerId="ADAL" clId="{4219D885-C3A3-B246-9809-061715B5E4E6}" dt="2023-12-05T03:43:01.922" v="10623"/>
          <ac:spMkLst>
            <pc:docMk/>
            <pc:sldMk cId="280654529" sldId="280"/>
            <ac:spMk id="60" creationId="{62A4273D-B755-1B63-035A-ABBE332B80FD}"/>
          </ac:spMkLst>
        </pc:spChg>
        <pc:spChg chg="add del mod">
          <ac:chgData name="Binita Gupta (binitag)" userId="2e1667b5-636b-4c95-a3b3-a8a0dc9f68da" providerId="ADAL" clId="{4219D885-C3A3-B246-9809-061715B5E4E6}" dt="2023-12-05T03:43:01.922" v="10623"/>
          <ac:spMkLst>
            <pc:docMk/>
            <pc:sldMk cId="280654529" sldId="280"/>
            <ac:spMk id="61" creationId="{B7B13618-EFCD-C5AF-3C5B-211FA22AEDE9}"/>
          </ac:spMkLst>
        </pc:spChg>
        <pc:spChg chg="add del mod">
          <ac:chgData name="Binita Gupta (binitag)" userId="2e1667b5-636b-4c95-a3b3-a8a0dc9f68da" providerId="ADAL" clId="{4219D885-C3A3-B246-9809-061715B5E4E6}" dt="2023-12-05T03:43:01.922" v="10623"/>
          <ac:spMkLst>
            <pc:docMk/>
            <pc:sldMk cId="280654529" sldId="280"/>
            <ac:spMk id="62" creationId="{1D24DCEC-8947-B0FD-5584-5D418528DF8F}"/>
          </ac:spMkLst>
        </pc:spChg>
        <pc:spChg chg="del mod">
          <ac:chgData name="Binita Gupta (binitag)" userId="2e1667b5-636b-4c95-a3b3-a8a0dc9f68da" providerId="ADAL" clId="{4219D885-C3A3-B246-9809-061715B5E4E6}" dt="2023-12-05T03:29:52.678" v="10007" actId="478"/>
          <ac:spMkLst>
            <pc:docMk/>
            <pc:sldMk cId="280654529" sldId="280"/>
            <ac:spMk id="63" creationId="{AC2D59B2-75D3-C113-38FB-781DF4ACA387}"/>
          </ac:spMkLst>
        </pc:spChg>
        <pc:spChg chg="add del mod">
          <ac:chgData name="Binita Gupta (binitag)" userId="2e1667b5-636b-4c95-a3b3-a8a0dc9f68da" providerId="ADAL" clId="{4219D885-C3A3-B246-9809-061715B5E4E6}" dt="2023-12-05T03:43:01.922" v="10623"/>
          <ac:spMkLst>
            <pc:docMk/>
            <pc:sldMk cId="280654529" sldId="280"/>
            <ac:spMk id="64" creationId="{37869424-AC2C-3FDC-3C31-113EAAF097F7}"/>
          </ac:spMkLst>
        </pc:spChg>
        <pc:spChg chg="add del mod">
          <ac:chgData name="Binita Gupta (binitag)" userId="2e1667b5-636b-4c95-a3b3-a8a0dc9f68da" providerId="ADAL" clId="{4219D885-C3A3-B246-9809-061715B5E4E6}" dt="2023-12-05T03:43:01.922" v="10623"/>
          <ac:spMkLst>
            <pc:docMk/>
            <pc:sldMk cId="280654529" sldId="280"/>
            <ac:spMk id="65" creationId="{8A9F66C3-8BB9-995C-B8DC-62B122380F82}"/>
          </ac:spMkLst>
        </pc:spChg>
        <pc:spChg chg="add del mod">
          <ac:chgData name="Binita Gupta (binitag)" userId="2e1667b5-636b-4c95-a3b3-a8a0dc9f68da" providerId="ADAL" clId="{4219D885-C3A3-B246-9809-061715B5E4E6}" dt="2023-12-05T03:43:01.922" v="10623"/>
          <ac:spMkLst>
            <pc:docMk/>
            <pc:sldMk cId="280654529" sldId="280"/>
            <ac:spMk id="66" creationId="{6E621C0A-3487-C28E-B2B2-8325F84BA207}"/>
          </ac:spMkLst>
        </pc:spChg>
        <pc:spChg chg="add del mod">
          <ac:chgData name="Binita Gupta (binitag)" userId="2e1667b5-636b-4c95-a3b3-a8a0dc9f68da" providerId="ADAL" clId="{4219D885-C3A3-B246-9809-061715B5E4E6}" dt="2023-12-05T03:43:01.922" v="10623"/>
          <ac:spMkLst>
            <pc:docMk/>
            <pc:sldMk cId="280654529" sldId="280"/>
            <ac:spMk id="67" creationId="{1C876CB7-837B-48D5-9063-029FD431F4BA}"/>
          </ac:spMkLst>
        </pc:spChg>
        <pc:spChg chg="add del mod">
          <ac:chgData name="Binita Gupta (binitag)" userId="2e1667b5-636b-4c95-a3b3-a8a0dc9f68da" providerId="ADAL" clId="{4219D885-C3A3-B246-9809-061715B5E4E6}" dt="2023-12-05T03:43:01.922" v="10623"/>
          <ac:spMkLst>
            <pc:docMk/>
            <pc:sldMk cId="280654529" sldId="280"/>
            <ac:spMk id="71" creationId="{AE221A67-C793-DA13-9BA3-CE81BCE3EFD6}"/>
          </ac:spMkLst>
        </pc:spChg>
        <pc:spChg chg="add del mod">
          <ac:chgData name="Binita Gupta (binitag)" userId="2e1667b5-636b-4c95-a3b3-a8a0dc9f68da" providerId="ADAL" clId="{4219D885-C3A3-B246-9809-061715B5E4E6}" dt="2023-12-05T03:43:01.922" v="10623"/>
          <ac:spMkLst>
            <pc:docMk/>
            <pc:sldMk cId="280654529" sldId="280"/>
            <ac:spMk id="72" creationId="{E6CACFA9-5990-B75D-7B97-37DE5B47036B}"/>
          </ac:spMkLst>
        </pc:spChg>
        <pc:spChg chg="add del mod">
          <ac:chgData name="Binita Gupta (binitag)" userId="2e1667b5-636b-4c95-a3b3-a8a0dc9f68da" providerId="ADAL" clId="{4219D885-C3A3-B246-9809-061715B5E4E6}" dt="2023-12-05T03:43:01.922" v="10623"/>
          <ac:spMkLst>
            <pc:docMk/>
            <pc:sldMk cId="280654529" sldId="280"/>
            <ac:spMk id="73" creationId="{85DD15F2-4829-816E-E2FE-839AB34D6323}"/>
          </ac:spMkLst>
        </pc:spChg>
        <pc:spChg chg="add del mod">
          <ac:chgData name="Binita Gupta (binitag)" userId="2e1667b5-636b-4c95-a3b3-a8a0dc9f68da" providerId="ADAL" clId="{4219D885-C3A3-B246-9809-061715B5E4E6}" dt="2023-12-05T03:43:01.922" v="10623"/>
          <ac:spMkLst>
            <pc:docMk/>
            <pc:sldMk cId="280654529" sldId="280"/>
            <ac:spMk id="76" creationId="{3AFC2FB0-0F1D-8778-4D55-944700FD5C61}"/>
          </ac:spMkLst>
        </pc:spChg>
        <pc:spChg chg="add del mod">
          <ac:chgData name="Binita Gupta (binitag)" userId="2e1667b5-636b-4c95-a3b3-a8a0dc9f68da" providerId="ADAL" clId="{4219D885-C3A3-B246-9809-061715B5E4E6}" dt="2023-12-05T03:43:01.922" v="10623"/>
          <ac:spMkLst>
            <pc:docMk/>
            <pc:sldMk cId="280654529" sldId="280"/>
            <ac:spMk id="77" creationId="{6DE44A84-D1BF-A200-20D5-2CD9E949F0EA}"/>
          </ac:spMkLst>
        </pc:spChg>
        <pc:spChg chg="del mod">
          <ac:chgData name="Binita Gupta (binitag)" userId="2e1667b5-636b-4c95-a3b3-a8a0dc9f68da" providerId="ADAL" clId="{4219D885-C3A3-B246-9809-061715B5E4E6}" dt="2023-12-05T03:29:52.678" v="10007" actId="478"/>
          <ac:spMkLst>
            <pc:docMk/>
            <pc:sldMk cId="280654529" sldId="280"/>
            <ac:spMk id="79" creationId="{AECF8823-2526-1E52-20BC-9245044E8BCE}"/>
          </ac:spMkLst>
        </pc:spChg>
        <pc:spChg chg="del mod">
          <ac:chgData name="Binita Gupta (binitag)" userId="2e1667b5-636b-4c95-a3b3-a8a0dc9f68da" providerId="ADAL" clId="{4219D885-C3A3-B246-9809-061715B5E4E6}" dt="2023-12-05T03:29:52.678" v="10007" actId="478"/>
          <ac:spMkLst>
            <pc:docMk/>
            <pc:sldMk cId="280654529" sldId="280"/>
            <ac:spMk id="80" creationId="{70B9A0D3-2E49-0646-17B0-F179F3269053}"/>
          </ac:spMkLst>
        </pc:spChg>
        <pc:spChg chg="del mod">
          <ac:chgData name="Binita Gupta (binitag)" userId="2e1667b5-636b-4c95-a3b3-a8a0dc9f68da" providerId="ADAL" clId="{4219D885-C3A3-B246-9809-061715B5E4E6}" dt="2023-12-05T03:29:52.678" v="10007" actId="478"/>
          <ac:spMkLst>
            <pc:docMk/>
            <pc:sldMk cId="280654529" sldId="280"/>
            <ac:spMk id="82" creationId="{C7DAAF49-6918-C2BC-6BD6-8BD2A0562494}"/>
          </ac:spMkLst>
        </pc:spChg>
        <pc:spChg chg="add del mod">
          <ac:chgData name="Binita Gupta (binitag)" userId="2e1667b5-636b-4c95-a3b3-a8a0dc9f68da" providerId="ADAL" clId="{4219D885-C3A3-B246-9809-061715B5E4E6}" dt="2023-12-05T03:43:01.922" v="10623"/>
          <ac:spMkLst>
            <pc:docMk/>
            <pc:sldMk cId="280654529" sldId="280"/>
            <ac:spMk id="84" creationId="{4BB034AF-4467-0306-4B42-A86FE9154FBC}"/>
          </ac:spMkLst>
        </pc:spChg>
        <pc:spChg chg="add del mod">
          <ac:chgData name="Binita Gupta (binitag)" userId="2e1667b5-636b-4c95-a3b3-a8a0dc9f68da" providerId="ADAL" clId="{4219D885-C3A3-B246-9809-061715B5E4E6}" dt="2023-12-05T03:43:01.922" v="10623"/>
          <ac:spMkLst>
            <pc:docMk/>
            <pc:sldMk cId="280654529" sldId="280"/>
            <ac:spMk id="87" creationId="{47A06838-39C3-0D4A-8E67-CAE0EB7B4026}"/>
          </ac:spMkLst>
        </pc:spChg>
        <pc:spChg chg="add del mod">
          <ac:chgData name="Binita Gupta (binitag)" userId="2e1667b5-636b-4c95-a3b3-a8a0dc9f68da" providerId="ADAL" clId="{4219D885-C3A3-B246-9809-061715B5E4E6}" dt="2023-12-05T03:43:01.922" v="10623"/>
          <ac:spMkLst>
            <pc:docMk/>
            <pc:sldMk cId="280654529" sldId="280"/>
            <ac:spMk id="88" creationId="{4D423861-D223-424A-B875-B7853233538C}"/>
          </ac:spMkLst>
        </pc:spChg>
        <pc:spChg chg="add del mod">
          <ac:chgData name="Binita Gupta (binitag)" userId="2e1667b5-636b-4c95-a3b3-a8a0dc9f68da" providerId="ADAL" clId="{4219D885-C3A3-B246-9809-061715B5E4E6}" dt="2023-12-05T03:43:01.922" v="10623"/>
          <ac:spMkLst>
            <pc:docMk/>
            <pc:sldMk cId="280654529" sldId="280"/>
            <ac:spMk id="90" creationId="{7D484D5C-6D50-E160-4FC6-9FCE7D0DCF78}"/>
          </ac:spMkLst>
        </pc:spChg>
        <pc:spChg chg="add del mod">
          <ac:chgData name="Binita Gupta (binitag)" userId="2e1667b5-636b-4c95-a3b3-a8a0dc9f68da" providerId="ADAL" clId="{4219D885-C3A3-B246-9809-061715B5E4E6}" dt="2023-12-05T03:43:01.922" v="10623"/>
          <ac:spMkLst>
            <pc:docMk/>
            <pc:sldMk cId="280654529" sldId="280"/>
            <ac:spMk id="91" creationId="{3A08A0EC-6C1B-0C66-4EE3-2D382E4F2209}"/>
          </ac:spMkLst>
        </pc:spChg>
        <pc:spChg chg="add del mod">
          <ac:chgData name="Binita Gupta (binitag)" userId="2e1667b5-636b-4c95-a3b3-a8a0dc9f68da" providerId="ADAL" clId="{4219D885-C3A3-B246-9809-061715B5E4E6}" dt="2023-12-05T03:43:01.922" v="10623"/>
          <ac:spMkLst>
            <pc:docMk/>
            <pc:sldMk cId="280654529" sldId="280"/>
            <ac:spMk id="93" creationId="{E271064B-98A0-9F3E-DC93-12906034149F}"/>
          </ac:spMkLst>
        </pc:spChg>
        <pc:spChg chg="add del mod">
          <ac:chgData name="Binita Gupta (binitag)" userId="2e1667b5-636b-4c95-a3b3-a8a0dc9f68da" providerId="ADAL" clId="{4219D885-C3A3-B246-9809-061715B5E4E6}" dt="2023-12-05T03:43:01.922" v="10623"/>
          <ac:spMkLst>
            <pc:docMk/>
            <pc:sldMk cId="280654529" sldId="280"/>
            <ac:spMk id="94" creationId="{2485AC15-69FD-1C44-5F5C-FF6A9E11E1C7}"/>
          </ac:spMkLst>
        </pc:spChg>
        <pc:spChg chg="add del mod">
          <ac:chgData name="Binita Gupta (binitag)" userId="2e1667b5-636b-4c95-a3b3-a8a0dc9f68da" providerId="ADAL" clId="{4219D885-C3A3-B246-9809-061715B5E4E6}" dt="2023-12-05T03:43:01.922" v="10623"/>
          <ac:spMkLst>
            <pc:docMk/>
            <pc:sldMk cId="280654529" sldId="280"/>
            <ac:spMk id="95" creationId="{C6D359FA-688A-8E38-0BB8-645194E195A9}"/>
          </ac:spMkLst>
        </pc:spChg>
        <pc:spChg chg="add del mod">
          <ac:chgData name="Binita Gupta (binitag)" userId="2e1667b5-636b-4c95-a3b3-a8a0dc9f68da" providerId="ADAL" clId="{4219D885-C3A3-B246-9809-061715B5E4E6}" dt="2023-12-05T03:43:01.922" v="10623"/>
          <ac:spMkLst>
            <pc:docMk/>
            <pc:sldMk cId="280654529" sldId="280"/>
            <ac:spMk id="97" creationId="{124F44AB-3FB3-89CE-7990-B9C51B06D754}"/>
          </ac:spMkLst>
        </pc:spChg>
        <pc:picChg chg="add del mod">
          <ac:chgData name="Binita Gupta (binitag)" userId="2e1667b5-636b-4c95-a3b3-a8a0dc9f68da" providerId="ADAL" clId="{4219D885-C3A3-B246-9809-061715B5E4E6}" dt="2023-12-05T03:37:08.738" v="10556" actId="478"/>
          <ac:picMkLst>
            <pc:docMk/>
            <pc:sldMk cId="280654529" sldId="280"/>
            <ac:picMk id="11" creationId="{EC59E099-6368-C99A-9C25-BEA911B1541B}"/>
          </ac:picMkLst>
        </pc:picChg>
        <pc:picChg chg="add del mod">
          <ac:chgData name="Binita Gupta (binitag)" userId="2e1667b5-636b-4c95-a3b3-a8a0dc9f68da" providerId="ADAL" clId="{4219D885-C3A3-B246-9809-061715B5E4E6}" dt="2023-12-05T03:42:49.767" v="10621" actId="478"/>
          <ac:picMkLst>
            <pc:docMk/>
            <pc:sldMk cId="280654529" sldId="280"/>
            <ac:picMk id="32" creationId="{5542E113-42B6-30B1-9C14-7B72964FBA33}"/>
          </ac:picMkLst>
        </pc:picChg>
        <pc:picChg chg="add del mod">
          <ac:chgData name="Binita Gupta (binitag)" userId="2e1667b5-636b-4c95-a3b3-a8a0dc9f68da" providerId="ADAL" clId="{4219D885-C3A3-B246-9809-061715B5E4E6}" dt="2023-12-05T03:43:56.695" v="10636" actId="478"/>
          <ac:picMkLst>
            <pc:docMk/>
            <pc:sldMk cId="280654529" sldId="280"/>
            <ac:picMk id="101" creationId="{5FD9C552-2265-2E1F-FBB9-B344CC4DA927}"/>
          </ac:picMkLst>
        </pc:picChg>
        <pc:picChg chg="add del mod">
          <ac:chgData name="Binita Gupta (binitag)" userId="2e1667b5-636b-4c95-a3b3-a8a0dc9f68da" providerId="ADAL" clId="{4219D885-C3A3-B246-9809-061715B5E4E6}" dt="2023-12-05T17:30:36.440" v="15516" actId="478"/>
          <ac:picMkLst>
            <pc:docMk/>
            <pc:sldMk cId="280654529" sldId="280"/>
            <ac:picMk id="102" creationId="{3BDF9189-BB18-765D-309A-9038F921A935}"/>
          </ac:picMkLst>
        </pc:picChg>
        <pc:picChg chg="add mod">
          <ac:chgData name="Binita Gupta (binitag)" userId="2e1667b5-636b-4c95-a3b3-a8a0dc9f68da" providerId="ADAL" clId="{4219D885-C3A3-B246-9809-061715B5E4E6}" dt="2023-12-13T22:38:05.596" v="22059" actId="1076"/>
          <ac:picMkLst>
            <pc:docMk/>
            <pc:sldMk cId="280654529" sldId="280"/>
            <ac:picMk id="103" creationId="{8896E40C-1443-2318-1C98-976CABDD6BC1}"/>
          </ac:picMkLst>
        </pc:picChg>
        <pc:cxnChg chg="del mod">
          <ac:chgData name="Binita Gupta (binitag)" userId="2e1667b5-636b-4c95-a3b3-a8a0dc9f68da" providerId="ADAL" clId="{4219D885-C3A3-B246-9809-061715B5E4E6}" dt="2023-12-05T03:29:52.678" v="10007" actId="478"/>
          <ac:cxnSpMkLst>
            <pc:docMk/>
            <pc:sldMk cId="280654529" sldId="280"/>
            <ac:cxnSpMk id="12" creationId="{F78C80BC-CEB0-CD73-BCC3-B98DC2D54697}"/>
          </ac:cxnSpMkLst>
        </pc:cxnChg>
        <pc:cxnChg chg="del mod">
          <ac:chgData name="Binita Gupta (binitag)" userId="2e1667b5-636b-4c95-a3b3-a8a0dc9f68da" providerId="ADAL" clId="{4219D885-C3A3-B246-9809-061715B5E4E6}" dt="2023-12-05T03:29:52.678" v="10007" actId="478"/>
          <ac:cxnSpMkLst>
            <pc:docMk/>
            <pc:sldMk cId="280654529" sldId="280"/>
            <ac:cxnSpMk id="33" creationId="{C212FDC7-47C3-0BAE-8AB8-1CB923DEBA43}"/>
          </ac:cxnSpMkLst>
        </pc:cxnChg>
        <pc:cxnChg chg="del mod">
          <ac:chgData name="Binita Gupta (binitag)" userId="2e1667b5-636b-4c95-a3b3-a8a0dc9f68da" providerId="ADAL" clId="{4219D885-C3A3-B246-9809-061715B5E4E6}" dt="2023-12-05T03:29:52.678" v="10007" actId="478"/>
          <ac:cxnSpMkLst>
            <pc:docMk/>
            <pc:sldMk cId="280654529" sldId="280"/>
            <ac:cxnSpMk id="34" creationId="{009B25CC-BCE7-1911-797F-20657D885E16}"/>
          </ac:cxnSpMkLst>
        </pc:cxnChg>
        <pc:cxnChg chg="del mod">
          <ac:chgData name="Binita Gupta (binitag)" userId="2e1667b5-636b-4c95-a3b3-a8a0dc9f68da" providerId="ADAL" clId="{4219D885-C3A3-B246-9809-061715B5E4E6}" dt="2023-12-05T03:29:52.678" v="10007" actId="478"/>
          <ac:cxnSpMkLst>
            <pc:docMk/>
            <pc:sldMk cId="280654529" sldId="280"/>
            <ac:cxnSpMk id="35" creationId="{A66EBE32-3FC1-C940-1166-68EC2283CC93}"/>
          </ac:cxnSpMkLst>
        </pc:cxnChg>
        <pc:cxnChg chg="del mod">
          <ac:chgData name="Binita Gupta (binitag)" userId="2e1667b5-636b-4c95-a3b3-a8a0dc9f68da" providerId="ADAL" clId="{4219D885-C3A3-B246-9809-061715B5E4E6}" dt="2023-12-05T03:29:52.678" v="10007" actId="478"/>
          <ac:cxnSpMkLst>
            <pc:docMk/>
            <pc:sldMk cId="280654529" sldId="280"/>
            <ac:cxnSpMk id="37" creationId="{A47EC210-DE72-737E-9397-F9115026688F}"/>
          </ac:cxnSpMkLst>
        </pc:cxnChg>
        <pc:cxnChg chg="del mod">
          <ac:chgData name="Binita Gupta (binitag)" userId="2e1667b5-636b-4c95-a3b3-a8a0dc9f68da" providerId="ADAL" clId="{4219D885-C3A3-B246-9809-061715B5E4E6}" dt="2023-12-05T03:29:52.678" v="10007" actId="478"/>
          <ac:cxnSpMkLst>
            <pc:docMk/>
            <pc:sldMk cId="280654529" sldId="280"/>
            <ac:cxnSpMk id="39" creationId="{7191A5C7-58A4-0D5E-D3EE-DF6F27949637}"/>
          </ac:cxnSpMkLst>
        </pc:cxnChg>
        <pc:cxnChg chg="del mod">
          <ac:chgData name="Binita Gupta (binitag)" userId="2e1667b5-636b-4c95-a3b3-a8a0dc9f68da" providerId="ADAL" clId="{4219D885-C3A3-B246-9809-061715B5E4E6}" dt="2023-12-05T03:29:52.678" v="10007" actId="478"/>
          <ac:cxnSpMkLst>
            <pc:docMk/>
            <pc:sldMk cId="280654529" sldId="280"/>
            <ac:cxnSpMk id="52" creationId="{9B0AF17C-A2C9-C2C1-F6CE-15380BFCA2D4}"/>
          </ac:cxnSpMkLst>
        </pc:cxnChg>
        <pc:cxnChg chg="del mod">
          <ac:chgData name="Binita Gupta (binitag)" userId="2e1667b5-636b-4c95-a3b3-a8a0dc9f68da" providerId="ADAL" clId="{4219D885-C3A3-B246-9809-061715B5E4E6}" dt="2023-12-05T03:29:52.678" v="10007" actId="478"/>
          <ac:cxnSpMkLst>
            <pc:docMk/>
            <pc:sldMk cId="280654529" sldId="280"/>
            <ac:cxnSpMk id="54" creationId="{065A633C-02E2-29A3-2B6C-C8A4F1E6C7C4}"/>
          </ac:cxnSpMkLst>
        </pc:cxnChg>
        <pc:cxnChg chg="del mod">
          <ac:chgData name="Binita Gupta (binitag)" userId="2e1667b5-636b-4c95-a3b3-a8a0dc9f68da" providerId="ADAL" clId="{4219D885-C3A3-B246-9809-061715B5E4E6}" dt="2023-12-05T03:29:52.678" v="10007" actId="478"/>
          <ac:cxnSpMkLst>
            <pc:docMk/>
            <pc:sldMk cId="280654529" sldId="280"/>
            <ac:cxnSpMk id="57" creationId="{B212E863-725A-925E-9AF3-A783C9FD44BF}"/>
          </ac:cxnSpMkLst>
        </pc:cxnChg>
        <pc:cxnChg chg="del mod">
          <ac:chgData name="Binita Gupta (binitag)" userId="2e1667b5-636b-4c95-a3b3-a8a0dc9f68da" providerId="ADAL" clId="{4219D885-C3A3-B246-9809-061715B5E4E6}" dt="2023-12-05T03:29:52.678" v="10007" actId="478"/>
          <ac:cxnSpMkLst>
            <pc:docMk/>
            <pc:sldMk cId="280654529" sldId="280"/>
            <ac:cxnSpMk id="58" creationId="{8260DC68-2519-8E91-C8FA-17A61083FF73}"/>
          </ac:cxnSpMkLst>
        </pc:cxnChg>
        <pc:cxnChg chg="add del mod">
          <ac:chgData name="Binita Gupta (binitag)" userId="2e1667b5-636b-4c95-a3b3-a8a0dc9f68da" providerId="ADAL" clId="{4219D885-C3A3-B246-9809-061715B5E4E6}" dt="2023-12-05T03:43:01.922" v="10623"/>
          <ac:cxnSpMkLst>
            <pc:docMk/>
            <pc:sldMk cId="280654529" sldId="280"/>
            <ac:cxnSpMk id="68" creationId="{D438A0A3-4345-DE15-EF73-2EE78E584786}"/>
          </ac:cxnSpMkLst>
        </pc:cxnChg>
        <pc:cxnChg chg="add del mod">
          <ac:chgData name="Binita Gupta (binitag)" userId="2e1667b5-636b-4c95-a3b3-a8a0dc9f68da" providerId="ADAL" clId="{4219D885-C3A3-B246-9809-061715B5E4E6}" dt="2023-12-05T03:43:01.922" v="10623"/>
          <ac:cxnSpMkLst>
            <pc:docMk/>
            <pc:sldMk cId="280654529" sldId="280"/>
            <ac:cxnSpMk id="69" creationId="{0CA3174E-553F-3C2F-F67E-182663D78008}"/>
          </ac:cxnSpMkLst>
        </pc:cxnChg>
        <pc:cxnChg chg="add del mod">
          <ac:chgData name="Binita Gupta (binitag)" userId="2e1667b5-636b-4c95-a3b3-a8a0dc9f68da" providerId="ADAL" clId="{4219D885-C3A3-B246-9809-061715B5E4E6}" dt="2023-12-05T03:43:01.922" v="10623"/>
          <ac:cxnSpMkLst>
            <pc:docMk/>
            <pc:sldMk cId="280654529" sldId="280"/>
            <ac:cxnSpMk id="70" creationId="{8DE950A7-E2BC-9CDA-C5ED-BB5EDFB0F914}"/>
          </ac:cxnSpMkLst>
        </pc:cxnChg>
        <pc:cxnChg chg="del mod">
          <ac:chgData name="Binita Gupta (binitag)" userId="2e1667b5-636b-4c95-a3b3-a8a0dc9f68da" providerId="ADAL" clId="{4219D885-C3A3-B246-9809-061715B5E4E6}" dt="2023-12-05T03:29:52.678" v="10007" actId="478"/>
          <ac:cxnSpMkLst>
            <pc:docMk/>
            <pc:sldMk cId="280654529" sldId="280"/>
            <ac:cxnSpMk id="74" creationId="{D21B1AF2-FC71-D79E-EB24-615308F4726E}"/>
          </ac:cxnSpMkLst>
        </pc:cxnChg>
        <pc:cxnChg chg="del mod">
          <ac:chgData name="Binita Gupta (binitag)" userId="2e1667b5-636b-4c95-a3b3-a8a0dc9f68da" providerId="ADAL" clId="{4219D885-C3A3-B246-9809-061715B5E4E6}" dt="2023-12-05T03:29:52.678" v="10007" actId="478"/>
          <ac:cxnSpMkLst>
            <pc:docMk/>
            <pc:sldMk cId="280654529" sldId="280"/>
            <ac:cxnSpMk id="75" creationId="{BEA719EF-981E-5B2F-5925-5E04CB88C42D}"/>
          </ac:cxnSpMkLst>
        </pc:cxnChg>
        <pc:cxnChg chg="add del mod">
          <ac:chgData name="Binita Gupta (binitag)" userId="2e1667b5-636b-4c95-a3b3-a8a0dc9f68da" providerId="ADAL" clId="{4219D885-C3A3-B246-9809-061715B5E4E6}" dt="2023-12-05T03:43:01.922" v="10623"/>
          <ac:cxnSpMkLst>
            <pc:docMk/>
            <pc:sldMk cId="280654529" sldId="280"/>
            <ac:cxnSpMk id="78" creationId="{5BFC1576-B2F1-9D3D-D7CE-C297EFB4D401}"/>
          </ac:cxnSpMkLst>
        </pc:cxnChg>
        <pc:cxnChg chg="del mod">
          <ac:chgData name="Binita Gupta (binitag)" userId="2e1667b5-636b-4c95-a3b3-a8a0dc9f68da" providerId="ADAL" clId="{4219D885-C3A3-B246-9809-061715B5E4E6}" dt="2023-12-05T03:29:52.678" v="10007" actId="478"/>
          <ac:cxnSpMkLst>
            <pc:docMk/>
            <pc:sldMk cId="280654529" sldId="280"/>
            <ac:cxnSpMk id="81" creationId="{2C175393-A5B1-2959-204A-25E0ED377982}"/>
          </ac:cxnSpMkLst>
        </pc:cxnChg>
        <pc:cxnChg chg="add del mod">
          <ac:chgData name="Binita Gupta (binitag)" userId="2e1667b5-636b-4c95-a3b3-a8a0dc9f68da" providerId="ADAL" clId="{4219D885-C3A3-B246-9809-061715B5E4E6}" dt="2023-12-05T03:43:01.922" v="10623"/>
          <ac:cxnSpMkLst>
            <pc:docMk/>
            <pc:sldMk cId="280654529" sldId="280"/>
            <ac:cxnSpMk id="83" creationId="{461AE847-6F81-EE79-A4FE-ACCE88051E38}"/>
          </ac:cxnSpMkLst>
        </pc:cxnChg>
        <pc:cxnChg chg="add del mod">
          <ac:chgData name="Binita Gupta (binitag)" userId="2e1667b5-636b-4c95-a3b3-a8a0dc9f68da" providerId="ADAL" clId="{4219D885-C3A3-B246-9809-061715B5E4E6}" dt="2023-12-05T03:43:01.922" v="10623"/>
          <ac:cxnSpMkLst>
            <pc:docMk/>
            <pc:sldMk cId="280654529" sldId="280"/>
            <ac:cxnSpMk id="85" creationId="{2C11FDCC-1600-F072-0A35-ED72CE3D5A3D}"/>
          </ac:cxnSpMkLst>
        </pc:cxnChg>
        <pc:cxnChg chg="add del mod">
          <ac:chgData name="Binita Gupta (binitag)" userId="2e1667b5-636b-4c95-a3b3-a8a0dc9f68da" providerId="ADAL" clId="{4219D885-C3A3-B246-9809-061715B5E4E6}" dt="2023-12-05T03:43:01.922" v="10623"/>
          <ac:cxnSpMkLst>
            <pc:docMk/>
            <pc:sldMk cId="280654529" sldId="280"/>
            <ac:cxnSpMk id="86" creationId="{07805A8C-98C8-E97D-5CBB-EE7E16359525}"/>
          </ac:cxnSpMkLst>
        </pc:cxnChg>
        <pc:cxnChg chg="add del mod">
          <ac:chgData name="Binita Gupta (binitag)" userId="2e1667b5-636b-4c95-a3b3-a8a0dc9f68da" providerId="ADAL" clId="{4219D885-C3A3-B246-9809-061715B5E4E6}" dt="2023-12-05T03:43:01.922" v="10623"/>
          <ac:cxnSpMkLst>
            <pc:docMk/>
            <pc:sldMk cId="280654529" sldId="280"/>
            <ac:cxnSpMk id="89" creationId="{1EF1467C-5AC6-25BC-20E3-24180877729C}"/>
          </ac:cxnSpMkLst>
        </pc:cxnChg>
        <pc:cxnChg chg="add del mod">
          <ac:chgData name="Binita Gupta (binitag)" userId="2e1667b5-636b-4c95-a3b3-a8a0dc9f68da" providerId="ADAL" clId="{4219D885-C3A3-B246-9809-061715B5E4E6}" dt="2023-12-05T03:43:01.922" v="10623"/>
          <ac:cxnSpMkLst>
            <pc:docMk/>
            <pc:sldMk cId="280654529" sldId="280"/>
            <ac:cxnSpMk id="92" creationId="{7858C6A8-5779-24B8-7205-F11D5F646D5A}"/>
          </ac:cxnSpMkLst>
        </pc:cxnChg>
        <pc:cxnChg chg="add del mod">
          <ac:chgData name="Binita Gupta (binitag)" userId="2e1667b5-636b-4c95-a3b3-a8a0dc9f68da" providerId="ADAL" clId="{4219D885-C3A3-B246-9809-061715B5E4E6}" dt="2023-12-05T03:43:01.922" v="10623"/>
          <ac:cxnSpMkLst>
            <pc:docMk/>
            <pc:sldMk cId="280654529" sldId="280"/>
            <ac:cxnSpMk id="96" creationId="{887321F0-6F3F-CFC7-BCC9-924782C0E49E}"/>
          </ac:cxnSpMkLst>
        </pc:cxnChg>
        <pc:cxnChg chg="add del mod">
          <ac:chgData name="Binita Gupta (binitag)" userId="2e1667b5-636b-4c95-a3b3-a8a0dc9f68da" providerId="ADAL" clId="{4219D885-C3A3-B246-9809-061715B5E4E6}" dt="2023-12-05T03:43:01.922" v="10623"/>
          <ac:cxnSpMkLst>
            <pc:docMk/>
            <pc:sldMk cId="280654529" sldId="280"/>
            <ac:cxnSpMk id="98" creationId="{931FEC53-3F79-5C4E-232D-E311C229B2A2}"/>
          </ac:cxnSpMkLst>
        </pc:cxnChg>
        <pc:cxnChg chg="add del mod">
          <ac:chgData name="Binita Gupta (binitag)" userId="2e1667b5-636b-4c95-a3b3-a8a0dc9f68da" providerId="ADAL" clId="{4219D885-C3A3-B246-9809-061715B5E4E6}" dt="2023-12-05T03:43:01.922" v="10623"/>
          <ac:cxnSpMkLst>
            <pc:docMk/>
            <pc:sldMk cId="280654529" sldId="280"/>
            <ac:cxnSpMk id="99" creationId="{AA79EB9B-0E9C-6847-F22B-682388C17ED3}"/>
          </ac:cxnSpMkLst>
        </pc:cxnChg>
        <pc:cxnChg chg="add del mod">
          <ac:chgData name="Binita Gupta (binitag)" userId="2e1667b5-636b-4c95-a3b3-a8a0dc9f68da" providerId="ADAL" clId="{4219D885-C3A3-B246-9809-061715B5E4E6}" dt="2023-12-05T03:43:01.922" v="10623"/>
          <ac:cxnSpMkLst>
            <pc:docMk/>
            <pc:sldMk cId="280654529" sldId="280"/>
            <ac:cxnSpMk id="100" creationId="{17C3B5DD-DD33-42D5-E032-88D896942F8B}"/>
          </ac:cxnSpMkLst>
        </pc:cxnChg>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pChg chg="mod">
          <ac:chgData name="Binita Gupta (binitag)" userId="2e1667b5-636b-4c95-a3b3-a8a0dc9f68da" providerId="ADAL" clId="{4219D885-C3A3-B246-9809-061715B5E4E6}" dt="2023-12-05T18:54:54.856" v="18135" actId="20577"/>
          <ac:spMkLst>
            <pc:docMk/>
            <pc:sldMk cId="1899805933" sldId="282"/>
            <ac:spMk id="4097" creationId="{00000000-0000-0000-0000-000000000000}"/>
          </ac:spMkLst>
        </pc:spChg>
        <pc:spChg chg="mod">
          <ac:chgData name="Binita Gupta (binitag)" userId="2e1667b5-636b-4c95-a3b3-a8a0dc9f68da" providerId="ADAL" clId="{4219D885-C3A3-B246-9809-061715B5E4E6}" dt="2023-12-13T22:39:11.812" v="22102" actId="20577"/>
          <ac:spMkLst>
            <pc:docMk/>
            <pc:sldMk cId="1899805933" sldId="282"/>
            <ac:spMk id="4098" creationId="{00000000-0000-0000-0000-000000000000}"/>
          </ac:spMkLst>
        </pc:spChg>
      </pc:sldChg>
      <pc:sldChg chg="modSp add mod">
        <pc:chgData name="Binita Gupta (binitag)" userId="2e1667b5-636b-4c95-a3b3-a8a0dc9f68da" providerId="ADAL" clId="{4219D885-C3A3-B246-9809-061715B5E4E6}" dt="2023-12-15T06:48:47.555" v="23495" actId="20577"/>
        <pc:sldMkLst>
          <pc:docMk/>
          <pc:sldMk cId="1300546902" sldId="283"/>
        </pc:sldMkLst>
        <pc:spChg chg="mod">
          <ac:chgData name="Binita Gupta (binitag)" userId="2e1667b5-636b-4c95-a3b3-a8a0dc9f68da" providerId="ADAL" clId="{4219D885-C3A3-B246-9809-061715B5E4E6}" dt="2023-12-05T18:55:19.249" v="18145" actId="20577"/>
          <ac:spMkLst>
            <pc:docMk/>
            <pc:sldMk cId="1300546902" sldId="283"/>
            <ac:spMk id="4097" creationId="{00000000-0000-0000-0000-000000000000}"/>
          </ac:spMkLst>
        </pc:spChg>
        <pc:spChg chg="mod">
          <ac:chgData name="Binita Gupta (binitag)" userId="2e1667b5-636b-4c95-a3b3-a8a0dc9f68da" providerId="ADAL" clId="{4219D885-C3A3-B246-9809-061715B5E4E6}" dt="2023-12-15T06:48:47.555" v="23495" actId="20577"/>
          <ac:spMkLst>
            <pc:docMk/>
            <pc:sldMk cId="1300546902" sldId="283"/>
            <ac:spMk id="4098" creationId="{00000000-0000-0000-0000-000000000000}"/>
          </ac:spMkLst>
        </pc:spChg>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pChg chg="mod">
          <ac:chgData name="Binita Gupta (binitag)" userId="2e1667b5-636b-4c95-a3b3-a8a0dc9f68da" providerId="ADAL" clId="{4219D885-C3A3-B246-9809-061715B5E4E6}" dt="2023-12-14T08:32:47.909" v="22120" actId="120"/>
          <ac:spMkLst>
            <pc:docMk/>
            <pc:sldMk cId="2526981430" sldId="284"/>
            <ac:spMk id="2" creationId="{27B2087D-0A6E-C019-4271-78E632268575}"/>
          </ac:spMkLst>
        </pc:spChg>
        <pc:spChg chg="add del">
          <ac:chgData name="Binita Gupta (binitag)" userId="2e1667b5-636b-4c95-a3b3-a8a0dc9f68da" providerId="ADAL" clId="{4219D885-C3A3-B246-9809-061715B5E4E6}" dt="2023-12-05T20:39:09.811" v="18173" actId="26606"/>
          <ac:spMkLst>
            <pc:docMk/>
            <pc:sldMk cId="2526981430" sldId="284"/>
            <ac:spMk id="3" creationId="{4AD6D142-1C2D-0A32-EC71-9CF763D72457}"/>
          </ac:spMkLst>
        </pc:spChg>
        <pc:spChg chg="add mod">
          <ac:chgData name="Binita Gupta (binitag)" userId="2e1667b5-636b-4c95-a3b3-a8a0dc9f68da" providerId="ADAL" clId="{4219D885-C3A3-B246-9809-061715B5E4E6}" dt="2023-12-14T08:45:34.161" v="23472" actId="14100"/>
          <ac:spMkLst>
            <pc:docMk/>
            <pc:sldMk cId="2526981430" sldId="284"/>
            <ac:spMk id="3" creationId="{5000CBDF-4D1B-2FE9-1ED7-CAD99530F945}"/>
          </ac:spMkLst>
        </pc:spChg>
        <pc:spChg chg="mod ord">
          <ac:chgData name="Binita Gupta (binitag)" userId="2e1667b5-636b-4c95-a3b3-a8a0dc9f68da" providerId="ADAL" clId="{4219D885-C3A3-B246-9809-061715B5E4E6}" dt="2023-12-14T08:32:12.550" v="22105" actId="26606"/>
          <ac:spMkLst>
            <pc:docMk/>
            <pc:sldMk cId="2526981430" sldId="284"/>
            <ac:spMk id="4" creationId="{FF0C016F-7FE1-F97A-FD85-0BA343643E39}"/>
          </ac:spMkLst>
        </pc:spChg>
        <pc:spChg chg="mod ord">
          <ac:chgData name="Binita Gupta (binitag)" userId="2e1667b5-636b-4c95-a3b3-a8a0dc9f68da" providerId="ADAL" clId="{4219D885-C3A3-B246-9809-061715B5E4E6}" dt="2023-12-14T08:32:12.550" v="22105" actId="26606"/>
          <ac:spMkLst>
            <pc:docMk/>
            <pc:sldMk cId="2526981430" sldId="284"/>
            <ac:spMk id="5" creationId="{E32EB053-F915-009B-C175-82274A7BB6E8}"/>
          </ac:spMkLst>
        </pc:spChg>
        <pc:spChg chg="mod ord">
          <ac:chgData name="Binita Gupta (binitag)" userId="2e1667b5-636b-4c95-a3b3-a8a0dc9f68da" providerId="ADAL" clId="{4219D885-C3A3-B246-9809-061715B5E4E6}" dt="2023-12-14T08:32:12.550" v="22105" actId="26606"/>
          <ac:spMkLst>
            <pc:docMk/>
            <pc:sldMk cId="2526981430" sldId="284"/>
            <ac:spMk id="6" creationId="{5092E549-D332-E1D5-8F11-78CC67EFEFC6}"/>
          </ac:spMkLst>
        </pc:spChg>
        <pc:spChg chg="add del">
          <ac:chgData name="Binita Gupta (binitag)" userId="2e1667b5-636b-4c95-a3b3-a8a0dc9f68da" providerId="ADAL" clId="{4219D885-C3A3-B246-9809-061715B5E4E6}" dt="2023-12-05T20:41:24.174" v="18206" actId="22"/>
          <ac:spMkLst>
            <pc:docMk/>
            <pc:sldMk cId="2526981430" sldId="284"/>
            <ac:spMk id="8" creationId="{13711318-85A6-DC5C-403C-2A086EDF1BAC}"/>
          </ac:spMkLst>
        </pc:spChg>
        <pc:spChg chg="add del mod">
          <ac:chgData name="Binita Gupta (binitag)" userId="2e1667b5-636b-4c95-a3b3-a8a0dc9f68da" providerId="ADAL" clId="{4219D885-C3A3-B246-9809-061715B5E4E6}" dt="2023-12-13T20:34:25.092" v="21192" actId="478"/>
          <ac:spMkLst>
            <pc:docMk/>
            <pc:sldMk cId="2526981430" sldId="284"/>
            <ac:spMk id="12" creationId="{2B3AD352-169E-2D51-308F-C2F69172DD12}"/>
          </ac:spMkLst>
        </pc:spChg>
        <pc:spChg chg="add del mod">
          <ac:chgData name="Binita Gupta (binitag)" userId="2e1667b5-636b-4c95-a3b3-a8a0dc9f68da" providerId="ADAL" clId="{4219D885-C3A3-B246-9809-061715B5E4E6}" dt="2023-12-05T20:50:29.874" v="18225" actId="26606"/>
          <ac:spMkLst>
            <pc:docMk/>
            <pc:sldMk cId="2526981430" sldId="284"/>
            <ac:spMk id="15" creationId="{F1BDE67B-830C-D86E-871F-6150FA103AD8}"/>
          </ac:spMkLst>
        </pc:spChg>
        <pc:spChg chg="add del mod">
          <ac:chgData name="Binita Gupta (binitag)" userId="2e1667b5-636b-4c95-a3b3-a8a0dc9f68da" providerId="ADAL" clId="{4219D885-C3A3-B246-9809-061715B5E4E6}" dt="2023-12-05T20:51:12.422" v="18236" actId="478"/>
          <ac:spMkLst>
            <pc:docMk/>
            <pc:sldMk cId="2526981430" sldId="284"/>
            <ac:spMk id="17" creationId="{775765B8-DF5A-2A27-E1E7-6A7142C66143}"/>
          </ac:spMkLst>
        </pc:spChg>
        <pc:spChg chg="add del mod">
          <ac:chgData name="Binita Gupta (binitag)" userId="2e1667b5-636b-4c95-a3b3-a8a0dc9f68da" providerId="ADAL" clId="{4219D885-C3A3-B246-9809-061715B5E4E6}" dt="2023-12-05T20:39:09.807" v="18172" actId="26606"/>
          <ac:spMkLst>
            <pc:docMk/>
            <pc:sldMk cId="2526981430" sldId="284"/>
            <ac:spMk id="1027" creationId="{30C6BF6C-A0A1-2F45-2D9C-C19B1A96D291}"/>
          </ac:spMkLst>
        </pc:spChg>
        <pc:spChg chg="add del mod">
          <ac:chgData name="Binita Gupta (binitag)" userId="2e1667b5-636b-4c95-a3b3-a8a0dc9f68da" providerId="ADAL" clId="{4219D885-C3A3-B246-9809-061715B5E4E6}" dt="2023-12-05T20:39:02.907" v="18168" actId="26606"/>
          <ac:spMkLst>
            <pc:docMk/>
            <pc:sldMk cId="2526981430" sldId="284"/>
            <ac:spMk id="1030" creationId="{3FB8D32B-91AE-2413-2F61-BE17E079B243}"/>
          </ac:spMkLst>
        </pc:spChg>
        <pc:spChg chg="add del mod">
          <ac:chgData name="Binita Gupta (binitag)" userId="2e1667b5-636b-4c95-a3b3-a8a0dc9f68da" providerId="ADAL" clId="{4219D885-C3A3-B246-9809-061715B5E4E6}" dt="2023-12-05T20:39:09.807" v="18172" actId="26606"/>
          <ac:spMkLst>
            <pc:docMk/>
            <pc:sldMk cId="2526981430" sldId="284"/>
            <ac:spMk id="1032" creationId="{A9BAD067-E9AB-D5B9-6F18-D380EC7304E8}"/>
          </ac:spMkLst>
        </pc:spChg>
        <pc:spChg chg="add del mod">
          <ac:chgData name="Binita Gupta (binitag)" userId="2e1667b5-636b-4c95-a3b3-a8a0dc9f68da" providerId="ADAL" clId="{4219D885-C3A3-B246-9809-061715B5E4E6}" dt="2023-12-05T20:39:09.807" v="18172" actId="26606"/>
          <ac:spMkLst>
            <pc:docMk/>
            <pc:sldMk cId="2526981430" sldId="284"/>
            <ac:spMk id="1034" creationId="{23C2F50E-5000-D251-965A-7BF1D69EE402}"/>
          </ac:spMkLst>
        </pc:spChg>
        <pc:spChg chg="add del mod">
          <ac:chgData name="Binita Gupta (binitag)" userId="2e1667b5-636b-4c95-a3b3-a8a0dc9f68da" providerId="ADAL" clId="{4219D885-C3A3-B246-9809-061715B5E4E6}" dt="2023-12-05T20:39:47.792" v="18179" actId="478"/>
          <ac:spMkLst>
            <pc:docMk/>
            <pc:sldMk cId="2526981430" sldId="284"/>
            <ac:spMk id="1036" creationId="{3FB8D32B-91AE-2413-2F61-BE17E079B243}"/>
          </ac:spMkLst>
        </pc:spChg>
        <pc:picChg chg="add del mod">
          <ac:chgData name="Binita Gupta (binitag)" userId="2e1667b5-636b-4c95-a3b3-a8a0dc9f68da" providerId="ADAL" clId="{4219D885-C3A3-B246-9809-061715B5E4E6}" dt="2023-12-05T20:42:23.552" v="18215" actId="478"/>
          <ac:picMkLst>
            <pc:docMk/>
            <pc:sldMk cId="2526981430" sldId="284"/>
            <ac:picMk id="9" creationId="{F8244637-13CC-A9D9-88F1-B74085886A36}"/>
          </ac:picMkLst>
        </pc:picChg>
        <pc:picChg chg="add del mod ord">
          <ac:chgData name="Binita Gupta (binitag)" userId="2e1667b5-636b-4c95-a3b3-a8a0dc9f68da" providerId="ADAL" clId="{4219D885-C3A3-B246-9809-061715B5E4E6}" dt="2023-12-14T08:31:50.412" v="22103" actId="478"/>
          <ac:picMkLst>
            <pc:docMk/>
            <pc:sldMk cId="2526981430" sldId="284"/>
            <ac:picMk id="10" creationId="{A7A7982D-5341-F635-3BDE-E2FBD844D6C7}"/>
          </ac:picMkLst>
        </pc:picChg>
        <pc:picChg chg="add del mod ord">
          <ac:chgData name="Binita Gupta (binitag)" userId="2e1667b5-636b-4c95-a3b3-a8a0dc9f68da" providerId="ADAL" clId="{4219D885-C3A3-B246-9809-061715B5E4E6}" dt="2023-12-05T20:41:09.233" v="18203" actId="478"/>
          <ac:picMkLst>
            <pc:docMk/>
            <pc:sldMk cId="2526981430" sldId="284"/>
            <ac:picMk id="1025" creationId="{131785A2-21D6-D832-A06E-DEAAC6FF476F}"/>
          </ac:picMkLst>
        </pc:picChg>
        <pc:picChg chg="add mod">
          <ac:chgData name="Binita Gupta (binitag)" userId="2e1667b5-636b-4c95-a3b3-a8a0dc9f68da" providerId="ADAL" clId="{4219D885-C3A3-B246-9809-061715B5E4E6}" dt="2023-12-14T08:45:20.910" v="23469" actId="1076"/>
          <ac:picMkLst>
            <pc:docMk/>
            <pc:sldMk cId="2526981430" sldId="284"/>
            <ac:picMk id="1025" creationId="{D89E075A-040E-10F0-4D8A-AE6691E08824}"/>
          </ac:picMkLst>
        </pc:picChg>
        <pc:picChg chg="add del mod">
          <ac:chgData name="Binita Gupta (binitag)" userId="2e1667b5-636b-4c95-a3b3-a8a0dc9f68da" providerId="ADAL" clId="{4219D885-C3A3-B246-9809-061715B5E4E6}" dt="2023-12-05T20:42:14.393" v="18212" actId="478"/>
          <ac:picMkLst>
            <pc:docMk/>
            <pc:sldMk cId="2526981430" sldId="284"/>
            <ac:picMk id="1026" creationId="{718ED867-D535-376E-F72C-03542BA1EACA}"/>
          </ac:picMkLst>
        </pc:picChg>
        <pc:picChg chg="add del mod">
          <ac:chgData name="Binita Gupta (binitag)" userId="2e1667b5-636b-4c95-a3b3-a8a0dc9f68da" providerId="ADAL" clId="{4219D885-C3A3-B246-9809-061715B5E4E6}" dt="2023-12-05T20:46:02.868" v="18220" actId="478"/>
          <ac:picMkLst>
            <pc:docMk/>
            <pc:sldMk cId="2526981430" sldId="284"/>
            <ac:picMk id="1028" creationId="{A425ED4B-1D49-61F9-8922-912E3965BC04}"/>
          </ac:picMkLst>
        </pc:picChg>
        <pc:picChg chg="add del">
          <ac:chgData name="Binita Gupta (binitag)" userId="2e1667b5-636b-4c95-a3b3-a8a0dc9f68da" providerId="ADAL" clId="{4219D885-C3A3-B246-9809-061715B5E4E6}" dt="2023-12-05T20:44:36.798" v="18219" actId="478"/>
          <ac:picMkLst>
            <pc:docMk/>
            <pc:sldMk cId="2526981430" sldId="284"/>
            <ac:picMk id="1029" creationId="{3A8EA094-F285-512A-53F4-7DA4444D021C}"/>
          </ac:picMkLst>
        </pc:picChg>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pChg chg="mod">
          <ac:chgData name="Binita Gupta (binitag)" userId="2e1667b5-636b-4c95-a3b3-a8a0dc9f68da" providerId="ADAL" clId="{4219D885-C3A3-B246-9809-061715B5E4E6}" dt="2023-12-05T20:52:46.148" v="18266" actId="1076"/>
          <ac:spMkLst>
            <pc:docMk/>
            <pc:sldMk cId="2864949768" sldId="286"/>
            <ac:spMk id="2" creationId="{A81E7C9E-0C7A-A2CE-CEA8-0981CFE9239F}"/>
          </ac:spMkLst>
        </pc:spChg>
      </pc:sldChg>
      <pc:sldChg chg="modSp add mod">
        <pc:chgData name="Binita Gupta (binitag)" userId="2e1667b5-636b-4c95-a3b3-a8a0dc9f68da" providerId="ADAL" clId="{4219D885-C3A3-B246-9809-061715B5E4E6}" dt="2023-12-13T20:20:33.880" v="20948" actId="20577"/>
        <pc:sldMkLst>
          <pc:docMk/>
          <pc:sldMk cId="3160937320" sldId="287"/>
        </pc:sldMkLst>
        <pc:spChg chg="mod">
          <ac:chgData name="Binita Gupta (binitag)" userId="2e1667b5-636b-4c95-a3b3-a8a0dc9f68da" providerId="ADAL" clId="{4219D885-C3A3-B246-9809-061715B5E4E6}" dt="2023-12-13T20:20:33.880" v="20948" actId="20577"/>
          <ac:spMkLst>
            <pc:docMk/>
            <pc:sldMk cId="3160937320" sldId="287"/>
            <ac:spMk id="2" creationId="{00000000-0000-0000-0000-000000000000}"/>
          </ac:spMkLst>
        </pc:spChg>
        <pc:spChg chg="mod">
          <ac:chgData name="Binita Gupta (binitag)" userId="2e1667b5-636b-4c95-a3b3-a8a0dc9f68da" providerId="ADAL" clId="{4219D885-C3A3-B246-9809-061715B5E4E6}" dt="2023-12-06T05:36:49.422" v="20857" actId="20577"/>
          <ac:spMkLst>
            <pc:docMk/>
            <pc:sldMk cId="3160937320" sldId="287"/>
            <ac:spMk id="11265" creationId="{00000000-0000-0000-0000-000000000000}"/>
          </ac:spMkLst>
        </pc:spChg>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pChg chg="mod">
          <ac:chgData name="Binita Gupta (binitag)" userId="2e1667b5-636b-4c95-a3b3-a8a0dc9f68da" providerId="ADAL" clId="{4219D885-C3A3-B246-9809-061715B5E4E6}" dt="2023-12-16T16:18:57.767" v="23503" actId="27636"/>
          <ac:spMkLst>
            <pc:docMk/>
            <pc:sldMk cId="1975120734" sldId="288"/>
            <ac:spMk id="2" creationId="{27B2087D-0A6E-C019-4271-78E632268575}"/>
          </ac:spMkLst>
        </pc:spChg>
        <pc:spChg chg="mod">
          <ac:chgData name="Binita Gupta (binitag)" userId="2e1667b5-636b-4c95-a3b3-a8a0dc9f68da" providerId="ADAL" clId="{4219D885-C3A3-B246-9809-061715B5E4E6}" dt="2023-12-16T16:19:05.886" v="23506" actId="1076"/>
          <ac:spMkLst>
            <pc:docMk/>
            <pc:sldMk cId="1975120734" sldId="288"/>
            <ac:spMk id="3" creationId="{5000CBDF-4D1B-2FE9-1ED7-CAD99530F945}"/>
          </ac:spMkLst>
        </pc:spChg>
        <pc:spChg chg="mod ord">
          <ac:chgData name="Binita Gupta (binitag)" userId="2e1667b5-636b-4c95-a3b3-a8a0dc9f68da" providerId="ADAL" clId="{4219D885-C3A3-B246-9809-061715B5E4E6}" dt="2023-12-16T16:18:43.382" v="23497" actId="26606"/>
          <ac:spMkLst>
            <pc:docMk/>
            <pc:sldMk cId="1975120734" sldId="288"/>
            <ac:spMk id="4" creationId="{FF0C016F-7FE1-F97A-FD85-0BA343643E39}"/>
          </ac:spMkLst>
        </pc:spChg>
        <pc:spChg chg="mod ord">
          <ac:chgData name="Binita Gupta (binitag)" userId="2e1667b5-636b-4c95-a3b3-a8a0dc9f68da" providerId="ADAL" clId="{4219D885-C3A3-B246-9809-061715B5E4E6}" dt="2023-12-16T16:18:43.382" v="23497" actId="26606"/>
          <ac:spMkLst>
            <pc:docMk/>
            <pc:sldMk cId="1975120734" sldId="288"/>
            <ac:spMk id="5" creationId="{E32EB053-F915-009B-C175-82274A7BB6E8}"/>
          </ac:spMkLst>
        </pc:spChg>
        <pc:spChg chg="mod ord">
          <ac:chgData name="Binita Gupta (binitag)" userId="2e1667b5-636b-4c95-a3b3-a8a0dc9f68da" providerId="ADAL" clId="{4219D885-C3A3-B246-9809-061715B5E4E6}" dt="2023-12-16T16:18:43.382" v="23497" actId="26606"/>
          <ac:spMkLst>
            <pc:docMk/>
            <pc:sldMk cId="1975120734" sldId="288"/>
            <ac:spMk id="6" creationId="{5092E549-D332-E1D5-8F11-78CC67EFEFC6}"/>
          </ac:spMkLst>
        </pc:spChg>
        <pc:picChg chg="del">
          <ac:chgData name="Binita Gupta (binitag)" userId="2e1667b5-636b-4c95-a3b3-a8a0dc9f68da" providerId="ADAL" clId="{4219D885-C3A3-B246-9809-061715B5E4E6}" dt="2023-12-14T08:46:02.474" v="23482" actId="478"/>
          <ac:picMkLst>
            <pc:docMk/>
            <pc:sldMk cId="1975120734" sldId="288"/>
            <ac:picMk id="1025" creationId="{D89E075A-040E-10F0-4D8A-AE6691E08824}"/>
          </ac:picMkLst>
        </pc:picChg>
        <pc:picChg chg="add mod">
          <ac:chgData name="Binita Gupta (binitag)" userId="2e1667b5-636b-4c95-a3b3-a8a0dc9f68da" providerId="ADAL" clId="{4219D885-C3A3-B246-9809-061715B5E4E6}" dt="2023-12-16T16:19:02.930" v="23505" actId="14100"/>
          <ac:picMkLst>
            <pc:docMk/>
            <pc:sldMk cId="1975120734" sldId="288"/>
            <ac:picMk id="2049" creationId="{CE490A7E-4CFB-7B0B-194E-FCAE345C5FA3}"/>
          </ac:picMkLst>
        </pc:picChg>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pChg chg="mod">
          <ac:chgData name="Binita Gupta (binitag)" userId="2e1667b5-636b-4c95-a3b3-a8a0dc9f68da" providerId="ADAL" clId="{4219D885-C3A3-B246-9809-061715B5E4E6}" dt="2023-12-06T07:07:00.002" v="20872" actId="20577"/>
          <ac:spMkLst>
            <pc:docMk/>
            <pc:sldMasterMk cId="0" sldId="2147483648"/>
            <ac:spMk id="10" creationId="{00000000-0000-0000-0000-000000000000}"/>
          </ac:spMkLst>
        </pc:spChg>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pChg chg="add del mod">
            <ac:chgData name="Binita Gupta (binitag)" userId="2e1667b5-636b-4c95-a3b3-a8a0dc9f68da" providerId="ADAL" clId="{4219D885-C3A3-B246-9809-061715B5E4E6}" dt="2023-12-06T07:06:45.343" v="20860"/>
            <ac:spMkLst>
              <pc:docMk/>
              <pc:sldMasterMk cId="0" sldId="2147483648"/>
              <pc:sldLayoutMk cId="0" sldId="2147483649"/>
              <ac:spMk id="7" creationId="{8BC4EE14-9C2B-5DC5-E66D-9A1A63434E0F}"/>
            </ac:spMkLst>
          </pc:spChg>
        </pc:sldLayoutChg>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pChg chg="add del mod">
          <ac:chgData name="Binita Gupta (binitag)" userId="2e1667b5-636b-4c95-a3b3-a8a0dc9f68da" providerId="ADAL" clId="{3DBABFBF-4607-BE4F-BEF9-5BAFB9ED4A26}" dt="2024-01-12T21:29:06.462" v="13621"/>
          <ac:spMkLst>
            <pc:docMk/>
            <pc:sldMk cId="0" sldId="256"/>
            <ac:spMk id="3" creationId="{321C0BC8-62DD-9B8F-61BC-21630C260922}"/>
          </ac:spMkLst>
        </pc:spChg>
        <pc:graphicFrameChg chg="mod">
          <ac:chgData name="Binita Gupta (binitag)" userId="2e1667b5-636b-4c95-a3b3-a8a0dc9f68da" providerId="ADAL" clId="{3DBABFBF-4607-BE4F-BEF9-5BAFB9ED4A26}" dt="2024-01-10T16:57:51.584" v="6912"/>
          <ac:graphicFrameMkLst>
            <pc:docMk/>
            <pc:sldMk cId="0" sldId="256"/>
            <ac:graphicFrameMk id="3075" creationId="{00000000-0000-0000-0000-000000000000}"/>
          </ac:graphicFrameMkLst>
        </pc:graphicFrameChg>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pChg chg="mod">
          <ac:chgData name="Binita Gupta (binitag)" userId="2e1667b5-636b-4c95-a3b3-a8a0dc9f68da" providerId="ADAL" clId="{3DBABFBF-4607-BE4F-BEF9-5BAFB9ED4A26}" dt="2024-01-16T16:32:33.585" v="17563" actId="20577"/>
          <ac:spMkLst>
            <pc:docMk/>
            <pc:sldMk cId="2953422198" sldId="266"/>
            <ac:spMk id="4098" creationId="{00000000-0000-0000-0000-000000000000}"/>
          </ac:spMkLst>
        </pc:spChg>
      </pc:sldChg>
      <pc:sldChg chg="modSp mod modNotesTx">
        <pc:chgData name="Binita Gupta (binitag)" userId="2e1667b5-636b-4c95-a3b3-a8a0dc9f68da" providerId="ADAL" clId="{3DBABFBF-4607-BE4F-BEF9-5BAFB9ED4A26}" dt="2024-01-16T16:34:50.659" v="17653" actId="20577"/>
        <pc:sldMkLst>
          <pc:docMk/>
          <pc:sldMk cId="3100640423" sldId="267"/>
        </pc:sldMkLst>
        <pc:graphicFrameChg chg="mod modGraphic">
          <ac:chgData name="Binita Gupta (binitag)" userId="2e1667b5-636b-4c95-a3b3-a8a0dc9f68da" providerId="ADAL" clId="{3DBABFBF-4607-BE4F-BEF9-5BAFB9ED4A26}" dt="2024-01-16T16:34:36.544" v="17652"/>
          <ac:graphicFrameMkLst>
            <pc:docMk/>
            <pc:sldMk cId="3100640423" sldId="267"/>
            <ac:graphicFrameMk id="7" creationId="{DAE33489-6842-21D2-A98F-BA26AEB19ED1}"/>
          </ac:graphicFrameMkLst>
        </pc:graphicFrameChg>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spChg chg="mod">
          <ac:chgData name="Binita Gupta (binitag)" userId="2e1667b5-636b-4c95-a3b3-a8a0dc9f68da" providerId="ADAL" clId="{3DBABFBF-4607-BE4F-BEF9-5BAFB9ED4A26}" dt="2024-01-07T18:42:12.609" v="1732" actId="14100"/>
          <ac:spMkLst>
            <pc:docMk/>
            <pc:sldMk cId="1075417426" sldId="276"/>
            <ac:spMk id="4097" creationId="{00000000-0000-0000-0000-000000000000}"/>
          </ac:spMkLst>
        </pc:spChg>
        <pc:spChg chg="mod">
          <ac:chgData name="Binita Gupta (binitag)" userId="2e1667b5-636b-4c95-a3b3-a8a0dc9f68da" providerId="ADAL" clId="{3DBABFBF-4607-BE4F-BEF9-5BAFB9ED4A26}" dt="2024-01-13T05:44:13.524" v="15020" actId="20577"/>
          <ac:spMkLst>
            <pc:docMk/>
            <pc:sldMk cId="1075417426" sldId="276"/>
            <ac:spMk id="4098" creationId="{00000000-0000-0000-0000-000000000000}"/>
          </ac:spMkLst>
        </pc:spChg>
        <pc:picChg chg="mod">
          <ac:chgData name="Binita Gupta (binitag)" userId="2e1667b5-636b-4c95-a3b3-a8a0dc9f68da" providerId="ADAL" clId="{3DBABFBF-4607-BE4F-BEF9-5BAFB9ED4A26}" dt="2024-01-08T07:12:16.281" v="6206" actId="14100"/>
          <ac:picMkLst>
            <pc:docMk/>
            <pc:sldMk cId="1075417426" sldId="276"/>
            <ac:picMk id="2" creationId="{6E839790-F94C-B5A3-C5A9-3337464A72B9}"/>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pChg chg="mod">
          <ac:chgData name="Binita Gupta (binitag)" userId="2e1667b5-636b-4c95-a3b3-a8a0dc9f68da" providerId="ADAL" clId="{3DBABFBF-4607-BE4F-BEF9-5BAFB9ED4A26}" dt="2024-01-07T20:14:38.904" v="2129" actId="14100"/>
          <ac:spMkLst>
            <pc:docMk/>
            <pc:sldMk cId="280654529" sldId="280"/>
            <ac:spMk id="2" creationId="{7500DC9F-1940-28C4-CFA6-DB7768DA3513}"/>
          </ac:spMkLst>
        </pc:spChg>
        <pc:spChg chg="mod">
          <ac:chgData name="Binita Gupta (binitag)" userId="2e1667b5-636b-4c95-a3b3-a8a0dc9f68da" providerId="ADAL" clId="{3DBABFBF-4607-BE4F-BEF9-5BAFB9ED4A26}" dt="2024-01-13T05:46:46.028" v="15050" actId="20577"/>
          <ac:spMkLst>
            <pc:docMk/>
            <pc:sldMk cId="280654529" sldId="280"/>
            <ac:spMk id="3" creationId="{63B353A2-7BF4-E7E3-2E40-A1A5D6C2CFCD}"/>
          </ac:spMkLst>
        </pc:spChg>
        <pc:picChg chg="add mod">
          <ac:chgData name="Binita Gupta (binitag)" userId="2e1667b5-636b-4c95-a3b3-a8a0dc9f68da" providerId="ADAL" clId="{3DBABFBF-4607-BE4F-BEF9-5BAFB9ED4A26}" dt="2024-01-07T20:14:41.837" v="2130" actId="1076"/>
          <ac:picMkLst>
            <pc:docMk/>
            <pc:sldMk cId="280654529" sldId="280"/>
            <ac:picMk id="7" creationId="{EDF279F5-7CD1-FF07-0A60-7BB64A7BE7CB}"/>
          </ac:picMkLst>
        </pc:picChg>
        <pc:picChg chg="del mod">
          <ac:chgData name="Binita Gupta (binitag)" userId="2e1667b5-636b-4c95-a3b3-a8a0dc9f68da" providerId="ADAL" clId="{3DBABFBF-4607-BE4F-BEF9-5BAFB9ED4A26}" dt="2024-01-07T18:48:36.704" v="1935" actId="478"/>
          <ac:picMkLst>
            <pc:docMk/>
            <pc:sldMk cId="280654529" sldId="280"/>
            <ac:picMk id="8" creationId="{3F39BE17-1EB2-539E-ACEB-D14EE628A5F7}"/>
          </ac:picMkLst>
        </pc:picChg>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spChg chg="mod ord">
          <ac:chgData name="Binita Gupta (binitag)" userId="2e1667b5-636b-4c95-a3b3-a8a0dc9f68da" providerId="ADAL" clId="{3DBABFBF-4607-BE4F-BEF9-5BAFB9ED4A26}" dt="2024-01-07T20:27:55.486" v="2145" actId="26606"/>
          <ac:spMkLst>
            <pc:docMk/>
            <pc:sldMk cId="1899805933" sldId="282"/>
            <ac:spMk id="4"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5"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6" creationId="{00000000-0000-0000-0000-000000000000}"/>
          </ac:spMkLst>
        </pc:spChg>
        <pc:spChg chg="mod">
          <ac:chgData name="Binita Gupta (binitag)" userId="2e1667b5-636b-4c95-a3b3-a8a0dc9f68da" providerId="ADAL" clId="{3DBABFBF-4607-BE4F-BEF9-5BAFB9ED4A26}" dt="2024-01-07T20:27:55.486" v="2145" actId="26606"/>
          <ac:spMkLst>
            <pc:docMk/>
            <pc:sldMk cId="1899805933" sldId="282"/>
            <ac:spMk id="4097" creationId="{00000000-0000-0000-0000-000000000000}"/>
          </ac:spMkLst>
        </pc:spChg>
        <pc:spChg chg="mod">
          <ac:chgData name="Binita Gupta (binitag)" userId="2e1667b5-636b-4c95-a3b3-a8a0dc9f68da" providerId="ADAL" clId="{3DBABFBF-4607-BE4F-BEF9-5BAFB9ED4A26}" dt="2024-01-13T01:18:14.653" v="14359" actId="20577"/>
          <ac:spMkLst>
            <pc:docMk/>
            <pc:sldMk cId="1899805933" sldId="282"/>
            <ac:spMk id="4098" creationId="{00000000-0000-0000-0000-000000000000}"/>
          </ac:spMkLst>
        </pc:spChg>
        <pc:picChg chg="add del mod">
          <ac:chgData name="Binita Gupta (binitag)" userId="2e1667b5-636b-4c95-a3b3-a8a0dc9f68da" providerId="ADAL" clId="{3DBABFBF-4607-BE4F-BEF9-5BAFB9ED4A26}" dt="2024-01-08T21:57:01.867" v="6856" actId="478"/>
          <ac:picMkLst>
            <pc:docMk/>
            <pc:sldMk cId="1899805933" sldId="282"/>
            <ac:picMk id="2" creationId="{86361C1B-39D5-06DE-BEDE-6D003940C5C7}"/>
          </ac:picMkLst>
        </pc:picChg>
        <pc:picChg chg="add del mod">
          <ac:chgData name="Binita Gupta (binitag)" userId="2e1667b5-636b-4c95-a3b3-a8a0dc9f68da" providerId="ADAL" clId="{3DBABFBF-4607-BE4F-BEF9-5BAFB9ED4A26}" dt="2024-01-07T20:32:07.441" v="2154" actId="478"/>
          <ac:picMkLst>
            <pc:docMk/>
            <pc:sldMk cId="1899805933" sldId="282"/>
            <ac:picMk id="2" creationId="{875E228C-0440-7822-D599-3D7DB247BFF9}"/>
          </ac:picMkLst>
        </pc:picChg>
        <pc:picChg chg="add del mod ord">
          <ac:chgData name="Binita Gupta (binitag)" userId="2e1667b5-636b-4c95-a3b3-a8a0dc9f68da" providerId="ADAL" clId="{3DBABFBF-4607-BE4F-BEF9-5BAFB9ED4A26}" dt="2024-01-08T21:55:33.967" v="6840" actId="478"/>
          <ac:picMkLst>
            <pc:docMk/>
            <pc:sldMk cId="1899805933" sldId="282"/>
            <ac:picMk id="3" creationId="{1F8A265B-071F-88FF-5B3D-63D725678006}"/>
          </ac:picMkLst>
        </pc:picChg>
        <pc:picChg chg="add mod">
          <ac:chgData name="Binita Gupta (binitag)" userId="2e1667b5-636b-4c95-a3b3-a8a0dc9f68da" providerId="ADAL" clId="{3DBABFBF-4607-BE4F-BEF9-5BAFB9ED4A26}" dt="2024-01-08T21:57:25.654" v="6865" actId="1076"/>
          <ac:picMkLst>
            <pc:docMk/>
            <pc:sldMk cId="1899805933" sldId="282"/>
            <ac:picMk id="7" creationId="{3DCA20D3-1449-90CE-1251-D8AF37D418B1}"/>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pChg chg="mod">
          <ac:chgData name="Binita Gupta (binitag)" userId="2e1667b5-636b-4c95-a3b3-a8a0dc9f68da" providerId="ADAL" clId="{3DBABFBF-4607-BE4F-BEF9-5BAFB9ED4A26}" dt="2024-01-10T17:31:07.325" v="7213" actId="1076"/>
          <ac:spMkLst>
            <pc:docMk/>
            <pc:sldMk cId="1300546902" sldId="283"/>
            <ac:spMk id="4097" creationId="{00000000-0000-0000-0000-000000000000}"/>
          </ac:spMkLst>
        </pc:spChg>
        <pc:spChg chg="mod">
          <ac:chgData name="Binita Gupta (binitag)" userId="2e1667b5-636b-4c95-a3b3-a8a0dc9f68da" providerId="ADAL" clId="{3DBABFBF-4607-BE4F-BEF9-5BAFB9ED4A26}" dt="2024-01-16T00:19:23.617" v="15614" actId="20577"/>
          <ac:spMkLst>
            <pc:docMk/>
            <pc:sldMk cId="1300546902" sldId="283"/>
            <ac:spMk id="4098" creationId="{00000000-0000-0000-0000-000000000000}"/>
          </ac:spMkLst>
        </pc:spChg>
      </pc:sldChg>
      <pc:sldChg chg="modSp mod">
        <pc:chgData name="Binita Gupta (binitag)" userId="2e1667b5-636b-4c95-a3b3-a8a0dc9f68da" providerId="ADAL" clId="{3DBABFBF-4607-BE4F-BEF9-5BAFB9ED4A26}" dt="2024-01-13T05:50:02.169" v="15077" actId="20577"/>
        <pc:sldMkLst>
          <pc:docMk/>
          <pc:sldMk cId="3160937320" sldId="287"/>
        </pc:sldMkLst>
        <pc:spChg chg="mod">
          <ac:chgData name="Binita Gupta (binitag)" userId="2e1667b5-636b-4c95-a3b3-a8a0dc9f68da" providerId="ADAL" clId="{3DBABFBF-4607-BE4F-BEF9-5BAFB9ED4A26}" dt="2024-01-13T05:50:02.169" v="15077" actId="20577"/>
          <ac:spMkLst>
            <pc:docMk/>
            <pc:sldMk cId="3160937320" sldId="287"/>
            <ac:spMk id="2" creationId="{00000000-0000-0000-0000-000000000000}"/>
          </ac:spMkLst>
        </pc:spChg>
        <pc:spChg chg="mod">
          <ac:chgData name="Binita Gupta (binitag)" userId="2e1667b5-636b-4c95-a3b3-a8a0dc9f68da" providerId="ADAL" clId="{3DBABFBF-4607-BE4F-BEF9-5BAFB9ED4A26}" dt="2024-01-08T01:48:13.433" v="4551" actId="20577"/>
          <ac:spMkLst>
            <pc:docMk/>
            <pc:sldMk cId="3160937320" sldId="287"/>
            <ac:spMk id="11265" creationId="{00000000-0000-0000-0000-000000000000}"/>
          </ac:spMkLst>
        </pc:spChg>
      </pc:sldChg>
      <pc:sldChg chg="modSp mod modNotesTx">
        <pc:chgData name="Binita Gupta (binitag)" userId="2e1667b5-636b-4c95-a3b3-a8a0dc9f68da" providerId="ADAL" clId="{3DBABFBF-4607-BE4F-BEF9-5BAFB9ED4A26}" dt="2024-01-16T16:36:10.665" v="17669" actId="20577"/>
        <pc:sldMkLst>
          <pc:docMk/>
          <pc:sldMk cId="184415321" sldId="288"/>
        </pc:sldMkLst>
        <pc:spChg chg="mod">
          <ac:chgData name="Binita Gupta (binitag)" userId="2e1667b5-636b-4c95-a3b3-a8a0dc9f68da" providerId="ADAL" clId="{3DBABFBF-4607-BE4F-BEF9-5BAFB9ED4A26}" dt="2024-01-16T16:36:10.665" v="17669" actId="20577"/>
          <ac:spMkLst>
            <pc:docMk/>
            <pc:sldMk cId="184415321" sldId="288"/>
            <ac:spMk id="4097" creationId="{00000000-0000-0000-0000-000000000000}"/>
          </ac:spMkLst>
        </pc:spChg>
        <pc:spChg chg="mod">
          <ac:chgData name="Binita Gupta (binitag)" userId="2e1667b5-636b-4c95-a3b3-a8a0dc9f68da" providerId="ADAL" clId="{3DBABFBF-4607-BE4F-BEF9-5BAFB9ED4A26}" dt="2024-01-12T07:57:32.075" v="12596" actId="20577"/>
          <ac:spMkLst>
            <pc:docMk/>
            <pc:sldMk cId="184415321" sldId="288"/>
            <ac:spMk id="4098" creationId="{00000000-0000-0000-0000-000000000000}"/>
          </ac:spMkLst>
        </pc:spChg>
        <pc:picChg chg="mod">
          <ac:chgData name="Binita Gupta (binitag)" userId="2e1667b5-636b-4c95-a3b3-a8a0dc9f68da" providerId="ADAL" clId="{3DBABFBF-4607-BE4F-BEF9-5BAFB9ED4A26}" dt="2024-01-12T07:57:41.432" v="12598" actId="1076"/>
          <ac:picMkLst>
            <pc:docMk/>
            <pc:sldMk cId="184415321" sldId="288"/>
            <ac:picMk id="29" creationId="{1267B7C6-CEA1-E119-BF45-96D679C6C98F}"/>
          </ac:picMkLst>
        </pc:picChg>
      </pc:sldChg>
      <pc:sldChg chg="modSp mod modNotesTx">
        <pc:chgData name="Binita Gupta (binitag)" userId="2e1667b5-636b-4c95-a3b3-a8a0dc9f68da" providerId="ADAL" clId="{3DBABFBF-4607-BE4F-BEF9-5BAFB9ED4A26}" dt="2024-01-15T23:35:20.379" v="15327" actId="20577"/>
        <pc:sldMkLst>
          <pc:docMk/>
          <pc:sldMk cId="1552356036" sldId="290"/>
        </pc:sldMkLst>
        <pc:spChg chg="mod">
          <ac:chgData name="Binita Gupta (binitag)" userId="2e1667b5-636b-4c95-a3b3-a8a0dc9f68da" providerId="ADAL" clId="{3DBABFBF-4607-BE4F-BEF9-5BAFB9ED4A26}" dt="2024-01-08T14:51:09.926" v="6639" actId="20577"/>
          <ac:spMkLst>
            <pc:docMk/>
            <pc:sldMk cId="1552356036" sldId="290"/>
            <ac:spMk id="4097" creationId="{00000000-0000-0000-0000-000000000000}"/>
          </ac:spMkLst>
        </pc:spChg>
        <pc:spChg chg="mod">
          <ac:chgData name="Binita Gupta (binitag)" userId="2e1667b5-636b-4c95-a3b3-a8a0dc9f68da" providerId="ADAL" clId="{3DBABFBF-4607-BE4F-BEF9-5BAFB9ED4A26}" dt="2024-01-10T20:10:12.680" v="8441" actId="20577"/>
          <ac:spMkLst>
            <pc:docMk/>
            <pc:sldMk cId="1552356036" sldId="290"/>
            <ac:spMk id="4098" creationId="{00000000-0000-0000-0000-000000000000}"/>
          </ac:spMkLst>
        </pc:spChg>
        <pc:picChg chg="mod">
          <ac:chgData name="Binita Gupta (binitag)" userId="2e1667b5-636b-4c95-a3b3-a8a0dc9f68da" providerId="ADAL" clId="{3DBABFBF-4607-BE4F-BEF9-5BAFB9ED4A26}" dt="2024-01-08T16:08:13.354" v="6730" actId="1076"/>
          <ac:picMkLst>
            <pc:docMk/>
            <pc:sldMk cId="1552356036" sldId="290"/>
            <ac:picMk id="28" creationId="{D89F10A3-32F2-FEB3-CFAC-AFEC428434CD}"/>
          </ac:picMkLst>
        </pc:picChg>
      </pc:sldChg>
      <pc:sldChg chg="modSp new mod modNotesTx">
        <pc:chgData name="Binita Gupta (binitag)" userId="2e1667b5-636b-4c95-a3b3-a8a0dc9f68da" providerId="ADAL" clId="{3DBABFBF-4607-BE4F-BEF9-5BAFB9ED4A26}" dt="2024-01-16T04:34:47.146" v="17373" actId="20577"/>
        <pc:sldMkLst>
          <pc:docMk/>
          <pc:sldMk cId="2189449108" sldId="291"/>
        </pc:sldMkLst>
        <pc:spChg chg="mod">
          <ac:chgData name="Binita Gupta (binitag)" userId="2e1667b5-636b-4c95-a3b3-a8a0dc9f68da" providerId="ADAL" clId="{3DBABFBF-4607-BE4F-BEF9-5BAFB9ED4A26}" dt="2024-01-07T16:12:10.250" v="3" actId="20577"/>
          <ac:spMkLst>
            <pc:docMk/>
            <pc:sldMk cId="2189449108" sldId="291"/>
            <ac:spMk id="2" creationId="{CF5A1B59-B685-9502-4106-F8586EFB424C}"/>
          </ac:spMkLst>
        </pc:spChg>
        <pc:spChg chg="mod">
          <ac:chgData name="Binita Gupta (binitag)" userId="2e1667b5-636b-4c95-a3b3-a8a0dc9f68da" providerId="ADAL" clId="{3DBABFBF-4607-BE4F-BEF9-5BAFB9ED4A26}" dt="2024-01-12T07:49:22.049" v="12498" actId="20577"/>
          <ac:spMkLst>
            <pc:docMk/>
            <pc:sldMk cId="2189449108" sldId="291"/>
            <ac:spMk id="3" creationId="{682CEAD6-F7CE-6FA1-7183-BB90DF397025}"/>
          </ac:spMkLst>
        </pc:spChg>
      </pc:sldChg>
      <pc:sldChg chg="modSp add mod modNotesTx">
        <pc:chgData name="Binita Gupta (binitag)" userId="2e1667b5-636b-4c95-a3b3-a8a0dc9f68da" providerId="ADAL" clId="{3DBABFBF-4607-BE4F-BEF9-5BAFB9ED4A26}" dt="2024-01-16T04:44:36.144" v="17390" actId="20577"/>
        <pc:sldMkLst>
          <pc:docMk/>
          <pc:sldMk cId="4045845716" sldId="292"/>
        </pc:sldMkLst>
        <pc:spChg chg="mod">
          <ac:chgData name="Binita Gupta (binitag)" userId="2e1667b5-636b-4c95-a3b3-a8a0dc9f68da" providerId="ADAL" clId="{3DBABFBF-4607-BE4F-BEF9-5BAFB9ED4A26}" dt="2024-01-08T01:50:21.416" v="4568" actId="20577"/>
          <ac:spMkLst>
            <pc:docMk/>
            <pc:sldMk cId="4045845716" sldId="292"/>
            <ac:spMk id="2" creationId="{CF5A1B59-B685-9502-4106-F8586EFB424C}"/>
          </ac:spMkLst>
        </pc:spChg>
        <pc:spChg chg="mod">
          <ac:chgData name="Binita Gupta (binitag)" userId="2e1667b5-636b-4c95-a3b3-a8a0dc9f68da" providerId="ADAL" clId="{3DBABFBF-4607-BE4F-BEF9-5BAFB9ED4A26}" dt="2024-01-13T06:04:10.120" v="15185" actId="20577"/>
          <ac:spMkLst>
            <pc:docMk/>
            <pc:sldMk cId="4045845716" sldId="292"/>
            <ac:spMk id="3" creationId="{682CEAD6-F7CE-6FA1-7183-BB90DF397025}"/>
          </ac:spMkLst>
        </pc:spChg>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pChg chg="mod">
          <ac:chgData name="Binita Gupta (binitag)" userId="2e1667b5-636b-4c95-a3b3-a8a0dc9f68da" providerId="ADAL" clId="{3DBABFBF-4607-BE4F-BEF9-5BAFB9ED4A26}" dt="2024-01-07T18:19:12.873" v="1141" actId="20577"/>
          <ac:spMkLst>
            <pc:docMk/>
            <pc:sldMk cId="2800919492" sldId="294"/>
            <ac:spMk id="2" creationId="{CF5A1B59-B685-9502-4106-F8586EFB424C}"/>
          </ac:spMkLst>
        </pc:spChg>
        <pc:spChg chg="mod">
          <ac:chgData name="Binita Gupta (binitag)" userId="2e1667b5-636b-4c95-a3b3-a8a0dc9f68da" providerId="ADAL" clId="{3DBABFBF-4607-BE4F-BEF9-5BAFB9ED4A26}" dt="2024-01-13T05:57:01.711" v="15131" actId="20577"/>
          <ac:spMkLst>
            <pc:docMk/>
            <pc:sldMk cId="2800919492" sldId="294"/>
            <ac:spMk id="3" creationId="{682CEAD6-F7CE-6FA1-7183-BB90DF397025}"/>
          </ac:spMkLst>
        </pc:spChg>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pChg chg="add mod">
          <ac:chgData name="Binita Gupta (binitag)" userId="2e1667b5-636b-4c95-a3b3-a8a0dc9f68da" providerId="ADAL" clId="{3DBABFBF-4607-BE4F-BEF9-5BAFB9ED4A26}" dt="2024-01-12T08:01:17.593" v="12606"/>
          <ac:spMkLst>
            <pc:docMk/>
            <pc:sldMk cId="1974818652" sldId="295"/>
            <ac:spMk id="3" creationId="{2B80D2F3-8841-728C-78C7-C18B107A3DCB}"/>
          </ac:spMkLst>
        </pc:spChg>
        <pc:spChg chg="mod ord">
          <ac:chgData name="Binita Gupta (binitag)" userId="2e1667b5-636b-4c95-a3b3-a8a0dc9f68da" providerId="ADAL" clId="{3DBABFBF-4607-BE4F-BEF9-5BAFB9ED4A26}" dt="2024-01-07T21:09:16.595" v="2608" actId="26606"/>
          <ac:spMkLst>
            <pc:docMk/>
            <pc:sldMk cId="1974818652" sldId="295"/>
            <ac:spMk id="4"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5"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6" creationId="{00000000-0000-0000-0000-000000000000}"/>
          </ac:spMkLst>
        </pc:spChg>
        <pc:spChg chg="add mod">
          <ac:chgData name="Binita Gupta (binitag)" userId="2e1667b5-636b-4c95-a3b3-a8a0dc9f68da" providerId="ADAL" clId="{3DBABFBF-4607-BE4F-BEF9-5BAFB9ED4A26}" dt="2024-01-12T08:01:17.593" v="12606"/>
          <ac:spMkLst>
            <pc:docMk/>
            <pc:sldMk cId="1974818652" sldId="295"/>
            <ac:spMk id="7" creationId="{9283005C-6D17-E6AB-658B-20126C0909E4}"/>
          </ac:spMkLst>
        </pc:spChg>
        <pc:spChg chg="add mod">
          <ac:chgData name="Binita Gupta (binitag)" userId="2e1667b5-636b-4c95-a3b3-a8a0dc9f68da" providerId="ADAL" clId="{3DBABFBF-4607-BE4F-BEF9-5BAFB9ED4A26}" dt="2024-01-12T08:01:17.593" v="12606"/>
          <ac:spMkLst>
            <pc:docMk/>
            <pc:sldMk cId="1974818652" sldId="295"/>
            <ac:spMk id="8" creationId="{5E760488-208E-6781-E25F-2FB370577D45}"/>
          </ac:spMkLst>
        </pc:spChg>
        <pc:spChg chg="add mod">
          <ac:chgData name="Binita Gupta (binitag)" userId="2e1667b5-636b-4c95-a3b3-a8a0dc9f68da" providerId="ADAL" clId="{3DBABFBF-4607-BE4F-BEF9-5BAFB9ED4A26}" dt="2024-01-12T08:01:17.593" v="12606"/>
          <ac:spMkLst>
            <pc:docMk/>
            <pc:sldMk cId="1974818652" sldId="295"/>
            <ac:spMk id="10" creationId="{7E4CD062-6E9C-8CF0-B225-56CD4E88B0AD}"/>
          </ac:spMkLst>
        </pc:spChg>
        <pc:spChg chg="add mod">
          <ac:chgData name="Binita Gupta (binitag)" userId="2e1667b5-636b-4c95-a3b3-a8a0dc9f68da" providerId="ADAL" clId="{3DBABFBF-4607-BE4F-BEF9-5BAFB9ED4A26}" dt="2024-01-12T08:01:17.593" v="12606"/>
          <ac:spMkLst>
            <pc:docMk/>
            <pc:sldMk cId="1974818652" sldId="295"/>
            <ac:spMk id="16" creationId="{DA4F3FBE-7AEF-0B28-B0F1-6EB115825634}"/>
          </ac:spMkLst>
        </pc:spChg>
        <pc:spChg chg="add mod">
          <ac:chgData name="Binita Gupta (binitag)" userId="2e1667b5-636b-4c95-a3b3-a8a0dc9f68da" providerId="ADAL" clId="{3DBABFBF-4607-BE4F-BEF9-5BAFB9ED4A26}" dt="2024-01-12T08:01:17.593" v="12606"/>
          <ac:spMkLst>
            <pc:docMk/>
            <pc:sldMk cId="1974818652" sldId="295"/>
            <ac:spMk id="19" creationId="{88EB8C56-CA33-A837-CC1B-80E28A8F3226}"/>
          </ac:spMkLst>
        </pc:spChg>
        <pc:spChg chg="add mod">
          <ac:chgData name="Binita Gupta (binitag)" userId="2e1667b5-636b-4c95-a3b3-a8a0dc9f68da" providerId="ADAL" clId="{3DBABFBF-4607-BE4F-BEF9-5BAFB9ED4A26}" dt="2024-01-12T08:01:17.593" v="12606"/>
          <ac:spMkLst>
            <pc:docMk/>
            <pc:sldMk cId="1974818652" sldId="295"/>
            <ac:spMk id="22" creationId="{AAAA26AF-0744-89EF-CB09-71094A75C939}"/>
          </ac:spMkLst>
        </pc:spChg>
        <pc:spChg chg="add mod">
          <ac:chgData name="Binita Gupta (binitag)" userId="2e1667b5-636b-4c95-a3b3-a8a0dc9f68da" providerId="ADAL" clId="{3DBABFBF-4607-BE4F-BEF9-5BAFB9ED4A26}" dt="2024-01-12T08:01:17.593" v="12606"/>
          <ac:spMkLst>
            <pc:docMk/>
            <pc:sldMk cId="1974818652" sldId="295"/>
            <ac:spMk id="24" creationId="{E51C56A8-751A-00AB-5054-D1982BB4EA11}"/>
          </ac:spMkLst>
        </pc:spChg>
        <pc:spChg chg="add mod">
          <ac:chgData name="Binita Gupta (binitag)" userId="2e1667b5-636b-4c95-a3b3-a8a0dc9f68da" providerId="ADAL" clId="{3DBABFBF-4607-BE4F-BEF9-5BAFB9ED4A26}" dt="2024-01-12T08:01:17.593" v="12606"/>
          <ac:spMkLst>
            <pc:docMk/>
            <pc:sldMk cId="1974818652" sldId="295"/>
            <ac:spMk id="25" creationId="{C8936E30-5D6C-96F9-5169-6B712B5A0866}"/>
          </ac:spMkLst>
        </pc:spChg>
        <pc:spChg chg="mod">
          <ac:chgData name="Binita Gupta (binitag)" userId="2e1667b5-636b-4c95-a3b3-a8a0dc9f68da" providerId="ADAL" clId="{3DBABFBF-4607-BE4F-BEF9-5BAFB9ED4A26}" dt="2024-01-12T16:04:52.577" v="13209" actId="14100"/>
          <ac:spMkLst>
            <pc:docMk/>
            <pc:sldMk cId="1974818652" sldId="295"/>
            <ac:spMk id="4097" creationId="{00000000-0000-0000-0000-000000000000}"/>
          </ac:spMkLst>
        </pc:spChg>
        <pc:spChg chg="mod">
          <ac:chgData name="Binita Gupta (binitag)" userId="2e1667b5-636b-4c95-a3b3-a8a0dc9f68da" providerId="ADAL" clId="{3DBABFBF-4607-BE4F-BEF9-5BAFB9ED4A26}" dt="2024-01-13T04:07:09.304" v="14663" actId="20577"/>
          <ac:spMkLst>
            <pc:docMk/>
            <pc:sldMk cId="1974818652" sldId="295"/>
            <ac:spMk id="4098" creationId="{00000000-0000-0000-0000-000000000000}"/>
          </ac:spMkLst>
        </pc:spChg>
        <pc:picChg chg="add del mod">
          <ac:chgData name="Binita Gupta (binitag)" userId="2e1667b5-636b-4c95-a3b3-a8a0dc9f68da" providerId="ADAL" clId="{3DBABFBF-4607-BE4F-BEF9-5BAFB9ED4A26}" dt="2024-01-13T04:05:03.957" v="14572" actId="478"/>
          <ac:picMkLst>
            <pc:docMk/>
            <pc:sldMk cId="1974818652" sldId="295"/>
            <ac:picMk id="2" creationId="{2DCF6AD8-E43C-E740-A872-C7341282B89B}"/>
          </ac:picMkLst>
        </pc:picChg>
        <pc:picChg chg="add del mod">
          <ac:chgData name="Binita Gupta (binitag)" userId="2e1667b5-636b-4c95-a3b3-a8a0dc9f68da" providerId="ADAL" clId="{3DBABFBF-4607-BE4F-BEF9-5BAFB9ED4A26}" dt="2024-01-12T08:01:15.084" v="12605" actId="478"/>
          <ac:picMkLst>
            <pc:docMk/>
            <pc:sldMk cId="1974818652" sldId="295"/>
            <ac:picMk id="2" creationId="{50E54A03-5BD6-16F8-DD2E-350996819716}"/>
          </ac:picMkLst>
        </pc:picChg>
        <pc:picChg chg="add del mod ord">
          <ac:chgData name="Binita Gupta (binitag)" userId="2e1667b5-636b-4c95-a3b3-a8a0dc9f68da" providerId="ADAL" clId="{3DBABFBF-4607-BE4F-BEF9-5BAFB9ED4A26}" dt="2024-01-07T21:10:10.046" v="2612" actId="478"/>
          <ac:picMkLst>
            <pc:docMk/>
            <pc:sldMk cId="1974818652" sldId="295"/>
            <ac:picMk id="2" creationId="{A2727B6F-CF68-88B6-D176-648B54D76B02}"/>
          </ac:picMkLst>
        </pc:picChg>
        <pc:picChg chg="add">
          <ac:chgData name="Binita Gupta (binitag)" userId="2e1667b5-636b-4c95-a3b3-a8a0dc9f68da" providerId="ADAL" clId="{3DBABFBF-4607-BE4F-BEF9-5BAFB9ED4A26}" dt="2024-01-13T04:05:06.725" v="14573"/>
          <ac:picMkLst>
            <pc:docMk/>
            <pc:sldMk cId="1974818652" sldId="295"/>
            <ac:picMk id="3" creationId="{723F5ADF-6908-E9C4-8596-681F3F8C2C4F}"/>
          </ac:picMkLst>
        </pc:picChg>
        <pc:picChg chg="add del mod">
          <ac:chgData name="Binita Gupta (binitag)" userId="2e1667b5-636b-4c95-a3b3-a8a0dc9f68da" providerId="ADAL" clId="{3DBABFBF-4607-BE4F-BEF9-5BAFB9ED4A26}" dt="2024-01-07T21:13:30.216" v="2627" actId="478"/>
          <ac:picMkLst>
            <pc:docMk/>
            <pc:sldMk cId="1974818652" sldId="295"/>
            <ac:picMk id="3" creationId="{979A90EE-9FCA-91D7-EAB1-EA9FB0B8EB85}"/>
          </ac:picMkLst>
        </pc:picChg>
        <pc:picChg chg="add del mod">
          <ac:chgData name="Binita Gupta (binitag)" userId="2e1667b5-636b-4c95-a3b3-a8a0dc9f68da" providerId="ADAL" clId="{3DBABFBF-4607-BE4F-BEF9-5BAFB9ED4A26}" dt="2024-01-07T21:15:29.421" v="2677" actId="478"/>
          <ac:picMkLst>
            <pc:docMk/>
            <pc:sldMk cId="1974818652" sldId="295"/>
            <ac:picMk id="7" creationId="{3FF40079-F17D-07DB-4A11-81339C387A15}"/>
          </ac:picMkLst>
        </pc:picChg>
        <pc:picChg chg="add mod">
          <ac:chgData name="Binita Gupta (binitag)" userId="2e1667b5-636b-4c95-a3b3-a8a0dc9f68da" providerId="ADAL" clId="{3DBABFBF-4607-BE4F-BEF9-5BAFB9ED4A26}" dt="2024-01-16T00:02:05.207" v="15438" actId="1036"/>
          <ac:picMkLst>
            <pc:docMk/>
            <pc:sldMk cId="1974818652" sldId="295"/>
            <ac:picMk id="7" creationId="{C09C298E-36DA-E513-D68D-3A15963E5E1D}"/>
          </ac:picMkLst>
        </pc:picChg>
        <pc:picChg chg="add del mod">
          <ac:chgData name="Binita Gupta (binitag)" userId="2e1667b5-636b-4c95-a3b3-a8a0dc9f68da" providerId="ADAL" clId="{3DBABFBF-4607-BE4F-BEF9-5BAFB9ED4A26}" dt="2024-01-08T01:27:39.057" v="4143" actId="478"/>
          <ac:picMkLst>
            <pc:docMk/>
            <pc:sldMk cId="1974818652" sldId="295"/>
            <ac:picMk id="8" creationId="{0A9E34D9-9BB6-6E68-7AC4-21D23A7A751E}"/>
          </ac:picMkLst>
        </pc:picChg>
        <pc:picChg chg="add del mod">
          <ac:chgData name="Binita Gupta (binitag)" userId="2e1667b5-636b-4c95-a3b3-a8a0dc9f68da" providerId="ADAL" clId="{3DBABFBF-4607-BE4F-BEF9-5BAFB9ED4A26}" dt="2024-01-12T07:58:17.416" v="12599" actId="478"/>
          <ac:picMkLst>
            <pc:docMk/>
            <pc:sldMk cId="1974818652" sldId="295"/>
            <ac:picMk id="9" creationId="{BB0E99BB-A361-9D6B-B793-54556A1BAD0F}"/>
          </ac:picMkLst>
        </pc:picChg>
        <pc:picChg chg="add del mod">
          <ac:chgData name="Binita Gupta (binitag)" userId="2e1667b5-636b-4c95-a3b3-a8a0dc9f68da" providerId="ADAL" clId="{3DBABFBF-4607-BE4F-BEF9-5BAFB9ED4A26}" dt="2024-01-12T15:50:12.682" v="12981" actId="478"/>
          <ac:picMkLst>
            <pc:docMk/>
            <pc:sldMk cId="1974818652" sldId="295"/>
            <ac:picMk id="26" creationId="{430BD0AA-3FC4-0D01-5523-DC12F45595FC}"/>
          </ac:picMkLst>
        </pc:picChg>
        <pc:cxnChg chg="add mod">
          <ac:chgData name="Binita Gupta (binitag)" userId="2e1667b5-636b-4c95-a3b3-a8a0dc9f68da" providerId="ADAL" clId="{3DBABFBF-4607-BE4F-BEF9-5BAFB9ED4A26}" dt="2024-01-12T08:01:17.593" v="12606"/>
          <ac:cxnSpMkLst>
            <pc:docMk/>
            <pc:sldMk cId="1974818652" sldId="295"/>
            <ac:cxnSpMk id="11" creationId="{ECC9AFEC-B7CD-D232-B14A-18D132816231}"/>
          </ac:cxnSpMkLst>
        </pc:cxnChg>
        <pc:cxnChg chg="add mod">
          <ac:chgData name="Binita Gupta (binitag)" userId="2e1667b5-636b-4c95-a3b3-a8a0dc9f68da" providerId="ADAL" clId="{3DBABFBF-4607-BE4F-BEF9-5BAFB9ED4A26}" dt="2024-01-12T08:01:17.593" v="12606"/>
          <ac:cxnSpMkLst>
            <pc:docMk/>
            <pc:sldMk cId="1974818652" sldId="295"/>
            <ac:cxnSpMk id="12" creationId="{64626ED2-3D7E-B157-E3F6-888050FF4979}"/>
          </ac:cxnSpMkLst>
        </pc:cxnChg>
        <pc:cxnChg chg="add mod">
          <ac:chgData name="Binita Gupta (binitag)" userId="2e1667b5-636b-4c95-a3b3-a8a0dc9f68da" providerId="ADAL" clId="{3DBABFBF-4607-BE4F-BEF9-5BAFB9ED4A26}" dt="2024-01-12T08:01:17.593" v="12606"/>
          <ac:cxnSpMkLst>
            <pc:docMk/>
            <pc:sldMk cId="1974818652" sldId="295"/>
            <ac:cxnSpMk id="13" creationId="{4EBA21DC-65FA-48C2-6CB5-8F8FC6DE1FFE}"/>
          </ac:cxnSpMkLst>
        </pc:cxnChg>
        <pc:cxnChg chg="add mod">
          <ac:chgData name="Binita Gupta (binitag)" userId="2e1667b5-636b-4c95-a3b3-a8a0dc9f68da" providerId="ADAL" clId="{3DBABFBF-4607-BE4F-BEF9-5BAFB9ED4A26}" dt="2024-01-12T08:01:17.593" v="12606"/>
          <ac:cxnSpMkLst>
            <pc:docMk/>
            <pc:sldMk cId="1974818652" sldId="295"/>
            <ac:cxnSpMk id="14" creationId="{DA2A0B2E-B4B9-5F83-DBA4-93E4CFAEC2D5}"/>
          </ac:cxnSpMkLst>
        </pc:cxnChg>
        <pc:cxnChg chg="add mod">
          <ac:chgData name="Binita Gupta (binitag)" userId="2e1667b5-636b-4c95-a3b3-a8a0dc9f68da" providerId="ADAL" clId="{3DBABFBF-4607-BE4F-BEF9-5BAFB9ED4A26}" dt="2024-01-12T08:01:17.593" v="12606"/>
          <ac:cxnSpMkLst>
            <pc:docMk/>
            <pc:sldMk cId="1974818652" sldId="295"/>
            <ac:cxnSpMk id="15" creationId="{EAEC6D23-FBA3-EF4B-27FE-BE284D1B8D55}"/>
          </ac:cxnSpMkLst>
        </pc:cxnChg>
        <pc:cxnChg chg="add mod">
          <ac:chgData name="Binita Gupta (binitag)" userId="2e1667b5-636b-4c95-a3b3-a8a0dc9f68da" providerId="ADAL" clId="{3DBABFBF-4607-BE4F-BEF9-5BAFB9ED4A26}" dt="2024-01-12T08:01:17.593" v="12606"/>
          <ac:cxnSpMkLst>
            <pc:docMk/>
            <pc:sldMk cId="1974818652" sldId="295"/>
            <ac:cxnSpMk id="17" creationId="{B2DF999A-D737-3457-36B8-179FF6890A41}"/>
          </ac:cxnSpMkLst>
        </pc:cxnChg>
        <pc:cxnChg chg="add mod">
          <ac:chgData name="Binita Gupta (binitag)" userId="2e1667b5-636b-4c95-a3b3-a8a0dc9f68da" providerId="ADAL" clId="{3DBABFBF-4607-BE4F-BEF9-5BAFB9ED4A26}" dt="2024-01-12T08:01:17.593" v="12606"/>
          <ac:cxnSpMkLst>
            <pc:docMk/>
            <pc:sldMk cId="1974818652" sldId="295"/>
            <ac:cxnSpMk id="18" creationId="{48D58326-468B-5832-3815-C413F43F1BAC}"/>
          </ac:cxnSpMkLst>
        </pc:cxnChg>
        <pc:cxnChg chg="add mod">
          <ac:chgData name="Binita Gupta (binitag)" userId="2e1667b5-636b-4c95-a3b3-a8a0dc9f68da" providerId="ADAL" clId="{3DBABFBF-4607-BE4F-BEF9-5BAFB9ED4A26}" dt="2024-01-12T08:01:17.593" v="12606"/>
          <ac:cxnSpMkLst>
            <pc:docMk/>
            <pc:sldMk cId="1974818652" sldId="295"/>
            <ac:cxnSpMk id="20" creationId="{0A4152B1-2C29-15FE-863E-A5F9EC2CC25E}"/>
          </ac:cxnSpMkLst>
        </pc:cxnChg>
        <pc:cxnChg chg="add mod">
          <ac:chgData name="Binita Gupta (binitag)" userId="2e1667b5-636b-4c95-a3b3-a8a0dc9f68da" providerId="ADAL" clId="{3DBABFBF-4607-BE4F-BEF9-5BAFB9ED4A26}" dt="2024-01-12T08:01:17.593" v="12606"/>
          <ac:cxnSpMkLst>
            <pc:docMk/>
            <pc:sldMk cId="1974818652" sldId="295"/>
            <ac:cxnSpMk id="21" creationId="{C134EB7E-6CB3-4997-ACEE-57FDF0A3F8C8}"/>
          </ac:cxnSpMkLst>
        </pc:cxnChg>
        <pc:cxnChg chg="add mod">
          <ac:chgData name="Binita Gupta (binitag)" userId="2e1667b5-636b-4c95-a3b3-a8a0dc9f68da" providerId="ADAL" clId="{3DBABFBF-4607-BE4F-BEF9-5BAFB9ED4A26}" dt="2024-01-12T08:01:17.593" v="12606"/>
          <ac:cxnSpMkLst>
            <pc:docMk/>
            <pc:sldMk cId="1974818652" sldId="295"/>
            <ac:cxnSpMk id="23" creationId="{119E4910-A0E4-593F-7BD2-189DCA191EB8}"/>
          </ac:cxnSpMkLst>
        </pc:cxnChg>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pChg chg="mod">
          <ac:chgData name="Binita Gupta (binitag)" userId="2e1667b5-636b-4c95-a3b3-a8a0dc9f68da" providerId="ADAL" clId="{3DBABFBF-4607-BE4F-BEF9-5BAFB9ED4A26}" dt="2024-01-12T21:27:33.649" v="13618" actId="20577"/>
          <ac:spMkLst>
            <pc:docMk/>
            <pc:sldMk cId="3128179532" sldId="296"/>
            <ac:spMk id="2" creationId="{7500DC9F-1940-28C4-CFA6-DB7768DA3513}"/>
          </ac:spMkLst>
        </pc:spChg>
        <pc:spChg chg="del">
          <ac:chgData name="Binita Gupta (binitag)" userId="2e1667b5-636b-4c95-a3b3-a8a0dc9f68da" providerId="ADAL" clId="{3DBABFBF-4607-BE4F-BEF9-5BAFB9ED4A26}" dt="2024-01-12T06:14:03.133" v="11369" actId="478"/>
          <ac:spMkLst>
            <pc:docMk/>
            <pc:sldMk cId="3128179532" sldId="296"/>
            <ac:spMk id="3" creationId="{918177F8-143C-3E86-993D-7BAD41BB6347}"/>
          </ac:spMkLst>
        </pc:spChg>
        <pc:spChg chg="mod">
          <ac:chgData name="Binita Gupta (binitag)" userId="2e1667b5-636b-4c95-a3b3-a8a0dc9f68da" providerId="ADAL" clId="{3DBABFBF-4607-BE4F-BEF9-5BAFB9ED4A26}" dt="2024-01-13T06:06:50.752" v="15200" actId="1076"/>
          <ac:spMkLst>
            <pc:docMk/>
            <pc:sldMk cId="3128179532" sldId="296"/>
            <ac:spMk id="5" creationId="{607150C4-AACD-A685-4031-75A30DA8B76F}"/>
          </ac:spMkLst>
        </pc:spChg>
        <pc:spChg chg="del">
          <ac:chgData name="Binita Gupta (binitag)" userId="2e1667b5-636b-4c95-a3b3-a8a0dc9f68da" providerId="ADAL" clId="{3DBABFBF-4607-BE4F-BEF9-5BAFB9ED4A26}" dt="2024-01-12T06:14:03.133" v="11369" actId="478"/>
          <ac:spMkLst>
            <pc:docMk/>
            <pc:sldMk cId="3128179532" sldId="296"/>
            <ac:spMk id="7" creationId="{ED08FC5D-67ED-1338-E043-1D75B295BF71}"/>
          </ac:spMkLst>
        </pc:spChg>
        <pc:spChg chg="del">
          <ac:chgData name="Binita Gupta (binitag)" userId="2e1667b5-636b-4c95-a3b3-a8a0dc9f68da" providerId="ADAL" clId="{3DBABFBF-4607-BE4F-BEF9-5BAFB9ED4A26}" dt="2024-01-12T06:14:03.133" v="11369" actId="478"/>
          <ac:spMkLst>
            <pc:docMk/>
            <pc:sldMk cId="3128179532" sldId="296"/>
            <ac:spMk id="9" creationId="{61AD149D-E6B6-6814-2CB2-B4B1344ECF9B}"/>
          </ac:spMkLst>
        </pc:spChg>
        <pc:spChg chg="del">
          <ac:chgData name="Binita Gupta (binitag)" userId="2e1667b5-636b-4c95-a3b3-a8a0dc9f68da" providerId="ADAL" clId="{3DBABFBF-4607-BE4F-BEF9-5BAFB9ED4A26}" dt="2024-01-12T06:14:03.133" v="11369" actId="478"/>
          <ac:spMkLst>
            <pc:docMk/>
            <pc:sldMk cId="3128179532" sldId="296"/>
            <ac:spMk id="10" creationId="{D1069335-7BEC-7771-7512-254A9172B614}"/>
          </ac:spMkLst>
        </pc:spChg>
        <pc:spChg chg="del">
          <ac:chgData name="Binita Gupta (binitag)" userId="2e1667b5-636b-4c95-a3b3-a8a0dc9f68da" providerId="ADAL" clId="{3DBABFBF-4607-BE4F-BEF9-5BAFB9ED4A26}" dt="2024-01-12T06:14:03.133" v="11369" actId="478"/>
          <ac:spMkLst>
            <pc:docMk/>
            <pc:sldMk cId="3128179532" sldId="296"/>
            <ac:spMk id="11" creationId="{1C7FCC04-BE1E-3C7F-93B7-9A4B5C4F09DA}"/>
          </ac:spMkLst>
        </pc:spChg>
        <pc:spChg chg="add del mod">
          <ac:chgData name="Binita Gupta (binitag)" userId="2e1667b5-636b-4c95-a3b3-a8a0dc9f68da" providerId="ADAL" clId="{3DBABFBF-4607-BE4F-BEF9-5BAFB9ED4A26}" dt="2024-01-12T06:23:35.193" v="11491" actId="478"/>
          <ac:spMkLst>
            <pc:docMk/>
            <pc:sldMk cId="3128179532" sldId="296"/>
            <ac:spMk id="12" creationId="{652AEA13-041B-915E-1837-B9D69E94DB04}"/>
          </ac:spMkLst>
        </pc:spChg>
        <pc:spChg chg="del">
          <ac:chgData name="Binita Gupta (binitag)" userId="2e1667b5-636b-4c95-a3b3-a8a0dc9f68da" providerId="ADAL" clId="{3DBABFBF-4607-BE4F-BEF9-5BAFB9ED4A26}" dt="2024-01-12T06:14:03.133" v="11369" actId="478"/>
          <ac:spMkLst>
            <pc:docMk/>
            <pc:sldMk cId="3128179532" sldId="296"/>
            <ac:spMk id="13" creationId="{D889CC42-6011-3BA4-BE53-4B3C1038F165}"/>
          </ac:spMkLst>
        </pc:spChg>
        <pc:spChg chg="del">
          <ac:chgData name="Binita Gupta (binitag)" userId="2e1667b5-636b-4c95-a3b3-a8a0dc9f68da" providerId="ADAL" clId="{3DBABFBF-4607-BE4F-BEF9-5BAFB9ED4A26}" dt="2024-01-12T06:14:03.133" v="11369" actId="478"/>
          <ac:spMkLst>
            <pc:docMk/>
            <pc:sldMk cId="3128179532" sldId="296"/>
            <ac:spMk id="14" creationId="{170D8436-C545-ADE5-EF2F-8C0F7907A6C8}"/>
          </ac:spMkLst>
        </pc:spChg>
        <pc:spChg chg="add del mod">
          <ac:chgData name="Binita Gupta (binitag)" userId="2e1667b5-636b-4c95-a3b3-a8a0dc9f68da" providerId="ADAL" clId="{3DBABFBF-4607-BE4F-BEF9-5BAFB9ED4A26}" dt="2024-01-12T06:23:39.750" v="11492" actId="478"/>
          <ac:spMkLst>
            <pc:docMk/>
            <pc:sldMk cId="3128179532" sldId="296"/>
            <ac:spMk id="18" creationId="{38338FB5-C40B-5C50-4E69-7424977B70F3}"/>
          </ac:spMkLst>
        </pc:spChg>
        <pc:spChg chg="add mod">
          <ac:chgData name="Binita Gupta (binitag)" userId="2e1667b5-636b-4c95-a3b3-a8a0dc9f68da" providerId="ADAL" clId="{3DBABFBF-4607-BE4F-BEF9-5BAFB9ED4A26}" dt="2024-01-12T06:24:40.836" v="11493"/>
          <ac:spMkLst>
            <pc:docMk/>
            <pc:sldMk cId="3128179532" sldId="296"/>
            <ac:spMk id="19" creationId="{469D076B-65E8-A1F0-8A54-03AE5D4136ED}"/>
          </ac:spMkLst>
        </pc:spChg>
        <pc:spChg chg="add mod">
          <ac:chgData name="Binita Gupta (binitag)" userId="2e1667b5-636b-4c95-a3b3-a8a0dc9f68da" providerId="ADAL" clId="{3DBABFBF-4607-BE4F-BEF9-5BAFB9ED4A26}" dt="2024-01-12T06:24:40.836" v="11493"/>
          <ac:spMkLst>
            <pc:docMk/>
            <pc:sldMk cId="3128179532" sldId="296"/>
            <ac:spMk id="20" creationId="{72631698-200D-F7E2-AFFB-6403AA1F06C0}"/>
          </ac:spMkLst>
        </pc:spChg>
        <pc:spChg chg="add mod">
          <ac:chgData name="Binita Gupta (binitag)" userId="2e1667b5-636b-4c95-a3b3-a8a0dc9f68da" providerId="ADAL" clId="{3DBABFBF-4607-BE4F-BEF9-5BAFB9ED4A26}" dt="2024-01-12T06:24:40.836" v="11493"/>
          <ac:spMkLst>
            <pc:docMk/>
            <pc:sldMk cId="3128179532" sldId="296"/>
            <ac:spMk id="21" creationId="{AC1D6CF9-DE8A-AD31-84B0-2C6C336329B5}"/>
          </ac:spMkLst>
        </pc:spChg>
        <pc:spChg chg="add mod">
          <ac:chgData name="Binita Gupta (binitag)" userId="2e1667b5-636b-4c95-a3b3-a8a0dc9f68da" providerId="ADAL" clId="{3DBABFBF-4607-BE4F-BEF9-5BAFB9ED4A26}" dt="2024-01-12T06:24:40.836" v="11493"/>
          <ac:spMkLst>
            <pc:docMk/>
            <pc:sldMk cId="3128179532" sldId="296"/>
            <ac:spMk id="22" creationId="{DC48BCF4-59AB-7921-DCE1-7ADF27501A3B}"/>
          </ac:spMkLst>
        </pc:spChg>
        <pc:spChg chg="del">
          <ac:chgData name="Binita Gupta (binitag)" userId="2e1667b5-636b-4c95-a3b3-a8a0dc9f68da" providerId="ADAL" clId="{3DBABFBF-4607-BE4F-BEF9-5BAFB9ED4A26}" dt="2024-01-12T06:14:03.133" v="11369" actId="478"/>
          <ac:spMkLst>
            <pc:docMk/>
            <pc:sldMk cId="3128179532" sldId="296"/>
            <ac:spMk id="23" creationId="{7C2DFF3B-58E3-3A54-FCF9-DE77179DBF93}"/>
          </ac:spMkLst>
        </pc:spChg>
        <pc:spChg chg="add mod">
          <ac:chgData name="Binita Gupta (binitag)" userId="2e1667b5-636b-4c95-a3b3-a8a0dc9f68da" providerId="ADAL" clId="{3DBABFBF-4607-BE4F-BEF9-5BAFB9ED4A26}" dt="2024-01-12T06:24:40.836" v="11493"/>
          <ac:spMkLst>
            <pc:docMk/>
            <pc:sldMk cId="3128179532" sldId="296"/>
            <ac:spMk id="27" creationId="{0B603069-D05A-E345-9D63-236E14757EA4}"/>
          </ac:spMkLst>
        </pc:spChg>
        <pc:spChg chg="add mod">
          <ac:chgData name="Binita Gupta (binitag)" userId="2e1667b5-636b-4c95-a3b3-a8a0dc9f68da" providerId="ADAL" clId="{3DBABFBF-4607-BE4F-BEF9-5BAFB9ED4A26}" dt="2024-01-12T06:24:40.836" v="11493"/>
          <ac:spMkLst>
            <pc:docMk/>
            <pc:sldMk cId="3128179532" sldId="296"/>
            <ac:spMk id="29" creationId="{D41C64D1-D719-4D1C-D4ED-51A2C835FAB9}"/>
          </ac:spMkLst>
        </pc:spChg>
        <pc:spChg chg="add mod">
          <ac:chgData name="Binita Gupta (binitag)" userId="2e1667b5-636b-4c95-a3b3-a8a0dc9f68da" providerId="ADAL" clId="{3DBABFBF-4607-BE4F-BEF9-5BAFB9ED4A26}" dt="2024-01-12T06:24:40.836" v="11493"/>
          <ac:spMkLst>
            <pc:docMk/>
            <pc:sldMk cId="3128179532" sldId="296"/>
            <ac:spMk id="30" creationId="{5AC13202-20DB-F975-A230-978AF19C3FEC}"/>
          </ac:spMkLst>
        </pc:spChg>
        <pc:spChg chg="add mod">
          <ac:chgData name="Binita Gupta (binitag)" userId="2e1667b5-636b-4c95-a3b3-a8a0dc9f68da" providerId="ADAL" clId="{3DBABFBF-4607-BE4F-BEF9-5BAFB9ED4A26}" dt="2024-01-12T06:24:40.836" v="11493"/>
          <ac:spMkLst>
            <pc:docMk/>
            <pc:sldMk cId="3128179532" sldId="296"/>
            <ac:spMk id="32" creationId="{E4D60D67-A34E-C21F-47E6-935742A7B11B}"/>
          </ac:spMkLst>
        </pc:spChg>
        <pc:spChg chg="add mod">
          <ac:chgData name="Binita Gupta (binitag)" userId="2e1667b5-636b-4c95-a3b3-a8a0dc9f68da" providerId="ADAL" clId="{3DBABFBF-4607-BE4F-BEF9-5BAFB9ED4A26}" dt="2024-01-12T06:24:40.836" v="11493"/>
          <ac:spMkLst>
            <pc:docMk/>
            <pc:sldMk cId="3128179532" sldId="296"/>
            <ac:spMk id="34" creationId="{13ACEBBB-4AB4-4F46-02CA-864C268D7B1B}"/>
          </ac:spMkLst>
        </pc:spChg>
        <pc:spChg chg="add mod">
          <ac:chgData name="Binita Gupta (binitag)" userId="2e1667b5-636b-4c95-a3b3-a8a0dc9f68da" providerId="ADAL" clId="{3DBABFBF-4607-BE4F-BEF9-5BAFB9ED4A26}" dt="2024-01-12T06:24:40.836" v="11493"/>
          <ac:spMkLst>
            <pc:docMk/>
            <pc:sldMk cId="3128179532" sldId="296"/>
            <ac:spMk id="35" creationId="{EA079823-5ED6-636B-C4A1-9F8972B7DB7F}"/>
          </ac:spMkLst>
        </pc:spChg>
        <pc:spChg chg="add mod">
          <ac:chgData name="Binita Gupta (binitag)" userId="2e1667b5-636b-4c95-a3b3-a8a0dc9f68da" providerId="ADAL" clId="{3DBABFBF-4607-BE4F-BEF9-5BAFB9ED4A26}" dt="2024-01-12T06:24:40.836" v="11493"/>
          <ac:spMkLst>
            <pc:docMk/>
            <pc:sldMk cId="3128179532" sldId="296"/>
            <ac:spMk id="36" creationId="{407D2DFF-677D-AAE9-4BED-3FE2309884FB}"/>
          </ac:spMkLst>
        </pc:spChg>
        <pc:spChg chg="del">
          <ac:chgData name="Binita Gupta (binitag)" userId="2e1667b5-636b-4c95-a3b3-a8a0dc9f68da" providerId="ADAL" clId="{3DBABFBF-4607-BE4F-BEF9-5BAFB9ED4A26}" dt="2024-01-12T06:14:03.133" v="11369" actId="478"/>
          <ac:spMkLst>
            <pc:docMk/>
            <pc:sldMk cId="3128179532" sldId="296"/>
            <ac:spMk id="38" creationId="{56144B6D-9BA5-8CD0-175A-79E24A629A1C}"/>
          </ac:spMkLst>
        </pc:spChg>
        <pc:spChg chg="del">
          <ac:chgData name="Binita Gupta (binitag)" userId="2e1667b5-636b-4c95-a3b3-a8a0dc9f68da" providerId="ADAL" clId="{3DBABFBF-4607-BE4F-BEF9-5BAFB9ED4A26}" dt="2024-01-12T06:14:03.133" v="11369" actId="478"/>
          <ac:spMkLst>
            <pc:docMk/>
            <pc:sldMk cId="3128179532" sldId="296"/>
            <ac:spMk id="39" creationId="{25CA8E45-0AB6-385F-E3C4-A92B2B6FDF1F}"/>
          </ac:spMkLst>
        </pc:spChg>
        <pc:spChg chg="add mod">
          <ac:chgData name="Binita Gupta (binitag)" userId="2e1667b5-636b-4c95-a3b3-a8a0dc9f68da" providerId="ADAL" clId="{3DBABFBF-4607-BE4F-BEF9-5BAFB9ED4A26}" dt="2024-01-12T06:24:40.836" v="11493"/>
          <ac:spMkLst>
            <pc:docMk/>
            <pc:sldMk cId="3128179532" sldId="296"/>
            <ac:spMk id="40" creationId="{76C37FA4-C746-E198-E836-B765BE7D9A8C}"/>
          </ac:spMkLst>
        </pc:spChg>
        <pc:spChg chg="del">
          <ac:chgData name="Binita Gupta (binitag)" userId="2e1667b5-636b-4c95-a3b3-a8a0dc9f68da" providerId="ADAL" clId="{3DBABFBF-4607-BE4F-BEF9-5BAFB9ED4A26}" dt="2024-01-12T06:14:03.133" v="11369" actId="478"/>
          <ac:spMkLst>
            <pc:docMk/>
            <pc:sldMk cId="3128179532" sldId="296"/>
            <ac:spMk id="44" creationId="{4743DFCC-0BE2-7276-7451-1A43BA6743E5}"/>
          </ac:spMkLst>
        </pc:spChg>
        <pc:spChg chg="del">
          <ac:chgData name="Binita Gupta (binitag)" userId="2e1667b5-636b-4c95-a3b3-a8a0dc9f68da" providerId="ADAL" clId="{3DBABFBF-4607-BE4F-BEF9-5BAFB9ED4A26}" dt="2024-01-12T06:14:03.133" v="11369" actId="478"/>
          <ac:spMkLst>
            <pc:docMk/>
            <pc:sldMk cId="3128179532" sldId="296"/>
            <ac:spMk id="45" creationId="{0E6E555C-A45E-1915-A896-502DDF601AB8}"/>
          </ac:spMkLst>
        </pc:spChg>
        <pc:spChg chg="del">
          <ac:chgData name="Binita Gupta (binitag)" userId="2e1667b5-636b-4c95-a3b3-a8a0dc9f68da" providerId="ADAL" clId="{3DBABFBF-4607-BE4F-BEF9-5BAFB9ED4A26}" dt="2024-01-12T06:14:03.133" v="11369" actId="478"/>
          <ac:spMkLst>
            <pc:docMk/>
            <pc:sldMk cId="3128179532" sldId="296"/>
            <ac:spMk id="46" creationId="{D04E6C70-232B-D3AF-4688-C42BB4CB5FDB}"/>
          </ac:spMkLst>
        </pc:spChg>
        <pc:spChg chg="add mod">
          <ac:chgData name="Binita Gupta (binitag)" userId="2e1667b5-636b-4c95-a3b3-a8a0dc9f68da" providerId="ADAL" clId="{3DBABFBF-4607-BE4F-BEF9-5BAFB9ED4A26}" dt="2024-01-12T06:24:40.836" v="11493"/>
          <ac:spMkLst>
            <pc:docMk/>
            <pc:sldMk cId="3128179532" sldId="296"/>
            <ac:spMk id="47" creationId="{C12E9A31-92DB-BCAA-5E51-B295CBFBF2A0}"/>
          </ac:spMkLst>
        </pc:spChg>
        <pc:spChg chg="del">
          <ac:chgData name="Binita Gupta (binitag)" userId="2e1667b5-636b-4c95-a3b3-a8a0dc9f68da" providerId="ADAL" clId="{3DBABFBF-4607-BE4F-BEF9-5BAFB9ED4A26}" dt="2024-01-12T06:14:03.133" v="11369" actId="478"/>
          <ac:spMkLst>
            <pc:docMk/>
            <pc:sldMk cId="3128179532" sldId="296"/>
            <ac:spMk id="49" creationId="{7EB7771D-847D-479F-64BC-79897AC543A0}"/>
          </ac:spMkLst>
        </pc:spChg>
        <pc:spChg chg="del">
          <ac:chgData name="Binita Gupta (binitag)" userId="2e1667b5-636b-4c95-a3b3-a8a0dc9f68da" providerId="ADAL" clId="{3DBABFBF-4607-BE4F-BEF9-5BAFB9ED4A26}" dt="2024-01-12T06:14:03.133" v="11369" actId="478"/>
          <ac:spMkLst>
            <pc:docMk/>
            <pc:sldMk cId="3128179532" sldId="296"/>
            <ac:spMk id="50" creationId="{1EB033F8-4A4C-98EE-EAD4-60391D45ACD8}"/>
          </ac:spMkLst>
        </pc:spChg>
        <pc:spChg chg="del">
          <ac:chgData name="Binita Gupta (binitag)" userId="2e1667b5-636b-4c95-a3b3-a8a0dc9f68da" providerId="ADAL" clId="{3DBABFBF-4607-BE4F-BEF9-5BAFB9ED4A26}" dt="2024-01-12T06:14:03.133" v="11369" actId="478"/>
          <ac:spMkLst>
            <pc:docMk/>
            <pc:sldMk cId="3128179532" sldId="296"/>
            <ac:spMk id="52" creationId="{D60FBA77-EA5E-EE94-AEEB-FEF6288C3463}"/>
          </ac:spMkLst>
        </pc:spChg>
        <pc:spChg chg="add mod">
          <ac:chgData name="Binita Gupta (binitag)" userId="2e1667b5-636b-4c95-a3b3-a8a0dc9f68da" providerId="ADAL" clId="{3DBABFBF-4607-BE4F-BEF9-5BAFB9ED4A26}" dt="2024-01-13T05:35:47.281" v="14936" actId="20577"/>
          <ac:spMkLst>
            <pc:docMk/>
            <pc:sldMk cId="3128179532" sldId="296"/>
            <ac:spMk id="53" creationId="{58AE4BF5-3884-B831-8977-C63161AB4360}"/>
          </ac:spMkLst>
        </pc:spChg>
        <pc:spChg chg="add mod">
          <ac:chgData name="Binita Gupta (binitag)" userId="2e1667b5-636b-4c95-a3b3-a8a0dc9f68da" providerId="ADAL" clId="{3DBABFBF-4607-BE4F-BEF9-5BAFB9ED4A26}" dt="2024-01-13T05:35:22.619" v="14930" actId="14100"/>
          <ac:spMkLst>
            <pc:docMk/>
            <pc:sldMk cId="3128179532" sldId="296"/>
            <ac:spMk id="55" creationId="{96D2C55F-90D8-3220-7957-EC90257DC770}"/>
          </ac:spMkLst>
        </pc:spChg>
        <pc:spChg chg="del">
          <ac:chgData name="Binita Gupta (binitag)" userId="2e1667b5-636b-4c95-a3b3-a8a0dc9f68da" providerId="ADAL" clId="{3DBABFBF-4607-BE4F-BEF9-5BAFB9ED4A26}" dt="2024-01-12T06:14:03.133" v="11369" actId="478"/>
          <ac:spMkLst>
            <pc:docMk/>
            <pc:sldMk cId="3128179532" sldId="296"/>
            <ac:spMk id="58" creationId="{78A07B37-4956-4D3F-9B5E-8B17D5386430}"/>
          </ac:spMkLst>
        </pc:spChg>
        <pc:spChg chg="del">
          <ac:chgData name="Binita Gupta (binitag)" userId="2e1667b5-636b-4c95-a3b3-a8a0dc9f68da" providerId="ADAL" clId="{3DBABFBF-4607-BE4F-BEF9-5BAFB9ED4A26}" dt="2024-01-12T06:14:03.133" v="11369" actId="478"/>
          <ac:spMkLst>
            <pc:docMk/>
            <pc:sldMk cId="3128179532" sldId="296"/>
            <ac:spMk id="59" creationId="{A3FE8973-BFA5-40F2-BE4C-96E774015430}"/>
          </ac:spMkLst>
        </pc:spChg>
        <pc:spChg chg="del">
          <ac:chgData name="Binita Gupta (binitag)" userId="2e1667b5-636b-4c95-a3b3-a8a0dc9f68da" providerId="ADAL" clId="{3DBABFBF-4607-BE4F-BEF9-5BAFB9ED4A26}" dt="2024-01-12T06:14:03.133" v="11369" actId="478"/>
          <ac:spMkLst>
            <pc:docMk/>
            <pc:sldMk cId="3128179532" sldId="296"/>
            <ac:spMk id="60" creationId="{38656E0E-CF58-C02B-1F9B-A040B202DC0D}"/>
          </ac:spMkLst>
        </pc:spChg>
        <pc:spChg chg="del">
          <ac:chgData name="Binita Gupta (binitag)" userId="2e1667b5-636b-4c95-a3b3-a8a0dc9f68da" providerId="ADAL" clId="{3DBABFBF-4607-BE4F-BEF9-5BAFB9ED4A26}" dt="2024-01-12T06:14:03.133" v="11369" actId="478"/>
          <ac:spMkLst>
            <pc:docMk/>
            <pc:sldMk cId="3128179532" sldId="296"/>
            <ac:spMk id="63" creationId="{EAE0F21C-B4BB-4428-F20D-B8B1434904BE}"/>
          </ac:spMkLst>
        </pc:spChg>
        <pc:spChg chg="del">
          <ac:chgData name="Binita Gupta (binitag)" userId="2e1667b5-636b-4c95-a3b3-a8a0dc9f68da" providerId="ADAL" clId="{3DBABFBF-4607-BE4F-BEF9-5BAFB9ED4A26}" dt="2024-01-12T06:14:03.133" v="11369" actId="478"/>
          <ac:spMkLst>
            <pc:docMk/>
            <pc:sldMk cId="3128179532" sldId="296"/>
            <ac:spMk id="64" creationId="{7A67BAC2-21E3-7EFD-01D2-572F5B33CD36}"/>
          </ac:spMkLst>
        </pc:spChg>
        <pc:picChg chg="add mod">
          <ac:chgData name="Binita Gupta (binitag)" userId="2e1667b5-636b-4c95-a3b3-a8a0dc9f68da" providerId="ADAL" clId="{3DBABFBF-4607-BE4F-BEF9-5BAFB9ED4A26}" dt="2024-01-13T05:35:02.722" v="14926" actId="1076"/>
          <ac:picMkLst>
            <pc:docMk/>
            <pc:sldMk cId="3128179532" sldId="296"/>
            <ac:picMk id="8" creationId="{43AD613A-5301-2499-1893-BC3B7390A3B4}"/>
          </ac:picMkLst>
        </pc:picChg>
        <pc:picChg chg="add mod">
          <ac:chgData name="Binita Gupta (binitag)" userId="2e1667b5-636b-4c95-a3b3-a8a0dc9f68da" providerId="ADAL" clId="{3DBABFBF-4607-BE4F-BEF9-5BAFB9ED4A26}" dt="2024-01-13T05:35:08.872" v="14927" actId="1076"/>
          <ac:picMkLst>
            <pc:docMk/>
            <pc:sldMk cId="3128179532" sldId="296"/>
            <ac:picMk id="48" creationId="{14C856F1-FD78-293D-8EB3-8818E734E374}"/>
          </ac:picMkLst>
        </pc:picChg>
        <pc:cxnChg chg="del">
          <ac:chgData name="Binita Gupta (binitag)" userId="2e1667b5-636b-4c95-a3b3-a8a0dc9f68da" providerId="ADAL" clId="{3DBABFBF-4607-BE4F-BEF9-5BAFB9ED4A26}" dt="2024-01-12T06:14:03.133" v="11369" actId="478"/>
          <ac:cxnSpMkLst>
            <pc:docMk/>
            <pc:sldMk cId="3128179532" sldId="296"/>
            <ac:cxnSpMk id="15" creationId="{6295C07C-23EC-C15C-343B-5F97FADE6C89}"/>
          </ac:cxnSpMkLst>
        </pc:cxnChg>
        <pc:cxnChg chg="del">
          <ac:chgData name="Binita Gupta (binitag)" userId="2e1667b5-636b-4c95-a3b3-a8a0dc9f68da" providerId="ADAL" clId="{3DBABFBF-4607-BE4F-BEF9-5BAFB9ED4A26}" dt="2024-01-12T06:14:03.133" v="11369" actId="478"/>
          <ac:cxnSpMkLst>
            <pc:docMk/>
            <pc:sldMk cId="3128179532" sldId="296"/>
            <ac:cxnSpMk id="17" creationId="{CA61A144-B265-FDD0-3764-252015DDE607}"/>
          </ac:cxnSpMkLst>
        </pc:cxnChg>
        <pc:cxnChg chg="add mod">
          <ac:chgData name="Binita Gupta (binitag)" userId="2e1667b5-636b-4c95-a3b3-a8a0dc9f68da" providerId="ADAL" clId="{3DBABFBF-4607-BE4F-BEF9-5BAFB9ED4A26}" dt="2024-01-12T06:24:40.836" v="11493"/>
          <ac:cxnSpMkLst>
            <pc:docMk/>
            <pc:sldMk cId="3128179532" sldId="296"/>
            <ac:cxnSpMk id="24" creationId="{672F001E-2E39-325D-D5B4-9F5B66B2AF06}"/>
          </ac:cxnSpMkLst>
        </pc:cxnChg>
        <pc:cxnChg chg="add mod">
          <ac:chgData name="Binita Gupta (binitag)" userId="2e1667b5-636b-4c95-a3b3-a8a0dc9f68da" providerId="ADAL" clId="{3DBABFBF-4607-BE4F-BEF9-5BAFB9ED4A26}" dt="2024-01-12T06:24:40.836" v="11493"/>
          <ac:cxnSpMkLst>
            <pc:docMk/>
            <pc:sldMk cId="3128179532" sldId="296"/>
            <ac:cxnSpMk id="25" creationId="{E3ADF4E1-A6A3-941C-CE06-6D782D99266F}"/>
          </ac:cxnSpMkLst>
        </pc:cxnChg>
        <pc:cxnChg chg="del">
          <ac:chgData name="Binita Gupta (binitag)" userId="2e1667b5-636b-4c95-a3b3-a8a0dc9f68da" providerId="ADAL" clId="{3DBABFBF-4607-BE4F-BEF9-5BAFB9ED4A26}" dt="2024-01-12T06:14:03.133" v="11369" actId="478"/>
          <ac:cxnSpMkLst>
            <pc:docMk/>
            <pc:sldMk cId="3128179532" sldId="296"/>
            <ac:cxnSpMk id="26" creationId="{FEC5D320-1FAC-6BD1-6040-93A889427729}"/>
          </ac:cxnSpMkLst>
        </pc:cxnChg>
        <pc:cxnChg chg="del mod">
          <ac:chgData name="Binita Gupta (binitag)" userId="2e1667b5-636b-4c95-a3b3-a8a0dc9f68da" providerId="ADAL" clId="{3DBABFBF-4607-BE4F-BEF9-5BAFB9ED4A26}" dt="2024-01-12T06:14:03.133" v="11369" actId="478"/>
          <ac:cxnSpMkLst>
            <pc:docMk/>
            <pc:sldMk cId="3128179532" sldId="296"/>
            <ac:cxnSpMk id="28" creationId="{6CE8D40A-10E5-BD7E-F07A-21AD322609B4}"/>
          </ac:cxnSpMkLst>
        </pc:cxnChg>
        <pc:cxnChg chg="add mod">
          <ac:chgData name="Binita Gupta (binitag)" userId="2e1667b5-636b-4c95-a3b3-a8a0dc9f68da" providerId="ADAL" clId="{3DBABFBF-4607-BE4F-BEF9-5BAFB9ED4A26}" dt="2024-01-12T06:24:40.836" v="11493"/>
          <ac:cxnSpMkLst>
            <pc:docMk/>
            <pc:sldMk cId="3128179532" sldId="296"/>
            <ac:cxnSpMk id="31" creationId="{992BEFF1-07AD-4D99-2276-7D0C80057CCD}"/>
          </ac:cxnSpMkLst>
        </pc:cxnChg>
        <pc:cxnChg chg="add mod">
          <ac:chgData name="Binita Gupta (binitag)" userId="2e1667b5-636b-4c95-a3b3-a8a0dc9f68da" providerId="ADAL" clId="{3DBABFBF-4607-BE4F-BEF9-5BAFB9ED4A26}" dt="2024-01-12T06:24:40.836" v="11493"/>
          <ac:cxnSpMkLst>
            <pc:docMk/>
            <pc:sldMk cId="3128179532" sldId="296"/>
            <ac:cxnSpMk id="33" creationId="{5BD4D6EF-D643-9FFA-2C57-9D3820F114CA}"/>
          </ac:cxnSpMkLst>
        </pc:cxnChg>
        <pc:cxnChg chg="add mod">
          <ac:chgData name="Binita Gupta (binitag)" userId="2e1667b5-636b-4c95-a3b3-a8a0dc9f68da" providerId="ADAL" clId="{3DBABFBF-4607-BE4F-BEF9-5BAFB9ED4A26}" dt="2024-01-12T06:24:40.836" v="11493"/>
          <ac:cxnSpMkLst>
            <pc:docMk/>
            <pc:sldMk cId="3128179532" sldId="296"/>
            <ac:cxnSpMk id="37" creationId="{E79B661E-FE1C-E6D3-A771-4D8A1E866A16}"/>
          </ac:cxnSpMkLst>
        </pc:cxnChg>
        <pc:cxnChg chg="del">
          <ac:chgData name="Binita Gupta (binitag)" userId="2e1667b5-636b-4c95-a3b3-a8a0dc9f68da" providerId="ADAL" clId="{3DBABFBF-4607-BE4F-BEF9-5BAFB9ED4A26}" dt="2024-01-12T06:14:03.133" v="11369" actId="478"/>
          <ac:cxnSpMkLst>
            <pc:docMk/>
            <pc:sldMk cId="3128179532" sldId="296"/>
            <ac:cxnSpMk id="41" creationId="{4DE6D1D0-BB5C-9F78-AB26-A0E361D930D7}"/>
          </ac:cxnSpMkLst>
        </pc:cxnChg>
        <pc:cxnChg chg="del mod">
          <ac:chgData name="Binita Gupta (binitag)" userId="2e1667b5-636b-4c95-a3b3-a8a0dc9f68da" providerId="ADAL" clId="{3DBABFBF-4607-BE4F-BEF9-5BAFB9ED4A26}" dt="2024-01-12T06:14:03.133" v="11369" actId="478"/>
          <ac:cxnSpMkLst>
            <pc:docMk/>
            <pc:sldMk cId="3128179532" sldId="296"/>
            <ac:cxnSpMk id="42" creationId="{6FCA9498-5529-9EDB-DF96-E687B821E157}"/>
          </ac:cxnSpMkLst>
        </pc:cxnChg>
        <pc:cxnChg chg="add mod">
          <ac:chgData name="Binita Gupta (binitag)" userId="2e1667b5-636b-4c95-a3b3-a8a0dc9f68da" providerId="ADAL" clId="{3DBABFBF-4607-BE4F-BEF9-5BAFB9ED4A26}" dt="2024-01-12T06:24:40.836" v="11493"/>
          <ac:cxnSpMkLst>
            <pc:docMk/>
            <pc:sldMk cId="3128179532" sldId="296"/>
            <ac:cxnSpMk id="43" creationId="{9F739A28-AAFA-B496-A110-8C171A215C3D}"/>
          </ac:cxnSpMkLst>
        </pc:cxnChg>
        <pc:cxnChg chg="del mod">
          <ac:chgData name="Binita Gupta (binitag)" userId="2e1667b5-636b-4c95-a3b3-a8a0dc9f68da" providerId="ADAL" clId="{3DBABFBF-4607-BE4F-BEF9-5BAFB9ED4A26}" dt="2024-01-12T06:14:03.133" v="11369" actId="478"/>
          <ac:cxnSpMkLst>
            <pc:docMk/>
            <pc:sldMk cId="3128179532" sldId="296"/>
            <ac:cxnSpMk id="51" creationId="{B3232371-B900-38F7-48C1-7EA01B2F1BEB}"/>
          </ac:cxnSpMkLst>
        </pc:cxnChg>
        <pc:cxnChg chg="del mod">
          <ac:chgData name="Binita Gupta (binitag)" userId="2e1667b5-636b-4c95-a3b3-a8a0dc9f68da" providerId="ADAL" clId="{3DBABFBF-4607-BE4F-BEF9-5BAFB9ED4A26}" dt="2024-01-12T06:14:03.133" v="11369" actId="478"/>
          <ac:cxnSpMkLst>
            <pc:docMk/>
            <pc:sldMk cId="3128179532" sldId="296"/>
            <ac:cxnSpMk id="54" creationId="{63F041A0-F26D-DD7C-1AD6-848BAA718AC4}"/>
          </ac:cxnSpMkLst>
        </pc:cxnChg>
        <pc:cxnChg chg="del">
          <ac:chgData name="Binita Gupta (binitag)" userId="2e1667b5-636b-4c95-a3b3-a8a0dc9f68da" providerId="ADAL" clId="{3DBABFBF-4607-BE4F-BEF9-5BAFB9ED4A26}" dt="2024-01-12T06:14:03.133" v="11369" actId="478"/>
          <ac:cxnSpMkLst>
            <pc:docMk/>
            <pc:sldMk cId="3128179532" sldId="296"/>
            <ac:cxnSpMk id="61" creationId="{F28470F5-28E7-5F51-9BD0-221FB5EF8845}"/>
          </ac:cxnSpMkLst>
        </pc:cxnChg>
        <pc:cxnChg chg="del">
          <ac:chgData name="Binita Gupta (binitag)" userId="2e1667b5-636b-4c95-a3b3-a8a0dc9f68da" providerId="ADAL" clId="{3DBABFBF-4607-BE4F-BEF9-5BAFB9ED4A26}" dt="2024-01-12T06:14:03.133" v="11369" actId="478"/>
          <ac:cxnSpMkLst>
            <pc:docMk/>
            <pc:sldMk cId="3128179532" sldId="296"/>
            <ac:cxnSpMk id="62" creationId="{AB4A607F-4CF1-35AC-1C02-9144011EE994}"/>
          </ac:cxnSpMkLst>
        </pc:cxnChg>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pChg chg="add mod">
          <ac:chgData name="Binita Gupta (binitag)" userId="2e1667b5-636b-4c95-a3b3-a8a0dc9f68da" providerId="ADAL" clId="{3DBABFBF-4607-BE4F-BEF9-5BAFB9ED4A26}" dt="2024-01-08T01:29:50.337" v="4191"/>
          <ac:spMkLst>
            <pc:docMk/>
            <pc:sldMk cId="2595449661" sldId="297"/>
            <ac:spMk id="9" creationId="{642DBDCE-517C-B970-2AAC-DB852256A19D}"/>
          </ac:spMkLst>
        </pc:spChg>
        <pc:spChg chg="add mod">
          <ac:chgData name="Binita Gupta (binitag)" userId="2e1667b5-636b-4c95-a3b3-a8a0dc9f68da" providerId="ADAL" clId="{3DBABFBF-4607-BE4F-BEF9-5BAFB9ED4A26}" dt="2024-01-08T01:29:50.337" v="4191"/>
          <ac:spMkLst>
            <pc:docMk/>
            <pc:sldMk cId="2595449661" sldId="297"/>
            <ac:spMk id="10" creationId="{3A3B22B0-BA60-AA68-965A-1679B4471D0B}"/>
          </ac:spMkLst>
        </pc:spChg>
        <pc:spChg chg="add mod">
          <ac:chgData name="Binita Gupta (binitag)" userId="2e1667b5-636b-4c95-a3b3-a8a0dc9f68da" providerId="ADAL" clId="{3DBABFBF-4607-BE4F-BEF9-5BAFB9ED4A26}" dt="2024-01-08T01:29:50.337" v="4191"/>
          <ac:spMkLst>
            <pc:docMk/>
            <pc:sldMk cId="2595449661" sldId="297"/>
            <ac:spMk id="11" creationId="{A4D01B6E-4254-CCAC-FC6A-1ED13CEA80CB}"/>
          </ac:spMkLst>
        </pc:spChg>
        <pc:spChg chg="add mod">
          <ac:chgData name="Binita Gupta (binitag)" userId="2e1667b5-636b-4c95-a3b3-a8a0dc9f68da" providerId="ADAL" clId="{3DBABFBF-4607-BE4F-BEF9-5BAFB9ED4A26}" dt="2024-01-08T01:29:50.337" v="4191"/>
          <ac:spMkLst>
            <pc:docMk/>
            <pc:sldMk cId="2595449661" sldId="297"/>
            <ac:spMk id="16" creationId="{B120E4D0-E9F6-6BE7-E090-DC7E53D7DB22}"/>
          </ac:spMkLst>
        </pc:spChg>
        <pc:spChg chg="add mod">
          <ac:chgData name="Binita Gupta (binitag)" userId="2e1667b5-636b-4c95-a3b3-a8a0dc9f68da" providerId="ADAL" clId="{3DBABFBF-4607-BE4F-BEF9-5BAFB9ED4A26}" dt="2024-01-08T01:29:50.337" v="4191"/>
          <ac:spMkLst>
            <pc:docMk/>
            <pc:sldMk cId="2595449661" sldId="297"/>
            <ac:spMk id="18" creationId="{3BA5564B-2AB0-B222-69EC-C16E1F80AA1F}"/>
          </ac:spMkLst>
        </pc:spChg>
        <pc:spChg chg="add mod">
          <ac:chgData name="Binita Gupta (binitag)" userId="2e1667b5-636b-4c95-a3b3-a8a0dc9f68da" providerId="ADAL" clId="{3DBABFBF-4607-BE4F-BEF9-5BAFB9ED4A26}" dt="2024-01-08T01:29:50.337" v="4191"/>
          <ac:spMkLst>
            <pc:docMk/>
            <pc:sldMk cId="2595449661" sldId="297"/>
            <ac:spMk id="19" creationId="{7D9E2196-3C50-4537-FF86-E35C92BBF902}"/>
          </ac:spMkLst>
        </pc:spChg>
        <pc:spChg chg="add mod">
          <ac:chgData name="Binita Gupta (binitag)" userId="2e1667b5-636b-4c95-a3b3-a8a0dc9f68da" providerId="ADAL" clId="{3DBABFBF-4607-BE4F-BEF9-5BAFB9ED4A26}" dt="2024-01-08T01:29:50.337" v="4191"/>
          <ac:spMkLst>
            <pc:docMk/>
            <pc:sldMk cId="2595449661" sldId="297"/>
            <ac:spMk id="21" creationId="{C057D5E2-CB19-6FAD-595E-91626B610A0A}"/>
          </ac:spMkLst>
        </pc:spChg>
        <pc:spChg chg="add mod">
          <ac:chgData name="Binita Gupta (binitag)" userId="2e1667b5-636b-4c95-a3b3-a8a0dc9f68da" providerId="ADAL" clId="{3DBABFBF-4607-BE4F-BEF9-5BAFB9ED4A26}" dt="2024-01-08T01:29:50.337" v="4191"/>
          <ac:spMkLst>
            <pc:docMk/>
            <pc:sldMk cId="2595449661" sldId="297"/>
            <ac:spMk id="22" creationId="{1745AD1F-496C-9A1B-E7F9-3BD93FAA9179}"/>
          </ac:spMkLst>
        </pc:spChg>
        <pc:spChg chg="add mod">
          <ac:chgData name="Binita Gupta (binitag)" userId="2e1667b5-636b-4c95-a3b3-a8a0dc9f68da" providerId="ADAL" clId="{3DBABFBF-4607-BE4F-BEF9-5BAFB9ED4A26}" dt="2024-01-08T01:29:50.337" v="4191"/>
          <ac:spMkLst>
            <pc:docMk/>
            <pc:sldMk cId="2595449661" sldId="297"/>
            <ac:spMk id="23" creationId="{DCFD2020-B9E8-839B-A24B-D7E5789E6A70}"/>
          </ac:spMkLst>
        </pc:spChg>
        <pc:spChg chg="add mod">
          <ac:chgData name="Binita Gupta (binitag)" userId="2e1667b5-636b-4c95-a3b3-a8a0dc9f68da" providerId="ADAL" clId="{3DBABFBF-4607-BE4F-BEF9-5BAFB9ED4A26}" dt="2024-01-08T01:29:50.337" v="4191"/>
          <ac:spMkLst>
            <pc:docMk/>
            <pc:sldMk cId="2595449661" sldId="297"/>
            <ac:spMk id="24" creationId="{4F3602E6-3789-D7CE-1F4E-71A82295FEC7}"/>
          </ac:spMkLst>
        </pc:spChg>
        <pc:spChg chg="mod">
          <ac:chgData name="Binita Gupta (binitag)" userId="2e1667b5-636b-4c95-a3b3-a8a0dc9f68da" providerId="ADAL" clId="{3DBABFBF-4607-BE4F-BEF9-5BAFB9ED4A26}" dt="2024-01-08T01:32:12.417" v="4219" actId="20577"/>
          <ac:spMkLst>
            <pc:docMk/>
            <pc:sldMk cId="2595449661" sldId="297"/>
            <ac:spMk id="4097" creationId="{00000000-0000-0000-0000-000000000000}"/>
          </ac:spMkLst>
        </pc:spChg>
        <pc:spChg chg="mod">
          <ac:chgData name="Binita Gupta (binitag)" userId="2e1667b5-636b-4c95-a3b3-a8a0dc9f68da" providerId="ADAL" clId="{3DBABFBF-4607-BE4F-BEF9-5BAFB9ED4A26}" dt="2024-01-12T16:09:45.602" v="13331" actId="20577"/>
          <ac:spMkLst>
            <pc:docMk/>
            <pc:sldMk cId="2595449661" sldId="297"/>
            <ac:spMk id="4098" creationId="{00000000-0000-0000-0000-000000000000}"/>
          </ac:spMkLst>
        </pc:spChg>
        <pc:picChg chg="add del mod">
          <ac:chgData name="Binita Gupta (binitag)" userId="2e1667b5-636b-4c95-a3b3-a8a0dc9f68da" providerId="ADAL" clId="{3DBABFBF-4607-BE4F-BEF9-5BAFB9ED4A26}" dt="2024-01-12T15:59:50.943" v="13103" actId="478"/>
          <ac:picMkLst>
            <pc:docMk/>
            <pc:sldMk cId="2595449661" sldId="297"/>
            <ac:picMk id="2" creationId="{242B3D84-4A4E-6BC3-97E2-CCEEBF6FCB35}"/>
          </ac:picMkLst>
        </pc:picChg>
        <pc:picChg chg="add del mod">
          <ac:chgData name="Binita Gupta (binitag)" userId="2e1667b5-636b-4c95-a3b3-a8a0dc9f68da" providerId="ADAL" clId="{3DBABFBF-4607-BE4F-BEF9-5BAFB9ED4A26}" dt="2024-01-08T01:24:52.814" v="4081" actId="478"/>
          <ac:picMkLst>
            <pc:docMk/>
            <pc:sldMk cId="2595449661" sldId="297"/>
            <ac:picMk id="2" creationId="{98F87118-6577-8E18-A304-653625A14EF0}"/>
          </ac:picMkLst>
        </pc:picChg>
        <pc:picChg chg="add mod">
          <ac:chgData name="Binita Gupta (binitag)" userId="2e1667b5-636b-4c95-a3b3-a8a0dc9f68da" providerId="ADAL" clId="{3DBABFBF-4607-BE4F-BEF9-5BAFB9ED4A26}" dt="2024-01-12T16:00:05.554" v="13107" actId="1076"/>
          <ac:picMkLst>
            <pc:docMk/>
            <pc:sldMk cId="2595449661" sldId="297"/>
            <ac:picMk id="3" creationId="{308BDA95-5044-AED3-30C6-9184F8BF01CB}"/>
          </ac:picMkLst>
        </pc:picChg>
        <pc:picChg chg="add del mod">
          <ac:chgData name="Binita Gupta (binitag)" userId="2e1667b5-636b-4c95-a3b3-a8a0dc9f68da" providerId="ADAL" clId="{3DBABFBF-4607-BE4F-BEF9-5BAFB9ED4A26}" dt="2024-01-08T01:25:13.622" v="4085" actId="478"/>
          <ac:picMkLst>
            <pc:docMk/>
            <pc:sldMk cId="2595449661" sldId="297"/>
            <ac:picMk id="3" creationId="{EA3CF891-E433-0976-AAF3-0634B42A99DA}"/>
          </ac:picMkLst>
        </pc:picChg>
        <pc:picChg chg="add del mod">
          <ac:chgData name="Binita Gupta (binitag)" userId="2e1667b5-636b-4c95-a3b3-a8a0dc9f68da" providerId="ADAL" clId="{3DBABFBF-4607-BE4F-BEF9-5BAFB9ED4A26}" dt="2024-01-08T01:29:48.918" v="4190" actId="478"/>
          <ac:picMkLst>
            <pc:docMk/>
            <pc:sldMk cId="2595449661" sldId="297"/>
            <ac:picMk id="7" creationId="{46754F43-3229-C686-DC29-BD5FFAED103D}"/>
          </ac:picMkLst>
        </pc:picChg>
        <pc:picChg chg="del">
          <ac:chgData name="Binita Gupta (binitag)" userId="2e1667b5-636b-4c95-a3b3-a8a0dc9f68da" providerId="ADAL" clId="{3DBABFBF-4607-BE4F-BEF9-5BAFB9ED4A26}" dt="2024-01-08T01:16:17.388" v="4076" actId="478"/>
          <ac:picMkLst>
            <pc:docMk/>
            <pc:sldMk cId="2595449661" sldId="297"/>
            <ac:picMk id="8" creationId="{0A9E34D9-9BB6-6E68-7AC4-21D23A7A751E}"/>
          </ac:picMkLst>
        </pc:picChg>
        <pc:picChg chg="add del mod">
          <ac:chgData name="Binita Gupta (binitag)" userId="2e1667b5-636b-4c95-a3b3-a8a0dc9f68da" providerId="ADAL" clId="{3DBABFBF-4607-BE4F-BEF9-5BAFB9ED4A26}" dt="2024-01-12T08:16:59.040" v="12706" actId="478"/>
          <ac:picMkLst>
            <pc:docMk/>
            <pc:sldMk cId="2595449661" sldId="297"/>
            <ac:picMk id="25" creationId="{00CB13C1-E2B8-BD09-6E4D-CCC57F90976C}"/>
          </ac:picMkLst>
        </pc:picChg>
        <pc:cxnChg chg="add mod">
          <ac:chgData name="Binita Gupta (binitag)" userId="2e1667b5-636b-4c95-a3b3-a8a0dc9f68da" providerId="ADAL" clId="{3DBABFBF-4607-BE4F-BEF9-5BAFB9ED4A26}" dt="2024-01-08T01:29:50.337" v="4191"/>
          <ac:cxnSpMkLst>
            <pc:docMk/>
            <pc:sldMk cId="2595449661" sldId="297"/>
            <ac:cxnSpMk id="12" creationId="{1F84A994-E074-BF33-F501-7B29D97A8DB8}"/>
          </ac:cxnSpMkLst>
        </pc:cxnChg>
        <pc:cxnChg chg="add mod">
          <ac:chgData name="Binita Gupta (binitag)" userId="2e1667b5-636b-4c95-a3b3-a8a0dc9f68da" providerId="ADAL" clId="{3DBABFBF-4607-BE4F-BEF9-5BAFB9ED4A26}" dt="2024-01-08T01:29:50.337" v="4191"/>
          <ac:cxnSpMkLst>
            <pc:docMk/>
            <pc:sldMk cId="2595449661" sldId="297"/>
            <ac:cxnSpMk id="13" creationId="{BCB74792-91C6-C6DB-231C-271C2A6A727B}"/>
          </ac:cxnSpMkLst>
        </pc:cxnChg>
        <pc:cxnChg chg="add mod">
          <ac:chgData name="Binita Gupta (binitag)" userId="2e1667b5-636b-4c95-a3b3-a8a0dc9f68da" providerId="ADAL" clId="{3DBABFBF-4607-BE4F-BEF9-5BAFB9ED4A26}" dt="2024-01-08T01:29:50.337" v="4191"/>
          <ac:cxnSpMkLst>
            <pc:docMk/>
            <pc:sldMk cId="2595449661" sldId="297"/>
            <ac:cxnSpMk id="14" creationId="{478279AB-4719-A8B2-1A75-703454B88162}"/>
          </ac:cxnSpMkLst>
        </pc:cxnChg>
        <pc:cxnChg chg="add mod">
          <ac:chgData name="Binita Gupta (binitag)" userId="2e1667b5-636b-4c95-a3b3-a8a0dc9f68da" providerId="ADAL" clId="{3DBABFBF-4607-BE4F-BEF9-5BAFB9ED4A26}" dt="2024-01-08T01:29:50.337" v="4191"/>
          <ac:cxnSpMkLst>
            <pc:docMk/>
            <pc:sldMk cId="2595449661" sldId="297"/>
            <ac:cxnSpMk id="15" creationId="{128FFE37-CA0F-301B-C2A8-BE16E6E95BDF}"/>
          </ac:cxnSpMkLst>
        </pc:cxnChg>
        <pc:cxnChg chg="add mod">
          <ac:chgData name="Binita Gupta (binitag)" userId="2e1667b5-636b-4c95-a3b3-a8a0dc9f68da" providerId="ADAL" clId="{3DBABFBF-4607-BE4F-BEF9-5BAFB9ED4A26}" dt="2024-01-08T01:29:50.337" v="4191"/>
          <ac:cxnSpMkLst>
            <pc:docMk/>
            <pc:sldMk cId="2595449661" sldId="297"/>
            <ac:cxnSpMk id="17" creationId="{C6495054-973B-24EA-4F0F-FD10BD9BDA8B}"/>
          </ac:cxnSpMkLst>
        </pc:cxnChg>
        <pc:cxnChg chg="add mod">
          <ac:chgData name="Binita Gupta (binitag)" userId="2e1667b5-636b-4c95-a3b3-a8a0dc9f68da" providerId="ADAL" clId="{3DBABFBF-4607-BE4F-BEF9-5BAFB9ED4A26}" dt="2024-01-08T01:29:50.337" v="4191"/>
          <ac:cxnSpMkLst>
            <pc:docMk/>
            <pc:sldMk cId="2595449661" sldId="297"/>
            <ac:cxnSpMk id="20" creationId="{90B40CE3-AEB5-20EC-5A37-FBB42171D324}"/>
          </ac:cxnSpMkLst>
        </pc:cxnChg>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pChg chg="mod">
          <ac:chgData name="Binita Gupta (binitag)" userId="2e1667b5-636b-4c95-a3b3-a8a0dc9f68da" providerId="ADAL" clId="{3DBABFBF-4607-BE4F-BEF9-5BAFB9ED4A26}" dt="2024-01-08T01:31:08.343" v="4209" actId="20577"/>
          <ac:spMkLst>
            <pc:docMk/>
            <pc:sldMk cId="1626268274" sldId="299"/>
            <ac:spMk id="2" creationId="{7C4B9642-5A87-B385-96EB-9CD0B226C49B}"/>
          </ac:spMkLst>
        </pc:spChg>
        <pc:spChg chg="del mod">
          <ac:chgData name="Binita Gupta (binitag)" userId="2e1667b5-636b-4c95-a3b3-a8a0dc9f68da" providerId="ADAL" clId="{3DBABFBF-4607-BE4F-BEF9-5BAFB9ED4A26}" dt="2024-01-08T01:31:11.232" v="4210" actId="478"/>
          <ac:spMkLst>
            <pc:docMk/>
            <pc:sldMk cId="1626268274" sldId="299"/>
            <ac:spMk id="3" creationId="{306EF2BC-1C1F-69D2-C9C5-D73E9B918B1D}"/>
          </ac:spMkLst>
        </pc:spChg>
        <pc:spChg chg="add del mod">
          <ac:chgData name="Binita Gupta (binitag)" userId="2e1667b5-636b-4c95-a3b3-a8a0dc9f68da" providerId="ADAL" clId="{3DBABFBF-4607-BE4F-BEF9-5BAFB9ED4A26}" dt="2024-01-08T01:31:13.419" v="4211" actId="478"/>
          <ac:spMkLst>
            <pc:docMk/>
            <pc:sldMk cId="1626268274" sldId="299"/>
            <ac:spMk id="8" creationId="{7201FC37-C8A5-7FE5-E10C-1018A6536D09}"/>
          </ac:spMkLst>
        </pc:spChg>
      </pc:sldChg>
      <pc:sldChg chg="modSp add mod">
        <pc:chgData name="Binita Gupta (binitag)" userId="2e1667b5-636b-4c95-a3b3-a8a0dc9f68da" providerId="ADAL" clId="{3DBABFBF-4607-BE4F-BEF9-5BAFB9ED4A26}" dt="2024-01-13T01:37:36.755" v="14422" actId="1076"/>
        <pc:sldMkLst>
          <pc:docMk/>
          <pc:sldMk cId="69757405" sldId="300"/>
        </pc:sldMkLst>
        <pc:spChg chg="mod">
          <ac:chgData name="Binita Gupta (binitag)" userId="2e1667b5-636b-4c95-a3b3-a8a0dc9f68da" providerId="ADAL" clId="{3DBABFBF-4607-BE4F-BEF9-5BAFB9ED4A26}" dt="2024-01-13T01:37:36.755" v="14422" actId="1076"/>
          <ac:spMkLst>
            <pc:docMk/>
            <pc:sldMk cId="69757405" sldId="300"/>
            <ac:spMk id="2" creationId="{00000000-0000-0000-0000-000000000000}"/>
          </ac:spMkLst>
        </pc:spChg>
        <pc:spChg chg="mod">
          <ac:chgData name="Binita Gupta (binitag)" userId="2e1667b5-636b-4c95-a3b3-a8a0dc9f68da" providerId="ADAL" clId="{3DBABFBF-4607-BE4F-BEF9-5BAFB9ED4A26}" dt="2024-01-13T01:22:39.511" v="14366" actId="14100"/>
          <ac:spMkLst>
            <pc:docMk/>
            <pc:sldMk cId="69757405" sldId="300"/>
            <ac:spMk id="11265" creationId="{00000000-0000-0000-0000-000000000000}"/>
          </ac:spMkLst>
        </pc:spChg>
      </pc:sldChg>
      <pc:sldChg chg="modSp add mod modNotesTx">
        <pc:chgData name="Binita Gupta (binitag)" userId="2e1667b5-636b-4c95-a3b3-a8a0dc9f68da" providerId="ADAL" clId="{3DBABFBF-4607-BE4F-BEF9-5BAFB9ED4A26}" dt="2024-01-16T04:44:44.410" v="17407" actId="20577"/>
        <pc:sldMkLst>
          <pc:docMk/>
          <pc:sldMk cId="2283623507" sldId="301"/>
        </pc:sldMkLst>
        <pc:spChg chg="mod">
          <ac:chgData name="Binita Gupta (binitag)" userId="2e1667b5-636b-4c95-a3b3-a8a0dc9f68da" providerId="ADAL" clId="{3DBABFBF-4607-BE4F-BEF9-5BAFB9ED4A26}" dt="2024-01-08T04:59:57.262" v="4759" actId="20577"/>
          <ac:spMkLst>
            <pc:docMk/>
            <pc:sldMk cId="2283623507" sldId="301"/>
            <ac:spMk id="2" creationId="{CF5A1B59-B685-9502-4106-F8586EFB424C}"/>
          </ac:spMkLst>
        </pc:spChg>
        <pc:spChg chg="mod">
          <ac:chgData name="Binita Gupta (binitag)" userId="2e1667b5-636b-4c95-a3b3-a8a0dc9f68da" providerId="ADAL" clId="{3DBABFBF-4607-BE4F-BEF9-5BAFB9ED4A26}" dt="2024-01-12T08:24:25.408" v="12980" actId="20577"/>
          <ac:spMkLst>
            <pc:docMk/>
            <pc:sldMk cId="2283623507" sldId="301"/>
            <ac:spMk id="3" creationId="{682CEAD6-F7CE-6FA1-7183-BB90DF397025}"/>
          </ac:spMkLst>
        </pc:spChg>
      </pc:sldChg>
      <pc:sldChg chg="modSp add mod">
        <pc:chgData name="Binita Gupta (binitag)" userId="2e1667b5-636b-4c95-a3b3-a8a0dc9f68da" providerId="ADAL" clId="{3DBABFBF-4607-BE4F-BEF9-5BAFB9ED4A26}" dt="2024-01-13T06:05:32.336" v="15190" actId="20577"/>
        <pc:sldMkLst>
          <pc:docMk/>
          <pc:sldMk cId="3641143389" sldId="302"/>
        </pc:sldMkLst>
        <pc:spChg chg="mod">
          <ac:chgData name="Binita Gupta (binitag)" userId="2e1667b5-636b-4c95-a3b3-a8a0dc9f68da" providerId="ADAL" clId="{3DBABFBF-4607-BE4F-BEF9-5BAFB9ED4A26}" dt="2024-01-13T06:05:32.336" v="15190" actId="20577"/>
          <ac:spMkLst>
            <pc:docMk/>
            <pc:sldMk cId="3641143389" sldId="302"/>
            <ac:spMk id="2" creationId="{CF5A1B59-B685-9502-4106-F8586EFB424C}"/>
          </ac:spMkLst>
        </pc:spChg>
        <pc:spChg chg="mod">
          <ac:chgData name="Binita Gupta (binitag)" userId="2e1667b5-636b-4c95-a3b3-a8a0dc9f68da" providerId="ADAL" clId="{3DBABFBF-4607-BE4F-BEF9-5BAFB9ED4A26}" dt="2024-01-13T01:24:01.388" v="14380" actId="20577"/>
          <ac:spMkLst>
            <pc:docMk/>
            <pc:sldMk cId="3641143389" sldId="302"/>
            <ac:spMk id="3" creationId="{682CEAD6-F7CE-6FA1-7183-BB90DF397025}"/>
          </ac:spMkLst>
        </pc:spChg>
      </pc:sldChg>
      <pc:sldChg chg="modSp add mod modNotesTx">
        <pc:chgData name="Binita Gupta (binitag)" userId="2e1667b5-636b-4c95-a3b3-a8a0dc9f68da" providerId="ADAL" clId="{3DBABFBF-4607-BE4F-BEF9-5BAFB9ED4A26}" dt="2024-01-16T04:45:29.265" v="17450" actId="20577"/>
        <pc:sldMkLst>
          <pc:docMk/>
          <pc:sldMk cId="3989689201" sldId="303"/>
        </pc:sldMkLst>
        <pc:spChg chg="mod">
          <ac:chgData name="Binita Gupta (binitag)" userId="2e1667b5-636b-4c95-a3b3-a8a0dc9f68da" providerId="ADAL" clId="{3DBABFBF-4607-BE4F-BEF9-5BAFB9ED4A26}" dt="2024-01-12T16:12:19.257" v="13428" actId="20577"/>
          <ac:spMkLst>
            <pc:docMk/>
            <pc:sldMk cId="3989689201" sldId="303"/>
            <ac:spMk id="2" creationId="{CF5A1B59-B685-9502-4106-F8586EFB424C}"/>
          </ac:spMkLst>
        </pc:spChg>
        <pc:spChg chg="mod">
          <ac:chgData name="Binita Gupta (binitag)" userId="2e1667b5-636b-4c95-a3b3-a8a0dc9f68da" providerId="ADAL" clId="{3DBABFBF-4607-BE4F-BEF9-5BAFB9ED4A26}" dt="2024-01-10T18:05:00.097" v="8226" actId="20577"/>
          <ac:spMkLst>
            <pc:docMk/>
            <pc:sldMk cId="3989689201" sldId="303"/>
            <ac:spMk id="3" creationId="{682CEAD6-F7CE-6FA1-7183-BB90DF397025}"/>
          </ac:spMkLst>
        </pc:spChg>
      </pc:sldChg>
      <pc:sldChg chg="modSp add mod">
        <pc:chgData name="Binita Gupta (binitag)" userId="2e1667b5-636b-4c95-a3b3-a8a0dc9f68da" providerId="ADAL" clId="{3DBABFBF-4607-BE4F-BEF9-5BAFB9ED4A26}" dt="2024-01-13T06:06:15.308" v="15198" actId="20577"/>
        <pc:sldMkLst>
          <pc:docMk/>
          <pc:sldMk cId="3112040221" sldId="304"/>
        </pc:sldMkLst>
        <pc:spChg chg="mod">
          <ac:chgData name="Binita Gupta (binitag)" userId="2e1667b5-636b-4c95-a3b3-a8a0dc9f68da" providerId="ADAL" clId="{3DBABFBF-4607-BE4F-BEF9-5BAFB9ED4A26}" dt="2024-01-12T16:12:23.735" v="13430" actId="20577"/>
          <ac:spMkLst>
            <pc:docMk/>
            <pc:sldMk cId="3112040221" sldId="304"/>
            <ac:spMk id="2" creationId="{CF5A1B59-B685-9502-4106-F8586EFB424C}"/>
          </ac:spMkLst>
        </pc:spChg>
        <pc:spChg chg="mod">
          <ac:chgData name="Binita Gupta (binitag)" userId="2e1667b5-636b-4c95-a3b3-a8a0dc9f68da" providerId="ADAL" clId="{3DBABFBF-4607-BE4F-BEF9-5BAFB9ED4A26}" dt="2024-01-13T06:06:15.308" v="15198" actId="20577"/>
          <ac:spMkLst>
            <pc:docMk/>
            <pc:sldMk cId="3112040221" sldId="304"/>
            <ac:spMk id="3" creationId="{682CEAD6-F7CE-6FA1-7183-BB90DF397025}"/>
          </ac:spMkLst>
        </pc:spChg>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pChg chg="mod">
          <ac:chgData name="Binita Gupta (binitag)" userId="2e1667b5-636b-4c95-a3b3-a8a0dc9f68da" providerId="ADAL" clId="{3DBABFBF-4607-BE4F-BEF9-5BAFB9ED4A26}" dt="2024-01-13T00:42:36.744" v="13685" actId="20577"/>
          <ac:spMkLst>
            <pc:docMk/>
            <pc:sldMk cId="4135912332" sldId="305"/>
            <ac:spMk id="4097" creationId="{00000000-0000-0000-0000-000000000000}"/>
          </ac:spMkLst>
        </pc:spChg>
        <pc:spChg chg="mod">
          <ac:chgData name="Binita Gupta (binitag)" userId="2e1667b5-636b-4c95-a3b3-a8a0dc9f68da" providerId="ADAL" clId="{3DBABFBF-4607-BE4F-BEF9-5BAFB9ED4A26}" dt="2024-01-13T01:12:55.927" v="14250" actId="20577"/>
          <ac:spMkLst>
            <pc:docMk/>
            <pc:sldMk cId="4135912332" sldId="305"/>
            <ac:spMk id="4098" creationId="{00000000-0000-0000-0000-000000000000}"/>
          </ac:spMkLst>
        </pc:spChg>
        <pc:picChg chg="add del mod">
          <ac:chgData name="Binita Gupta (binitag)" userId="2e1667b5-636b-4c95-a3b3-a8a0dc9f68da" providerId="ADAL" clId="{3DBABFBF-4607-BE4F-BEF9-5BAFB9ED4A26}" dt="2024-01-12T02:07:43.021" v="11249" actId="478"/>
          <ac:picMkLst>
            <pc:docMk/>
            <pc:sldMk cId="4135912332" sldId="305"/>
            <ac:picMk id="2" creationId="{BCD4BD7A-C96E-E6EA-4BDA-9D914EC1EF62}"/>
          </ac:picMkLst>
        </pc:picChg>
        <pc:picChg chg="add mod">
          <ac:chgData name="Binita Gupta (binitag)" userId="2e1667b5-636b-4c95-a3b3-a8a0dc9f68da" providerId="ADAL" clId="{3DBABFBF-4607-BE4F-BEF9-5BAFB9ED4A26}" dt="2024-01-13T01:12:43.355" v="14249" actId="14100"/>
          <ac:picMkLst>
            <pc:docMk/>
            <pc:sldMk cId="4135912332" sldId="305"/>
            <ac:picMk id="3" creationId="{557A08F2-A4D9-50C5-0CE0-F571D479517C}"/>
          </ac:picMkLst>
        </pc:picChg>
      </pc:sldChg>
      <pc:sldChg chg="modSp add mod">
        <pc:chgData name="Binita Gupta (binitag)" userId="2e1667b5-636b-4c95-a3b3-a8a0dc9f68da" providerId="ADAL" clId="{3DBABFBF-4607-BE4F-BEF9-5BAFB9ED4A26}" dt="2024-01-13T01:29:00.499" v="14403" actId="20577"/>
        <pc:sldMkLst>
          <pc:docMk/>
          <pc:sldMk cId="2719389330" sldId="306"/>
        </pc:sldMkLst>
        <pc:spChg chg="mod">
          <ac:chgData name="Binita Gupta (binitag)" userId="2e1667b5-636b-4c95-a3b3-a8a0dc9f68da" providerId="ADAL" clId="{3DBABFBF-4607-BE4F-BEF9-5BAFB9ED4A26}" dt="2024-01-12T16:12:29.161" v="13432" actId="20577"/>
          <ac:spMkLst>
            <pc:docMk/>
            <pc:sldMk cId="2719389330" sldId="306"/>
            <ac:spMk id="2" creationId="{CF5A1B59-B685-9502-4106-F8586EFB424C}"/>
          </ac:spMkLst>
        </pc:spChg>
        <pc:spChg chg="mod">
          <ac:chgData name="Binita Gupta (binitag)" userId="2e1667b5-636b-4c95-a3b3-a8a0dc9f68da" providerId="ADAL" clId="{3DBABFBF-4607-BE4F-BEF9-5BAFB9ED4A26}" dt="2024-01-13T01:29:00.499" v="14403" actId="20577"/>
          <ac:spMkLst>
            <pc:docMk/>
            <pc:sldMk cId="2719389330" sldId="306"/>
            <ac:spMk id="3" creationId="{682CEAD6-F7CE-6FA1-7183-BB90DF397025}"/>
          </ac:spMkLst>
        </pc:spChg>
      </pc:sldChg>
      <pc:sldChg chg="modSp new del mod">
        <pc:chgData name="Binita Gupta (binitag)" userId="2e1667b5-636b-4c95-a3b3-a8a0dc9f68da" providerId="ADAL" clId="{3DBABFBF-4607-BE4F-BEF9-5BAFB9ED4A26}" dt="2024-01-12T06:36:31.559" v="11811" actId="2696"/>
        <pc:sldMkLst>
          <pc:docMk/>
          <pc:sldMk cId="539634488" sldId="307"/>
        </pc:sldMkLst>
        <pc:spChg chg="mod">
          <ac:chgData name="Binita Gupta (binitag)" userId="2e1667b5-636b-4c95-a3b3-a8a0dc9f68da" providerId="ADAL" clId="{3DBABFBF-4607-BE4F-BEF9-5BAFB9ED4A26}" dt="2024-01-12T06:35:43.968" v="11803" actId="404"/>
          <ac:spMkLst>
            <pc:docMk/>
            <pc:sldMk cId="539634488" sldId="307"/>
            <ac:spMk id="4" creationId="{96E65C8E-ADD1-7C4B-CA6B-5B1378117ACD}"/>
          </ac:spMkLst>
        </pc:spChg>
        <pc:spChg chg="mod">
          <ac:chgData name="Binita Gupta (binitag)" userId="2e1667b5-636b-4c95-a3b3-a8a0dc9f68da" providerId="ADAL" clId="{3DBABFBF-4607-BE4F-BEF9-5BAFB9ED4A26}" dt="2024-01-12T06:36:05.936" v="11806" actId="14100"/>
          <ac:spMkLst>
            <pc:docMk/>
            <pc:sldMk cId="539634488" sldId="307"/>
            <ac:spMk id="6" creationId="{0227865A-E5A2-7DD9-59C0-7A233B6B7F0B}"/>
          </ac:spMkLst>
        </pc:spChg>
      </pc:sldChg>
      <pc:sldChg chg="modSp add mod ord">
        <pc:chgData name="Binita Gupta (binitag)" userId="2e1667b5-636b-4c95-a3b3-a8a0dc9f68da" providerId="ADAL" clId="{3DBABFBF-4607-BE4F-BEF9-5BAFB9ED4A26}" dt="2024-01-13T06:05:25.244" v="15188" actId="20577"/>
        <pc:sldMkLst>
          <pc:docMk/>
          <pc:sldMk cId="3144404592" sldId="307"/>
        </pc:sldMkLst>
        <pc:spChg chg="mod">
          <ac:chgData name="Binita Gupta (binitag)" userId="2e1667b5-636b-4c95-a3b3-a8a0dc9f68da" providerId="ADAL" clId="{3DBABFBF-4607-BE4F-BEF9-5BAFB9ED4A26}" dt="2024-01-13T06:05:25.244" v="15188" actId="20577"/>
          <ac:spMkLst>
            <pc:docMk/>
            <pc:sldMk cId="3144404592" sldId="307"/>
            <ac:spMk id="2" creationId="{CF5A1B59-B685-9502-4106-F8586EFB424C}"/>
          </ac:spMkLst>
        </pc:spChg>
        <pc:spChg chg="mod">
          <ac:chgData name="Binita Gupta (binitag)" userId="2e1667b5-636b-4c95-a3b3-a8a0dc9f68da" providerId="ADAL" clId="{3DBABFBF-4607-BE4F-BEF9-5BAFB9ED4A26}" dt="2024-01-13T01:24:33.878" v="14388" actId="20577"/>
          <ac:spMkLst>
            <pc:docMk/>
            <pc:sldMk cId="3144404592" sldId="307"/>
            <ac:spMk id="3" creationId="{682CEAD6-F7CE-6FA1-7183-BB90DF397025}"/>
          </ac:spMkLst>
        </pc:spChg>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pChg chg="mod">
          <ac:chgData name="Binita Gupta (binitag)" userId="2e1667b5-636b-4c95-a3b3-a8a0dc9f68da" providerId="ADAL" clId="{3DBABFBF-4607-BE4F-BEF9-5BAFB9ED4A26}" dt="2024-01-13T00:40:22.952" v="13654" actId="20577"/>
          <ac:spMkLst>
            <pc:docMk/>
            <pc:sldMk cId="785965236" sldId="308"/>
            <ac:spMk id="2" creationId="{AED6DE89-326D-4552-650D-0FCC81ED042A}"/>
          </ac:spMkLst>
        </pc:spChg>
        <pc:spChg chg="del mod">
          <ac:chgData name="Binita Gupta (binitag)" userId="2e1667b5-636b-4c95-a3b3-a8a0dc9f68da" providerId="ADAL" clId="{3DBABFBF-4607-BE4F-BEF9-5BAFB9ED4A26}" dt="2024-01-13T00:40:25.824" v="13655" actId="478"/>
          <ac:spMkLst>
            <pc:docMk/>
            <pc:sldMk cId="785965236" sldId="308"/>
            <ac:spMk id="3" creationId="{1AB63B18-2A06-2BB3-5D4C-793997B9379C}"/>
          </ac:spMkLst>
        </pc:spChg>
        <pc:spChg chg="add del mod">
          <ac:chgData name="Binita Gupta (binitag)" userId="2e1667b5-636b-4c95-a3b3-a8a0dc9f68da" providerId="ADAL" clId="{3DBABFBF-4607-BE4F-BEF9-5BAFB9ED4A26}" dt="2024-01-13T00:40:27.562" v="13656" actId="478"/>
          <ac:spMkLst>
            <pc:docMk/>
            <pc:sldMk cId="785965236" sldId="308"/>
            <ac:spMk id="8" creationId="{52FB93B3-F7A0-DE1E-42E6-FACBC773A633}"/>
          </ac:spMkLst>
        </pc:spChg>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pChg chg="mod">
          <ac:chgData name="Binita Gupta (binitag)" userId="2e1667b5-636b-4c95-a3b3-a8a0dc9f68da" providerId="ADAL" clId="{3DBABFBF-4607-BE4F-BEF9-5BAFB9ED4A26}" dt="2024-01-12T21:30:28.495" v="13634" actId="20577"/>
          <ac:spMkLst>
            <pc:docMk/>
            <pc:sldMasterMk cId="0" sldId="2147483648"/>
            <ac:spMk id="10" creationId="{00000000-0000-0000-0000-000000000000}"/>
          </ac:spMkLst>
        </pc:spChg>
        <pc:spChg chg="mod">
          <ac:chgData name="Binita Gupta (binitag)" userId="2e1667b5-636b-4c95-a3b3-a8a0dc9f68da" providerId="ADAL" clId="{3DBABFBF-4607-BE4F-BEF9-5BAFB9ED4A26}" dt="2024-01-13T00:21:02.133" v="13639" actId="20577"/>
          <ac:spMkLst>
            <pc:docMk/>
            <pc:sldMasterMk cId="0" sldId="2147483648"/>
            <ac:spMk id="1028" creationId="{00000000-0000-0000-0000-000000000000}"/>
          </ac:spMkLst>
        </pc:spChg>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pChg chg="add del mod">
            <ac:chgData name="Binita Gupta (binitag)" userId="2e1667b5-636b-4c95-a3b3-a8a0dc9f68da" providerId="ADAL" clId="{3DBABFBF-4607-BE4F-BEF9-5BAFB9ED4A26}" dt="2024-01-12T21:29:14.750" v="13624"/>
            <ac:spMkLst>
              <pc:docMk/>
              <pc:sldMasterMk cId="0" sldId="2147483648"/>
              <pc:sldLayoutMk cId="0" sldId="2147483649"/>
              <ac:spMk id="7" creationId="{683FD3D9-5AA7-FA60-FB3A-3C30CD44D01F}"/>
            </ac:spMkLst>
          </pc:spChg>
          <pc:spChg chg="add del mod">
            <ac:chgData name="Binita Gupta (binitag)" userId="2e1667b5-636b-4c95-a3b3-a8a0dc9f68da" providerId="ADAL" clId="{3DBABFBF-4607-BE4F-BEF9-5BAFB9ED4A26}" dt="2024-01-12T21:30:22.762" v="13628"/>
            <ac:spMkLst>
              <pc:docMk/>
              <pc:sldMasterMk cId="0" sldId="2147483648"/>
              <pc:sldLayoutMk cId="0" sldId="2147483649"/>
              <ac:spMk id="8" creationId="{2341F133-E374-AD62-9B16-1658F44516FE}"/>
            </ac:spMkLst>
          </pc:spChg>
          <pc:spChg chg="add del mod">
            <ac:chgData name="Binita Gupta (binitag)" userId="2e1667b5-636b-4c95-a3b3-a8a0dc9f68da" providerId="ADAL" clId="{3DBABFBF-4607-BE4F-BEF9-5BAFB9ED4A26}" dt="2024-01-12T21:30:24.124" v="13630"/>
            <ac:spMkLst>
              <pc:docMk/>
              <pc:sldMasterMk cId="0" sldId="2147483648"/>
              <pc:sldLayoutMk cId="0" sldId="2147483649"/>
              <ac:spMk id="9" creationId="{38A7C5CB-7B40-82C0-9CF1-705074BA0F01}"/>
            </ac:spMkLst>
          </pc:spChg>
        </pc:sldLayoutChg>
      </pc:sldMasterChg>
    </pc:docChg>
  </pc:docChgLst>
  <pc:docChgLst>
    <pc:chgData name="Binita Gupta (binitag)" userId="2e1667b5-636b-4c95-a3b3-a8a0dc9f68da" providerId="ADAL" clId="{6A3A8A75-6158-CE43-8164-3D0B48572E07}"/>
    <pc:docChg chg="undo custSel addSld delSld modSld sldOrd modMainMaster">
      <pc:chgData name="Binita Gupta (binitag)" userId="2e1667b5-636b-4c95-a3b3-a8a0dc9f68da" providerId="ADAL" clId="{6A3A8A75-6158-CE43-8164-3D0B48572E07}" dt="2024-03-05T07:52:47.222" v="14068" actId="1076"/>
      <pc:docMkLst>
        <pc:docMk/>
      </pc:docMkLst>
      <pc:sldChg chg="modSp mod">
        <pc:chgData name="Binita Gupta (binitag)" userId="2e1667b5-636b-4c95-a3b3-a8a0dc9f68da" providerId="ADAL" clId="{6A3A8A75-6158-CE43-8164-3D0B48572E07}" dt="2024-03-03T08:29:54.013" v="12622" actId="20577"/>
        <pc:sldMkLst>
          <pc:docMk/>
          <pc:sldMk cId="0" sldId="256"/>
        </pc:sldMkLst>
        <pc:spChg chg="mod">
          <ac:chgData name="Binita Gupta (binitag)" userId="2e1667b5-636b-4c95-a3b3-a8a0dc9f68da" providerId="ADAL" clId="{6A3A8A75-6158-CE43-8164-3D0B48572E07}" dt="2024-03-03T08:29:54.013" v="12622" actId="20577"/>
          <ac:spMkLst>
            <pc:docMk/>
            <pc:sldMk cId="0" sldId="256"/>
            <ac:spMk id="6" creationId="{00000000-0000-0000-0000-000000000000}"/>
          </ac:spMkLst>
        </pc:spChg>
        <pc:spChg chg="mod">
          <ac:chgData name="Binita Gupta (binitag)" userId="2e1667b5-636b-4c95-a3b3-a8a0dc9f68da" providerId="ADAL" clId="{6A3A8A75-6158-CE43-8164-3D0B48572E07}" dt="2024-03-03T00:46:00.023" v="6643" actId="20577"/>
          <ac:spMkLst>
            <pc:docMk/>
            <pc:sldMk cId="0" sldId="256"/>
            <ac:spMk id="3073" creationId="{00000000-0000-0000-0000-000000000000}"/>
          </ac:spMkLst>
        </pc:spChg>
        <pc:spChg chg="mod">
          <ac:chgData name="Binita Gupta (binitag)" userId="2e1667b5-636b-4c95-a3b3-a8a0dc9f68da" providerId="ADAL" clId="{6A3A8A75-6158-CE43-8164-3D0B48572E07}" dt="2024-03-03T07:09:16.829" v="11806" actId="20577"/>
          <ac:spMkLst>
            <pc:docMk/>
            <pc:sldMk cId="0" sldId="256"/>
            <ac:spMk id="3074" creationId="{00000000-0000-0000-0000-000000000000}"/>
          </ac:spMkLst>
        </pc:spChg>
      </pc:sldChg>
      <pc:sldChg chg="del">
        <pc:chgData name="Binita Gupta (binitag)" userId="2e1667b5-636b-4c95-a3b3-a8a0dc9f68da" providerId="ADAL" clId="{6A3A8A75-6158-CE43-8164-3D0B48572E07}" dt="2024-02-29T20:40:46.735" v="4364" actId="2696"/>
        <pc:sldMkLst>
          <pc:docMk/>
          <pc:sldMk cId="0" sldId="257"/>
        </pc:sldMkLst>
      </pc:sldChg>
      <pc:sldChg chg="modSp add del mod">
        <pc:chgData name="Binita Gupta (binitag)" userId="2e1667b5-636b-4c95-a3b3-a8a0dc9f68da" providerId="ADAL" clId="{6A3A8A75-6158-CE43-8164-3D0B48572E07}" dt="2024-03-03T08:25:50.694" v="12614" actId="403"/>
        <pc:sldMkLst>
          <pc:docMk/>
          <pc:sldMk cId="0" sldId="264"/>
        </pc:sldMkLst>
        <pc:spChg chg="mod">
          <ac:chgData name="Binita Gupta (binitag)" userId="2e1667b5-636b-4c95-a3b3-a8a0dc9f68da" providerId="ADAL" clId="{6A3A8A75-6158-CE43-8164-3D0B48572E07}" dt="2024-03-03T08:25:50.694" v="12614" actId="403"/>
          <ac:spMkLst>
            <pc:docMk/>
            <pc:sldMk cId="0" sldId="264"/>
            <ac:spMk id="2" creationId="{00000000-0000-0000-0000-000000000000}"/>
          </ac:spMkLst>
        </pc:spChg>
      </pc:sldChg>
      <pc:sldChg chg="del">
        <pc:chgData name="Binita Gupta (binitag)" userId="2e1667b5-636b-4c95-a3b3-a8a0dc9f68da" providerId="ADAL" clId="{6A3A8A75-6158-CE43-8164-3D0B48572E07}" dt="2024-03-03T07:08:58.229" v="11781" actId="2696"/>
        <pc:sldMkLst>
          <pc:docMk/>
          <pc:sldMk cId="2953422198" sldId="266"/>
        </pc:sldMkLst>
      </pc:sldChg>
      <pc:sldChg chg="del">
        <pc:chgData name="Binita Gupta (binitag)" userId="2e1667b5-636b-4c95-a3b3-a8a0dc9f68da" providerId="ADAL" clId="{6A3A8A75-6158-CE43-8164-3D0B48572E07}" dt="2024-03-03T07:08:58.415" v="11782" actId="2696"/>
        <pc:sldMkLst>
          <pc:docMk/>
          <pc:sldMk cId="3100640423" sldId="267"/>
        </pc:sldMkLst>
      </pc:sldChg>
      <pc:sldChg chg="del">
        <pc:chgData name="Binita Gupta (binitag)" userId="2e1667b5-636b-4c95-a3b3-a8a0dc9f68da" providerId="ADAL" clId="{6A3A8A75-6158-CE43-8164-3D0B48572E07}" dt="2024-03-03T07:09:05.008" v="11785" actId="2696"/>
        <pc:sldMkLst>
          <pc:docMk/>
          <pc:sldMk cId="1075417426" sldId="276"/>
        </pc:sldMkLst>
      </pc:sldChg>
      <pc:sldChg chg="del">
        <pc:chgData name="Binita Gupta (binitag)" userId="2e1667b5-636b-4c95-a3b3-a8a0dc9f68da" providerId="ADAL" clId="{6A3A8A75-6158-CE43-8164-3D0B48572E07}" dt="2024-03-03T07:09:05.075" v="11803" actId="2696"/>
        <pc:sldMkLst>
          <pc:docMk/>
          <pc:sldMk cId="1899805933" sldId="282"/>
        </pc:sldMkLst>
      </pc:sldChg>
      <pc:sldChg chg="del">
        <pc:chgData name="Binita Gupta (binitag)" userId="2e1667b5-636b-4c95-a3b3-a8a0dc9f68da" providerId="ADAL" clId="{6A3A8A75-6158-CE43-8164-3D0B48572E07}" dt="2024-03-03T07:09:05.034" v="11796" actId="2696"/>
        <pc:sldMkLst>
          <pc:docMk/>
          <pc:sldMk cId="1300546902" sldId="283"/>
        </pc:sldMkLst>
      </pc:sldChg>
      <pc:sldChg chg="del">
        <pc:chgData name="Binita Gupta (binitag)" userId="2e1667b5-636b-4c95-a3b3-a8a0dc9f68da" providerId="ADAL" clId="{6A3A8A75-6158-CE43-8164-3D0B48572E07}" dt="2024-03-03T07:09:05.035" v="11797" actId="2696"/>
        <pc:sldMkLst>
          <pc:docMk/>
          <pc:sldMk cId="3160937320" sldId="287"/>
        </pc:sldMkLst>
      </pc:sldChg>
      <pc:sldChg chg="del">
        <pc:chgData name="Binita Gupta (binitag)" userId="2e1667b5-636b-4c95-a3b3-a8a0dc9f68da" providerId="ADAL" clId="{6A3A8A75-6158-CE43-8164-3D0B48572E07}" dt="2024-03-03T07:08:58.647" v="11783" actId="2696"/>
        <pc:sldMkLst>
          <pc:docMk/>
          <pc:sldMk cId="184415321" sldId="288"/>
        </pc:sldMkLst>
      </pc:sldChg>
      <pc:sldChg chg="del">
        <pc:chgData name="Binita Gupta (binitag)" userId="2e1667b5-636b-4c95-a3b3-a8a0dc9f68da" providerId="ADAL" clId="{6A3A8A75-6158-CE43-8164-3D0B48572E07}" dt="2024-03-03T07:08:58.928" v="11784" actId="2696"/>
        <pc:sldMkLst>
          <pc:docMk/>
          <pc:sldMk cId="1552356036" sldId="290"/>
        </pc:sldMkLst>
      </pc:sldChg>
      <pc:sldChg chg="del">
        <pc:chgData name="Binita Gupta (binitag)" userId="2e1667b5-636b-4c95-a3b3-a8a0dc9f68da" providerId="ADAL" clId="{6A3A8A75-6158-CE43-8164-3D0B48572E07}" dt="2024-03-03T07:09:05.026" v="11790" actId="2696"/>
        <pc:sldMkLst>
          <pc:docMk/>
          <pc:sldMk cId="2189449108" sldId="291"/>
        </pc:sldMkLst>
      </pc:sldChg>
      <pc:sldChg chg="del">
        <pc:chgData name="Binita Gupta (binitag)" userId="2e1667b5-636b-4c95-a3b3-a8a0dc9f68da" providerId="ADAL" clId="{6A3A8A75-6158-CE43-8164-3D0B48572E07}" dt="2024-03-03T07:09:05.019" v="11788" actId="2696"/>
        <pc:sldMkLst>
          <pc:docMk/>
          <pc:sldMk cId="4045845716" sldId="292"/>
        </pc:sldMkLst>
      </pc:sldChg>
      <pc:sldChg chg="del">
        <pc:chgData name="Binita Gupta (binitag)" userId="2e1667b5-636b-4c95-a3b3-a8a0dc9f68da" providerId="ADAL" clId="{6A3A8A75-6158-CE43-8164-3D0B48572E07}" dt="2024-03-03T07:09:05.064" v="11802" actId="2696"/>
        <pc:sldMkLst>
          <pc:docMk/>
          <pc:sldMk cId="2800919492" sldId="294"/>
        </pc:sldMkLst>
      </pc:sldChg>
      <pc:sldChg chg="del">
        <pc:chgData name="Binita Gupta (binitag)" userId="2e1667b5-636b-4c95-a3b3-a8a0dc9f68da" providerId="ADAL" clId="{6A3A8A75-6158-CE43-8164-3D0B48572E07}" dt="2024-03-03T07:09:05.024" v="11789" actId="2696"/>
        <pc:sldMkLst>
          <pc:docMk/>
          <pc:sldMk cId="1974818652" sldId="295"/>
        </pc:sldMkLst>
      </pc:sldChg>
      <pc:sldChg chg="del">
        <pc:chgData name="Binita Gupta (binitag)" userId="2e1667b5-636b-4c95-a3b3-a8a0dc9f68da" providerId="ADAL" clId="{6A3A8A75-6158-CE43-8164-3D0B48572E07}" dt="2024-03-03T07:09:05.058" v="11799" actId="2696"/>
        <pc:sldMkLst>
          <pc:docMk/>
          <pc:sldMk cId="3128179532" sldId="296"/>
        </pc:sldMkLst>
      </pc:sldChg>
      <pc:sldChg chg="del">
        <pc:chgData name="Binita Gupta (binitag)" userId="2e1667b5-636b-4c95-a3b3-a8a0dc9f68da" providerId="ADAL" clId="{6A3A8A75-6158-CE43-8164-3D0B48572E07}" dt="2024-03-03T07:09:05.018" v="11787" actId="2696"/>
        <pc:sldMkLst>
          <pc:docMk/>
          <pc:sldMk cId="2595449661" sldId="297"/>
        </pc:sldMkLst>
      </pc:sldChg>
      <pc:sldChg chg="del">
        <pc:chgData name="Binita Gupta (binitag)" userId="2e1667b5-636b-4c95-a3b3-a8a0dc9f68da" providerId="ADAL" clId="{6A3A8A75-6158-CE43-8164-3D0B48572E07}" dt="2024-03-03T07:09:05.032" v="11795" actId="2696"/>
        <pc:sldMkLst>
          <pc:docMk/>
          <pc:sldMk cId="69757405" sldId="300"/>
        </pc:sldMkLst>
      </pc:sldChg>
      <pc:sldChg chg="del">
        <pc:chgData name="Binita Gupta (binitag)" userId="2e1667b5-636b-4c95-a3b3-a8a0dc9f68da" providerId="ADAL" clId="{6A3A8A75-6158-CE43-8164-3D0B48572E07}" dt="2024-03-03T07:09:05.059" v="11800" actId="2696"/>
        <pc:sldMkLst>
          <pc:docMk/>
          <pc:sldMk cId="2283623507" sldId="301"/>
        </pc:sldMkLst>
      </pc:sldChg>
      <pc:sldChg chg="del">
        <pc:chgData name="Binita Gupta (binitag)" userId="2e1667b5-636b-4c95-a3b3-a8a0dc9f68da" providerId="ADAL" clId="{6A3A8A75-6158-CE43-8164-3D0B48572E07}" dt="2024-03-03T07:09:05.031" v="11794" actId="2696"/>
        <pc:sldMkLst>
          <pc:docMk/>
          <pc:sldMk cId="3989689201" sldId="303"/>
        </pc:sldMkLst>
      </pc:sldChg>
      <pc:sldChg chg="del">
        <pc:chgData name="Binita Gupta (binitag)" userId="2e1667b5-636b-4c95-a3b3-a8a0dc9f68da" providerId="ADAL" clId="{6A3A8A75-6158-CE43-8164-3D0B48572E07}" dt="2024-03-03T07:09:05.083" v="11804" actId="2696"/>
        <pc:sldMkLst>
          <pc:docMk/>
          <pc:sldMk cId="3112040221" sldId="304"/>
        </pc:sldMkLst>
      </pc:sldChg>
      <pc:sldChg chg="del">
        <pc:chgData name="Binita Gupta (binitag)" userId="2e1667b5-636b-4c95-a3b3-a8a0dc9f68da" providerId="ADAL" clId="{6A3A8A75-6158-CE43-8164-3D0B48572E07}" dt="2024-03-03T07:09:05.063" v="11801" actId="2696"/>
        <pc:sldMkLst>
          <pc:docMk/>
          <pc:sldMk cId="4135912332" sldId="305"/>
        </pc:sldMkLst>
      </pc:sldChg>
      <pc:sldChg chg="del">
        <pc:chgData name="Binita Gupta (binitag)" userId="2e1667b5-636b-4c95-a3b3-a8a0dc9f68da" providerId="ADAL" clId="{6A3A8A75-6158-CE43-8164-3D0B48572E07}" dt="2024-03-03T07:09:05.027" v="11791" actId="2696"/>
        <pc:sldMkLst>
          <pc:docMk/>
          <pc:sldMk cId="2719389330" sldId="306"/>
        </pc:sldMkLst>
      </pc:sldChg>
      <pc:sldChg chg="del">
        <pc:chgData name="Binita Gupta (binitag)" userId="2e1667b5-636b-4c95-a3b3-a8a0dc9f68da" providerId="ADAL" clId="{6A3A8A75-6158-CE43-8164-3D0B48572E07}" dt="2024-03-03T07:09:05.011" v="11786" actId="2696"/>
        <pc:sldMkLst>
          <pc:docMk/>
          <pc:sldMk cId="3144404592" sldId="307"/>
        </pc:sldMkLst>
      </pc:sldChg>
      <pc:sldChg chg="del">
        <pc:chgData name="Binita Gupta (binitag)" userId="2e1667b5-636b-4c95-a3b3-a8a0dc9f68da" providerId="ADAL" clId="{6A3A8A75-6158-CE43-8164-3D0B48572E07}" dt="2024-03-03T07:09:05.028" v="11792" actId="2696"/>
        <pc:sldMkLst>
          <pc:docMk/>
          <pc:sldMk cId="785965236" sldId="308"/>
        </pc:sldMkLst>
      </pc:sldChg>
      <pc:sldChg chg="del">
        <pc:chgData name="Binita Gupta (binitag)" userId="2e1667b5-636b-4c95-a3b3-a8a0dc9f68da" providerId="ADAL" clId="{6A3A8A75-6158-CE43-8164-3D0B48572E07}" dt="2024-03-03T07:09:05.054" v="11798" actId="2696"/>
        <pc:sldMkLst>
          <pc:docMk/>
          <pc:sldMk cId="2335054722" sldId="311"/>
        </pc:sldMkLst>
      </pc:sldChg>
      <pc:sldChg chg="addSp delSp modSp add mod ord">
        <pc:chgData name="Binita Gupta (binitag)" userId="2e1667b5-636b-4c95-a3b3-a8a0dc9f68da" providerId="ADAL" clId="{6A3A8A75-6158-CE43-8164-3D0B48572E07}" dt="2024-03-04T20:20:38.327" v="14032" actId="20577"/>
        <pc:sldMkLst>
          <pc:docMk/>
          <pc:sldMk cId="2470693909" sldId="312"/>
        </pc:sldMkLst>
        <pc:spChg chg="add del mod">
          <ac:chgData name="Binita Gupta (binitag)" userId="2e1667b5-636b-4c95-a3b3-a8a0dc9f68da" providerId="ADAL" clId="{6A3A8A75-6158-CE43-8164-3D0B48572E07}" dt="2024-02-29T15:49:17.741" v="683"/>
          <ac:spMkLst>
            <pc:docMk/>
            <pc:sldMk cId="2470693909" sldId="312"/>
            <ac:spMk id="2" creationId="{F56345FE-2230-E367-6859-05A4EEE3FD11}"/>
          </ac:spMkLst>
        </pc:spChg>
        <pc:spChg chg="add del mod">
          <ac:chgData name="Binita Gupta (binitag)" userId="2e1667b5-636b-4c95-a3b3-a8a0dc9f68da" providerId="ADAL" clId="{6A3A8A75-6158-CE43-8164-3D0B48572E07}" dt="2024-02-29T15:49:32.402" v="686"/>
          <ac:spMkLst>
            <pc:docMk/>
            <pc:sldMk cId="2470693909" sldId="312"/>
            <ac:spMk id="3" creationId="{50602ECB-2604-7AEE-123A-375AC2CA8B3A}"/>
          </ac:spMkLst>
        </pc:spChg>
        <pc:spChg chg="mod">
          <ac:chgData name="Binita Gupta (binitag)" userId="2e1667b5-636b-4c95-a3b3-a8a0dc9f68da" providerId="ADAL" clId="{6A3A8A75-6158-CE43-8164-3D0B48572E07}" dt="2024-03-04T20:20:38.327" v="14032" actId="20577"/>
          <ac:spMkLst>
            <pc:docMk/>
            <pc:sldMk cId="2470693909" sldId="312"/>
            <ac:spMk id="4098" creationId="{00000000-0000-0000-0000-000000000000}"/>
          </ac:spMkLst>
        </pc:spChg>
      </pc:sldChg>
      <pc:sldChg chg="modSp add del mod">
        <pc:chgData name="Binita Gupta (binitag)" userId="2e1667b5-636b-4c95-a3b3-a8a0dc9f68da" providerId="ADAL" clId="{6A3A8A75-6158-CE43-8164-3D0B48572E07}" dt="2024-02-29T07:38:10.557" v="278" actId="2696"/>
        <pc:sldMkLst>
          <pc:docMk/>
          <pc:sldMk cId="3631347344" sldId="312"/>
        </pc:sldMkLst>
        <pc:spChg chg="mod">
          <ac:chgData name="Binita Gupta (binitag)" userId="2e1667b5-636b-4c95-a3b3-a8a0dc9f68da" providerId="ADAL" clId="{6A3A8A75-6158-CE43-8164-3D0B48572E07}" dt="2024-02-29T07:35:13.786" v="277" actId="20577"/>
          <ac:spMkLst>
            <pc:docMk/>
            <pc:sldMk cId="3631347344" sldId="312"/>
            <ac:spMk id="4098" creationId="{00000000-0000-0000-0000-000000000000}"/>
          </ac:spMkLst>
        </pc:spChg>
      </pc:sldChg>
      <pc:sldChg chg="add del">
        <pc:chgData name="Binita Gupta (binitag)" userId="2e1667b5-636b-4c95-a3b3-a8a0dc9f68da" providerId="ADAL" clId="{6A3A8A75-6158-CE43-8164-3D0B48572E07}" dt="2024-02-29T20:40:45.543" v="4363" actId="2696"/>
        <pc:sldMkLst>
          <pc:docMk/>
          <pc:sldMk cId="1635419571" sldId="313"/>
        </pc:sldMkLst>
      </pc:sldChg>
      <pc:sldChg chg="add del">
        <pc:chgData name="Binita Gupta (binitag)" userId="2e1667b5-636b-4c95-a3b3-a8a0dc9f68da" providerId="ADAL" clId="{6A3A8A75-6158-CE43-8164-3D0B48572E07}" dt="2024-02-29T07:39:07.026" v="302"/>
        <pc:sldMkLst>
          <pc:docMk/>
          <pc:sldMk cId="2388982222" sldId="313"/>
        </pc:sldMkLst>
      </pc:sldChg>
      <pc:sldChg chg="modSp add del mod">
        <pc:chgData name="Binita Gupta (binitag)" userId="2e1667b5-636b-4c95-a3b3-a8a0dc9f68da" providerId="ADAL" clId="{6A3A8A75-6158-CE43-8164-3D0B48572E07}" dt="2024-02-29T19:01:36.311" v="2242" actId="2696"/>
        <pc:sldMkLst>
          <pc:docMk/>
          <pc:sldMk cId="4190124659" sldId="314"/>
        </pc:sldMkLst>
        <pc:spChg chg="mod">
          <ac:chgData name="Binita Gupta (binitag)" userId="2e1667b5-636b-4c95-a3b3-a8a0dc9f68da" providerId="ADAL" clId="{6A3A8A75-6158-CE43-8164-3D0B48572E07}" dt="2024-02-29T15:50:44.719" v="744" actId="20577"/>
          <ac:spMkLst>
            <pc:docMk/>
            <pc:sldMk cId="4190124659" sldId="314"/>
            <ac:spMk id="4097" creationId="{00000000-0000-0000-0000-000000000000}"/>
          </ac:spMkLst>
        </pc:spChg>
        <pc:spChg chg="mod">
          <ac:chgData name="Binita Gupta (binitag)" userId="2e1667b5-636b-4c95-a3b3-a8a0dc9f68da" providerId="ADAL" clId="{6A3A8A75-6158-CE43-8164-3D0B48572E07}" dt="2024-02-29T18:58:52.024" v="2206" actId="20577"/>
          <ac:spMkLst>
            <pc:docMk/>
            <pc:sldMk cId="4190124659" sldId="314"/>
            <ac:spMk id="4098" creationId="{00000000-0000-0000-0000-000000000000}"/>
          </ac:spMkLst>
        </pc:spChg>
      </pc:sldChg>
      <pc:sldChg chg="modSp add mod">
        <pc:chgData name="Binita Gupta (binitag)" userId="2e1667b5-636b-4c95-a3b3-a8a0dc9f68da" providerId="ADAL" clId="{6A3A8A75-6158-CE43-8164-3D0B48572E07}" dt="2024-03-04T18:14:13.101" v="12649" actId="20578"/>
        <pc:sldMkLst>
          <pc:docMk/>
          <pc:sldMk cId="53126868" sldId="315"/>
        </pc:sldMkLst>
        <pc:spChg chg="mod">
          <ac:chgData name="Binita Gupta (binitag)" userId="2e1667b5-636b-4c95-a3b3-a8a0dc9f68da" providerId="ADAL" clId="{6A3A8A75-6158-CE43-8164-3D0B48572E07}" dt="2024-03-02T23:27:39.720" v="6435" actId="20577"/>
          <ac:spMkLst>
            <pc:docMk/>
            <pc:sldMk cId="53126868" sldId="315"/>
            <ac:spMk id="4097" creationId="{00000000-0000-0000-0000-000000000000}"/>
          </ac:spMkLst>
        </pc:spChg>
        <pc:spChg chg="mod">
          <ac:chgData name="Binita Gupta (binitag)" userId="2e1667b5-636b-4c95-a3b3-a8a0dc9f68da" providerId="ADAL" clId="{6A3A8A75-6158-CE43-8164-3D0B48572E07}" dt="2024-03-04T18:14:13.101" v="12649" actId="20578"/>
          <ac:spMkLst>
            <pc:docMk/>
            <pc:sldMk cId="53126868" sldId="315"/>
            <ac:spMk id="4098" creationId="{00000000-0000-0000-0000-000000000000}"/>
          </ac:spMkLst>
        </pc:spChg>
      </pc:sldChg>
      <pc:sldChg chg="modSp add mod ord">
        <pc:chgData name="Binita Gupta (binitag)" userId="2e1667b5-636b-4c95-a3b3-a8a0dc9f68da" providerId="ADAL" clId="{6A3A8A75-6158-CE43-8164-3D0B48572E07}" dt="2024-03-05T05:05:09.416" v="14065" actId="20577"/>
        <pc:sldMkLst>
          <pc:docMk/>
          <pc:sldMk cId="107204596" sldId="316"/>
        </pc:sldMkLst>
        <pc:spChg chg="mod">
          <ac:chgData name="Binita Gupta (binitag)" userId="2e1667b5-636b-4c95-a3b3-a8a0dc9f68da" providerId="ADAL" clId="{6A3A8A75-6158-CE43-8164-3D0B48572E07}" dt="2024-03-05T05:05:09.416" v="14065" actId="20577"/>
          <ac:spMkLst>
            <pc:docMk/>
            <pc:sldMk cId="107204596" sldId="316"/>
            <ac:spMk id="4098" creationId="{00000000-0000-0000-0000-000000000000}"/>
          </ac:spMkLst>
        </pc:spChg>
      </pc:sldChg>
      <pc:sldChg chg="addSp delSp modSp add del mod">
        <pc:chgData name="Binita Gupta (binitag)" userId="2e1667b5-636b-4c95-a3b3-a8a0dc9f68da" providerId="ADAL" clId="{6A3A8A75-6158-CE43-8164-3D0B48572E07}" dt="2024-03-04T20:12:01.811" v="14015" actId="2696"/>
        <pc:sldMkLst>
          <pc:docMk/>
          <pc:sldMk cId="4103830749" sldId="317"/>
        </pc:sldMkLst>
        <pc:spChg chg="add mod">
          <ac:chgData name="Binita Gupta (binitag)" userId="2e1667b5-636b-4c95-a3b3-a8a0dc9f68da" providerId="ADAL" clId="{6A3A8A75-6158-CE43-8164-3D0B48572E07}" dt="2024-03-02T23:54:07.265" v="6595"/>
          <ac:spMkLst>
            <pc:docMk/>
            <pc:sldMk cId="4103830749" sldId="317"/>
            <ac:spMk id="7" creationId="{6F3D408D-1B56-2BAD-92FC-F09A97F22E36}"/>
          </ac:spMkLst>
        </pc:spChg>
        <pc:spChg chg="add mod">
          <ac:chgData name="Binita Gupta (binitag)" userId="2e1667b5-636b-4c95-a3b3-a8a0dc9f68da" providerId="ADAL" clId="{6A3A8A75-6158-CE43-8164-3D0B48572E07}" dt="2024-03-02T23:54:07.265" v="6595"/>
          <ac:spMkLst>
            <pc:docMk/>
            <pc:sldMk cId="4103830749" sldId="317"/>
            <ac:spMk id="8" creationId="{1431961B-625A-6DA1-D9D0-A56F2ED77767}"/>
          </ac:spMkLst>
        </pc:spChg>
        <pc:spChg chg="add mod">
          <ac:chgData name="Binita Gupta (binitag)" userId="2e1667b5-636b-4c95-a3b3-a8a0dc9f68da" providerId="ADAL" clId="{6A3A8A75-6158-CE43-8164-3D0B48572E07}" dt="2024-03-02T23:54:07.265" v="6595"/>
          <ac:spMkLst>
            <pc:docMk/>
            <pc:sldMk cId="4103830749" sldId="317"/>
            <ac:spMk id="9" creationId="{461B73C0-B05C-8935-D546-1AAA2836CC01}"/>
          </ac:spMkLst>
        </pc:spChg>
        <pc:spChg chg="add mod">
          <ac:chgData name="Binita Gupta (binitag)" userId="2e1667b5-636b-4c95-a3b3-a8a0dc9f68da" providerId="ADAL" clId="{6A3A8A75-6158-CE43-8164-3D0B48572E07}" dt="2024-03-02T23:54:07.265" v="6595"/>
          <ac:spMkLst>
            <pc:docMk/>
            <pc:sldMk cId="4103830749" sldId="317"/>
            <ac:spMk id="10" creationId="{6B7E4A75-A778-CEF5-CF32-226A72444FBF}"/>
          </ac:spMkLst>
        </pc:spChg>
        <pc:spChg chg="add mod">
          <ac:chgData name="Binita Gupta (binitag)" userId="2e1667b5-636b-4c95-a3b3-a8a0dc9f68da" providerId="ADAL" clId="{6A3A8A75-6158-CE43-8164-3D0B48572E07}" dt="2024-03-02T23:54:07.265" v="6595"/>
          <ac:spMkLst>
            <pc:docMk/>
            <pc:sldMk cId="4103830749" sldId="317"/>
            <ac:spMk id="11" creationId="{BA6F5C78-C40E-21DC-D472-8B8CE7EB4E8F}"/>
          </ac:spMkLst>
        </pc:spChg>
        <pc:spChg chg="add mod">
          <ac:chgData name="Binita Gupta (binitag)" userId="2e1667b5-636b-4c95-a3b3-a8a0dc9f68da" providerId="ADAL" clId="{6A3A8A75-6158-CE43-8164-3D0B48572E07}" dt="2024-03-02T23:54:07.265" v="6595"/>
          <ac:spMkLst>
            <pc:docMk/>
            <pc:sldMk cId="4103830749" sldId="317"/>
            <ac:spMk id="12" creationId="{51416101-1E59-23EC-13A1-538E00A315FF}"/>
          </ac:spMkLst>
        </pc:spChg>
        <pc:spChg chg="add mod">
          <ac:chgData name="Binita Gupta (binitag)" userId="2e1667b5-636b-4c95-a3b3-a8a0dc9f68da" providerId="ADAL" clId="{6A3A8A75-6158-CE43-8164-3D0B48572E07}" dt="2024-03-02T23:54:07.265" v="6595"/>
          <ac:spMkLst>
            <pc:docMk/>
            <pc:sldMk cId="4103830749" sldId="317"/>
            <ac:spMk id="13" creationId="{6938F69D-3140-73D6-A947-EAC9B066B501}"/>
          </ac:spMkLst>
        </pc:spChg>
        <pc:spChg chg="add mod">
          <ac:chgData name="Binita Gupta (binitag)" userId="2e1667b5-636b-4c95-a3b3-a8a0dc9f68da" providerId="ADAL" clId="{6A3A8A75-6158-CE43-8164-3D0B48572E07}" dt="2024-03-02T23:54:07.265" v="6595"/>
          <ac:spMkLst>
            <pc:docMk/>
            <pc:sldMk cId="4103830749" sldId="317"/>
            <ac:spMk id="14" creationId="{5BF12B5F-546B-6929-D53D-5D9AC20F326B}"/>
          </ac:spMkLst>
        </pc:spChg>
        <pc:spChg chg="add mod">
          <ac:chgData name="Binita Gupta (binitag)" userId="2e1667b5-636b-4c95-a3b3-a8a0dc9f68da" providerId="ADAL" clId="{6A3A8A75-6158-CE43-8164-3D0B48572E07}" dt="2024-03-02T23:54:07.265" v="6595"/>
          <ac:spMkLst>
            <pc:docMk/>
            <pc:sldMk cId="4103830749" sldId="317"/>
            <ac:spMk id="15" creationId="{A338C94E-634E-3955-4110-B105985E8F78}"/>
          </ac:spMkLst>
        </pc:spChg>
        <pc:spChg chg="add mod">
          <ac:chgData name="Binita Gupta (binitag)" userId="2e1667b5-636b-4c95-a3b3-a8a0dc9f68da" providerId="ADAL" clId="{6A3A8A75-6158-CE43-8164-3D0B48572E07}" dt="2024-03-02T23:54:07.265" v="6595"/>
          <ac:spMkLst>
            <pc:docMk/>
            <pc:sldMk cId="4103830749" sldId="317"/>
            <ac:spMk id="16" creationId="{16D7B88D-58BC-7BF7-B2FA-34EA0ABEBE7D}"/>
          </ac:spMkLst>
        </pc:spChg>
        <pc:spChg chg="add mod">
          <ac:chgData name="Binita Gupta (binitag)" userId="2e1667b5-636b-4c95-a3b3-a8a0dc9f68da" providerId="ADAL" clId="{6A3A8A75-6158-CE43-8164-3D0B48572E07}" dt="2024-03-02T23:54:07.265" v="6595"/>
          <ac:spMkLst>
            <pc:docMk/>
            <pc:sldMk cId="4103830749" sldId="317"/>
            <ac:spMk id="17" creationId="{E54FE209-CE41-48B5-DED4-9DA738B16088}"/>
          </ac:spMkLst>
        </pc:spChg>
        <pc:spChg chg="add mod">
          <ac:chgData name="Binita Gupta (binitag)" userId="2e1667b5-636b-4c95-a3b3-a8a0dc9f68da" providerId="ADAL" clId="{6A3A8A75-6158-CE43-8164-3D0B48572E07}" dt="2024-03-02T23:54:07.265" v="6595"/>
          <ac:spMkLst>
            <pc:docMk/>
            <pc:sldMk cId="4103830749" sldId="317"/>
            <ac:spMk id="18" creationId="{3E9BDEE0-FAF8-8ED7-B914-F5104A984709}"/>
          </ac:spMkLst>
        </pc:spChg>
        <pc:spChg chg="add mod">
          <ac:chgData name="Binita Gupta (binitag)" userId="2e1667b5-636b-4c95-a3b3-a8a0dc9f68da" providerId="ADAL" clId="{6A3A8A75-6158-CE43-8164-3D0B48572E07}" dt="2024-03-02T23:54:07.265" v="6595"/>
          <ac:spMkLst>
            <pc:docMk/>
            <pc:sldMk cId="4103830749" sldId="317"/>
            <ac:spMk id="19" creationId="{BD2C161E-4A13-9E61-009E-0592533FE732}"/>
          </ac:spMkLst>
        </pc:spChg>
        <pc:spChg chg="add mod">
          <ac:chgData name="Binita Gupta (binitag)" userId="2e1667b5-636b-4c95-a3b3-a8a0dc9f68da" providerId="ADAL" clId="{6A3A8A75-6158-CE43-8164-3D0B48572E07}" dt="2024-03-02T23:54:07.265" v="6595"/>
          <ac:spMkLst>
            <pc:docMk/>
            <pc:sldMk cId="4103830749" sldId="317"/>
            <ac:spMk id="21" creationId="{9F04B818-2912-D5A9-9F16-163D8EB958E9}"/>
          </ac:spMkLst>
        </pc:spChg>
        <pc:spChg chg="add mod">
          <ac:chgData name="Binita Gupta (binitag)" userId="2e1667b5-636b-4c95-a3b3-a8a0dc9f68da" providerId="ADAL" clId="{6A3A8A75-6158-CE43-8164-3D0B48572E07}" dt="2024-03-02T23:54:07.265" v="6595"/>
          <ac:spMkLst>
            <pc:docMk/>
            <pc:sldMk cId="4103830749" sldId="317"/>
            <ac:spMk id="22" creationId="{3DDA5444-C68B-39EB-1FD2-4C62B1B00867}"/>
          </ac:spMkLst>
        </pc:spChg>
        <pc:spChg chg="add mod">
          <ac:chgData name="Binita Gupta (binitag)" userId="2e1667b5-636b-4c95-a3b3-a8a0dc9f68da" providerId="ADAL" clId="{6A3A8A75-6158-CE43-8164-3D0B48572E07}" dt="2024-03-02T23:54:07.265" v="6595"/>
          <ac:spMkLst>
            <pc:docMk/>
            <pc:sldMk cId="4103830749" sldId="317"/>
            <ac:spMk id="23" creationId="{E97E27B3-7186-BDBE-F0C6-6110A3013F39}"/>
          </ac:spMkLst>
        </pc:spChg>
        <pc:spChg chg="add mod">
          <ac:chgData name="Binita Gupta (binitag)" userId="2e1667b5-636b-4c95-a3b3-a8a0dc9f68da" providerId="ADAL" clId="{6A3A8A75-6158-CE43-8164-3D0B48572E07}" dt="2024-03-02T23:54:07.265" v="6595"/>
          <ac:spMkLst>
            <pc:docMk/>
            <pc:sldMk cId="4103830749" sldId="317"/>
            <ac:spMk id="24" creationId="{63D6663F-9A07-CAF5-1F02-51B3A288D5EA}"/>
          </ac:spMkLst>
        </pc:spChg>
        <pc:spChg chg="add mod">
          <ac:chgData name="Binita Gupta (binitag)" userId="2e1667b5-636b-4c95-a3b3-a8a0dc9f68da" providerId="ADAL" clId="{6A3A8A75-6158-CE43-8164-3D0B48572E07}" dt="2024-03-02T23:54:07.265" v="6595"/>
          <ac:spMkLst>
            <pc:docMk/>
            <pc:sldMk cId="4103830749" sldId="317"/>
            <ac:spMk id="26" creationId="{B720D69C-07D3-BF9F-3CA9-384ED8CB5D32}"/>
          </ac:spMkLst>
        </pc:spChg>
        <pc:spChg chg="add mod">
          <ac:chgData name="Binita Gupta (binitag)" userId="2e1667b5-636b-4c95-a3b3-a8a0dc9f68da" providerId="ADAL" clId="{6A3A8A75-6158-CE43-8164-3D0B48572E07}" dt="2024-03-02T23:54:07.265" v="6595"/>
          <ac:spMkLst>
            <pc:docMk/>
            <pc:sldMk cId="4103830749" sldId="317"/>
            <ac:spMk id="28" creationId="{5820AD89-6934-D8E7-FC6A-62498FD95779}"/>
          </ac:spMkLst>
        </pc:spChg>
        <pc:spChg chg="add mod">
          <ac:chgData name="Binita Gupta (binitag)" userId="2e1667b5-636b-4c95-a3b3-a8a0dc9f68da" providerId="ADAL" clId="{6A3A8A75-6158-CE43-8164-3D0B48572E07}" dt="2024-03-02T23:54:07.265" v="6595"/>
          <ac:spMkLst>
            <pc:docMk/>
            <pc:sldMk cId="4103830749" sldId="317"/>
            <ac:spMk id="29" creationId="{EFF50F8B-88E7-C379-8EA2-634B8B245567}"/>
          </ac:spMkLst>
        </pc:spChg>
        <pc:spChg chg="add mod">
          <ac:chgData name="Binita Gupta (binitag)" userId="2e1667b5-636b-4c95-a3b3-a8a0dc9f68da" providerId="ADAL" clId="{6A3A8A75-6158-CE43-8164-3D0B48572E07}" dt="2024-03-02T23:54:07.265" v="6595"/>
          <ac:spMkLst>
            <pc:docMk/>
            <pc:sldMk cId="4103830749" sldId="317"/>
            <ac:spMk id="32" creationId="{D43AE534-62F6-945F-47AE-75350A436771}"/>
          </ac:spMkLst>
        </pc:spChg>
        <pc:spChg chg="add mod">
          <ac:chgData name="Binita Gupta (binitag)" userId="2e1667b5-636b-4c95-a3b3-a8a0dc9f68da" providerId="ADAL" clId="{6A3A8A75-6158-CE43-8164-3D0B48572E07}" dt="2024-03-02T23:54:07.265" v="6595"/>
          <ac:spMkLst>
            <pc:docMk/>
            <pc:sldMk cId="4103830749" sldId="317"/>
            <ac:spMk id="37" creationId="{8CBE422B-64BF-781E-0AF9-8B885F76F3C3}"/>
          </ac:spMkLst>
        </pc:spChg>
        <pc:spChg chg="mod">
          <ac:chgData name="Binita Gupta (binitag)" userId="2e1667b5-636b-4c95-a3b3-a8a0dc9f68da" providerId="ADAL" clId="{6A3A8A75-6158-CE43-8164-3D0B48572E07}" dt="2024-03-03T02:53:42.157" v="7584" actId="20577"/>
          <ac:spMkLst>
            <pc:docMk/>
            <pc:sldMk cId="4103830749" sldId="317"/>
            <ac:spMk id="4097" creationId="{00000000-0000-0000-0000-000000000000}"/>
          </ac:spMkLst>
        </pc:spChg>
        <pc:spChg chg="mod">
          <ac:chgData name="Binita Gupta (binitag)" userId="2e1667b5-636b-4c95-a3b3-a8a0dc9f68da" providerId="ADAL" clId="{6A3A8A75-6158-CE43-8164-3D0B48572E07}" dt="2024-03-03T03:00:29.197" v="7827" actId="20577"/>
          <ac:spMkLst>
            <pc:docMk/>
            <pc:sldMk cId="4103830749" sldId="317"/>
            <ac:spMk id="4098" creationId="{00000000-0000-0000-0000-000000000000}"/>
          </ac:spMkLst>
        </pc:spChg>
        <pc:picChg chg="add del mod">
          <ac:chgData name="Binita Gupta (binitag)" userId="2e1667b5-636b-4c95-a3b3-a8a0dc9f68da" providerId="ADAL" clId="{6A3A8A75-6158-CE43-8164-3D0B48572E07}" dt="2024-03-02T23:52:20.852" v="6586" actId="478"/>
          <ac:picMkLst>
            <pc:docMk/>
            <pc:sldMk cId="4103830749" sldId="317"/>
            <ac:picMk id="2" creationId="{7F051CDD-3FAA-289D-154C-E725CA3ADED2}"/>
          </ac:picMkLst>
        </pc:picChg>
        <pc:picChg chg="add del mod">
          <ac:chgData name="Binita Gupta (binitag)" userId="2e1667b5-636b-4c95-a3b3-a8a0dc9f68da" providerId="ADAL" clId="{6A3A8A75-6158-CE43-8164-3D0B48572E07}" dt="2024-03-02T23:54:05.818" v="6594" actId="478"/>
          <ac:picMkLst>
            <pc:docMk/>
            <pc:sldMk cId="4103830749" sldId="317"/>
            <ac:picMk id="3" creationId="{A9699FE1-9D00-96CD-D91E-60CF578CDD1A}"/>
          </ac:picMkLst>
        </pc:picChg>
        <pc:picChg chg="add del mod">
          <ac:chgData name="Binita Gupta (binitag)" userId="2e1667b5-636b-4c95-a3b3-a8a0dc9f68da" providerId="ADAL" clId="{6A3A8A75-6158-CE43-8164-3D0B48572E07}" dt="2024-03-02T23:56:26.536" v="6607" actId="478"/>
          <ac:picMkLst>
            <pc:docMk/>
            <pc:sldMk cId="4103830749" sldId="317"/>
            <ac:picMk id="38" creationId="{2AA0D86D-81A5-3C84-B249-22401DAE9B39}"/>
          </ac:picMkLst>
        </pc:picChg>
        <pc:picChg chg="add mod">
          <ac:chgData name="Binita Gupta (binitag)" userId="2e1667b5-636b-4c95-a3b3-a8a0dc9f68da" providerId="ADAL" clId="{6A3A8A75-6158-CE43-8164-3D0B48572E07}" dt="2024-03-02T23:56:41.310" v="6611" actId="1076"/>
          <ac:picMkLst>
            <pc:docMk/>
            <pc:sldMk cId="4103830749" sldId="317"/>
            <ac:picMk id="39" creationId="{150AC16F-1C70-1A32-EF63-1074E722E87D}"/>
          </ac:picMkLst>
        </pc:picChg>
        <pc:cxnChg chg="add mod">
          <ac:chgData name="Binita Gupta (binitag)" userId="2e1667b5-636b-4c95-a3b3-a8a0dc9f68da" providerId="ADAL" clId="{6A3A8A75-6158-CE43-8164-3D0B48572E07}" dt="2024-03-02T23:54:07.265" v="6595"/>
          <ac:cxnSpMkLst>
            <pc:docMk/>
            <pc:sldMk cId="4103830749" sldId="317"/>
            <ac:cxnSpMk id="20" creationId="{D0BF7B81-1B48-9F82-B336-2CEEDCBC953C}"/>
          </ac:cxnSpMkLst>
        </pc:cxnChg>
        <pc:cxnChg chg="add mod">
          <ac:chgData name="Binita Gupta (binitag)" userId="2e1667b5-636b-4c95-a3b3-a8a0dc9f68da" providerId="ADAL" clId="{6A3A8A75-6158-CE43-8164-3D0B48572E07}" dt="2024-03-02T23:54:07.265" v="6595"/>
          <ac:cxnSpMkLst>
            <pc:docMk/>
            <pc:sldMk cId="4103830749" sldId="317"/>
            <ac:cxnSpMk id="25" creationId="{A715A4CE-4804-0E9C-B577-3681D33D0A48}"/>
          </ac:cxnSpMkLst>
        </pc:cxnChg>
        <pc:cxnChg chg="add mod">
          <ac:chgData name="Binita Gupta (binitag)" userId="2e1667b5-636b-4c95-a3b3-a8a0dc9f68da" providerId="ADAL" clId="{6A3A8A75-6158-CE43-8164-3D0B48572E07}" dt="2024-03-02T23:54:07.265" v="6595"/>
          <ac:cxnSpMkLst>
            <pc:docMk/>
            <pc:sldMk cId="4103830749" sldId="317"/>
            <ac:cxnSpMk id="27" creationId="{1D20DBED-B9CA-C415-BA13-26620A3DB50D}"/>
          </ac:cxnSpMkLst>
        </pc:cxnChg>
        <pc:cxnChg chg="add mod">
          <ac:chgData name="Binita Gupta (binitag)" userId="2e1667b5-636b-4c95-a3b3-a8a0dc9f68da" providerId="ADAL" clId="{6A3A8A75-6158-CE43-8164-3D0B48572E07}" dt="2024-03-02T23:54:07.265" v="6595"/>
          <ac:cxnSpMkLst>
            <pc:docMk/>
            <pc:sldMk cId="4103830749" sldId="317"/>
            <ac:cxnSpMk id="30" creationId="{2A38C81C-0AEF-9E36-6E87-6D868F708BBD}"/>
          </ac:cxnSpMkLst>
        </pc:cxnChg>
        <pc:cxnChg chg="add mod">
          <ac:chgData name="Binita Gupta (binitag)" userId="2e1667b5-636b-4c95-a3b3-a8a0dc9f68da" providerId="ADAL" clId="{6A3A8A75-6158-CE43-8164-3D0B48572E07}" dt="2024-03-02T23:54:07.265" v="6595"/>
          <ac:cxnSpMkLst>
            <pc:docMk/>
            <pc:sldMk cId="4103830749" sldId="317"/>
            <ac:cxnSpMk id="31" creationId="{EC0F8E16-6D2F-F198-4692-BA6D4DF71889}"/>
          </ac:cxnSpMkLst>
        </pc:cxnChg>
        <pc:cxnChg chg="add mod">
          <ac:chgData name="Binita Gupta (binitag)" userId="2e1667b5-636b-4c95-a3b3-a8a0dc9f68da" providerId="ADAL" clId="{6A3A8A75-6158-CE43-8164-3D0B48572E07}" dt="2024-03-02T23:54:07.265" v="6595"/>
          <ac:cxnSpMkLst>
            <pc:docMk/>
            <pc:sldMk cId="4103830749" sldId="317"/>
            <ac:cxnSpMk id="33" creationId="{FA420CA4-C127-0B4C-37CE-C7E2C716AF44}"/>
          </ac:cxnSpMkLst>
        </pc:cxnChg>
        <pc:cxnChg chg="add mod">
          <ac:chgData name="Binita Gupta (binitag)" userId="2e1667b5-636b-4c95-a3b3-a8a0dc9f68da" providerId="ADAL" clId="{6A3A8A75-6158-CE43-8164-3D0B48572E07}" dt="2024-03-02T23:54:07.265" v="6595"/>
          <ac:cxnSpMkLst>
            <pc:docMk/>
            <pc:sldMk cId="4103830749" sldId="317"/>
            <ac:cxnSpMk id="34" creationId="{64A89D1D-D2B9-76BA-E7E6-01B360131C63}"/>
          </ac:cxnSpMkLst>
        </pc:cxnChg>
        <pc:cxnChg chg="add mod">
          <ac:chgData name="Binita Gupta (binitag)" userId="2e1667b5-636b-4c95-a3b3-a8a0dc9f68da" providerId="ADAL" clId="{6A3A8A75-6158-CE43-8164-3D0B48572E07}" dt="2024-03-02T23:54:07.265" v="6595"/>
          <ac:cxnSpMkLst>
            <pc:docMk/>
            <pc:sldMk cId="4103830749" sldId="317"/>
            <ac:cxnSpMk id="35" creationId="{6C5EA939-28F3-B361-23A5-40B90D6B486A}"/>
          </ac:cxnSpMkLst>
        </pc:cxnChg>
        <pc:cxnChg chg="add mod">
          <ac:chgData name="Binita Gupta (binitag)" userId="2e1667b5-636b-4c95-a3b3-a8a0dc9f68da" providerId="ADAL" clId="{6A3A8A75-6158-CE43-8164-3D0B48572E07}" dt="2024-03-02T23:54:07.265" v="6595"/>
          <ac:cxnSpMkLst>
            <pc:docMk/>
            <pc:sldMk cId="4103830749" sldId="317"/>
            <ac:cxnSpMk id="36" creationId="{A0E246E6-7EA7-2AD5-F1D6-9FA004B2F522}"/>
          </ac:cxnSpMkLst>
        </pc:cxnChg>
      </pc:sldChg>
      <pc:sldChg chg="addSp delSp modSp add mod">
        <pc:chgData name="Binita Gupta (binitag)" userId="2e1667b5-636b-4c95-a3b3-a8a0dc9f68da" providerId="ADAL" clId="{6A3A8A75-6158-CE43-8164-3D0B48572E07}" dt="2024-03-04T18:57:40.726" v="13705" actId="20577"/>
        <pc:sldMkLst>
          <pc:docMk/>
          <pc:sldMk cId="1846169565" sldId="318"/>
        </pc:sldMkLst>
        <pc:spChg chg="mod">
          <ac:chgData name="Binita Gupta (binitag)" userId="2e1667b5-636b-4c95-a3b3-a8a0dc9f68da" providerId="ADAL" clId="{6A3A8A75-6158-CE43-8164-3D0B48572E07}" dt="2024-02-29T20:40:19.745" v="4348" actId="20577"/>
          <ac:spMkLst>
            <pc:docMk/>
            <pc:sldMk cId="1846169565" sldId="318"/>
            <ac:spMk id="4097" creationId="{00000000-0000-0000-0000-000000000000}"/>
          </ac:spMkLst>
        </pc:spChg>
        <pc:spChg chg="mod">
          <ac:chgData name="Binita Gupta (binitag)" userId="2e1667b5-636b-4c95-a3b3-a8a0dc9f68da" providerId="ADAL" clId="{6A3A8A75-6158-CE43-8164-3D0B48572E07}" dt="2024-03-04T18:57:40.726" v="13705" actId="20577"/>
          <ac:spMkLst>
            <pc:docMk/>
            <pc:sldMk cId="1846169565" sldId="318"/>
            <ac:spMk id="4098" creationId="{00000000-0000-0000-0000-000000000000}"/>
          </ac:spMkLst>
        </pc:spChg>
        <pc:picChg chg="add mod">
          <ac:chgData name="Binita Gupta (binitag)" userId="2e1667b5-636b-4c95-a3b3-a8a0dc9f68da" providerId="ADAL" clId="{6A3A8A75-6158-CE43-8164-3D0B48572E07}" dt="2024-03-03T04:21:43.215" v="7995"/>
          <ac:picMkLst>
            <pc:docMk/>
            <pc:sldMk cId="1846169565" sldId="318"/>
            <ac:picMk id="2" creationId="{60942E04-0F89-156B-3164-F137DA1D9A3A}"/>
          </ac:picMkLst>
        </pc:picChg>
        <pc:picChg chg="add del mod">
          <ac:chgData name="Binita Gupta (binitag)" userId="2e1667b5-636b-4c95-a3b3-a8a0dc9f68da" providerId="ADAL" clId="{6A3A8A75-6158-CE43-8164-3D0B48572E07}" dt="2024-02-29T20:14:41.537" v="3344" actId="478"/>
          <ac:picMkLst>
            <pc:docMk/>
            <pc:sldMk cId="1846169565" sldId="318"/>
            <ac:picMk id="2" creationId="{943F3476-0533-05C5-1AA2-A922353F62C2}"/>
          </ac:picMkLst>
        </pc:picChg>
        <pc:picChg chg="add del mod">
          <ac:chgData name="Binita Gupta (binitag)" userId="2e1667b5-636b-4c95-a3b3-a8a0dc9f68da" providerId="ADAL" clId="{6A3A8A75-6158-CE43-8164-3D0B48572E07}" dt="2024-02-29T20:17:10.213" v="3457" actId="478"/>
          <ac:picMkLst>
            <pc:docMk/>
            <pc:sldMk cId="1846169565" sldId="318"/>
            <ac:picMk id="3" creationId="{3226C58B-3323-7971-BC8A-41EA444D441E}"/>
          </ac:picMkLst>
        </pc:picChg>
        <pc:picChg chg="add mod">
          <ac:chgData name="Binita Gupta (binitag)" userId="2e1667b5-636b-4c95-a3b3-a8a0dc9f68da" providerId="ADAL" clId="{6A3A8A75-6158-CE43-8164-3D0B48572E07}" dt="2024-03-03T05:12:56.310" v="9603" actId="1076"/>
          <ac:picMkLst>
            <pc:docMk/>
            <pc:sldMk cId="1846169565" sldId="318"/>
            <ac:picMk id="3" creationId="{9A66FCF8-6AA5-21C8-BD95-D0C370D03510}"/>
          </ac:picMkLst>
        </pc:picChg>
        <pc:picChg chg="add del mod">
          <ac:chgData name="Binita Gupta (binitag)" userId="2e1667b5-636b-4c95-a3b3-a8a0dc9f68da" providerId="ADAL" clId="{6A3A8A75-6158-CE43-8164-3D0B48572E07}" dt="2024-02-29T20:20:20.912" v="3497" actId="478"/>
          <ac:picMkLst>
            <pc:docMk/>
            <pc:sldMk cId="1846169565" sldId="318"/>
            <ac:picMk id="7" creationId="{4CA395AF-4F8D-4D80-BBC7-6EA8AA1926E4}"/>
          </ac:picMkLst>
        </pc:picChg>
        <pc:picChg chg="add del mod">
          <ac:chgData name="Binita Gupta (binitag)" userId="2e1667b5-636b-4c95-a3b3-a8a0dc9f68da" providerId="ADAL" clId="{6A3A8A75-6158-CE43-8164-3D0B48572E07}" dt="2024-02-29T20:20:36.906" v="3500" actId="478"/>
          <ac:picMkLst>
            <pc:docMk/>
            <pc:sldMk cId="1846169565" sldId="318"/>
            <ac:picMk id="8" creationId="{4BF7DF9A-C03C-81D9-4943-0293FD3325E9}"/>
          </ac:picMkLst>
        </pc:picChg>
        <pc:picChg chg="add del mod">
          <ac:chgData name="Binita Gupta (binitag)" userId="2e1667b5-636b-4c95-a3b3-a8a0dc9f68da" providerId="ADAL" clId="{6A3A8A75-6158-CE43-8164-3D0B48572E07}" dt="2024-03-03T04:21:37.991" v="7993" actId="478"/>
          <ac:picMkLst>
            <pc:docMk/>
            <pc:sldMk cId="1846169565" sldId="318"/>
            <ac:picMk id="9" creationId="{A17F6E90-026C-4FC5-D57C-5A3DB6D12226}"/>
          </ac:picMkLst>
        </pc:picChg>
      </pc:sldChg>
      <pc:sldChg chg="addSp delSp modSp add mod modClrScheme chgLayout">
        <pc:chgData name="Binita Gupta (binitag)" userId="2e1667b5-636b-4c95-a3b3-a8a0dc9f68da" providerId="ADAL" clId="{6A3A8A75-6158-CE43-8164-3D0B48572E07}" dt="2024-03-04T20:23:38.191" v="14048" actId="1076"/>
        <pc:sldMkLst>
          <pc:docMk/>
          <pc:sldMk cId="3810868281" sldId="319"/>
        </pc:sldMkLst>
        <pc:spChg chg="mod ord">
          <ac:chgData name="Binita Gupta (binitag)" userId="2e1667b5-636b-4c95-a3b3-a8a0dc9f68da" providerId="ADAL" clId="{6A3A8A75-6158-CE43-8164-3D0B48572E07}" dt="2024-03-03T04:34:37.523" v="8675" actId="26606"/>
          <ac:spMkLst>
            <pc:docMk/>
            <pc:sldMk cId="3810868281" sldId="319"/>
            <ac:spMk id="4" creationId="{00000000-0000-0000-0000-000000000000}"/>
          </ac:spMkLst>
        </pc:spChg>
        <pc:spChg chg="mod ord">
          <ac:chgData name="Binita Gupta (binitag)" userId="2e1667b5-636b-4c95-a3b3-a8a0dc9f68da" providerId="ADAL" clId="{6A3A8A75-6158-CE43-8164-3D0B48572E07}" dt="2024-03-03T04:34:37.523" v="8675" actId="26606"/>
          <ac:spMkLst>
            <pc:docMk/>
            <pc:sldMk cId="3810868281" sldId="319"/>
            <ac:spMk id="5" creationId="{00000000-0000-0000-0000-000000000000}"/>
          </ac:spMkLst>
        </pc:spChg>
        <pc:spChg chg="mod ord">
          <ac:chgData name="Binita Gupta (binitag)" userId="2e1667b5-636b-4c95-a3b3-a8a0dc9f68da" providerId="ADAL" clId="{6A3A8A75-6158-CE43-8164-3D0B48572E07}" dt="2024-03-03T04:34:37.523" v="8675" actId="26606"/>
          <ac:spMkLst>
            <pc:docMk/>
            <pc:sldMk cId="3810868281" sldId="319"/>
            <ac:spMk id="6" creationId="{00000000-0000-0000-0000-000000000000}"/>
          </ac:spMkLst>
        </pc:spChg>
        <pc:spChg chg="mod">
          <ac:chgData name="Binita Gupta (binitag)" userId="2e1667b5-636b-4c95-a3b3-a8a0dc9f68da" providerId="ADAL" clId="{6A3A8A75-6158-CE43-8164-3D0B48572E07}" dt="2024-03-03T04:34:37.523" v="8675" actId="26606"/>
          <ac:spMkLst>
            <pc:docMk/>
            <pc:sldMk cId="3810868281" sldId="319"/>
            <ac:spMk id="4097" creationId="{00000000-0000-0000-0000-000000000000}"/>
          </ac:spMkLst>
        </pc:spChg>
        <pc:spChg chg="mod">
          <ac:chgData name="Binita Gupta (binitag)" userId="2e1667b5-636b-4c95-a3b3-a8a0dc9f68da" providerId="ADAL" clId="{6A3A8A75-6158-CE43-8164-3D0B48572E07}" dt="2024-03-04T20:23:35.242" v="14047" actId="1076"/>
          <ac:spMkLst>
            <pc:docMk/>
            <pc:sldMk cId="3810868281" sldId="319"/>
            <ac:spMk id="4098" creationId="{00000000-0000-0000-0000-000000000000}"/>
          </ac:spMkLst>
        </pc:spChg>
        <pc:picChg chg="add del mod">
          <ac:chgData name="Binita Gupta (binitag)" userId="2e1667b5-636b-4c95-a3b3-a8a0dc9f68da" providerId="ADAL" clId="{6A3A8A75-6158-CE43-8164-3D0B48572E07}" dt="2024-03-03T04:34:14.763" v="8672" actId="478"/>
          <ac:picMkLst>
            <pc:docMk/>
            <pc:sldMk cId="3810868281" sldId="319"/>
            <ac:picMk id="2" creationId="{5BF11BC6-7B73-835C-2160-0903459C8106}"/>
          </ac:picMkLst>
        </pc:picChg>
        <pc:picChg chg="add del mod">
          <ac:chgData name="Binita Gupta (binitag)" userId="2e1667b5-636b-4c95-a3b3-a8a0dc9f68da" providerId="ADAL" clId="{6A3A8A75-6158-CE43-8164-3D0B48572E07}" dt="2024-03-03T07:41:49.295" v="12048" actId="478"/>
          <ac:picMkLst>
            <pc:docMk/>
            <pc:sldMk cId="3810868281" sldId="319"/>
            <ac:picMk id="3" creationId="{1A8962C2-1B7F-226B-37A0-0D6C3C0B5ED1}"/>
          </ac:picMkLst>
        </pc:picChg>
        <pc:picChg chg="add mod">
          <ac:chgData name="Binita Gupta (binitag)" userId="2e1667b5-636b-4c95-a3b3-a8a0dc9f68da" providerId="ADAL" clId="{6A3A8A75-6158-CE43-8164-3D0B48572E07}" dt="2024-03-04T20:23:38.191" v="14048" actId="1076"/>
          <ac:picMkLst>
            <pc:docMk/>
            <pc:sldMk cId="3810868281" sldId="319"/>
            <ac:picMk id="7" creationId="{F63CEAD8-CC31-E0D1-3B32-DC0BCC41C2ED}"/>
          </ac:picMkLst>
        </pc:picChg>
        <pc:picChg chg="del">
          <ac:chgData name="Binita Gupta (binitag)" userId="2e1667b5-636b-4c95-a3b3-a8a0dc9f68da" providerId="ADAL" clId="{6A3A8A75-6158-CE43-8164-3D0B48572E07}" dt="2024-02-29T20:39:55.808" v="4336" actId="478"/>
          <ac:picMkLst>
            <pc:docMk/>
            <pc:sldMk cId="3810868281" sldId="319"/>
            <ac:picMk id="9" creationId="{A17F6E90-026C-4FC5-D57C-5A3DB6D12226}"/>
          </ac:picMkLst>
        </pc:picChg>
      </pc:sldChg>
      <pc:sldChg chg="modSp add mod">
        <pc:chgData name="Binita Gupta (binitag)" userId="2e1667b5-636b-4c95-a3b3-a8a0dc9f68da" providerId="ADAL" clId="{6A3A8A75-6158-CE43-8164-3D0B48572E07}" dt="2024-03-04T20:22:33.634" v="14042" actId="5793"/>
        <pc:sldMkLst>
          <pc:docMk/>
          <pc:sldMk cId="4031054300" sldId="320"/>
        </pc:sldMkLst>
        <pc:spChg chg="mod">
          <ac:chgData name="Binita Gupta (binitag)" userId="2e1667b5-636b-4c95-a3b3-a8a0dc9f68da" providerId="ADAL" clId="{6A3A8A75-6158-CE43-8164-3D0B48572E07}" dt="2024-03-03T06:54:44.417" v="11363" actId="20577"/>
          <ac:spMkLst>
            <pc:docMk/>
            <pc:sldMk cId="4031054300" sldId="320"/>
            <ac:spMk id="4097" creationId="{00000000-0000-0000-0000-000000000000}"/>
          </ac:spMkLst>
        </pc:spChg>
        <pc:spChg chg="mod">
          <ac:chgData name="Binita Gupta (binitag)" userId="2e1667b5-636b-4c95-a3b3-a8a0dc9f68da" providerId="ADAL" clId="{6A3A8A75-6158-CE43-8164-3D0B48572E07}" dt="2024-03-04T20:22:33.634" v="14042" actId="5793"/>
          <ac:spMkLst>
            <pc:docMk/>
            <pc:sldMk cId="4031054300" sldId="320"/>
            <ac:spMk id="4098" creationId="{00000000-0000-0000-0000-000000000000}"/>
          </ac:spMkLst>
        </pc:spChg>
      </pc:sldChg>
      <pc:sldChg chg="modSp add mod">
        <pc:chgData name="Binita Gupta (binitag)" userId="2e1667b5-636b-4c95-a3b3-a8a0dc9f68da" providerId="ADAL" clId="{6A3A8A75-6158-CE43-8164-3D0B48572E07}" dt="2024-03-05T05:12:43.330" v="14067" actId="20577"/>
        <pc:sldMkLst>
          <pc:docMk/>
          <pc:sldMk cId="3930847488" sldId="321"/>
        </pc:sldMkLst>
        <pc:spChg chg="mod">
          <ac:chgData name="Binita Gupta (binitag)" userId="2e1667b5-636b-4c95-a3b3-a8a0dc9f68da" providerId="ADAL" clId="{6A3A8A75-6158-CE43-8164-3D0B48572E07}" dt="2024-03-05T05:12:43.330" v="14067" actId="20577"/>
          <ac:spMkLst>
            <pc:docMk/>
            <pc:sldMk cId="3930847488" sldId="321"/>
            <ac:spMk id="4098" creationId="{00000000-0000-0000-0000-000000000000}"/>
          </ac:spMkLst>
        </pc:spChg>
      </pc:sldChg>
      <pc:sldChg chg="addSp delSp modSp add del mod">
        <pc:chgData name="Binita Gupta (binitag)" userId="2e1667b5-636b-4c95-a3b3-a8a0dc9f68da" providerId="ADAL" clId="{6A3A8A75-6158-CE43-8164-3D0B48572E07}" dt="2024-03-04T20:12:06.619" v="14016" actId="2696"/>
        <pc:sldMkLst>
          <pc:docMk/>
          <pc:sldMk cId="2090202646" sldId="322"/>
        </pc:sldMkLst>
        <pc:spChg chg="add mod">
          <ac:chgData name="Binita Gupta (binitag)" userId="2e1667b5-636b-4c95-a3b3-a8a0dc9f68da" providerId="ADAL" clId="{6A3A8A75-6158-CE43-8164-3D0B48572E07}" dt="2024-03-03T01:37:18.224" v="7088"/>
          <ac:spMkLst>
            <pc:docMk/>
            <pc:sldMk cId="2090202646" sldId="322"/>
            <ac:spMk id="2" creationId="{73355C6F-F05E-B6AD-C996-E8DBA8FB7760}"/>
          </ac:spMkLst>
        </pc:spChg>
        <pc:spChg chg="add mod">
          <ac:chgData name="Binita Gupta (binitag)" userId="2e1667b5-636b-4c95-a3b3-a8a0dc9f68da" providerId="ADAL" clId="{6A3A8A75-6158-CE43-8164-3D0B48572E07}" dt="2024-03-03T01:37:18.224" v="7088"/>
          <ac:spMkLst>
            <pc:docMk/>
            <pc:sldMk cId="2090202646" sldId="322"/>
            <ac:spMk id="3" creationId="{412D1B1F-96D5-0C61-03B4-28AB96D656A3}"/>
          </ac:spMkLst>
        </pc:spChg>
        <pc:spChg chg="add mod">
          <ac:chgData name="Binita Gupta (binitag)" userId="2e1667b5-636b-4c95-a3b3-a8a0dc9f68da" providerId="ADAL" clId="{6A3A8A75-6158-CE43-8164-3D0B48572E07}" dt="2024-03-03T01:37:18.224" v="7088"/>
          <ac:spMkLst>
            <pc:docMk/>
            <pc:sldMk cId="2090202646" sldId="322"/>
            <ac:spMk id="7" creationId="{D60AD26A-71A2-0EDA-5843-83745BAF7CA4}"/>
          </ac:spMkLst>
        </pc:spChg>
        <pc:spChg chg="add mod">
          <ac:chgData name="Binita Gupta (binitag)" userId="2e1667b5-636b-4c95-a3b3-a8a0dc9f68da" providerId="ADAL" clId="{6A3A8A75-6158-CE43-8164-3D0B48572E07}" dt="2024-03-03T01:37:18.224" v="7088"/>
          <ac:spMkLst>
            <pc:docMk/>
            <pc:sldMk cId="2090202646" sldId="322"/>
            <ac:spMk id="8" creationId="{35026FE6-CCAF-056A-5A46-10B170D2A186}"/>
          </ac:spMkLst>
        </pc:spChg>
        <pc:spChg chg="add mod">
          <ac:chgData name="Binita Gupta (binitag)" userId="2e1667b5-636b-4c95-a3b3-a8a0dc9f68da" providerId="ADAL" clId="{6A3A8A75-6158-CE43-8164-3D0B48572E07}" dt="2024-03-03T01:37:18.224" v="7088"/>
          <ac:spMkLst>
            <pc:docMk/>
            <pc:sldMk cId="2090202646" sldId="322"/>
            <ac:spMk id="10" creationId="{9D865C8E-B697-875A-A4FF-B662EB249463}"/>
          </ac:spMkLst>
        </pc:spChg>
        <pc:spChg chg="add mod">
          <ac:chgData name="Binita Gupta (binitag)" userId="2e1667b5-636b-4c95-a3b3-a8a0dc9f68da" providerId="ADAL" clId="{6A3A8A75-6158-CE43-8164-3D0B48572E07}" dt="2024-03-03T01:37:18.224" v="7088"/>
          <ac:spMkLst>
            <pc:docMk/>
            <pc:sldMk cId="2090202646" sldId="322"/>
            <ac:spMk id="11" creationId="{98D94208-F55B-3064-7C13-6C01187C5579}"/>
          </ac:spMkLst>
        </pc:spChg>
        <pc:spChg chg="add mod">
          <ac:chgData name="Binita Gupta (binitag)" userId="2e1667b5-636b-4c95-a3b3-a8a0dc9f68da" providerId="ADAL" clId="{6A3A8A75-6158-CE43-8164-3D0B48572E07}" dt="2024-03-03T01:37:18.224" v="7088"/>
          <ac:spMkLst>
            <pc:docMk/>
            <pc:sldMk cId="2090202646" sldId="322"/>
            <ac:spMk id="12" creationId="{7BFCF6AE-9077-2A87-050A-DC6C5E35160C}"/>
          </ac:spMkLst>
        </pc:spChg>
        <pc:spChg chg="add mod">
          <ac:chgData name="Binita Gupta (binitag)" userId="2e1667b5-636b-4c95-a3b3-a8a0dc9f68da" providerId="ADAL" clId="{6A3A8A75-6158-CE43-8164-3D0B48572E07}" dt="2024-03-03T01:37:18.224" v="7088"/>
          <ac:spMkLst>
            <pc:docMk/>
            <pc:sldMk cId="2090202646" sldId="322"/>
            <ac:spMk id="13" creationId="{9A98E8D8-F23A-6FCC-1DBB-44B2FE016267}"/>
          </ac:spMkLst>
        </pc:spChg>
        <pc:spChg chg="add mod">
          <ac:chgData name="Binita Gupta (binitag)" userId="2e1667b5-636b-4c95-a3b3-a8a0dc9f68da" providerId="ADAL" clId="{6A3A8A75-6158-CE43-8164-3D0B48572E07}" dt="2024-03-03T01:37:18.224" v="7088"/>
          <ac:spMkLst>
            <pc:docMk/>
            <pc:sldMk cId="2090202646" sldId="322"/>
            <ac:spMk id="16" creationId="{D079208E-077E-3D74-BCF3-58CA123D24A7}"/>
          </ac:spMkLst>
        </pc:spChg>
        <pc:spChg chg="add mod">
          <ac:chgData name="Binita Gupta (binitag)" userId="2e1667b5-636b-4c95-a3b3-a8a0dc9f68da" providerId="ADAL" clId="{6A3A8A75-6158-CE43-8164-3D0B48572E07}" dt="2024-03-03T01:37:18.224" v="7088"/>
          <ac:spMkLst>
            <pc:docMk/>
            <pc:sldMk cId="2090202646" sldId="322"/>
            <ac:spMk id="18" creationId="{71801425-0CAF-84EB-7333-634882BFF827}"/>
          </ac:spMkLst>
        </pc:spChg>
        <pc:spChg chg="add mod">
          <ac:chgData name="Binita Gupta (binitag)" userId="2e1667b5-636b-4c95-a3b3-a8a0dc9f68da" providerId="ADAL" clId="{6A3A8A75-6158-CE43-8164-3D0B48572E07}" dt="2024-03-03T01:37:18.224" v="7088"/>
          <ac:spMkLst>
            <pc:docMk/>
            <pc:sldMk cId="2090202646" sldId="322"/>
            <ac:spMk id="19" creationId="{E673539F-9CD3-40D5-890C-297057F8D6CC}"/>
          </ac:spMkLst>
        </pc:spChg>
        <pc:spChg chg="add mod">
          <ac:chgData name="Binita Gupta (binitag)" userId="2e1667b5-636b-4c95-a3b3-a8a0dc9f68da" providerId="ADAL" clId="{6A3A8A75-6158-CE43-8164-3D0B48572E07}" dt="2024-03-03T01:37:18.224" v="7088"/>
          <ac:spMkLst>
            <pc:docMk/>
            <pc:sldMk cId="2090202646" sldId="322"/>
            <ac:spMk id="20" creationId="{FA5F04A3-B61D-032C-5EF9-0DB4B94954E0}"/>
          </ac:spMkLst>
        </pc:spChg>
        <pc:spChg chg="add mod">
          <ac:chgData name="Binita Gupta (binitag)" userId="2e1667b5-636b-4c95-a3b3-a8a0dc9f68da" providerId="ADAL" clId="{6A3A8A75-6158-CE43-8164-3D0B48572E07}" dt="2024-03-03T01:37:18.224" v="7088"/>
          <ac:spMkLst>
            <pc:docMk/>
            <pc:sldMk cId="2090202646" sldId="322"/>
            <ac:spMk id="22" creationId="{0C19D670-62BC-72BB-B9D1-A86BC1717011}"/>
          </ac:spMkLst>
        </pc:spChg>
        <pc:spChg chg="add mod">
          <ac:chgData name="Binita Gupta (binitag)" userId="2e1667b5-636b-4c95-a3b3-a8a0dc9f68da" providerId="ADAL" clId="{6A3A8A75-6158-CE43-8164-3D0B48572E07}" dt="2024-03-03T01:37:18.224" v="7088"/>
          <ac:spMkLst>
            <pc:docMk/>
            <pc:sldMk cId="2090202646" sldId="322"/>
            <ac:spMk id="23" creationId="{CBEFD760-D144-284D-C01B-4BF9733EF758}"/>
          </ac:spMkLst>
        </pc:spChg>
        <pc:spChg chg="add mod">
          <ac:chgData name="Binita Gupta (binitag)" userId="2e1667b5-636b-4c95-a3b3-a8a0dc9f68da" providerId="ADAL" clId="{6A3A8A75-6158-CE43-8164-3D0B48572E07}" dt="2024-03-03T01:37:18.224" v="7088"/>
          <ac:spMkLst>
            <pc:docMk/>
            <pc:sldMk cId="2090202646" sldId="322"/>
            <ac:spMk id="25" creationId="{70F53196-39F1-3AF9-3743-B9E7BEA6A4F7}"/>
          </ac:spMkLst>
        </pc:spChg>
        <pc:spChg chg="add mod">
          <ac:chgData name="Binita Gupta (binitag)" userId="2e1667b5-636b-4c95-a3b3-a8a0dc9f68da" providerId="ADAL" clId="{6A3A8A75-6158-CE43-8164-3D0B48572E07}" dt="2024-03-03T01:37:18.224" v="7088"/>
          <ac:spMkLst>
            <pc:docMk/>
            <pc:sldMk cId="2090202646" sldId="322"/>
            <ac:spMk id="26" creationId="{8813A428-E247-845E-4521-B2899EE0932A}"/>
          </ac:spMkLst>
        </pc:spChg>
        <pc:spChg chg="add mod">
          <ac:chgData name="Binita Gupta (binitag)" userId="2e1667b5-636b-4c95-a3b3-a8a0dc9f68da" providerId="ADAL" clId="{6A3A8A75-6158-CE43-8164-3D0B48572E07}" dt="2024-03-03T01:37:18.224" v="7088"/>
          <ac:spMkLst>
            <pc:docMk/>
            <pc:sldMk cId="2090202646" sldId="322"/>
            <ac:spMk id="27" creationId="{6D8740C3-1505-E006-A3E4-46F67103ECBB}"/>
          </ac:spMkLst>
        </pc:spChg>
        <pc:spChg chg="add mod">
          <ac:chgData name="Binita Gupta (binitag)" userId="2e1667b5-636b-4c95-a3b3-a8a0dc9f68da" providerId="ADAL" clId="{6A3A8A75-6158-CE43-8164-3D0B48572E07}" dt="2024-03-03T01:37:18.224" v="7088"/>
          <ac:spMkLst>
            <pc:docMk/>
            <pc:sldMk cId="2090202646" sldId="322"/>
            <ac:spMk id="28" creationId="{C201E581-359E-9ED8-74E0-B31484DDCEB7}"/>
          </ac:spMkLst>
        </pc:spChg>
        <pc:spChg chg="add mod">
          <ac:chgData name="Binita Gupta (binitag)" userId="2e1667b5-636b-4c95-a3b3-a8a0dc9f68da" providerId="ADAL" clId="{6A3A8A75-6158-CE43-8164-3D0B48572E07}" dt="2024-03-03T01:37:18.224" v="7088"/>
          <ac:spMkLst>
            <pc:docMk/>
            <pc:sldMk cId="2090202646" sldId="322"/>
            <ac:spMk id="29" creationId="{BDD6A946-73CB-783F-B923-AE7CE809B2B1}"/>
          </ac:spMkLst>
        </pc:spChg>
        <pc:spChg chg="add mod">
          <ac:chgData name="Binita Gupta (binitag)" userId="2e1667b5-636b-4c95-a3b3-a8a0dc9f68da" providerId="ADAL" clId="{6A3A8A75-6158-CE43-8164-3D0B48572E07}" dt="2024-03-03T01:37:18.224" v="7088"/>
          <ac:spMkLst>
            <pc:docMk/>
            <pc:sldMk cId="2090202646" sldId="322"/>
            <ac:spMk id="31" creationId="{AC640FCE-4364-C8ED-E942-CFF62081B653}"/>
          </ac:spMkLst>
        </pc:spChg>
        <pc:spChg chg="add mod">
          <ac:chgData name="Binita Gupta (binitag)" userId="2e1667b5-636b-4c95-a3b3-a8a0dc9f68da" providerId="ADAL" clId="{6A3A8A75-6158-CE43-8164-3D0B48572E07}" dt="2024-03-03T01:37:18.224" v="7088"/>
          <ac:spMkLst>
            <pc:docMk/>
            <pc:sldMk cId="2090202646" sldId="322"/>
            <ac:spMk id="32" creationId="{B864FD97-3528-36F5-24CC-1C4032551A1C}"/>
          </ac:spMkLst>
        </pc:spChg>
        <pc:spChg chg="add mod">
          <ac:chgData name="Binita Gupta (binitag)" userId="2e1667b5-636b-4c95-a3b3-a8a0dc9f68da" providerId="ADAL" clId="{6A3A8A75-6158-CE43-8164-3D0B48572E07}" dt="2024-03-03T01:37:18.224" v="7088"/>
          <ac:spMkLst>
            <pc:docMk/>
            <pc:sldMk cId="2090202646" sldId="322"/>
            <ac:spMk id="34" creationId="{24B6D73D-553F-A5E9-DB38-2424C57DBFF7}"/>
          </ac:spMkLst>
        </pc:spChg>
        <pc:spChg chg="add mod">
          <ac:chgData name="Binita Gupta (binitag)" userId="2e1667b5-636b-4c95-a3b3-a8a0dc9f68da" providerId="ADAL" clId="{6A3A8A75-6158-CE43-8164-3D0B48572E07}" dt="2024-03-03T01:37:18.224" v="7088"/>
          <ac:spMkLst>
            <pc:docMk/>
            <pc:sldMk cId="2090202646" sldId="322"/>
            <ac:spMk id="38" creationId="{3A584A67-F743-800D-29D9-9DF5A831C03E}"/>
          </ac:spMkLst>
        </pc:spChg>
        <pc:spChg chg="add mod">
          <ac:chgData name="Binita Gupta (binitag)" userId="2e1667b5-636b-4c95-a3b3-a8a0dc9f68da" providerId="ADAL" clId="{6A3A8A75-6158-CE43-8164-3D0B48572E07}" dt="2024-03-03T01:37:18.224" v="7088"/>
          <ac:spMkLst>
            <pc:docMk/>
            <pc:sldMk cId="2090202646" sldId="322"/>
            <ac:spMk id="41" creationId="{1B4D5F03-A012-D145-F503-5A54770D1A4E}"/>
          </ac:spMkLst>
        </pc:spChg>
        <pc:spChg chg="add mod">
          <ac:chgData name="Binita Gupta (binitag)" userId="2e1667b5-636b-4c95-a3b3-a8a0dc9f68da" providerId="ADAL" clId="{6A3A8A75-6158-CE43-8164-3D0B48572E07}" dt="2024-03-03T01:37:18.224" v="7088"/>
          <ac:spMkLst>
            <pc:docMk/>
            <pc:sldMk cId="2090202646" sldId="322"/>
            <ac:spMk id="42" creationId="{98810958-0ED5-C264-084B-2637045DC31A}"/>
          </ac:spMkLst>
        </pc:spChg>
        <pc:spChg chg="add mod">
          <ac:chgData name="Binita Gupta (binitag)" userId="2e1667b5-636b-4c95-a3b3-a8a0dc9f68da" providerId="ADAL" clId="{6A3A8A75-6158-CE43-8164-3D0B48572E07}" dt="2024-03-03T01:37:18.224" v="7088"/>
          <ac:spMkLst>
            <pc:docMk/>
            <pc:sldMk cId="2090202646" sldId="322"/>
            <ac:spMk id="43" creationId="{0ADD2ED6-6FA1-B371-0B41-D5CF06E035D1}"/>
          </ac:spMkLst>
        </pc:spChg>
        <pc:spChg chg="add mod">
          <ac:chgData name="Binita Gupta (binitag)" userId="2e1667b5-636b-4c95-a3b3-a8a0dc9f68da" providerId="ADAL" clId="{6A3A8A75-6158-CE43-8164-3D0B48572E07}" dt="2024-03-03T01:37:18.224" v="7088"/>
          <ac:spMkLst>
            <pc:docMk/>
            <pc:sldMk cId="2090202646" sldId="322"/>
            <ac:spMk id="44" creationId="{5C9E94E9-7EA7-3E25-287C-927260177EA4}"/>
          </ac:spMkLst>
        </pc:spChg>
        <pc:spChg chg="add mod">
          <ac:chgData name="Binita Gupta (binitag)" userId="2e1667b5-636b-4c95-a3b3-a8a0dc9f68da" providerId="ADAL" clId="{6A3A8A75-6158-CE43-8164-3D0B48572E07}" dt="2024-03-03T01:37:18.224" v="7088"/>
          <ac:spMkLst>
            <pc:docMk/>
            <pc:sldMk cId="2090202646" sldId="322"/>
            <ac:spMk id="45" creationId="{9A39500F-E269-E438-A080-9221260FFA04}"/>
          </ac:spMkLst>
        </pc:spChg>
        <pc:spChg chg="mod">
          <ac:chgData name="Binita Gupta (binitag)" userId="2e1667b5-636b-4c95-a3b3-a8a0dc9f68da" providerId="ADAL" clId="{6A3A8A75-6158-CE43-8164-3D0B48572E07}" dt="2024-03-03T02:53:36.532" v="7580" actId="20577"/>
          <ac:spMkLst>
            <pc:docMk/>
            <pc:sldMk cId="2090202646" sldId="322"/>
            <ac:spMk id="4097" creationId="{00000000-0000-0000-0000-000000000000}"/>
          </ac:spMkLst>
        </pc:spChg>
        <pc:spChg chg="mod">
          <ac:chgData name="Binita Gupta (binitag)" userId="2e1667b5-636b-4c95-a3b3-a8a0dc9f68da" providerId="ADAL" clId="{6A3A8A75-6158-CE43-8164-3D0B48572E07}" dt="2024-03-03T08:20:11.285" v="12428" actId="20577"/>
          <ac:spMkLst>
            <pc:docMk/>
            <pc:sldMk cId="2090202646" sldId="322"/>
            <ac:spMk id="4098" creationId="{00000000-0000-0000-0000-000000000000}"/>
          </ac:spMkLst>
        </pc:spChg>
        <pc:picChg chg="del">
          <ac:chgData name="Binita Gupta (binitag)" userId="2e1667b5-636b-4c95-a3b3-a8a0dc9f68da" providerId="ADAL" clId="{6A3A8A75-6158-CE43-8164-3D0B48572E07}" dt="2024-03-03T01:37:16.629" v="7087" actId="478"/>
          <ac:picMkLst>
            <pc:docMk/>
            <pc:sldMk cId="2090202646" sldId="322"/>
            <ac:picMk id="39" creationId="{150AC16F-1C70-1A32-EF63-1074E722E87D}"/>
          </ac:picMkLst>
        </pc:picChg>
        <pc:picChg chg="add del mod">
          <ac:chgData name="Binita Gupta (binitag)" userId="2e1667b5-636b-4c95-a3b3-a8a0dc9f68da" providerId="ADAL" clId="{6A3A8A75-6158-CE43-8164-3D0B48572E07}" dt="2024-03-03T01:42:30.149" v="7228" actId="478"/>
          <ac:picMkLst>
            <pc:docMk/>
            <pc:sldMk cId="2090202646" sldId="322"/>
            <ac:picMk id="46" creationId="{3C7BAD1C-A3DE-D955-A40C-BD0E2CE90C9A}"/>
          </ac:picMkLst>
        </pc:picChg>
        <pc:picChg chg="add mod">
          <ac:chgData name="Binita Gupta (binitag)" userId="2e1667b5-636b-4c95-a3b3-a8a0dc9f68da" providerId="ADAL" clId="{6A3A8A75-6158-CE43-8164-3D0B48572E07}" dt="2024-03-03T03:14:22.089" v="7934" actId="14100"/>
          <ac:picMkLst>
            <pc:docMk/>
            <pc:sldMk cId="2090202646" sldId="322"/>
            <ac:picMk id="47" creationId="{5DB52AD1-B9C5-657F-614D-8964B39254F4}"/>
          </ac:picMkLst>
        </pc:picChg>
        <pc:cxnChg chg="add mod">
          <ac:chgData name="Binita Gupta (binitag)" userId="2e1667b5-636b-4c95-a3b3-a8a0dc9f68da" providerId="ADAL" clId="{6A3A8A75-6158-CE43-8164-3D0B48572E07}" dt="2024-03-03T01:37:18.224" v="7088"/>
          <ac:cxnSpMkLst>
            <pc:docMk/>
            <pc:sldMk cId="2090202646" sldId="322"/>
            <ac:cxnSpMk id="9" creationId="{B20BEB15-8363-3A9F-8DB2-3B3605777E49}"/>
          </ac:cxnSpMkLst>
        </pc:cxnChg>
        <pc:cxnChg chg="add mod">
          <ac:chgData name="Binita Gupta (binitag)" userId="2e1667b5-636b-4c95-a3b3-a8a0dc9f68da" providerId="ADAL" clId="{6A3A8A75-6158-CE43-8164-3D0B48572E07}" dt="2024-03-03T01:37:18.224" v="7088"/>
          <ac:cxnSpMkLst>
            <pc:docMk/>
            <pc:sldMk cId="2090202646" sldId="322"/>
            <ac:cxnSpMk id="14" creationId="{B36F5E5E-1090-6C4E-FFED-A711C24BA934}"/>
          </ac:cxnSpMkLst>
        </pc:cxnChg>
        <pc:cxnChg chg="add mod">
          <ac:chgData name="Binita Gupta (binitag)" userId="2e1667b5-636b-4c95-a3b3-a8a0dc9f68da" providerId="ADAL" clId="{6A3A8A75-6158-CE43-8164-3D0B48572E07}" dt="2024-03-03T01:37:18.224" v="7088"/>
          <ac:cxnSpMkLst>
            <pc:docMk/>
            <pc:sldMk cId="2090202646" sldId="322"/>
            <ac:cxnSpMk id="15" creationId="{D2043F4B-529A-EEC7-0534-6A717ED0EE46}"/>
          </ac:cxnSpMkLst>
        </pc:cxnChg>
        <pc:cxnChg chg="add mod">
          <ac:chgData name="Binita Gupta (binitag)" userId="2e1667b5-636b-4c95-a3b3-a8a0dc9f68da" providerId="ADAL" clId="{6A3A8A75-6158-CE43-8164-3D0B48572E07}" dt="2024-03-03T01:37:18.224" v="7088"/>
          <ac:cxnSpMkLst>
            <pc:docMk/>
            <pc:sldMk cId="2090202646" sldId="322"/>
            <ac:cxnSpMk id="17" creationId="{2765393F-BA76-D0F6-B7EE-22086443BDA0}"/>
          </ac:cxnSpMkLst>
        </pc:cxnChg>
        <pc:cxnChg chg="add mod">
          <ac:chgData name="Binita Gupta (binitag)" userId="2e1667b5-636b-4c95-a3b3-a8a0dc9f68da" providerId="ADAL" clId="{6A3A8A75-6158-CE43-8164-3D0B48572E07}" dt="2024-03-03T01:37:18.224" v="7088"/>
          <ac:cxnSpMkLst>
            <pc:docMk/>
            <pc:sldMk cId="2090202646" sldId="322"/>
            <ac:cxnSpMk id="21" creationId="{D052C003-755E-2E98-294D-517D297A260A}"/>
          </ac:cxnSpMkLst>
        </pc:cxnChg>
        <pc:cxnChg chg="add mod">
          <ac:chgData name="Binita Gupta (binitag)" userId="2e1667b5-636b-4c95-a3b3-a8a0dc9f68da" providerId="ADAL" clId="{6A3A8A75-6158-CE43-8164-3D0B48572E07}" dt="2024-03-03T01:37:18.224" v="7088"/>
          <ac:cxnSpMkLst>
            <pc:docMk/>
            <pc:sldMk cId="2090202646" sldId="322"/>
            <ac:cxnSpMk id="24" creationId="{656B2F86-38E9-4BED-4ED2-DF8989EEA6D4}"/>
          </ac:cxnSpMkLst>
        </pc:cxnChg>
        <pc:cxnChg chg="add mod">
          <ac:chgData name="Binita Gupta (binitag)" userId="2e1667b5-636b-4c95-a3b3-a8a0dc9f68da" providerId="ADAL" clId="{6A3A8A75-6158-CE43-8164-3D0B48572E07}" dt="2024-03-03T01:37:18.224" v="7088"/>
          <ac:cxnSpMkLst>
            <pc:docMk/>
            <pc:sldMk cId="2090202646" sldId="322"/>
            <ac:cxnSpMk id="30" creationId="{E436D183-7581-3F0B-2752-A1BCBD53136A}"/>
          </ac:cxnSpMkLst>
        </pc:cxnChg>
        <pc:cxnChg chg="add mod">
          <ac:chgData name="Binita Gupta (binitag)" userId="2e1667b5-636b-4c95-a3b3-a8a0dc9f68da" providerId="ADAL" clId="{6A3A8A75-6158-CE43-8164-3D0B48572E07}" dt="2024-03-03T01:37:18.224" v="7088"/>
          <ac:cxnSpMkLst>
            <pc:docMk/>
            <pc:sldMk cId="2090202646" sldId="322"/>
            <ac:cxnSpMk id="33" creationId="{6C826D6D-745F-1D30-E325-C764FC12F330}"/>
          </ac:cxnSpMkLst>
        </pc:cxnChg>
        <pc:cxnChg chg="add mod">
          <ac:chgData name="Binita Gupta (binitag)" userId="2e1667b5-636b-4c95-a3b3-a8a0dc9f68da" providerId="ADAL" clId="{6A3A8A75-6158-CE43-8164-3D0B48572E07}" dt="2024-03-03T01:37:18.224" v="7088"/>
          <ac:cxnSpMkLst>
            <pc:docMk/>
            <pc:sldMk cId="2090202646" sldId="322"/>
            <ac:cxnSpMk id="35" creationId="{5B033969-0B19-8687-5DC7-5BEE350C2667}"/>
          </ac:cxnSpMkLst>
        </pc:cxnChg>
        <pc:cxnChg chg="add mod">
          <ac:chgData name="Binita Gupta (binitag)" userId="2e1667b5-636b-4c95-a3b3-a8a0dc9f68da" providerId="ADAL" clId="{6A3A8A75-6158-CE43-8164-3D0B48572E07}" dt="2024-03-03T01:37:18.224" v="7088"/>
          <ac:cxnSpMkLst>
            <pc:docMk/>
            <pc:sldMk cId="2090202646" sldId="322"/>
            <ac:cxnSpMk id="36" creationId="{B487569C-6F20-EB7B-41E4-5A071BB86D50}"/>
          </ac:cxnSpMkLst>
        </pc:cxnChg>
        <pc:cxnChg chg="add mod">
          <ac:chgData name="Binita Gupta (binitag)" userId="2e1667b5-636b-4c95-a3b3-a8a0dc9f68da" providerId="ADAL" clId="{6A3A8A75-6158-CE43-8164-3D0B48572E07}" dt="2024-03-03T01:37:18.224" v="7088"/>
          <ac:cxnSpMkLst>
            <pc:docMk/>
            <pc:sldMk cId="2090202646" sldId="322"/>
            <ac:cxnSpMk id="37" creationId="{EECCB0FA-A314-2674-3B33-F873C12B87EA}"/>
          </ac:cxnSpMkLst>
        </pc:cxnChg>
        <pc:cxnChg chg="add mod">
          <ac:chgData name="Binita Gupta (binitag)" userId="2e1667b5-636b-4c95-a3b3-a8a0dc9f68da" providerId="ADAL" clId="{6A3A8A75-6158-CE43-8164-3D0B48572E07}" dt="2024-03-03T01:37:18.224" v="7088"/>
          <ac:cxnSpMkLst>
            <pc:docMk/>
            <pc:sldMk cId="2090202646" sldId="322"/>
            <ac:cxnSpMk id="40" creationId="{38A74939-125B-0639-554F-6207B3C8D3D4}"/>
          </ac:cxnSpMkLst>
        </pc:cxnChg>
      </pc:sldChg>
      <pc:sldChg chg="addSp delSp modSp add mod">
        <pc:chgData name="Binita Gupta (binitag)" userId="2e1667b5-636b-4c95-a3b3-a8a0dc9f68da" providerId="ADAL" clId="{6A3A8A75-6158-CE43-8164-3D0B48572E07}" dt="2024-03-05T07:52:47.222" v="14068" actId="1076"/>
        <pc:sldMkLst>
          <pc:docMk/>
          <pc:sldMk cId="873720385" sldId="323"/>
        </pc:sldMkLst>
        <pc:spChg chg="mod">
          <ac:chgData name="Binita Gupta (binitag)" userId="2e1667b5-636b-4c95-a3b3-a8a0dc9f68da" providerId="ADAL" clId="{6A3A8A75-6158-CE43-8164-3D0B48572E07}" dt="2024-03-04T18:41:40.581" v="13554" actId="20577"/>
          <ac:spMkLst>
            <pc:docMk/>
            <pc:sldMk cId="873720385" sldId="323"/>
            <ac:spMk id="4097" creationId="{00000000-0000-0000-0000-000000000000}"/>
          </ac:spMkLst>
        </pc:spChg>
        <pc:spChg chg="mod">
          <ac:chgData name="Binita Gupta (binitag)" userId="2e1667b5-636b-4c95-a3b3-a8a0dc9f68da" providerId="ADAL" clId="{6A3A8A75-6158-CE43-8164-3D0B48572E07}" dt="2024-03-04T18:43:45.111" v="13559" actId="113"/>
          <ac:spMkLst>
            <pc:docMk/>
            <pc:sldMk cId="873720385" sldId="323"/>
            <ac:spMk id="4098" creationId="{00000000-0000-0000-0000-000000000000}"/>
          </ac:spMkLst>
        </pc:spChg>
        <pc:picChg chg="add mod">
          <ac:chgData name="Binita Gupta (binitag)" userId="2e1667b5-636b-4c95-a3b3-a8a0dc9f68da" providerId="ADAL" clId="{6A3A8A75-6158-CE43-8164-3D0B48572E07}" dt="2024-03-05T07:52:47.222" v="14068" actId="1076"/>
          <ac:picMkLst>
            <pc:docMk/>
            <pc:sldMk cId="873720385" sldId="323"/>
            <ac:picMk id="2" creationId="{309BA1DD-040C-5379-2B60-32C8FDE26DD5}"/>
          </ac:picMkLst>
        </pc:picChg>
        <pc:picChg chg="del">
          <ac:chgData name="Binita Gupta (binitag)" userId="2e1667b5-636b-4c95-a3b3-a8a0dc9f68da" providerId="ADAL" clId="{6A3A8A75-6158-CE43-8164-3D0B48572E07}" dt="2024-03-03T05:26:42.487" v="9926" actId="478"/>
          <ac:picMkLst>
            <pc:docMk/>
            <pc:sldMk cId="873720385" sldId="323"/>
            <ac:picMk id="3" creationId="{1A8962C2-1B7F-226B-37A0-0D6C3C0B5ED1}"/>
          </ac:picMkLst>
        </pc:picChg>
      </pc:sldChg>
      <pc:sldChg chg="modSp add del mod">
        <pc:chgData name="Binita Gupta (binitag)" userId="2e1667b5-636b-4c95-a3b3-a8a0dc9f68da" providerId="ADAL" clId="{6A3A8A75-6158-CE43-8164-3D0B48572E07}" dt="2024-03-03T05:15:00.074" v="9610" actId="2696"/>
        <pc:sldMkLst>
          <pc:docMk/>
          <pc:sldMk cId="1827926302" sldId="323"/>
        </pc:sldMkLst>
        <pc:spChg chg="mod">
          <ac:chgData name="Binita Gupta (binitag)" userId="2e1667b5-636b-4c95-a3b3-a8a0dc9f68da" providerId="ADAL" clId="{6A3A8A75-6158-CE43-8164-3D0B48572E07}" dt="2024-03-03T05:13:29.173" v="9609" actId="20577"/>
          <ac:spMkLst>
            <pc:docMk/>
            <pc:sldMk cId="1827926302" sldId="323"/>
            <ac:spMk id="4097" creationId="{00000000-0000-0000-0000-000000000000}"/>
          </ac:spMkLst>
        </pc:spChg>
      </pc:sldChg>
      <pc:sldChg chg="add del">
        <pc:chgData name="Binita Gupta (binitag)" userId="2e1667b5-636b-4c95-a3b3-a8a0dc9f68da" providerId="ADAL" clId="{6A3A8A75-6158-CE43-8164-3D0B48572E07}" dt="2024-03-03T04:21:30.829" v="7992" actId="2696"/>
        <pc:sldMkLst>
          <pc:docMk/>
          <pc:sldMk cId="2091337940" sldId="323"/>
        </pc:sldMkLst>
      </pc:sldChg>
      <pc:sldChg chg="modSp add mod">
        <pc:chgData name="Binita Gupta (binitag)" userId="2e1667b5-636b-4c95-a3b3-a8a0dc9f68da" providerId="ADAL" clId="{6A3A8A75-6158-CE43-8164-3D0B48572E07}" dt="2024-03-03T07:08:53.423" v="11780" actId="20577"/>
        <pc:sldMkLst>
          <pc:docMk/>
          <pc:sldMk cId="2653325130" sldId="324"/>
        </pc:sldMkLst>
        <pc:spChg chg="mod">
          <ac:chgData name="Binita Gupta (binitag)" userId="2e1667b5-636b-4c95-a3b3-a8a0dc9f68da" providerId="ADAL" clId="{6A3A8A75-6158-CE43-8164-3D0B48572E07}" dt="2024-03-03T07:08:53.423" v="11780" actId="20577"/>
          <ac:spMkLst>
            <pc:docMk/>
            <pc:sldMk cId="2653325130" sldId="324"/>
            <ac:spMk id="3" creationId="{682CEAD6-F7CE-6FA1-7183-BB90DF397025}"/>
          </ac:spMkLst>
        </pc:spChg>
      </pc:sldChg>
      <pc:sldMasterChg chg="modSp mod modSldLayout">
        <pc:chgData name="Binita Gupta (binitag)" userId="2e1667b5-636b-4c95-a3b3-a8a0dc9f68da" providerId="ADAL" clId="{6A3A8A75-6158-CE43-8164-3D0B48572E07}" dt="2024-03-04T20:13:02.821" v="14023" actId="20577"/>
        <pc:sldMasterMkLst>
          <pc:docMk/>
          <pc:sldMasterMk cId="0" sldId="2147483648"/>
        </pc:sldMasterMkLst>
        <pc:spChg chg="mod">
          <ac:chgData name="Binita Gupta (binitag)" userId="2e1667b5-636b-4c95-a3b3-a8a0dc9f68da" providerId="ADAL" clId="{6A3A8A75-6158-CE43-8164-3D0B48572E07}" dt="2024-03-04T20:13:02.821" v="14023" actId="20577"/>
          <ac:spMkLst>
            <pc:docMk/>
            <pc:sldMasterMk cId="0" sldId="2147483648"/>
            <ac:spMk id="10" creationId="{00000000-0000-0000-0000-000000000000}"/>
          </ac:spMkLst>
        </pc:spChg>
        <pc:spChg chg="mod">
          <ac:chgData name="Binita Gupta (binitag)" userId="2e1667b5-636b-4c95-a3b3-a8a0dc9f68da" providerId="ADAL" clId="{6A3A8A75-6158-CE43-8164-3D0B48572E07}" dt="2024-03-03T08:30:38.498" v="12633"/>
          <ac:spMkLst>
            <pc:docMk/>
            <pc:sldMasterMk cId="0" sldId="2147483648"/>
            <ac:spMk id="1027" creationId="{00000000-0000-0000-0000-000000000000}"/>
          </ac:spMkLst>
        </pc:spChg>
        <pc:sldLayoutChg chg="modSp mod">
          <pc:chgData name="Binita Gupta (binitag)" userId="2e1667b5-636b-4c95-a3b3-a8a0dc9f68da" providerId="ADAL" clId="{6A3A8A75-6158-CE43-8164-3D0B48572E07}" dt="2024-03-03T08:30:11.192" v="12632" actId="20577"/>
          <pc:sldLayoutMkLst>
            <pc:docMk/>
            <pc:sldMasterMk cId="0" sldId="2147483648"/>
            <pc:sldLayoutMk cId="0" sldId="2147483649"/>
          </pc:sldLayoutMkLst>
          <pc:spChg chg="mod">
            <ac:chgData name="Binita Gupta (binitag)" userId="2e1667b5-636b-4c95-a3b3-a8a0dc9f68da" providerId="ADAL" clId="{6A3A8A75-6158-CE43-8164-3D0B48572E07}" dt="2024-03-03T08:30:11.192" v="12632" actId="20577"/>
            <ac:spMkLst>
              <pc:docMk/>
              <pc:sldMasterMk cId="0" sldId="2147483648"/>
              <pc:sldLayoutMk cId="0" sldId="2147483649"/>
              <ac:spMk id="4" creationId="{00000000-0000-0000-0000-000000000000}"/>
            </ac:spMkLst>
          </pc:spChg>
        </pc:sldLayoutChg>
        <pc:sldLayoutChg chg="addSp delSp modSp mod">
          <pc:chgData name="Binita Gupta (binitag)" userId="2e1667b5-636b-4c95-a3b3-a8a0dc9f68da" providerId="ADAL" clId="{6A3A8A75-6158-CE43-8164-3D0B48572E07}" dt="2024-02-29T15:49:48.783" v="697"/>
          <pc:sldLayoutMkLst>
            <pc:docMk/>
            <pc:sldMasterMk cId="0" sldId="2147483648"/>
            <pc:sldLayoutMk cId="0" sldId="2147483650"/>
          </pc:sldLayoutMkLst>
          <pc:spChg chg="add del mod">
            <ac:chgData name="Binita Gupta (binitag)" userId="2e1667b5-636b-4c95-a3b3-a8a0dc9f68da" providerId="ADAL" clId="{6A3A8A75-6158-CE43-8164-3D0B48572E07}" dt="2024-02-29T15:49:48.783" v="697"/>
            <ac:spMkLst>
              <pc:docMk/>
              <pc:sldMasterMk cId="0" sldId="2147483648"/>
              <pc:sldLayoutMk cId="0" sldId="2147483650"/>
              <ac:spMk id="4" creationId="{E67C9E17-CEE5-0271-3A13-257F258598DC}"/>
            </ac:spMkLst>
          </pc:spChg>
        </pc:sldLayoutChg>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pChg chg="add mod">
          <ac:chgData name="Binita Gupta (binitag)" userId="2e1667b5-636b-4c95-a3b3-a8a0dc9f68da" providerId="ADAL" clId="{4696C2EA-7D09-4F49-BE53-08421C8742AB}" dt="2023-12-21T20:22:05.804" v="4711" actId="1076"/>
          <ac:spMkLst>
            <pc:docMk/>
            <pc:sldMk cId="0" sldId="256"/>
            <ac:spMk id="2" creationId="{F516EF11-E59F-4B47-98FD-2C7F1D976989}"/>
          </ac:spMkLst>
        </pc:spChg>
        <pc:spChg chg="del">
          <ac:chgData name="Binita Gupta (binitag)" userId="2e1667b5-636b-4c95-a3b3-a8a0dc9f68da" providerId="ADAL" clId="{4696C2EA-7D09-4F49-BE53-08421C8742AB}" dt="2023-12-21T20:21:04.165" v="4707" actId="478"/>
          <ac:spMkLst>
            <pc:docMk/>
            <pc:sldMk cId="0" sldId="256"/>
            <ac:spMk id="3076" creationId="{00000000-0000-0000-0000-000000000000}"/>
          </ac:spMkLst>
        </pc:spChg>
        <pc:graphicFrameChg chg="mod">
          <ac:chgData name="Binita Gupta (binitag)" userId="2e1667b5-636b-4c95-a3b3-a8a0dc9f68da" providerId="ADAL" clId="{4696C2EA-7D09-4F49-BE53-08421C8742AB}" dt="2023-12-21T20:22:13.780" v="4713"/>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696C2EA-7D09-4F49-BE53-08421C8742AB}" dt="2023-12-21T20:27:48.837" v="4794" actId="20577"/>
        <pc:sldMkLst>
          <pc:docMk/>
          <pc:sldMk cId="0" sldId="257"/>
        </pc:sldMkLst>
        <pc:spChg chg="mod">
          <ac:chgData name="Binita Gupta (binitag)" userId="2e1667b5-636b-4c95-a3b3-a8a0dc9f68da" providerId="ADAL" clId="{4696C2EA-7D09-4F49-BE53-08421C8742AB}" dt="2023-12-21T20:27:48.837" v="4794" actId="20577"/>
          <ac:spMkLst>
            <pc:docMk/>
            <pc:sldMk cId="0" sldId="257"/>
            <ac:spMk id="4098" creationId="{00000000-0000-0000-0000-000000000000}"/>
          </ac:spMkLst>
        </pc:spChg>
      </pc:sldChg>
      <pc:sldChg chg="modSp mod">
        <pc:chgData name="Binita Gupta (binitag)" userId="2e1667b5-636b-4c95-a3b3-a8a0dc9f68da" providerId="ADAL" clId="{4696C2EA-7D09-4F49-BE53-08421C8742AB}" dt="2023-12-21T20:57:21.083" v="5086" actId="404"/>
        <pc:sldMkLst>
          <pc:docMk/>
          <pc:sldMk cId="0" sldId="264"/>
        </pc:sldMkLst>
        <pc:spChg chg="mod">
          <ac:chgData name="Binita Gupta (binitag)" userId="2e1667b5-636b-4c95-a3b3-a8a0dc9f68da" providerId="ADAL" clId="{4696C2EA-7D09-4F49-BE53-08421C8742AB}" dt="2023-12-21T20:57:21.083" v="5086" actId="404"/>
          <ac:spMkLst>
            <pc:docMk/>
            <pc:sldMk cId="0" sldId="264"/>
            <ac:spMk id="2" creationId="{00000000-0000-0000-0000-000000000000}"/>
          </ac:spMkLst>
        </pc:spChg>
      </pc:sldChg>
      <pc:sldChg chg="modSp mod">
        <pc:chgData name="Binita Gupta (binitag)" userId="2e1667b5-636b-4c95-a3b3-a8a0dc9f68da" providerId="ADAL" clId="{4696C2EA-7D09-4F49-BE53-08421C8742AB}" dt="2023-12-21T20:30:26.332" v="4795" actId="114"/>
        <pc:sldMkLst>
          <pc:docMk/>
          <pc:sldMk cId="2953422198" sldId="266"/>
        </pc:sldMkLst>
        <pc:spChg chg="mod">
          <ac:chgData name="Binita Gupta (binitag)" userId="2e1667b5-636b-4c95-a3b3-a8a0dc9f68da" providerId="ADAL" clId="{4696C2EA-7D09-4F49-BE53-08421C8742AB}" dt="2023-12-21T20:30:26.332" v="4795" actId="114"/>
          <ac:spMkLst>
            <pc:docMk/>
            <pc:sldMk cId="2953422198" sldId="266"/>
            <ac:spMk id="4098" creationId="{00000000-0000-0000-0000-000000000000}"/>
          </ac:spMkLst>
        </pc:spChg>
      </pc:sldChg>
      <pc:sldChg chg="delSp modSp del mod">
        <pc:chgData name="Binita Gupta (binitag)" userId="2e1667b5-636b-4c95-a3b3-a8a0dc9f68da" providerId="ADAL" clId="{4696C2EA-7D09-4F49-BE53-08421C8742AB}" dt="2023-12-21T17:13:53.150" v="977" actId="2696"/>
        <pc:sldMkLst>
          <pc:docMk/>
          <pc:sldMk cId="1549314016" sldId="272"/>
        </pc:sldMkLst>
        <pc:spChg chg="del">
          <ac:chgData name="Binita Gupta (binitag)" userId="2e1667b5-636b-4c95-a3b3-a8a0dc9f68da" providerId="ADAL" clId="{4696C2EA-7D09-4F49-BE53-08421C8742AB}" dt="2023-12-20T18:52:43.500" v="110" actId="478"/>
          <ac:spMkLst>
            <pc:docMk/>
            <pc:sldMk cId="1549314016" sldId="272"/>
            <ac:spMk id="3" creationId="{96D7F6D7-BD2B-FF98-3A64-C13ADF2EF8D6}"/>
          </ac:spMkLst>
        </pc:spChg>
        <pc:spChg chg="mod">
          <ac:chgData name="Binita Gupta (binitag)" userId="2e1667b5-636b-4c95-a3b3-a8a0dc9f68da" providerId="ADAL" clId="{4696C2EA-7D09-4F49-BE53-08421C8742AB}" dt="2023-12-21T16:34:22.645" v="296" actId="27636"/>
          <ac:spMkLst>
            <pc:docMk/>
            <pc:sldMk cId="1549314016" sldId="272"/>
            <ac:spMk id="4098" creationId="{00000000-0000-0000-0000-000000000000}"/>
          </ac:spMkLst>
        </pc:spChg>
        <pc:picChg chg="mod">
          <ac:chgData name="Binita Gupta (binitag)" userId="2e1667b5-636b-4c95-a3b3-a8a0dc9f68da" providerId="ADAL" clId="{4696C2EA-7D09-4F49-BE53-08421C8742AB}" dt="2023-12-20T18:52:46.920" v="111" actId="1076"/>
          <ac:picMkLst>
            <pc:docMk/>
            <pc:sldMk cId="1549314016" sldId="272"/>
            <ac:picMk id="8" creationId="{F295C0F9-BE9C-AF16-088E-E4CE09BEA507}"/>
          </ac:picMkLst>
        </pc:picChg>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pChg chg="mod">
          <ac:chgData name="Binita Gupta (binitag)" userId="2e1667b5-636b-4c95-a3b3-a8a0dc9f68da" providerId="ADAL" clId="{4696C2EA-7D09-4F49-BE53-08421C8742AB}" dt="2023-12-21T20:47:52.461" v="4863" actId="14100"/>
          <ac:spMkLst>
            <pc:docMk/>
            <pc:sldMk cId="1075417426" sldId="276"/>
            <ac:spMk id="4098" creationId="{00000000-0000-0000-0000-000000000000}"/>
          </ac:spMkLst>
        </pc:spChg>
        <pc:picChg chg="add mod">
          <ac:chgData name="Binita Gupta (binitag)" userId="2e1667b5-636b-4c95-a3b3-a8a0dc9f68da" providerId="ADAL" clId="{4696C2EA-7D09-4F49-BE53-08421C8742AB}" dt="2023-12-21T17:29:28.367" v="1355" actId="1076"/>
          <ac:picMkLst>
            <pc:docMk/>
            <pc:sldMk cId="1075417426" sldId="276"/>
            <ac:picMk id="2" creationId="{6E839790-F94C-B5A3-C5A9-3337464A72B9}"/>
          </ac:picMkLst>
        </pc:picChg>
        <pc:picChg chg="del mod">
          <ac:chgData name="Binita Gupta (binitag)" userId="2e1667b5-636b-4c95-a3b3-a8a0dc9f68da" providerId="ADAL" clId="{4696C2EA-7D09-4F49-BE53-08421C8742AB}" dt="2023-12-21T17:29:05.644" v="1350" actId="478"/>
          <ac:picMkLst>
            <pc:docMk/>
            <pc:sldMk cId="1075417426" sldId="276"/>
            <ac:picMk id="4118" creationId="{2918DAD5-DF7C-538F-D05F-E49A2A93C900}"/>
          </ac:picMkLst>
        </pc:picChg>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pChg chg="mod">
          <ac:chgData name="Binita Gupta (binitag)" userId="2e1667b5-636b-4c95-a3b3-a8a0dc9f68da" providerId="ADAL" clId="{4696C2EA-7D09-4F49-BE53-08421C8742AB}" dt="2023-12-21T17:46:45.159" v="1847" actId="20577"/>
          <ac:spMkLst>
            <pc:docMk/>
            <pc:sldMk cId="1022481865" sldId="278"/>
            <ac:spMk id="4097" creationId="{00000000-0000-0000-0000-000000000000}"/>
          </ac:spMkLst>
        </pc:spChg>
        <pc:spChg chg="mod">
          <ac:chgData name="Binita Gupta (binitag)" userId="2e1667b5-636b-4c95-a3b3-a8a0dc9f68da" providerId="ADAL" clId="{4696C2EA-7D09-4F49-BE53-08421C8742AB}" dt="2023-12-21T20:51:09.891" v="4924" actId="20577"/>
          <ac:spMkLst>
            <pc:docMk/>
            <pc:sldMk cId="1022481865" sldId="278"/>
            <ac:spMk id="4098" creationId="{00000000-0000-0000-0000-000000000000}"/>
          </ac:spMkLst>
        </pc:spChg>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pChg chg="mod">
          <ac:chgData name="Binita Gupta (binitag)" userId="2e1667b5-636b-4c95-a3b3-a8a0dc9f68da" providerId="ADAL" clId="{4696C2EA-7D09-4F49-BE53-08421C8742AB}" dt="2023-12-21T17:32:48.914" v="1374" actId="26606"/>
          <ac:spMkLst>
            <pc:docMk/>
            <pc:sldMk cId="280654529" sldId="280"/>
            <ac:spMk id="2" creationId="{7500DC9F-1940-28C4-CFA6-DB7768DA3513}"/>
          </ac:spMkLst>
        </pc:spChg>
        <pc:spChg chg="mod ord">
          <ac:chgData name="Binita Gupta (binitag)" userId="2e1667b5-636b-4c95-a3b3-a8a0dc9f68da" providerId="ADAL" clId="{4696C2EA-7D09-4F49-BE53-08421C8742AB}" dt="2023-12-21T20:49:30.286" v="4893" actId="20577"/>
          <ac:spMkLst>
            <pc:docMk/>
            <pc:sldMk cId="280654529" sldId="280"/>
            <ac:spMk id="3" creationId="{63B353A2-7BF4-E7E3-2E40-A1A5D6C2CFCD}"/>
          </ac:spMkLst>
        </pc:spChg>
        <pc:spChg chg="mod ord">
          <ac:chgData name="Binita Gupta (binitag)" userId="2e1667b5-636b-4c95-a3b3-a8a0dc9f68da" providerId="ADAL" clId="{4696C2EA-7D09-4F49-BE53-08421C8742AB}" dt="2023-12-21T17:32:48.914" v="1374" actId="26606"/>
          <ac:spMkLst>
            <pc:docMk/>
            <pc:sldMk cId="280654529" sldId="280"/>
            <ac:spMk id="4" creationId="{AF078AB8-F174-2EC7-7911-40D39D57AF0D}"/>
          </ac:spMkLst>
        </pc:spChg>
        <pc:spChg chg="mod ord">
          <ac:chgData name="Binita Gupta (binitag)" userId="2e1667b5-636b-4c95-a3b3-a8a0dc9f68da" providerId="ADAL" clId="{4696C2EA-7D09-4F49-BE53-08421C8742AB}" dt="2023-12-21T17:32:48.914" v="1374" actId="26606"/>
          <ac:spMkLst>
            <pc:docMk/>
            <pc:sldMk cId="280654529" sldId="280"/>
            <ac:spMk id="5" creationId="{607150C4-AACD-A685-4031-75A30DA8B76F}"/>
          </ac:spMkLst>
        </pc:spChg>
        <pc:spChg chg="mod ord">
          <ac:chgData name="Binita Gupta (binitag)" userId="2e1667b5-636b-4c95-a3b3-a8a0dc9f68da" providerId="ADAL" clId="{4696C2EA-7D09-4F49-BE53-08421C8742AB}" dt="2023-12-21T17:32:48.914" v="1374" actId="26606"/>
          <ac:spMkLst>
            <pc:docMk/>
            <pc:sldMk cId="280654529" sldId="280"/>
            <ac:spMk id="6" creationId="{AEF742B5-9C53-6646-7045-F433C720EA3E}"/>
          </ac:spMkLst>
        </pc:spChg>
        <pc:spChg chg="add del mod">
          <ac:chgData name="Binita Gupta (binitag)" userId="2e1667b5-636b-4c95-a3b3-a8a0dc9f68da" providerId="ADAL" clId="{4696C2EA-7D09-4F49-BE53-08421C8742AB}" dt="2023-12-21T17:32:45.078" v="1370" actId="26606"/>
          <ac:spMkLst>
            <pc:docMk/>
            <pc:sldMk cId="280654529" sldId="280"/>
            <ac:spMk id="104" creationId="{73105E26-45A7-932E-FC85-A80EE2018AB6}"/>
          </ac:spMkLst>
        </pc:spChg>
        <pc:spChg chg="add del mod">
          <ac:chgData name="Binita Gupta (binitag)" userId="2e1667b5-636b-4c95-a3b3-a8a0dc9f68da" providerId="ADAL" clId="{4696C2EA-7D09-4F49-BE53-08421C8742AB}" dt="2023-12-21T17:32:45.078" v="1370" actId="26606"/>
          <ac:spMkLst>
            <pc:docMk/>
            <pc:sldMk cId="280654529" sldId="280"/>
            <ac:spMk id="105" creationId="{71D2F249-8EE7-880A-B141-0EA18DF7B8B4}"/>
          </ac:spMkLst>
        </pc:spChg>
        <pc:picChg chg="add del mod">
          <ac:chgData name="Binita Gupta (binitag)" userId="2e1667b5-636b-4c95-a3b3-a8a0dc9f68da" providerId="ADAL" clId="{4696C2EA-7D09-4F49-BE53-08421C8742AB}" dt="2023-12-21T17:32:24.819" v="1363" actId="478"/>
          <ac:picMkLst>
            <pc:docMk/>
            <pc:sldMk cId="280654529" sldId="280"/>
            <ac:picMk id="7" creationId="{C40A54DD-D32F-9235-CAC2-8EF4ADA5DF00}"/>
          </ac:picMkLst>
        </pc:picChg>
        <pc:picChg chg="add mod">
          <ac:chgData name="Binita Gupta (binitag)" userId="2e1667b5-636b-4c95-a3b3-a8a0dc9f68da" providerId="ADAL" clId="{4696C2EA-7D09-4F49-BE53-08421C8742AB}" dt="2023-12-21T20:49:24.829" v="4890" actId="1076"/>
          <ac:picMkLst>
            <pc:docMk/>
            <pc:sldMk cId="280654529" sldId="280"/>
            <ac:picMk id="8" creationId="{3F39BE17-1EB2-539E-ACEB-D14EE628A5F7}"/>
          </ac:picMkLst>
        </pc:picChg>
        <pc:picChg chg="del">
          <ac:chgData name="Binita Gupta (binitag)" userId="2e1667b5-636b-4c95-a3b3-a8a0dc9f68da" providerId="ADAL" clId="{4696C2EA-7D09-4F49-BE53-08421C8742AB}" dt="2023-12-21T17:30:39.674" v="1356" actId="478"/>
          <ac:picMkLst>
            <pc:docMk/>
            <pc:sldMk cId="280654529" sldId="280"/>
            <ac:picMk id="103" creationId="{8896E40C-1443-2318-1C98-976CABDD6BC1}"/>
          </ac:picMkLst>
        </pc:picChg>
      </pc:sldChg>
      <pc:sldChg chg="modSp mod">
        <pc:chgData name="Binita Gupta (binitag)" userId="2e1667b5-636b-4c95-a3b3-a8a0dc9f68da" providerId="ADAL" clId="{4696C2EA-7D09-4F49-BE53-08421C8742AB}" dt="2023-12-21T20:50:21.912" v="4909" actId="20577"/>
        <pc:sldMkLst>
          <pc:docMk/>
          <pc:sldMk cId="1899805933" sldId="282"/>
        </pc:sldMkLst>
        <pc:spChg chg="mod">
          <ac:chgData name="Binita Gupta (binitag)" userId="2e1667b5-636b-4c95-a3b3-a8a0dc9f68da" providerId="ADAL" clId="{4696C2EA-7D09-4F49-BE53-08421C8742AB}" dt="2023-12-21T20:24:41.385" v="4722" actId="21"/>
          <ac:spMkLst>
            <pc:docMk/>
            <pc:sldMk cId="1899805933" sldId="282"/>
            <ac:spMk id="4097" creationId="{00000000-0000-0000-0000-000000000000}"/>
          </ac:spMkLst>
        </pc:spChg>
        <pc:spChg chg="mod">
          <ac:chgData name="Binita Gupta (binitag)" userId="2e1667b5-636b-4c95-a3b3-a8a0dc9f68da" providerId="ADAL" clId="{4696C2EA-7D09-4F49-BE53-08421C8742AB}" dt="2023-12-21T20:50:21.912" v="4909" actId="20577"/>
          <ac:spMkLst>
            <pc:docMk/>
            <pc:sldMk cId="1899805933" sldId="282"/>
            <ac:spMk id="4098" creationId="{00000000-0000-0000-0000-000000000000}"/>
          </ac:spMkLst>
        </pc:spChg>
      </pc:sldChg>
      <pc:sldChg chg="modSp mod">
        <pc:chgData name="Binita Gupta (binitag)" userId="2e1667b5-636b-4c95-a3b3-a8a0dc9f68da" providerId="ADAL" clId="{4696C2EA-7D09-4F49-BE53-08421C8742AB}" dt="2023-12-21T20:53:22.102" v="4955" actId="20577"/>
        <pc:sldMkLst>
          <pc:docMk/>
          <pc:sldMk cId="1300546902" sldId="283"/>
        </pc:sldMkLst>
        <pc:spChg chg="mod">
          <ac:chgData name="Binita Gupta (binitag)" userId="2e1667b5-636b-4c95-a3b3-a8a0dc9f68da" providerId="ADAL" clId="{4696C2EA-7D09-4F49-BE53-08421C8742AB}" dt="2023-12-21T17:58:39.053" v="2383" actId="20577"/>
          <ac:spMkLst>
            <pc:docMk/>
            <pc:sldMk cId="1300546902" sldId="283"/>
            <ac:spMk id="4097" creationId="{00000000-0000-0000-0000-000000000000}"/>
          </ac:spMkLst>
        </pc:spChg>
        <pc:spChg chg="mod">
          <ac:chgData name="Binita Gupta (binitag)" userId="2e1667b5-636b-4c95-a3b3-a8a0dc9f68da" providerId="ADAL" clId="{4696C2EA-7D09-4F49-BE53-08421C8742AB}" dt="2023-12-21T20:53:22.102" v="4955" actId="20577"/>
          <ac:spMkLst>
            <pc:docMk/>
            <pc:sldMk cId="1300546902" sldId="283"/>
            <ac:spMk id="4098" creationId="{00000000-0000-0000-0000-000000000000}"/>
          </ac:spMkLst>
        </pc:spChg>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pChg chg="mod">
          <ac:chgData name="Binita Gupta (binitag)" userId="2e1667b5-636b-4c95-a3b3-a8a0dc9f68da" providerId="ADAL" clId="{4696C2EA-7D09-4F49-BE53-08421C8742AB}" dt="2023-12-21T20:56:53.277" v="5085" actId="20577"/>
          <ac:spMkLst>
            <pc:docMk/>
            <pc:sldMk cId="3160937320" sldId="287"/>
            <ac:spMk id="2" creationId="{00000000-0000-0000-0000-000000000000}"/>
          </ac:spMkLst>
        </pc:spChg>
        <pc:spChg chg="mod">
          <ac:chgData name="Binita Gupta (binitag)" userId="2e1667b5-636b-4c95-a3b3-a8a0dc9f68da" providerId="ADAL" clId="{4696C2EA-7D09-4F49-BE53-08421C8742AB}" dt="2023-12-21T18:28:33.058" v="3306" actId="20577"/>
          <ac:spMkLst>
            <pc:docMk/>
            <pc:sldMk cId="3160937320" sldId="287"/>
            <ac:spMk id="11265" creationId="{00000000-0000-0000-0000-000000000000}"/>
          </ac:spMkLst>
        </pc:spChg>
      </pc:sldChg>
      <pc:sldChg chg="addSp delSp modSp add mod ord">
        <pc:chgData name="Binita Gupta (binitag)" userId="2e1667b5-636b-4c95-a3b3-a8a0dc9f68da" providerId="ADAL" clId="{4696C2EA-7D09-4F49-BE53-08421C8742AB}" dt="2023-12-21T20:38:18.109" v="4815" actId="20577"/>
        <pc:sldMkLst>
          <pc:docMk/>
          <pc:sldMk cId="184415321" sldId="288"/>
        </pc:sldMkLst>
        <pc:spChg chg="add del mod">
          <ac:chgData name="Binita Gupta (binitag)" userId="2e1667b5-636b-4c95-a3b3-a8a0dc9f68da" providerId="ADAL" clId="{4696C2EA-7D09-4F49-BE53-08421C8742AB}" dt="2023-12-21T16:46:18.491" v="312"/>
          <ac:spMkLst>
            <pc:docMk/>
            <pc:sldMk cId="184415321" sldId="288"/>
            <ac:spMk id="3" creationId="{B594CB60-22B7-5BDE-1DF8-1E06FB652142}"/>
          </ac:spMkLst>
        </pc:spChg>
        <pc:spChg chg="add del mod">
          <ac:chgData name="Binita Gupta (binitag)" userId="2e1667b5-636b-4c95-a3b3-a8a0dc9f68da" providerId="ADAL" clId="{4696C2EA-7D09-4F49-BE53-08421C8742AB}" dt="2023-12-21T16:46:18.491" v="312"/>
          <ac:spMkLst>
            <pc:docMk/>
            <pc:sldMk cId="184415321" sldId="288"/>
            <ac:spMk id="7" creationId="{1F8BD0C3-D6A9-F0A0-0953-EE2DC09DECE3}"/>
          </ac:spMkLst>
        </pc:spChg>
        <pc:spChg chg="add del mod">
          <ac:chgData name="Binita Gupta (binitag)" userId="2e1667b5-636b-4c95-a3b3-a8a0dc9f68da" providerId="ADAL" clId="{4696C2EA-7D09-4F49-BE53-08421C8742AB}" dt="2023-12-21T16:46:18.491" v="312"/>
          <ac:spMkLst>
            <pc:docMk/>
            <pc:sldMk cId="184415321" sldId="288"/>
            <ac:spMk id="9" creationId="{DC108612-8A09-5240-C0B2-86079DA8A004}"/>
          </ac:spMkLst>
        </pc:spChg>
        <pc:spChg chg="add del mod">
          <ac:chgData name="Binita Gupta (binitag)" userId="2e1667b5-636b-4c95-a3b3-a8a0dc9f68da" providerId="ADAL" clId="{4696C2EA-7D09-4F49-BE53-08421C8742AB}" dt="2023-12-21T16:46:18.491" v="312"/>
          <ac:spMkLst>
            <pc:docMk/>
            <pc:sldMk cId="184415321" sldId="288"/>
            <ac:spMk id="10" creationId="{D44EB6D8-E91D-27E7-2AFB-0F4A857FD21B}"/>
          </ac:spMkLst>
        </pc:spChg>
        <pc:spChg chg="add del mod">
          <ac:chgData name="Binita Gupta (binitag)" userId="2e1667b5-636b-4c95-a3b3-a8a0dc9f68da" providerId="ADAL" clId="{4696C2EA-7D09-4F49-BE53-08421C8742AB}" dt="2023-12-21T16:46:18.491" v="312"/>
          <ac:spMkLst>
            <pc:docMk/>
            <pc:sldMk cId="184415321" sldId="288"/>
            <ac:spMk id="11" creationId="{9CF6FBC6-0E8A-C40A-BBAA-A56C59BB70AA}"/>
          </ac:spMkLst>
        </pc:spChg>
        <pc:spChg chg="add del mod">
          <ac:chgData name="Binita Gupta (binitag)" userId="2e1667b5-636b-4c95-a3b3-a8a0dc9f68da" providerId="ADAL" clId="{4696C2EA-7D09-4F49-BE53-08421C8742AB}" dt="2023-12-21T16:46:18.491" v="312"/>
          <ac:spMkLst>
            <pc:docMk/>
            <pc:sldMk cId="184415321" sldId="288"/>
            <ac:spMk id="12" creationId="{B6F5B8B1-29C2-6731-8709-81997BFCB7E3}"/>
          </ac:spMkLst>
        </pc:spChg>
        <pc:spChg chg="add del mod">
          <ac:chgData name="Binita Gupta (binitag)" userId="2e1667b5-636b-4c95-a3b3-a8a0dc9f68da" providerId="ADAL" clId="{4696C2EA-7D09-4F49-BE53-08421C8742AB}" dt="2023-12-21T16:46:18.491" v="312"/>
          <ac:spMkLst>
            <pc:docMk/>
            <pc:sldMk cId="184415321" sldId="288"/>
            <ac:spMk id="13" creationId="{0EEF0970-6AA7-8641-7046-8208EAEA9DDA}"/>
          </ac:spMkLst>
        </pc:spChg>
        <pc:spChg chg="add del mod">
          <ac:chgData name="Binita Gupta (binitag)" userId="2e1667b5-636b-4c95-a3b3-a8a0dc9f68da" providerId="ADAL" clId="{4696C2EA-7D09-4F49-BE53-08421C8742AB}" dt="2023-12-21T16:46:18.491" v="312"/>
          <ac:spMkLst>
            <pc:docMk/>
            <pc:sldMk cId="184415321" sldId="288"/>
            <ac:spMk id="14" creationId="{D24D607C-B8C6-146F-945B-497EFD0C640A}"/>
          </ac:spMkLst>
        </pc:spChg>
        <pc:spChg chg="add del mod">
          <ac:chgData name="Binita Gupta (binitag)" userId="2e1667b5-636b-4c95-a3b3-a8a0dc9f68da" providerId="ADAL" clId="{4696C2EA-7D09-4F49-BE53-08421C8742AB}" dt="2023-12-21T16:46:18.491" v="312"/>
          <ac:spMkLst>
            <pc:docMk/>
            <pc:sldMk cId="184415321" sldId="288"/>
            <ac:spMk id="15" creationId="{E06E15C9-3105-BD29-18E4-603507C2F887}"/>
          </ac:spMkLst>
        </pc:spChg>
        <pc:spChg chg="add del mod">
          <ac:chgData name="Binita Gupta (binitag)" userId="2e1667b5-636b-4c95-a3b3-a8a0dc9f68da" providerId="ADAL" clId="{4696C2EA-7D09-4F49-BE53-08421C8742AB}" dt="2023-12-21T16:46:18.491" v="312"/>
          <ac:spMkLst>
            <pc:docMk/>
            <pc:sldMk cId="184415321" sldId="288"/>
            <ac:spMk id="16" creationId="{78F6E665-8B31-BFB2-14CD-A30279467C61}"/>
          </ac:spMkLst>
        </pc:spChg>
        <pc:spChg chg="add del mod">
          <ac:chgData name="Binita Gupta (binitag)" userId="2e1667b5-636b-4c95-a3b3-a8a0dc9f68da" providerId="ADAL" clId="{4696C2EA-7D09-4F49-BE53-08421C8742AB}" dt="2023-12-21T16:46:18.491" v="312"/>
          <ac:spMkLst>
            <pc:docMk/>
            <pc:sldMk cId="184415321" sldId="288"/>
            <ac:spMk id="17" creationId="{E49AC283-EF70-4ACA-862E-59111A3AB80F}"/>
          </ac:spMkLst>
        </pc:spChg>
        <pc:spChg chg="add del mod">
          <ac:chgData name="Binita Gupta (binitag)" userId="2e1667b5-636b-4c95-a3b3-a8a0dc9f68da" providerId="ADAL" clId="{4696C2EA-7D09-4F49-BE53-08421C8742AB}" dt="2023-12-21T16:46:18.491" v="312"/>
          <ac:spMkLst>
            <pc:docMk/>
            <pc:sldMk cId="184415321" sldId="288"/>
            <ac:spMk id="18" creationId="{089339CF-0A33-0FEF-EE9C-959FD3410466}"/>
          </ac:spMkLst>
        </pc:spChg>
        <pc:spChg chg="add del mod">
          <ac:chgData name="Binita Gupta (binitag)" userId="2e1667b5-636b-4c95-a3b3-a8a0dc9f68da" providerId="ADAL" clId="{4696C2EA-7D09-4F49-BE53-08421C8742AB}" dt="2023-12-21T16:46:18.491" v="312"/>
          <ac:spMkLst>
            <pc:docMk/>
            <pc:sldMk cId="184415321" sldId="288"/>
            <ac:spMk id="25" creationId="{4969B41D-EF83-404B-620E-A80C40C5A4AE}"/>
          </ac:spMkLst>
        </pc:spChg>
        <pc:spChg chg="add del mod">
          <ac:chgData name="Binita Gupta (binitag)" userId="2e1667b5-636b-4c95-a3b3-a8a0dc9f68da" providerId="ADAL" clId="{4696C2EA-7D09-4F49-BE53-08421C8742AB}" dt="2023-12-21T16:46:18.491" v="312"/>
          <ac:spMkLst>
            <pc:docMk/>
            <pc:sldMk cId="184415321" sldId="288"/>
            <ac:spMk id="26" creationId="{9BECBFB3-5899-FA4A-7A49-CC4BA49CDF9D}"/>
          </ac:spMkLst>
        </pc:spChg>
        <pc:spChg chg="mod">
          <ac:chgData name="Binita Gupta (binitag)" userId="2e1667b5-636b-4c95-a3b3-a8a0dc9f68da" providerId="ADAL" clId="{4696C2EA-7D09-4F49-BE53-08421C8742AB}" dt="2023-12-21T16:57:19.814" v="715" actId="20577"/>
          <ac:spMkLst>
            <pc:docMk/>
            <pc:sldMk cId="184415321" sldId="288"/>
            <ac:spMk id="4097" creationId="{00000000-0000-0000-0000-000000000000}"/>
          </ac:spMkLst>
        </pc:spChg>
        <pc:spChg chg="mod">
          <ac:chgData name="Binita Gupta (binitag)" userId="2e1667b5-636b-4c95-a3b3-a8a0dc9f68da" providerId="ADAL" clId="{4696C2EA-7D09-4F49-BE53-08421C8742AB}" dt="2023-12-21T20:38:18.109" v="4815" actId="20577"/>
          <ac:spMkLst>
            <pc:docMk/>
            <pc:sldMk cId="184415321" sldId="288"/>
            <ac:spMk id="4098" creationId="{00000000-0000-0000-0000-000000000000}"/>
          </ac:spMkLst>
        </pc:spChg>
        <pc:picChg chg="add del mod">
          <ac:chgData name="Binita Gupta (binitag)" userId="2e1667b5-636b-4c95-a3b3-a8a0dc9f68da" providerId="ADAL" clId="{4696C2EA-7D09-4F49-BE53-08421C8742AB}" dt="2023-12-21T16:46:02.065" v="309" actId="478"/>
          <ac:picMkLst>
            <pc:docMk/>
            <pc:sldMk cId="184415321" sldId="288"/>
            <ac:picMk id="2" creationId="{DF1B2C40-EFB6-9BDA-1318-8F2D76C86627}"/>
          </ac:picMkLst>
        </pc:picChg>
        <pc:picChg chg="del">
          <ac:chgData name="Binita Gupta (binitag)" userId="2e1667b5-636b-4c95-a3b3-a8a0dc9f68da" providerId="ADAL" clId="{4696C2EA-7D09-4F49-BE53-08421C8742AB}" dt="2023-12-21T16:42:56.846" v="298" actId="478"/>
          <ac:picMkLst>
            <pc:docMk/>
            <pc:sldMk cId="184415321" sldId="288"/>
            <ac:picMk id="8" creationId="{F295C0F9-BE9C-AF16-088E-E4CE09BEA507}"/>
          </ac:picMkLst>
        </pc:picChg>
        <pc:picChg chg="add del mod">
          <ac:chgData name="Binita Gupta (binitag)" userId="2e1667b5-636b-4c95-a3b3-a8a0dc9f68da" providerId="ADAL" clId="{4696C2EA-7D09-4F49-BE53-08421C8742AB}" dt="2023-12-21T16:47:05.131" v="317" actId="478"/>
          <ac:picMkLst>
            <pc:docMk/>
            <pc:sldMk cId="184415321" sldId="288"/>
            <ac:picMk id="27" creationId="{31CB5C6E-83EC-4A18-8A13-49BE9046D8A3}"/>
          </ac:picMkLst>
        </pc:picChg>
        <pc:picChg chg="add del mod">
          <ac:chgData name="Binita Gupta (binitag)" userId="2e1667b5-636b-4c95-a3b3-a8a0dc9f68da" providerId="ADAL" clId="{4696C2EA-7D09-4F49-BE53-08421C8742AB}" dt="2023-12-21T17:05:41.551" v="764" actId="478"/>
          <ac:picMkLst>
            <pc:docMk/>
            <pc:sldMk cId="184415321" sldId="288"/>
            <ac:picMk id="28" creationId="{D89F10A3-32F2-FEB3-CFAC-AFEC428434CD}"/>
          </ac:picMkLst>
        </pc:picChg>
        <pc:picChg chg="add mod">
          <ac:chgData name="Binita Gupta (binitag)" userId="2e1667b5-636b-4c95-a3b3-a8a0dc9f68da" providerId="ADAL" clId="{4696C2EA-7D09-4F49-BE53-08421C8742AB}" dt="2023-12-21T17:09:12.211" v="899" actId="1076"/>
          <ac:picMkLst>
            <pc:docMk/>
            <pc:sldMk cId="184415321" sldId="288"/>
            <ac:picMk id="29" creationId="{1267B7C6-CEA1-E119-BF45-96D679C6C98F}"/>
          </ac:picMkLst>
        </pc:picChg>
        <pc:cxnChg chg="add del mod">
          <ac:chgData name="Binita Gupta (binitag)" userId="2e1667b5-636b-4c95-a3b3-a8a0dc9f68da" providerId="ADAL" clId="{4696C2EA-7D09-4F49-BE53-08421C8742AB}" dt="2023-12-21T16:46:18.491" v="312"/>
          <ac:cxnSpMkLst>
            <pc:docMk/>
            <pc:sldMk cId="184415321" sldId="288"/>
            <ac:cxnSpMk id="19" creationId="{677B8F9E-EAEE-BEB8-6FD2-E62376F8D165}"/>
          </ac:cxnSpMkLst>
        </pc:cxnChg>
        <pc:cxnChg chg="add del mod">
          <ac:chgData name="Binita Gupta (binitag)" userId="2e1667b5-636b-4c95-a3b3-a8a0dc9f68da" providerId="ADAL" clId="{4696C2EA-7D09-4F49-BE53-08421C8742AB}" dt="2023-12-21T16:46:18.491" v="312"/>
          <ac:cxnSpMkLst>
            <pc:docMk/>
            <pc:sldMk cId="184415321" sldId="288"/>
            <ac:cxnSpMk id="20" creationId="{C1142C4E-E2EB-8D0B-05C6-F38D6A5D2144}"/>
          </ac:cxnSpMkLst>
        </pc:cxnChg>
        <pc:cxnChg chg="add del mod">
          <ac:chgData name="Binita Gupta (binitag)" userId="2e1667b5-636b-4c95-a3b3-a8a0dc9f68da" providerId="ADAL" clId="{4696C2EA-7D09-4F49-BE53-08421C8742AB}" dt="2023-12-21T16:46:18.491" v="312"/>
          <ac:cxnSpMkLst>
            <pc:docMk/>
            <pc:sldMk cId="184415321" sldId="288"/>
            <ac:cxnSpMk id="21" creationId="{B09838B6-9A0D-5369-A1A7-C54BECA8333A}"/>
          </ac:cxnSpMkLst>
        </pc:cxnChg>
        <pc:cxnChg chg="add del mod">
          <ac:chgData name="Binita Gupta (binitag)" userId="2e1667b5-636b-4c95-a3b3-a8a0dc9f68da" providerId="ADAL" clId="{4696C2EA-7D09-4F49-BE53-08421C8742AB}" dt="2023-12-21T16:46:18.491" v="312"/>
          <ac:cxnSpMkLst>
            <pc:docMk/>
            <pc:sldMk cId="184415321" sldId="288"/>
            <ac:cxnSpMk id="22" creationId="{8EFCB3C4-E2C5-58C0-9FA1-6FD703BEB8D4}"/>
          </ac:cxnSpMkLst>
        </pc:cxnChg>
        <pc:cxnChg chg="add del mod">
          <ac:chgData name="Binita Gupta (binitag)" userId="2e1667b5-636b-4c95-a3b3-a8a0dc9f68da" providerId="ADAL" clId="{4696C2EA-7D09-4F49-BE53-08421C8742AB}" dt="2023-12-21T16:46:18.491" v="312"/>
          <ac:cxnSpMkLst>
            <pc:docMk/>
            <pc:sldMk cId="184415321" sldId="288"/>
            <ac:cxnSpMk id="23" creationId="{8BCA8A55-E341-A75B-1449-86034697ABC5}"/>
          </ac:cxnSpMkLst>
        </pc:cxnChg>
        <pc:cxnChg chg="add del mod">
          <ac:chgData name="Binita Gupta (binitag)" userId="2e1667b5-636b-4c95-a3b3-a8a0dc9f68da" providerId="ADAL" clId="{4696C2EA-7D09-4F49-BE53-08421C8742AB}" dt="2023-12-21T16:46:18.491" v="312"/>
          <ac:cxnSpMkLst>
            <pc:docMk/>
            <pc:sldMk cId="184415321" sldId="288"/>
            <ac:cxnSpMk id="24" creationId="{AF6A3DCE-A470-94DF-DD31-D09E6FE7B984}"/>
          </ac:cxnSpMkLst>
        </pc:cxnChg>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pChg chg="mod">
          <ac:chgData name="Binita Gupta (binitag)" userId="2e1667b5-636b-4c95-a3b3-a8a0dc9f68da" providerId="ADAL" clId="{4696C2EA-7D09-4F49-BE53-08421C8742AB}" dt="2023-12-21T17:04:11.960" v="761" actId="20577"/>
          <ac:spMkLst>
            <pc:docMk/>
            <pc:sldMk cId="3059104401" sldId="289"/>
            <ac:spMk id="4098" creationId="{00000000-0000-0000-0000-000000000000}"/>
          </ac:spMkLst>
        </pc:spChg>
        <pc:picChg chg="add mod">
          <ac:chgData name="Binita Gupta (binitag)" userId="2e1667b5-636b-4c95-a3b3-a8a0dc9f68da" providerId="ADAL" clId="{4696C2EA-7D09-4F49-BE53-08421C8742AB}" dt="2023-12-21T17:02:00.079" v="719" actId="1076"/>
          <ac:picMkLst>
            <pc:docMk/>
            <pc:sldMk cId="3059104401" sldId="289"/>
            <ac:picMk id="2" creationId="{D97B038E-CEF3-1A42-D5B5-04B627529A89}"/>
          </ac:picMkLst>
        </pc:picChg>
        <pc:picChg chg="del">
          <ac:chgData name="Binita Gupta (binitag)" userId="2e1667b5-636b-4c95-a3b3-a8a0dc9f68da" providerId="ADAL" clId="{4696C2EA-7D09-4F49-BE53-08421C8742AB}" dt="2023-12-21T17:01:42.261" v="717" actId="478"/>
          <ac:picMkLst>
            <pc:docMk/>
            <pc:sldMk cId="3059104401" sldId="289"/>
            <ac:picMk id="28" creationId="{D89F10A3-32F2-FEB3-CFAC-AFEC428434CD}"/>
          </ac:picMkLst>
        </pc:picChg>
      </pc:sldChg>
      <pc:sldChg chg="modSp add mod">
        <pc:chgData name="Binita Gupta (binitag)" userId="2e1667b5-636b-4c95-a3b3-a8a0dc9f68da" providerId="ADAL" clId="{4696C2EA-7D09-4F49-BE53-08421C8742AB}" dt="2023-12-21T20:42:34.319" v="4820" actId="1076"/>
        <pc:sldMkLst>
          <pc:docMk/>
          <pc:sldMk cId="1552356036" sldId="290"/>
        </pc:sldMkLst>
        <pc:spChg chg="mod">
          <ac:chgData name="Binita Gupta (binitag)" userId="2e1667b5-636b-4c95-a3b3-a8a0dc9f68da" providerId="ADAL" clId="{4696C2EA-7D09-4F49-BE53-08421C8742AB}" dt="2023-12-21T17:12:58.662" v="973" actId="20577"/>
          <ac:spMkLst>
            <pc:docMk/>
            <pc:sldMk cId="1552356036" sldId="290"/>
            <ac:spMk id="4097" creationId="{00000000-0000-0000-0000-000000000000}"/>
          </ac:spMkLst>
        </pc:spChg>
        <pc:spChg chg="mod">
          <ac:chgData name="Binita Gupta (binitag)" userId="2e1667b5-636b-4c95-a3b3-a8a0dc9f68da" providerId="ADAL" clId="{4696C2EA-7D09-4F49-BE53-08421C8742AB}" dt="2023-12-21T20:41:53.319" v="4819" actId="20577"/>
          <ac:spMkLst>
            <pc:docMk/>
            <pc:sldMk cId="1552356036" sldId="290"/>
            <ac:spMk id="4098" creationId="{00000000-0000-0000-0000-000000000000}"/>
          </ac:spMkLst>
        </pc:spChg>
        <pc:picChg chg="mod">
          <ac:chgData name="Binita Gupta (binitag)" userId="2e1667b5-636b-4c95-a3b3-a8a0dc9f68da" providerId="ADAL" clId="{4696C2EA-7D09-4F49-BE53-08421C8742AB}" dt="2023-12-21T20:42:34.319" v="4820" actId="1076"/>
          <ac:picMkLst>
            <pc:docMk/>
            <pc:sldMk cId="1552356036" sldId="290"/>
            <ac:picMk id="28" creationId="{D89F10A3-32F2-FEB3-CFAC-AFEC428434CD}"/>
          </ac:picMkLst>
        </pc:picChg>
      </pc:sldChg>
      <pc:sldMasterChg chg="modSp mod">
        <pc:chgData name="Binita Gupta (binitag)" userId="2e1667b5-636b-4c95-a3b3-a8a0dc9f68da" providerId="ADAL" clId="{4696C2EA-7D09-4F49-BE53-08421C8742AB}" dt="2023-12-18T17:53:45.644" v="3" actId="20577"/>
        <pc:sldMasterMkLst>
          <pc:docMk/>
          <pc:sldMasterMk cId="0" sldId="2147483648"/>
        </pc:sldMasterMkLst>
        <pc:spChg chg="mod">
          <ac:chgData name="Binita Gupta (binitag)" userId="2e1667b5-636b-4c95-a3b3-a8a0dc9f68da" providerId="ADAL" clId="{4696C2EA-7D09-4F49-BE53-08421C8742AB}" dt="2023-12-18T17:53:45.644" v="3" actId="20577"/>
          <ac:spMkLst>
            <pc:docMk/>
            <pc:sldMasterMk cId="0" sldId="2147483648"/>
            <ac:spMk id="10" creationId="{00000000-0000-0000-0000-000000000000}"/>
          </ac:spMkLst>
        </pc:spChg>
      </pc:sldMasterChg>
    </pc:docChg>
  </pc:docChgLst>
  <pc:docChgLst>
    <pc:chgData name="Binita Gupta (binitag)" userId="2e1667b5-636b-4c95-a3b3-a8a0dc9f68da" providerId="ADAL" clId="{6F179F99-C2A0-A248-8BA8-30C67F7F28C0}"/>
    <pc:docChg chg="undo custSel delSld modSld">
      <pc:chgData name="Binita Gupta (binitag)" userId="2e1667b5-636b-4c95-a3b3-a8a0dc9f68da" providerId="ADAL" clId="{6F179F99-C2A0-A248-8BA8-30C67F7F28C0}" dt="2024-04-29T15:07:33.835" v="602" actId="20577"/>
      <pc:docMkLst>
        <pc:docMk/>
      </pc:docMkLst>
      <pc:sldChg chg="modSp mod">
        <pc:chgData name="Binita Gupta (binitag)" userId="2e1667b5-636b-4c95-a3b3-a8a0dc9f68da" providerId="ADAL" clId="{6F179F99-C2A0-A248-8BA8-30C67F7F28C0}" dt="2024-04-29T06:36:09.396" v="13" actId="20577"/>
        <pc:sldMkLst>
          <pc:docMk/>
          <pc:sldMk cId="1564151962" sldId="328"/>
        </pc:sldMkLst>
        <pc:spChg chg="mod">
          <ac:chgData name="Binita Gupta (binitag)" userId="2e1667b5-636b-4c95-a3b3-a8a0dc9f68da" providerId="ADAL" clId="{6F179F99-C2A0-A248-8BA8-30C67F7F28C0}" dt="2024-04-29T06:36:09.396" v="13" actId="20577"/>
          <ac:spMkLst>
            <pc:docMk/>
            <pc:sldMk cId="1564151962" sldId="328"/>
            <ac:spMk id="4098" creationId="{00000000-0000-0000-0000-000000000000}"/>
          </ac:spMkLst>
        </pc:spChg>
      </pc:sldChg>
      <pc:sldChg chg="modSp mod">
        <pc:chgData name="Binita Gupta (binitag)" userId="2e1667b5-636b-4c95-a3b3-a8a0dc9f68da" providerId="ADAL" clId="{6F179F99-C2A0-A248-8BA8-30C67F7F28C0}" dt="2024-04-29T06:27:28.844" v="1" actId="5793"/>
        <pc:sldMkLst>
          <pc:docMk/>
          <pc:sldMk cId="4065250037" sldId="333"/>
        </pc:sldMkLst>
        <pc:spChg chg="mod">
          <ac:chgData name="Binita Gupta (binitag)" userId="2e1667b5-636b-4c95-a3b3-a8a0dc9f68da" providerId="ADAL" clId="{6F179F99-C2A0-A248-8BA8-30C67F7F28C0}" dt="2024-04-29T06:27:28.844" v="1" actId="5793"/>
          <ac:spMkLst>
            <pc:docMk/>
            <pc:sldMk cId="4065250037" sldId="333"/>
            <ac:spMk id="4098" creationId="{00000000-0000-0000-0000-000000000000}"/>
          </ac:spMkLst>
        </pc:spChg>
      </pc:sldChg>
      <pc:sldChg chg="modSp mod">
        <pc:chgData name="Binita Gupta (binitag)" userId="2e1667b5-636b-4c95-a3b3-a8a0dc9f68da" providerId="ADAL" clId="{6F179F99-C2A0-A248-8BA8-30C67F7F28C0}" dt="2024-04-29T06:27:45.668" v="4" actId="20577"/>
        <pc:sldMkLst>
          <pc:docMk/>
          <pc:sldMk cId="2043247713" sldId="334"/>
        </pc:sldMkLst>
        <pc:spChg chg="mod">
          <ac:chgData name="Binita Gupta (binitag)" userId="2e1667b5-636b-4c95-a3b3-a8a0dc9f68da" providerId="ADAL" clId="{6F179F99-C2A0-A248-8BA8-30C67F7F28C0}" dt="2024-04-29T06:27:45.668" v="4" actId="20577"/>
          <ac:spMkLst>
            <pc:docMk/>
            <pc:sldMk cId="2043247713" sldId="334"/>
            <ac:spMk id="2" creationId="{DEAD83B3-13B3-9EDF-52C8-7D090407A6AC}"/>
          </ac:spMkLst>
        </pc:spChg>
      </pc:sldChg>
      <pc:sldChg chg="modSp mod">
        <pc:chgData name="Binita Gupta (binitag)" userId="2e1667b5-636b-4c95-a3b3-a8a0dc9f68da" providerId="ADAL" clId="{6F179F99-C2A0-A248-8BA8-30C67F7F28C0}" dt="2024-04-29T15:02:03.343" v="544" actId="20577"/>
        <pc:sldMkLst>
          <pc:docMk/>
          <pc:sldMk cId="359900838" sldId="335"/>
        </pc:sldMkLst>
        <pc:spChg chg="mod">
          <ac:chgData name="Binita Gupta (binitag)" userId="2e1667b5-636b-4c95-a3b3-a8a0dc9f68da" providerId="ADAL" clId="{6F179F99-C2A0-A248-8BA8-30C67F7F28C0}" dt="2024-04-29T15:02:03.343" v="544" actId="20577"/>
          <ac:spMkLst>
            <pc:docMk/>
            <pc:sldMk cId="359900838" sldId="335"/>
            <ac:spMk id="3" creationId="{37D71A61-FF1C-EF62-837D-E985266B8028}"/>
          </ac:spMkLst>
        </pc:spChg>
      </pc:sldChg>
      <pc:sldChg chg="del">
        <pc:chgData name="Binita Gupta (binitag)" userId="2e1667b5-636b-4c95-a3b3-a8a0dc9f68da" providerId="ADAL" clId="{6F179F99-C2A0-A248-8BA8-30C67F7F28C0}" dt="2024-04-29T06:27:51.557" v="5" actId="2696"/>
        <pc:sldMkLst>
          <pc:docMk/>
          <pc:sldMk cId="2908804932" sldId="337"/>
        </pc:sldMkLst>
      </pc:sldChg>
      <pc:sldChg chg="modSp mod">
        <pc:chgData name="Binita Gupta (binitag)" userId="2e1667b5-636b-4c95-a3b3-a8a0dc9f68da" providerId="ADAL" clId="{6F179F99-C2A0-A248-8BA8-30C67F7F28C0}" dt="2024-04-29T15:04:11.682" v="559" actId="20577"/>
        <pc:sldMkLst>
          <pc:docMk/>
          <pc:sldMk cId="3896037241" sldId="338"/>
        </pc:sldMkLst>
        <pc:spChg chg="mod">
          <ac:chgData name="Binita Gupta (binitag)" userId="2e1667b5-636b-4c95-a3b3-a8a0dc9f68da" providerId="ADAL" clId="{6F179F99-C2A0-A248-8BA8-30C67F7F28C0}" dt="2024-04-29T15:04:11.682" v="559" actId="20577"/>
          <ac:spMkLst>
            <pc:docMk/>
            <pc:sldMk cId="3896037241" sldId="338"/>
            <ac:spMk id="3" creationId="{37D71A61-FF1C-EF62-837D-E985266B8028}"/>
          </ac:spMkLst>
        </pc:spChg>
      </pc:sldChg>
      <pc:sldChg chg="modSp mod">
        <pc:chgData name="Binita Gupta (binitag)" userId="2e1667b5-636b-4c95-a3b3-a8a0dc9f68da" providerId="ADAL" clId="{6F179F99-C2A0-A248-8BA8-30C67F7F28C0}" dt="2024-04-29T15:07:33.835" v="602" actId="20577"/>
        <pc:sldMkLst>
          <pc:docMk/>
          <pc:sldMk cId="3365892904" sldId="340"/>
        </pc:sldMkLst>
        <pc:spChg chg="mod">
          <ac:chgData name="Binita Gupta (binitag)" userId="2e1667b5-636b-4c95-a3b3-a8a0dc9f68da" providerId="ADAL" clId="{6F179F99-C2A0-A248-8BA8-30C67F7F28C0}" dt="2024-04-29T15:07:33.835" v="602" actId="20577"/>
          <ac:spMkLst>
            <pc:docMk/>
            <pc:sldMk cId="3365892904" sldId="340"/>
            <ac:spMk id="3" creationId="{0CEF7D4B-D7C0-B09C-0CAD-60C20F707A39}"/>
          </ac:spMkLst>
        </pc:spChg>
      </pc:sldChg>
      <pc:sldChg chg="modSp mod">
        <pc:chgData name="Binita Gupta (binitag)" userId="2e1667b5-636b-4c95-a3b3-a8a0dc9f68da" providerId="ADAL" clId="{6F179F99-C2A0-A248-8BA8-30C67F7F28C0}" dt="2024-04-29T06:50:57.529" v="337" actId="20577"/>
        <pc:sldMkLst>
          <pc:docMk/>
          <pc:sldMk cId="794342857" sldId="344"/>
        </pc:sldMkLst>
        <pc:spChg chg="mod">
          <ac:chgData name="Binita Gupta (binitag)" userId="2e1667b5-636b-4c95-a3b3-a8a0dc9f68da" providerId="ADAL" clId="{6F179F99-C2A0-A248-8BA8-30C67F7F28C0}" dt="2024-04-29T06:50:57.529" v="337" actId="20577"/>
          <ac:spMkLst>
            <pc:docMk/>
            <pc:sldMk cId="794342857" sldId="344"/>
            <ac:spMk id="3" creationId="{682CEAD6-F7CE-6FA1-7183-BB90DF39702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6/26/24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84859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6175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103731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039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532399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94371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94228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802.11-24/397r1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 Support for End-to-End QoS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2024-02-26</a:t>
            </a:r>
          </a:p>
        </p:txBody>
      </p:sp>
      <p:sp>
        <p:nvSpPr>
          <p:cNvPr id="6" name="Date Placeholder 3"/>
          <p:cNvSpPr>
            <a:spLocks noGrp="1"/>
          </p:cNvSpPr>
          <p:nvPr>
            <p:ph type="dt" idx="10"/>
          </p:nvPr>
        </p:nvSpPr>
        <p:spPr/>
        <p:txBody>
          <a:bodyPr/>
          <a:lstStyle/>
          <a:p>
            <a:r>
              <a:rPr lang="en-US"/>
              <a:t>February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11357900"/>
              </p:ext>
            </p:extLst>
          </p:nvPr>
        </p:nvGraphicFramePr>
        <p:xfrm>
          <a:off x="1117600" y="3030538"/>
          <a:ext cx="10272713" cy="2570162"/>
        </p:xfrm>
        <a:graphic>
          <a:graphicData uri="http://schemas.openxmlformats.org/presentationml/2006/ole">
            <mc:AlternateContent xmlns:mc="http://schemas.openxmlformats.org/markup-compatibility/2006">
              <mc:Choice xmlns:v="urn:schemas-microsoft-com:vml" Requires="v">
                <p:oleObj name="Document" r:id="rId3" imgW="10439400" imgH="2628900" progId="Word.Document.8">
                  <p:embed/>
                </p:oleObj>
              </mc:Choice>
              <mc:Fallback>
                <p:oleObj name="Document" r:id="rId3" imgW="10439400" imgH="2628900" progId="Word.Document.8">
                  <p:embed/>
                  <p:pic>
                    <p:nvPicPr>
                      <p:cNvPr id="3075" name="Object 3"/>
                      <p:cNvPicPr>
                        <a:picLocks noChangeAspect="1" noChangeArrowheads="1"/>
                      </p:cNvPicPr>
                      <p:nvPr/>
                    </p:nvPicPr>
                    <p:blipFill>
                      <a:blip r:embed="rId4"/>
                      <a:srcRect/>
                      <a:stretch>
                        <a:fillRect/>
                      </a:stretch>
                    </p:blipFill>
                    <p:spPr bwMode="auto">
                      <a:xfrm>
                        <a:off x="1117600" y="3030538"/>
                        <a:ext cx="10272713" cy="2570162"/>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3549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Proposal 4: Application Identification in SCS </a:t>
            </a:r>
          </a:p>
        </p:txBody>
      </p:sp>
      <p:sp>
        <p:nvSpPr>
          <p:cNvPr id="4098" name="Rectangle 2"/>
          <p:cNvSpPr>
            <a:spLocks noGrp="1" noChangeArrowheads="1"/>
          </p:cNvSpPr>
          <p:nvPr>
            <p:ph idx="1"/>
          </p:nvPr>
        </p:nvSpPr>
        <p:spPr>
          <a:xfrm>
            <a:off x="906625" y="1421296"/>
            <a:ext cx="10667999" cy="4903304"/>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Problem statement: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Enterprise network QoS policies are defined based on specific business-critical applications for a given deployment, e.g.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autonomous robotic application in a manufacturing plant, video collab or virtual desktop apps in a carpeted office</a:t>
            </a:r>
            <a:endParaRPr lang="en-GB" sz="14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802.11be SCS request specifies TCLAS (IP tuple) information for DL flows for flow classification, which is used for prioritization of these specific IP flows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However, IP tuple info for an application is dynamic and can change. Network QoS policies are defined based on more static identification for an application, such as a FQDN/URI or an Application ID (OS specific)</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It is desired that an SCS request includes such application identification, for AP to be able to apply network policy at SCS request and prioritize business-critical flows for E2E SLA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Proposal:</a:t>
            </a:r>
          </a:p>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Enhance SCS request to provide flow/app identification using FQDN/URI or Application ID (OS specific) when requesting resources for DL and UL </a:t>
            </a:r>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SCS Descriptor can include </a:t>
            </a:r>
            <a:r>
              <a:rPr lang="en-US" sz="1600" dirty="0"/>
              <a:t>a subelement to provide </a:t>
            </a:r>
            <a:r>
              <a:rPr lang="en-US" sz="1600" b="0" dirty="0"/>
              <a:t>FQDN/URI or Application ID for the application flow</a:t>
            </a:r>
            <a:endParaRPr lang="en-US" sz="20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28600315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F249A-E821-7A29-BC8F-AFEC3BB3867B}"/>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CEF7D4B-D7C0-B09C-0CAD-60C20F707A39}"/>
              </a:ext>
            </a:extLst>
          </p:cNvPr>
          <p:cNvSpPr>
            <a:spLocks noGrp="1"/>
          </p:cNvSpPr>
          <p:nvPr>
            <p:ph idx="1"/>
          </p:nvPr>
        </p:nvSpPr>
        <p:spPr>
          <a:xfrm>
            <a:off x="909736" y="1830390"/>
            <a:ext cx="10598150" cy="4408019"/>
          </a:xfrm>
        </p:spPr>
        <p:txBody>
          <a:bodyPr/>
          <a:lstStyle/>
          <a:p>
            <a:pPr>
              <a:buFont typeface="Arial" panose="020B0604020202020204" pitchFamily="34" charset="0"/>
              <a:buChar char="•"/>
            </a:pPr>
            <a:r>
              <a:rPr lang="en-US" sz="2000" b="0" dirty="0"/>
              <a:t>This presentation proposed some key </a:t>
            </a:r>
            <a:r>
              <a:rPr lang="en-GB" sz="2000" b="0" dirty="0"/>
              <a:t>SCS enhancements which are needed to facilitate meeting E2E QoS/SLA for business-critical applications in enterprise networks</a:t>
            </a:r>
          </a:p>
          <a:p>
            <a:pPr>
              <a:buFont typeface="Arial" panose="020B0604020202020204" pitchFamily="34" charset="0"/>
              <a:buChar char="•"/>
            </a:pPr>
            <a:endParaRPr lang="en-GB" sz="2000" b="0" dirty="0"/>
          </a:p>
          <a:p>
            <a:pPr>
              <a:buFont typeface="Arial" panose="020B0604020202020204" pitchFamily="34" charset="0"/>
              <a:buChar char="•"/>
            </a:pPr>
            <a:r>
              <a:rPr lang="en-GB" sz="2000" b="0" dirty="0"/>
              <a:t>Proposed SCS enhancements include:</a:t>
            </a:r>
          </a:p>
          <a:p>
            <a:pPr marL="800100" lvl="1" indent="-342900">
              <a:buFont typeface="Wingdings" pitchFamily="2" charset="2"/>
              <a:buChar char="Ø"/>
            </a:pPr>
            <a:r>
              <a:rPr lang="en-GB" sz="1800" dirty="0"/>
              <a:t>Support for UL TCLAS in SCS Request, to apply flow level prioritization in the network</a:t>
            </a:r>
          </a:p>
          <a:p>
            <a:pPr marL="800100" lvl="1" indent="-342900">
              <a:buFont typeface="Wingdings" pitchFamily="2" charset="2"/>
              <a:buChar char="Ø"/>
            </a:pPr>
            <a:r>
              <a:rPr lang="en-US" sz="1800" dirty="0"/>
              <a:t>AP initiated SCS for UL, to prioritize UL flows based on network QoS policy </a:t>
            </a:r>
          </a:p>
          <a:p>
            <a:pPr marL="800100" lvl="1" indent="-342900">
              <a:buFont typeface="Wingdings" pitchFamily="2" charset="2"/>
              <a:buChar char="Ø"/>
            </a:pPr>
            <a:r>
              <a:rPr lang="en-US" sz="1800" dirty="0"/>
              <a:t>AP suggested TID for SCS flows, to allow mapping flows to TIDs per network QoS policy in DL &amp; UL</a:t>
            </a:r>
          </a:p>
          <a:p>
            <a:pPr marL="800100" lvl="1" indent="-342900">
              <a:buFont typeface="Wingdings" pitchFamily="2" charset="2"/>
              <a:buChar char="Ø"/>
            </a:pPr>
            <a:r>
              <a:rPr lang="en-US" sz="1800" dirty="0"/>
              <a:t>Signal continuation of SCS processing, to enable DPI/NBAR for flow identification and applying flow specific policy </a:t>
            </a:r>
          </a:p>
          <a:p>
            <a:pPr marL="800100" lvl="1" indent="-342900">
              <a:buFont typeface="Wingdings" pitchFamily="2" charset="2"/>
              <a:buChar char="Ø"/>
            </a:pPr>
            <a:r>
              <a:rPr lang="en-US" sz="1800" dirty="0"/>
              <a:t>Application identification in SCS, to enable applying application specific policy at the AP</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82B8755-C105-AFA9-542B-18829373638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FDB7C02-7683-C71A-B9B0-B9F6AC093537}"/>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BC160BE5-9A6D-9EDD-CC93-D3EFB2DC5D24}"/>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3365892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0" y="1981201"/>
            <a:ext cx="10591799" cy="4113213"/>
          </a:xfrm>
        </p:spPr>
        <p:txBody>
          <a:bodyPr/>
          <a:lstStyle/>
          <a:p>
            <a:r>
              <a:rPr lang="en-GB" sz="2000" b="0" dirty="0"/>
              <a:t>[1] 11-23-2029, “</a:t>
            </a:r>
            <a:r>
              <a:rPr lang="en-US" sz="2000" b="0" dirty="0"/>
              <a:t>Overview of Enterprise Policy and Goals”</a:t>
            </a:r>
            <a:endParaRPr lang="en-GB" sz="2000" b="0" dirty="0"/>
          </a:p>
          <a:p>
            <a:r>
              <a:rPr lang="en-GB" altLang="zh-CN" sz="2000" b="0" dirty="0"/>
              <a:t>[2] 11-23-1540-05-00be-lb275-cr-for-scs-tclas-counter-proposal</a:t>
            </a:r>
            <a:endParaRPr lang="en-US" altLang="zh-CN"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365524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811742" y="1845630"/>
            <a:ext cx="10667999" cy="419099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UHR PAR is aiming to provide improved low latency support.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Many applications such as video collaboration, XR, immersive education/training, real-time gaming, robotics etc. require support for low end-to-end latency and jitter.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[1] Highlighted that the goal of an </a:t>
            </a:r>
            <a:r>
              <a:rPr lang="en-US" sz="2000" b="0" dirty="0"/>
              <a:t>enterprise network is to deliver all traffic in a timely manner when enough bandwidth is available and prioritize business-critical flows to meet E2E SLA/QoS in case of network congestion.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To meet E2E SLA for applications, enterprise networks prioritize applications both on the Wi-Fi access (AP/WLC) and other parts of the network (e.g. SD-WAN).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In this presentation we propose some key SCS enhancements needed to meet E2E SLA for business-critical applications in enterprise deployments.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15641519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3549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Problem statement 1</a:t>
            </a:r>
          </a:p>
        </p:txBody>
      </p:sp>
      <p:sp>
        <p:nvSpPr>
          <p:cNvPr id="4098" name="Rectangle 2"/>
          <p:cNvSpPr>
            <a:spLocks noGrp="1" noChangeArrowheads="1"/>
          </p:cNvSpPr>
          <p:nvPr>
            <p:ph idx="1"/>
          </p:nvPr>
        </p:nvSpPr>
        <p:spPr>
          <a:xfrm>
            <a:off x="838200" y="1347492"/>
            <a:ext cx="10667999" cy="337690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To meet E2E SLA for </a:t>
            </a:r>
            <a:r>
              <a:rPr lang="en-US" sz="1800" b="0" dirty="0"/>
              <a:t>business</a:t>
            </a:r>
            <a:r>
              <a:rPr lang="en-GB" sz="1800" b="0" dirty="0"/>
              <a:t> critical flows, enterprise networks apply flow specific QoS policies across the network (including AP/WLC and SD-WAN) to prioritize these flows.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TCLAS info is needed to classify flows and apply flow level policy (based on IP tuple) at network nodes (e.g. switches) for E2E QoS boosting for SCS flows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However, 802.11be does not provide TCLAS for UL SCS request with QoS Characteristics.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There can be multiple UL flows active from a given STA for a given TID – e.g. video collaboration while a live sports stream running in the background, both flows mapped to TID 5.</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Without UL TCLAS, the UL QoS Char. is not associated with an UL IP flow </a:t>
            </a:r>
            <a:r>
              <a:rPr lang="en-GB" sz="1600" dirty="0">
                <a:sym typeface="Wingdings" pitchFamily="2" charset="2"/>
              </a:rPr>
              <a:t> </a:t>
            </a:r>
            <a:r>
              <a:rPr lang="en-GB" sz="1600" dirty="0"/>
              <a:t>network cannot apply per flow policy to prioritize UL flows </a:t>
            </a:r>
            <a:r>
              <a:rPr lang="en-GB" sz="1600" dirty="0">
                <a:sym typeface="Wingdings" pitchFamily="2" charset="2"/>
              </a:rPr>
              <a:t></a:t>
            </a:r>
            <a:r>
              <a:rPr lang="en-GB" sz="1600" dirty="0"/>
              <a:t>UL flows are treated as best effort in rest of the network </a:t>
            </a:r>
            <a:r>
              <a:rPr lang="en-GB" sz="1600" dirty="0">
                <a:sym typeface="Wingdings" pitchFamily="2" charset="2"/>
              </a:rPr>
              <a:t> E2E SLA not met</a:t>
            </a:r>
            <a:r>
              <a:rPr lang="en-GB" sz="1600" dirty="0"/>
              <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Note: TCLAS is provided for DL SCS flows </a:t>
            </a:r>
            <a:r>
              <a:rPr lang="en-GB" sz="1600" dirty="0">
                <a:sym typeface="Wingdings" pitchFamily="2" charset="2"/>
              </a:rPr>
              <a:t> </a:t>
            </a:r>
            <a:r>
              <a:rPr lang="en-GB" sz="1600" dirty="0"/>
              <a:t>such flows can be prioritized in rest of the network for E2E SLA. This leads to undesirable </a:t>
            </a:r>
            <a:r>
              <a:rPr lang="en-GB" sz="1600" u="sng" dirty="0"/>
              <a:t>asymmetric E2E QoS treatment </a:t>
            </a:r>
            <a:r>
              <a:rPr lang="en-GB" sz="1600" dirty="0"/>
              <a:t>for an app (DL is prioritized E2E, but UL is not).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pic>
        <p:nvPicPr>
          <p:cNvPr id="9" name="Picture 8">
            <a:extLst>
              <a:ext uri="{FF2B5EF4-FFF2-40B4-BE49-F238E27FC236}">
                <a16:creationId xmlns:a16="http://schemas.microsoft.com/office/drawing/2014/main" id="{B38BA916-495B-6285-770B-7E6A1238CB4A}"/>
              </a:ext>
            </a:extLst>
          </p:cNvPr>
          <p:cNvPicPr>
            <a:picLocks noChangeAspect="1"/>
          </p:cNvPicPr>
          <p:nvPr/>
        </p:nvPicPr>
        <p:blipFill>
          <a:blip r:embed="rId3"/>
          <a:stretch>
            <a:fillRect/>
          </a:stretch>
        </p:blipFill>
        <p:spPr>
          <a:xfrm>
            <a:off x="3200400" y="4724400"/>
            <a:ext cx="6896610" cy="1726257"/>
          </a:xfrm>
          <a:prstGeom prst="rect">
            <a:avLst/>
          </a:prstGeom>
        </p:spPr>
      </p:pic>
    </p:spTree>
    <p:extLst>
      <p:ext uri="{BB962C8B-B14F-4D97-AF65-F5344CB8AC3E}">
        <p14:creationId xmlns:p14="http://schemas.microsoft.com/office/powerpoint/2010/main" val="325345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Proposal 1: UL TCLAS in SCS Request</a:t>
            </a:r>
          </a:p>
        </p:txBody>
      </p:sp>
      <p:sp>
        <p:nvSpPr>
          <p:cNvPr id="4098" name="Rectangle 2"/>
          <p:cNvSpPr>
            <a:spLocks noGrp="1" noChangeArrowheads="1"/>
          </p:cNvSpPr>
          <p:nvPr>
            <p:ph idx="1"/>
          </p:nvPr>
        </p:nvSpPr>
        <p:spPr>
          <a:xfrm>
            <a:off x="609600" y="1851245"/>
            <a:ext cx="6629400" cy="4038600"/>
          </a:xfrm>
          <a:ln/>
        </p:spPr>
        <p:txBody>
          <a:bodyPr/>
          <a:lstStyle/>
          <a:p>
            <a:pPr marL="400050">
              <a:buFont typeface="Arial" panose="020B0604020202020204" pitchFamily="34" charset="0"/>
              <a:buChar char="•"/>
            </a:pPr>
            <a:r>
              <a:rPr lang="en-US" sz="1800" b="0" dirty="0"/>
              <a:t>UL TCLAS needs to be provided for SCS Request with UL QoS Characteristics [2], then:</a:t>
            </a:r>
          </a:p>
          <a:p>
            <a:pPr marL="800100" lvl="1">
              <a:buFont typeface="Arial" panose="020B0604020202020204" pitchFamily="34" charset="0"/>
              <a:buChar char="•"/>
            </a:pPr>
            <a:r>
              <a:rPr lang="en-US" sz="1600" dirty="0"/>
              <a:t>AP can apply and/or create flow specific policy for UL SCS flow for meeting E2E SLA, e.g. prioritize IP flow carrying XR UL pose data (to an Edge Compute) at intermediate nodes.</a:t>
            </a:r>
          </a:p>
          <a:p>
            <a:pPr marL="800100" lvl="1">
              <a:buFont typeface="Arial" panose="020B0604020202020204" pitchFamily="34" charset="0"/>
              <a:buChar char="•"/>
            </a:pPr>
            <a:r>
              <a:rPr lang="en-US" sz="1600" dirty="0"/>
              <a:t>UL TCLAS allows an AP to apply flow level policy for SCS requests and allocate UL resources, e.g. trigger frequently with enough RU allocation for meeting QoS for business-critical flows.</a:t>
            </a:r>
          </a:p>
          <a:p>
            <a:pPr marL="400050">
              <a:buFont typeface="Arial" panose="020B0604020202020204" pitchFamily="34" charset="0"/>
              <a:buChar char="•"/>
            </a:pPr>
            <a:r>
              <a:rPr lang="en-US" sz="1800" b="0" dirty="0"/>
              <a:t>Similar to DL, the UL TCLAS should be provided always in the SCS request, to enable symmetric E2E QoS prioritization both for DL and UL.</a:t>
            </a:r>
          </a:p>
          <a:p>
            <a:pPr marL="800100" lvl="1">
              <a:buFont typeface="Arial" panose="020B0604020202020204" pitchFamily="34" charset="0"/>
              <a:buChar char="•"/>
            </a:pPr>
            <a:r>
              <a:rPr lang="en-US" sz="1600" dirty="0"/>
              <a:t>If UL TCLAS is not provided, an AP MLD can signal to non-AP MLD (e.g. using a status code) that the UL TCLAS is needed.</a:t>
            </a:r>
            <a:endParaRPr lang="en-US"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pic>
        <p:nvPicPr>
          <p:cNvPr id="2" name="Picture 1">
            <a:extLst>
              <a:ext uri="{FF2B5EF4-FFF2-40B4-BE49-F238E27FC236}">
                <a16:creationId xmlns:a16="http://schemas.microsoft.com/office/drawing/2014/main" id="{CC01D55E-7E0F-F33F-B764-73BD088EA4BB}"/>
              </a:ext>
            </a:extLst>
          </p:cNvPr>
          <p:cNvPicPr>
            <a:picLocks noChangeAspect="1"/>
          </p:cNvPicPr>
          <p:nvPr/>
        </p:nvPicPr>
        <p:blipFill>
          <a:blip r:embed="rId3"/>
          <a:stretch>
            <a:fillRect/>
          </a:stretch>
        </p:blipFill>
        <p:spPr>
          <a:xfrm>
            <a:off x="7543800" y="2404493"/>
            <a:ext cx="4554718" cy="2818455"/>
          </a:xfrm>
          <a:prstGeom prst="rect">
            <a:avLst/>
          </a:prstGeom>
        </p:spPr>
      </p:pic>
    </p:spTree>
    <p:extLst>
      <p:ext uri="{BB962C8B-B14F-4D97-AF65-F5344CB8AC3E}">
        <p14:creationId xmlns:p14="http://schemas.microsoft.com/office/powerpoint/2010/main" val="30652555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Problem statement 2</a:t>
            </a:r>
          </a:p>
        </p:txBody>
      </p:sp>
      <p:sp>
        <p:nvSpPr>
          <p:cNvPr id="4098" name="Rectangle 2"/>
          <p:cNvSpPr>
            <a:spLocks noGrp="1" noChangeArrowheads="1"/>
          </p:cNvSpPr>
          <p:nvPr>
            <p:ph idx="1"/>
          </p:nvPr>
        </p:nvSpPr>
        <p:spPr>
          <a:xfrm>
            <a:off x="891703" y="1391158"/>
            <a:ext cx="10667999" cy="4703661"/>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In many cases, apps running on client devices (e.g. laptops, phones, IoT devices) may not provide QoS KPIs to the Wi-Fi layer for business-critical flows because: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client-side apps do not implement QoS KPIs, 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the OS platform does not provide APIs to applications for specifying QoS KPIs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In these cases, SCS request with QoS Char is not sent to the AP </a:t>
            </a:r>
            <a:r>
              <a:rPr lang="en-GB" sz="2000" b="0" dirty="0">
                <a:sym typeface="Wingdings" pitchFamily="2" charset="2"/>
              </a:rPr>
              <a:t> </a:t>
            </a:r>
            <a:r>
              <a:rPr lang="en-GB" sz="2000" b="0" dirty="0"/>
              <a:t>business-critical app traffic is sent as best effort over Wi-Fi access, leading to not meeting E2E SLA</a:t>
            </a:r>
            <a:endParaRPr lang="en-US"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In some cases, even when a client sends an SCS request with QoS Char for a flow (DL/UL), it may not align with the network QoS policy for that flow for that specific deployment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E.g. STA requesting TID 4 for a robotics app in </a:t>
            </a:r>
            <a:r>
              <a:rPr lang="en-US" sz="1800" dirty="0" err="1"/>
              <a:t>IIoT</a:t>
            </a:r>
            <a:r>
              <a:rPr lang="en-US" sz="1800" dirty="0"/>
              <a:t>, and in network policy it is configured as TID 6.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For business-critical flows enterprise networks have E2E SLA/QoS KPIs defined and apply QoS policies E2E to prioritize these flows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In many cases network performs *DPI/NBAR for flow classification and mapping to desired QoS policy</a:t>
            </a:r>
            <a:endParaRPr lang="en-US" sz="16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sp>
        <p:nvSpPr>
          <p:cNvPr id="2" name="TextBox 1">
            <a:extLst>
              <a:ext uri="{FF2B5EF4-FFF2-40B4-BE49-F238E27FC236}">
                <a16:creationId xmlns:a16="http://schemas.microsoft.com/office/drawing/2014/main" id="{2378191A-0160-C64D-6E8B-CCF0C5CA1C5F}"/>
              </a:ext>
            </a:extLst>
          </p:cNvPr>
          <p:cNvSpPr txBox="1"/>
          <p:nvPr/>
        </p:nvSpPr>
        <p:spPr>
          <a:xfrm>
            <a:off x="6324600" y="6094819"/>
            <a:ext cx="5053496" cy="276999"/>
          </a:xfrm>
          <a:prstGeom prst="rect">
            <a:avLst/>
          </a:prstGeom>
          <a:noFill/>
        </p:spPr>
        <p:txBody>
          <a:bodyPr wrap="square" rtlCol="0">
            <a:spAutoFit/>
          </a:bodyPr>
          <a:lstStyle/>
          <a:p>
            <a:r>
              <a:rPr lang="en-US" sz="1200" dirty="0">
                <a:solidFill>
                  <a:schemeClr val="tx1"/>
                </a:solidFill>
              </a:rPr>
              <a:t>*DPI: Deep Packet Inspection, NBAR: Network Based Application recognition</a:t>
            </a:r>
          </a:p>
        </p:txBody>
      </p:sp>
    </p:spTree>
    <p:extLst>
      <p:ext uri="{BB962C8B-B14F-4D97-AF65-F5344CB8AC3E}">
        <p14:creationId xmlns:p14="http://schemas.microsoft.com/office/powerpoint/2010/main" val="4065250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D83B3-13B3-9EDF-52C8-7D090407A6AC}"/>
              </a:ext>
            </a:extLst>
          </p:cNvPr>
          <p:cNvSpPr>
            <a:spLocks noGrp="1"/>
          </p:cNvSpPr>
          <p:nvPr>
            <p:ph type="title"/>
          </p:nvPr>
        </p:nvSpPr>
        <p:spPr>
          <a:xfrm>
            <a:off x="914401" y="617311"/>
            <a:ext cx="10361084" cy="678089"/>
          </a:xfrm>
        </p:spPr>
        <p:txBody>
          <a:bodyPr/>
          <a:lstStyle/>
          <a:p>
            <a:r>
              <a:rPr lang="en-US" dirty="0"/>
              <a:t>Proposal 2a: AP Initiated SCS for UL</a:t>
            </a:r>
          </a:p>
        </p:txBody>
      </p:sp>
      <p:sp>
        <p:nvSpPr>
          <p:cNvPr id="3" name="Content Placeholder 2">
            <a:extLst>
              <a:ext uri="{FF2B5EF4-FFF2-40B4-BE49-F238E27FC236}">
                <a16:creationId xmlns:a16="http://schemas.microsoft.com/office/drawing/2014/main" id="{37D71A61-FF1C-EF62-837D-E985266B8028}"/>
              </a:ext>
            </a:extLst>
          </p:cNvPr>
          <p:cNvSpPr>
            <a:spLocks noGrp="1"/>
          </p:cNvSpPr>
          <p:nvPr>
            <p:ph idx="1"/>
          </p:nvPr>
        </p:nvSpPr>
        <p:spPr>
          <a:xfrm>
            <a:off x="929217" y="1295400"/>
            <a:ext cx="10576983" cy="3124200"/>
          </a:xfrm>
        </p:spPr>
        <p:txBody>
          <a:bodyPr/>
          <a:lstStyle/>
          <a:p>
            <a:pPr marL="285750" indent="-2857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AP can provide UL QoS policy for business-critical flows to STA using AP initiated SCS with QoS Char, to enable STA to prioritize UL flows. E.g. AP can signal delay bound and desired TID for an UL TCLAS.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Option 1: AP can send an AP initiated SCS Request to STA to provide UL QoS Char (per UL TCLAS), which should be applied in the UL.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Option 2: AP can send an unsolicited SCS Response to STA to provide UL QoS Char (per UL TCLAS) with a new Accept SCS status. STA applies received QoS in UL, and (if needed) can use SCS Change for the SCS stream.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Similar to unsolicited TWT Response sent with Accept TWT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AP also applies DL QoS for business-critical flows. AP can send unsolicited SCS Response to STA to signal DL QoS applied. STA may choose to make changes to DL QoS applied.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If STA is already requesting UL QoS for a flow/TCLAS, then AP would not initiate SCS for that flow. It can suggest any alternate QoS characteristics in SCS Response.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400" dirty="0"/>
          </a:p>
          <a:p>
            <a:endParaRPr lang="en-US" dirty="0"/>
          </a:p>
        </p:txBody>
      </p:sp>
      <p:sp>
        <p:nvSpPr>
          <p:cNvPr id="4" name="Slide Number Placeholder 3">
            <a:extLst>
              <a:ext uri="{FF2B5EF4-FFF2-40B4-BE49-F238E27FC236}">
                <a16:creationId xmlns:a16="http://schemas.microsoft.com/office/drawing/2014/main" id="{9E100B6E-7BEA-6C60-6BF8-AC7C76E1D59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A2E3E60-51CB-1522-7F08-59D9F49678E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DD4BD8E-5D64-9458-D055-33D023893D64}"/>
              </a:ext>
            </a:extLst>
          </p:cNvPr>
          <p:cNvSpPr>
            <a:spLocks noGrp="1"/>
          </p:cNvSpPr>
          <p:nvPr>
            <p:ph type="dt" idx="15"/>
          </p:nvPr>
        </p:nvSpPr>
        <p:spPr/>
        <p:txBody>
          <a:bodyPr/>
          <a:lstStyle/>
          <a:p>
            <a:r>
              <a:rPr lang="en-US"/>
              <a:t>February 2024</a:t>
            </a:r>
            <a:endParaRPr lang="en-GB" dirty="0"/>
          </a:p>
        </p:txBody>
      </p:sp>
      <p:pic>
        <p:nvPicPr>
          <p:cNvPr id="8" name="Picture 7">
            <a:extLst>
              <a:ext uri="{FF2B5EF4-FFF2-40B4-BE49-F238E27FC236}">
                <a16:creationId xmlns:a16="http://schemas.microsoft.com/office/drawing/2014/main" id="{45B05489-B3B5-211A-2C33-FE0DDF0B4E0F}"/>
              </a:ext>
            </a:extLst>
          </p:cNvPr>
          <p:cNvPicPr>
            <a:picLocks noChangeAspect="1"/>
          </p:cNvPicPr>
          <p:nvPr/>
        </p:nvPicPr>
        <p:blipFill>
          <a:blip r:embed="rId3"/>
          <a:stretch>
            <a:fillRect/>
          </a:stretch>
        </p:blipFill>
        <p:spPr>
          <a:xfrm>
            <a:off x="2544762" y="4438165"/>
            <a:ext cx="7345892" cy="1901985"/>
          </a:xfrm>
          <a:prstGeom prst="rect">
            <a:avLst/>
          </a:prstGeom>
        </p:spPr>
      </p:pic>
    </p:spTree>
    <p:extLst>
      <p:ext uri="{BB962C8B-B14F-4D97-AF65-F5344CB8AC3E}">
        <p14:creationId xmlns:p14="http://schemas.microsoft.com/office/powerpoint/2010/main" val="2043247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D83B3-13B3-9EDF-52C8-7D090407A6AC}"/>
              </a:ext>
            </a:extLst>
          </p:cNvPr>
          <p:cNvSpPr>
            <a:spLocks noGrp="1"/>
          </p:cNvSpPr>
          <p:nvPr>
            <p:ph type="title"/>
          </p:nvPr>
        </p:nvSpPr>
        <p:spPr>
          <a:xfrm>
            <a:off x="914401" y="617311"/>
            <a:ext cx="10361084" cy="847643"/>
          </a:xfrm>
        </p:spPr>
        <p:txBody>
          <a:bodyPr/>
          <a:lstStyle/>
          <a:p>
            <a:r>
              <a:rPr lang="en-US" dirty="0"/>
              <a:t>Proposal 2b: AP Suggested TID for SCS flows</a:t>
            </a:r>
          </a:p>
        </p:txBody>
      </p:sp>
      <p:sp>
        <p:nvSpPr>
          <p:cNvPr id="3" name="Content Placeholder 2">
            <a:extLst>
              <a:ext uri="{FF2B5EF4-FFF2-40B4-BE49-F238E27FC236}">
                <a16:creationId xmlns:a16="http://schemas.microsoft.com/office/drawing/2014/main" id="{37D71A61-FF1C-EF62-837D-E985266B8028}"/>
              </a:ext>
            </a:extLst>
          </p:cNvPr>
          <p:cNvSpPr>
            <a:spLocks noGrp="1"/>
          </p:cNvSpPr>
          <p:nvPr>
            <p:ph idx="1"/>
          </p:nvPr>
        </p:nvSpPr>
        <p:spPr>
          <a:xfrm>
            <a:off x="947058" y="1455623"/>
            <a:ext cx="10667999" cy="3024740"/>
          </a:xfrm>
        </p:spPr>
        <p:txBody>
          <a:bodyPr/>
          <a:lstStyle/>
          <a:p>
            <a:pPr marL="342900" lvl="1"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cs typeface="+mn-cs"/>
              </a:rPr>
              <a:t>Network QoS policy for a business-critical flow may assign a different TID (higher/lower) than the TID requested by the STA in SCS Request (for DL or UL flows)</a:t>
            </a:r>
          </a:p>
          <a:p>
            <a:pPr marL="342900" lvl="1"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cs typeface="+mn-cs"/>
              </a:rPr>
              <a:t>In such cases, it is important that an AP is able to recommend a different TID per QoS policy, to meet E2E SLA. Else, </a:t>
            </a:r>
            <a:r>
              <a:rPr lang="en-US" sz="1800" b="0" dirty="0"/>
              <a:t>flow may be prioritized over rest of the network but not over Wi-Fi link.</a:t>
            </a:r>
            <a:endParaRPr lang="en-US" sz="1800" dirty="0">
              <a:cs typeface="+mn-cs"/>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802.11be allows AP to suggest revised QoS Char parameters in the SCS Response but does not allow suggesting a different TID.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SCS protocol should allow AP to suggest a different TID in QoS Char. in SCS Response as per the network policy, to meet E2E SLA</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E.g. gaming applications could be classified as business-critical in a university dorm, and AP can have a policy to use TID 5 for these apps (instead of TID 0), and would suggest that in SCS Response</a:t>
            </a:r>
            <a:endParaRPr lang="en-US" sz="14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p>
          <a:p>
            <a:endParaRPr lang="en-US" dirty="0"/>
          </a:p>
        </p:txBody>
      </p:sp>
      <p:sp>
        <p:nvSpPr>
          <p:cNvPr id="4" name="Slide Number Placeholder 3">
            <a:extLst>
              <a:ext uri="{FF2B5EF4-FFF2-40B4-BE49-F238E27FC236}">
                <a16:creationId xmlns:a16="http://schemas.microsoft.com/office/drawing/2014/main" id="{9E100B6E-7BEA-6C60-6BF8-AC7C76E1D59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A2E3E60-51CB-1522-7F08-59D9F49678E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DD4BD8E-5D64-9458-D055-33D023893D64}"/>
              </a:ext>
            </a:extLst>
          </p:cNvPr>
          <p:cNvSpPr>
            <a:spLocks noGrp="1"/>
          </p:cNvSpPr>
          <p:nvPr>
            <p:ph type="dt" idx="15"/>
          </p:nvPr>
        </p:nvSpPr>
        <p:spPr/>
        <p:txBody>
          <a:bodyPr/>
          <a:lstStyle/>
          <a:p>
            <a:r>
              <a:rPr lang="en-US"/>
              <a:t>February 2024</a:t>
            </a:r>
            <a:endParaRPr lang="en-GB" dirty="0"/>
          </a:p>
        </p:txBody>
      </p:sp>
      <p:pic>
        <p:nvPicPr>
          <p:cNvPr id="11" name="Picture 10">
            <a:extLst>
              <a:ext uri="{FF2B5EF4-FFF2-40B4-BE49-F238E27FC236}">
                <a16:creationId xmlns:a16="http://schemas.microsoft.com/office/drawing/2014/main" id="{7DAEAC82-1670-A053-8D58-6536DD3993D2}"/>
              </a:ext>
            </a:extLst>
          </p:cNvPr>
          <p:cNvPicPr>
            <a:picLocks noChangeAspect="1"/>
          </p:cNvPicPr>
          <p:nvPr/>
        </p:nvPicPr>
        <p:blipFill>
          <a:blip r:embed="rId2"/>
          <a:stretch>
            <a:fillRect/>
          </a:stretch>
        </p:blipFill>
        <p:spPr>
          <a:xfrm>
            <a:off x="1961586" y="4584627"/>
            <a:ext cx="8638942" cy="1890787"/>
          </a:xfrm>
          <a:prstGeom prst="rect">
            <a:avLst/>
          </a:prstGeom>
        </p:spPr>
      </p:pic>
    </p:spTree>
    <p:extLst>
      <p:ext uri="{BB962C8B-B14F-4D97-AF65-F5344CB8AC3E}">
        <p14:creationId xmlns:p14="http://schemas.microsoft.com/office/powerpoint/2010/main" val="2908804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D83B3-13B3-9EDF-52C8-7D090407A6AC}"/>
              </a:ext>
            </a:extLst>
          </p:cNvPr>
          <p:cNvSpPr>
            <a:spLocks noGrp="1"/>
          </p:cNvSpPr>
          <p:nvPr>
            <p:ph type="title"/>
          </p:nvPr>
        </p:nvSpPr>
        <p:spPr/>
        <p:txBody>
          <a:bodyPr/>
          <a:lstStyle/>
          <a:p>
            <a:r>
              <a:rPr lang="en-US" sz="3200" dirty="0"/>
              <a:t>Problem </a:t>
            </a:r>
            <a:r>
              <a:rPr lang="en-US" dirty="0"/>
              <a:t>S</a:t>
            </a:r>
            <a:r>
              <a:rPr lang="en-US" sz="3200" dirty="0"/>
              <a:t>tatemen</a:t>
            </a:r>
            <a:r>
              <a:rPr lang="en-US" dirty="0"/>
              <a:t> 3</a:t>
            </a:r>
          </a:p>
        </p:txBody>
      </p:sp>
      <p:sp>
        <p:nvSpPr>
          <p:cNvPr id="3" name="Content Placeholder 2">
            <a:extLst>
              <a:ext uri="{FF2B5EF4-FFF2-40B4-BE49-F238E27FC236}">
                <a16:creationId xmlns:a16="http://schemas.microsoft.com/office/drawing/2014/main" id="{37D71A61-FF1C-EF62-837D-E985266B8028}"/>
              </a:ext>
            </a:extLst>
          </p:cNvPr>
          <p:cNvSpPr>
            <a:spLocks noGrp="1"/>
          </p:cNvSpPr>
          <p:nvPr>
            <p:ph idx="1"/>
          </p:nvPr>
        </p:nvSpPr>
        <p:spPr>
          <a:xfrm>
            <a:off x="874789" y="1797733"/>
            <a:ext cx="10514995"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In enterprise networks, the QoS policy is not decided solely by the AP, it is an E2E network wide policy, and is specified based on apps/flows to meet E2E QoS/SLA</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The per flow/app policy verification can involve in many cases on-demand flow packets analysis using DPI/NBAR which may reside on nodes other than the AP (e.g. WLC)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Policy verification at AP/WLC for an SCS flow may not be completed in the Wi-Fi transaction timeframe, and may need longer for DPI (e.g. DPI may take few 100ms)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Also, if SCS request is sent before the flow even starts, the on-demand policy verification would take much longer, because network needs to wait for the flow to start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In such scenarios AP can’t provide an accept/reject response for the SCS request right away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This may lead to STA unnecessarily timing out and retrying SCS request, or worse AP rejecting the request because flow policy could not be verified </a:t>
            </a:r>
            <a:r>
              <a:rPr lang="en-US" sz="1600" b="0" dirty="0">
                <a:sym typeface="Wingdings" pitchFamily="2" charset="2"/>
              </a:rPr>
              <a:t> leading to resources not allocated for the flow  not meeting E2E SLA</a:t>
            </a:r>
            <a:endParaRPr lang="en-US" sz="1600" b="0" dirty="0"/>
          </a:p>
        </p:txBody>
      </p:sp>
      <p:sp>
        <p:nvSpPr>
          <p:cNvPr id="4" name="Slide Number Placeholder 3">
            <a:extLst>
              <a:ext uri="{FF2B5EF4-FFF2-40B4-BE49-F238E27FC236}">
                <a16:creationId xmlns:a16="http://schemas.microsoft.com/office/drawing/2014/main" id="{9E100B6E-7BEA-6C60-6BF8-AC7C76E1D59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A2E3E60-51CB-1522-7F08-59D9F49678E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DD4BD8E-5D64-9458-D055-33D023893D64}"/>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359900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D83B3-13B3-9EDF-52C8-7D090407A6AC}"/>
              </a:ext>
            </a:extLst>
          </p:cNvPr>
          <p:cNvSpPr>
            <a:spLocks noGrp="1"/>
          </p:cNvSpPr>
          <p:nvPr>
            <p:ph type="title"/>
          </p:nvPr>
        </p:nvSpPr>
        <p:spPr/>
        <p:txBody>
          <a:bodyPr/>
          <a:lstStyle/>
          <a:p>
            <a:r>
              <a:rPr lang="en-US" dirty="0"/>
              <a:t>Proposal 3: Signal a Continuation of SCS Processing</a:t>
            </a:r>
          </a:p>
        </p:txBody>
      </p:sp>
      <p:sp>
        <p:nvSpPr>
          <p:cNvPr id="3" name="Content Placeholder 2">
            <a:extLst>
              <a:ext uri="{FF2B5EF4-FFF2-40B4-BE49-F238E27FC236}">
                <a16:creationId xmlns:a16="http://schemas.microsoft.com/office/drawing/2014/main" id="{37D71A61-FF1C-EF62-837D-E985266B8028}"/>
              </a:ext>
            </a:extLst>
          </p:cNvPr>
          <p:cNvSpPr>
            <a:spLocks noGrp="1"/>
          </p:cNvSpPr>
          <p:nvPr>
            <p:ph idx="1"/>
          </p:nvPr>
        </p:nvSpPr>
        <p:spPr>
          <a:xfrm>
            <a:off x="881744" y="1897746"/>
            <a:ext cx="6585856"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While on-demand policy verification (DPI) is being done for a flow, AP can send an intermediate SCS Response to STA signaling continuation of SCS request processing.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E.g. indicated by a new “SCS Processing” status code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Such SCS Response can also indicate (provisional) allocation of QoS resources to the SCS flow for a specified period (e.g. time taken for DPI) </a:t>
            </a:r>
            <a:r>
              <a:rPr lang="en-US" sz="1800" dirty="0">
                <a:sym typeface="Wingdings" pitchFamily="2" charset="2"/>
              </a:rPr>
              <a:t> can </a:t>
            </a:r>
            <a:r>
              <a:rPr lang="en-US" sz="1800" dirty="0"/>
              <a:t>ensure that initial app experience is not impacted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Once AP has completed the flow classification and policy verification, the final SCS Response is sent indicating accept/reject for resources requested in the SCS request.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p:txBody>
      </p:sp>
      <p:sp>
        <p:nvSpPr>
          <p:cNvPr id="4" name="Slide Number Placeholder 3">
            <a:extLst>
              <a:ext uri="{FF2B5EF4-FFF2-40B4-BE49-F238E27FC236}">
                <a16:creationId xmlns:a16="http://schemas.microsoft.com/office/drawing/2014/main" id="{9E100B6E-7BEA-6C60-6BF8-AC7C76E1D59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A2E3E60-51CB-1522-7F08-59D9F49678E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DD4BD8E-5D64-9458-D055-33D023893D64}"/>
              </a:ext>
            </a:extLst>
          </p:cNvPr>
          <p:cNvSpPr>
            <a:spLocks noGrp="1"/>
          </p:cNvSpPr>
          <p:nvPr>
            <p:ph type="dt" idx="15"/>
          </p:nvPr>
        </p:nvSpPr>
        <p:spPr/>
        <p:txBody>
          <a:bodyPr/>
          <a:lstStyle/>
          <a:p>
            <a:r>
              <a:rPr lang="en-US"/>
              <a:t>February 2024</a:t>
            </a:r>
            <a:endParaRPr lang="en-GB" dirty="0"/>
          </a:p>
        </p:txBody>
      </p:sp>
      <p:pic>
        <p:nvPicPr>
          <p:cNvPr id="7" name="Picture 6">
            <a:extLst>
              <a:ext uri="{FF2B5EF4-FFF2-40B4-BE49-F238E27FC236}">
                <a16:creationId xmlns:a16="http://schemas.microsoft.com/office/drawing/2014/main" id="{6D3ECAB9-4141-C8A8-5D1D-B88DBBFDD690}"/>
              </a:ext>
            </a:extLst>
          </p:cNvPr>
          <p:cNvPicPr>
            <a:picLocks noChangeAspect="1"/>
          </p:cNvPicPr>
          <p:nvPr/>
        </p:nvPicPr>
        <p:blipFill>
          <a:blip r:embed="rId2"/>
          <a:stretch>
            <a:fillRect/>
          </a:stretch>
        </p:blipFill>
        <p:spPr>
          <a:xfrm>
            <a:off x="7601857" y="1897746"/>
            <a:ext cx="4622800" cy="4013200"/>
          </a:xfrm>
          <a:prstGeom prst="rect">
            <a:avLst/>
          </a:prstGeom>
        </p:spPr>
      </p:pic>
    </p:spTree>
    <p:extLst>
      <p:ext uri="{BB962C8B-B14F-4D97-AF65-F5344CB8AC3E}">
        <p14:creationId xmlns:p14="http://schemas.microsoft.com/office/powerpoint/2010/main" val="38960372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33018</TotalTime>
  <Words>2040</Words>
  <Application>Microsoft Macintosh PowerPoint</Application>
  <PresentationFormat>Widescreen</PresentationFormat>
  <Paragraphs>149</Paragraphs>
  <Slides>12</Slides>
  <Notes>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Arial</vt:lpstr>
      <vt:lpstr>Times New Roman</vt:lpstr>
      <vt:lpstr>Wingdings</vt:lpstr>
      <vt:lpstr>Office Theme</vt:lpstr>
      <vt:lpstr>Document</vt:lpstr>
      <vt:lpstr> Support for End-to-End QoS</vt:lpstr>
      <vt:lpstr>Introduction </vt:lpstr>
      <vt:lpstr>Problem statement 1</vt:lpstr>
      <vt:lpstr>Proposal 1: UL TCLAS in SCS Request</vt:lpstr>
      <vt:lpstr>Problem statement 2</vt:lpstr>
      <vt:lpstr>Proposal 2a: AP Initiated SCS for UL</vt:lpstr>
      <vt:lpstr>Proposal 2b: AP Suggested TID for SCS flows</vt:lpstr>
      <vt:lpstr>Problem Statemen 3</vt:lpstr>
      <vt:lpstr>Proposal 3: Signal a Continuation of SCS Processing</vt:lpstr>
      <vt:lpstr>Proposal 4: Application Identification in SCS </vt:lpstr>
      <vt:lpstr>Conclusion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 Gupta (binitag)</cp:lastModifiedBy>
  <cp:revision>1</cp:revision>
  <cp:lastPrinted>1601-01-01T00:00:00Z</cp:lastPrinted>
  <dcterms:created xsi:type="dcterms:W3CDTF">2023-11-30T08:06:57Z</dcterms:created>
  <dcterms:modified xsi:type="dcterms:W3CDTF">2024-06-27T03:59:35Z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2024-06-26T13:27:57Z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64f9bac2-f832-4a25-9083-3b85d6a5b980</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