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07" r:id="rId4"/>
    <p:sldId id="301" r:id="rId5"/>
    <p:sldId id="306" r:id="rId6"/>
    <p:sldId id="732" r:id="rId7"/>
    <p:sldId id="733" r:id="rId8"/>
    <p:sldId id="734" r:id="rId9"/>
    <p:sldId id="735" r:id="rId10"/>
    <p:sldId id="312" r:id="rId11"/>
    <p:sldId id="316" r:id="rId12"/>
    <p:sldId id="30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340" autoAdjust="0"/>
  </p:normalViewPr>
  <p:slideViewPr>
    <p:cSldViewPr>
      <p:cViewPr varScale="1">
        <p:scale>
          <a:sx n="158" d="100"/>
          <a:sy n="158" d="100"/>
        </p:scale>
        <p:origin x="104" y="2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6/24/2024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6/24/2024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73569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001354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190057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904241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9401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21917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273022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45117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dirty="0"/>
          </a:p>
        </p:txBody>
      </p:sp>
      <p:sp>
        <p:nvSpPr>
          <p:cNvPr id="6" name="Footer Placeholder 5"/>
          <p:cNvSpPr>
            <a:spLocks noGrp="1"/>
          </p:cNvSpPr>
          <p:nvPr>
            <p:ph type="ftr" idx="11"/>
          </p:nvPr>
        </p:nvSpPr>
        <p:spPr/>
        <p:txBody>
          <a:bodyPr/>
          <a:lstStyle>
            <a:lvl1pPr>
              <a:defRPr/>
            </a:lvl1pPr>
          </a:lstStyle>
          <a:p>
            <a:r>
              <a:rPr lang="en-US"/>
              <a:t>Rubayet Shafin, et.al., Samsung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et.al.,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dirty="0"/>
          </a:p>
        </p:txBody>
      </p:sp>
      <p:sp>
        <p:nvSpPr>
          <p:cNvPr id="4" name="Footer Placeholder 3"/>
          <p:cNvSpPr>
            <a:spLocks noGrp="1"/>
          </p:cNvSpPr>
          <p:nvPr>
            <p:ph type="ftr" idx="11"/>
          </p:nvPr>
        </p:nvSpPr>
        <p:spPr/>
        <p:txBody>
          <a:bodyPr/>
          <a:lstStyle>
            <a:lvl1pPr>
              <a:defRPr/>
            </a:lvl1pPr>
          </a:lstStyle>
          <a:p>
            <a:r>
              <a:rPr lang="en-US"/>
              <a:t>Rubayet Shafin, et.al., Samsung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dirty="0"/>
          </a:p>
        </p:txBody>
      </p:sp>
      <p:sp>
        <p:nvSpPr>
          <p:cNvPr id="3" name="Footer Placeholder 2"/>
          <p:cNvSpPr>
            <a:spLocks noGrp="1"/>
          </p:cNvSpPr>
          <p:nvPr>
            <p:ph type="ftr" idx="11"/>
          </p:nvPr>
        </p:nvSpPr>
        <p:spPr/>
        <p:txBody>
          <a:bodyPr/>
          <a:lstStyle>
            <a:lvl1pPr>
              <a:defRPr/>
            </a:lvl1pPr>
          </a:lstStyle>
          <a:p>
            <a:r>
              <a:rPr lang="en-US"/>
              <a:t>Rubayet Shafin, et.al., Samsung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457200" y="543892"/>
            <a:ext cx="108722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Enhancements for Off-Channel Peer-to-peer (P2P) Communications</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04-29-2024</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US"/>
              <a:t>Rubayet Shafin, et.al.,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54622736"/>
              </p:ext>
            </p:extLst>
          </p:nvPr>
        </p:nvGraphicFramePr>
        <p:xfrm>
          <a:off x="995363" y="2428875"/>
          <a:ext cx="10526712" cy="2884488"/>
        </p:xfrm>
        <a:graphic>
          <a:graphicData uri="http://schemas.openxmlformats.org/presentationml/2006/ole">
            <mc:AlternateContent xmlns:mc="http://schemas.openxmlformats.org/markup-compatibility/2006">
              <mc:Choice xmlns:v="urn:schemas-microsoft-com:vml" Requires="v">
                <p:oleObj spid="_x0000_s3304" name="Document" r:id="rId4" imgW="10636797" imgH="2911785" progId="Word.Document.8">
                  <p:embed/>
                </p:oleObj>
              </mc:Choice>
              <mc:Fallback>
                <p:oleObj name="Document" r:id="rId4" imgW="10636797" imgH="2911785" progId="Word.Document.8">
                  <p:embed/>
                  <p:pic>
                    <p:nvPicPr>
                      <p:cNvPr id="0" name="Picture 3"/>
                      <p:cNvPicPr>
                        <a:picLocks noChangeAspect="1" noChangeArrowheads="1"/>
                      </p:cNvPicPr>
                      <p:nvPr/>
                    </p:nvPicPr>
                    <p:blipFill>
                      <a:blip r:embed="rId5"/>
                      <a:srcRect/>
                      <a:stretch>
                        <a:fillRect/>
                      </a:stretch>
                    </p:blipFill>
                    <p:spPr bwMode="auto">
                      <a:xfrm>
                        <a:off x="995363" y="2428875"/>
                        <a:ext cx="10526712" cy="28844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Summary</a:t>
            </a:r>
          </a:p>
        </p:txBody>
      </p:sp>
      <p:sp>
        <p:nvSpPr>
          <p:cNvPr id="9218" name="Rectangle 2"/>
          <p:cNvSpPr>
            <a:spLocks noGrp="1" noChangeArrowheads="1"/>
          </p:cNvSpPr>
          <p:nvPr>
            <p:ph idx="1"/>
          </p:nvPr>
        </p:nvSpPr>
        <p:spPr>
          <a:xfrm>
            <a:off x="762000" y="1219200"/>
            <a:ext cx="10624238" cy="3352800"/>
          </a:xfrm>
          <a:ln/>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altLang="zh-CN" sz="2000" dirty="0"/>
              <a:t>Efficiently finding a suitable off-channel is important for P2P STAs </a:t>
            </a:r>
          </a:p>
          <a:p>
            <a:pPr>
              <a:buFont typeface="Arial" panose="020B0604020202020204" pitchFamily="34" charset="0"/>
              <a:buChar char="•"/>
            </a:pPr>
            <a:endParaRPr lang="en-US" altLang="zh-CN" sz="2000" dirty="0"/>
          </a:p>
          <a:p>
            <a:pPr>
              <a:buFont typeface="Arial" panose="020B0604020202020204" pitchFamily="34" charset="0"/>
              <a:buChar char="•"/>
            </a:pPr>
            <a:r>
              <a:rPr lang="en-US" altLang="zh-CN" sz="2000" dirty="0"/>
              <a:t>In order to ensure that the P2P off-channels also have minimum OBSS interference, the APs in the overlapping BSSs need a mechanism to coordinate with each other and jointly come up with a set of channels for off-channel P2P (OCP) operation.</a:t>
            </a:r>
          </a:p>
          <a:p>
            <a:pPr lvl="1">
              <a:buFont typeface="Arial" panose="020B0604020202020204" pitchFamily="34" charset="0"/>
              <a:buChar char="•"/>
            </a:pPr>
            <a:r>
              <a:rPr lang="en-US" altLang="zh-CN" dirty="0"/>
              <a:t>Such channels are deemed to be more conducive to P2P operation.</a:t>
            </a:r>
          </a:p>
          <a:p>
            <a:pPr>
              <a:buFont typeface="Arial" panose="020B0604020202020204" pitchFamily="34" charset="0"/>
              <a:buChar char="•"/>
            </a:pPr>
            <a:r>
              <a:rPr lang="en-US" altLang="zh-CN" sz="2000" dirty="0"/>
              <a:t>For efficient OCP operation, information on a set of time windows for a given OCP channel would also be helpful for P2P clients.</a:t>
            </a:r>
          </a:p>
          <a:p>
            <a:pPr lvl="1">
              <a:buFont typeface="Arial" panose="020B0604020202020204" pitchFamily="34" charset="0"/>
              <a:buChar char="•"/>
            </a:pPr>
            <a:endParaRPr lang="en-US" altLang="zh-CN" dirty="0"/>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sz="2000"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765405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References</a:t>
            </a:r>
          </a:p>
        </p:txBody>
      </p:sp>
      <p:sp>
        <p:nvSpPr>
          <p:cNvPr id="9218" name="Rectangle 2"/>
          <p:cNvSpPr>
            <a:spLocks noGrp="1" noChangeArrowheads="1"/>
          </p:cNvSpPr>
          <p:nvPr>
            <p:ph idx="1"/>
          </p:nvPr>
        </p:nvSpPr>
        <p:spPr>
          <a:xfrm>
            <a:off x="762000" y="1219200"/>
            <a:ext cx="10624238" cy="1752600"/>
          </a:xfrm>
          <a:ln/>
        </p:spPr>
        <p:txBody>
          <a:bodyPr/>
          <a:lstStyle/>
          <a:p>
            <a:pPr>
              <a:buFont typeface="Arial" panose="020B0604020202020204" pitchFamily="34" charset="0"/>
              <a:buChar char="•"/>
            </a:pPr>
            <a:endParaRPr lang="en-US" sz="2000" dirty="0"/>
          </a:p>
          <a:p>
            <a:pPr marL="0" indent="0"/>
            <a:r>
              <a:rPr lang="en-US" altLang="ko-KR" sz="2000" b="0" dirty="0">
                <a:solidFill>
                  <a:schemeClr val="tx1"/>
                </a:solidFill>
              </a:rPr>
              <a:t>[1] Rubayet Shafin et al., “Follow-up on peer-to-peer (P2P) communication for UHR”, 23/1424r0, Sept 2023.</a:t>
            </a:r>
          </a:p>
          <a:p>
            <a:pPr marL="0" indent="0"/>
            <a:r>
              <a:rPr lang="en-US" altLang="ko-KR" sz="2000" b="0" dirty="0">
                <a:solidFill>
                  <a:schemeClr val="tx1"/>
                </a:solidFill>
              </a:rPr>
              <a:t>[2] Rubayet Shafin et al., “Channel Usage Enhancements for P2P in UHR”, 23/294, May 2023</a:t>
            </a:r>
          </a:p>
          <a:p>
            <a:pPr marL="0" indent="0"/>
            <a:endParaRPr lang="en-US" altLang="ko-KR" sz="2000" b="0" dirty="0">
              <a:solidFill>
                <a:schemeClr val="tx1"/>
              </a:solidFill>
            </a:endParaRPr>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440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3995565"/>
          </a:xfrm>
          <a:ln/>
        </p:spPr>
        <p:txBody>
          <a:bodyPr/>
          <a:lstStyle/>
          <a:p>
            <a:pPr marL="285750" lvl="0" indent="-285750" latinLnBrk="0">
              <a:spcAft>
                <a:spcPts val="500"/>
              </a:spcAft>
              <a:buFontTx/>
              <a:buChar char="-"/>
              <a:defRPr/>
            </a:pPr>
            <a:r>
              <a:rPr lang="en-GB" dirty="0">
                <a:latin typeface="+mj-lt"/>
              </a:rPr>
              <a:t>Do you </a:t>
            </a:r>
            <a:r>
              <a:rPr lang="en-US" dirty="0">
                <a:latin typeface="+mj-lt"/>
              </a:rPr>
              <a:t>agree to define a mechanism in 802.11bn that would allow multiple APs to coordinate with each other to find a set of channels and time windows that would be conducive to peer-to-peer communication?</a:t>
            </a: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on the prior work on enhancing Off-Channel P2P (OCP) communication [1, 2].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366244"/>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Background--Advertisement of Recommended P2P Channels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02142" y="1003325"/>
            <a:ext cx="11887200" cy="545515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Based on the recent addition to 11be, an AP can announce a set of channels in its BSS that are recommended for P2P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These advertised channels would be more conducive to P2P communication.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example, the AP can minimize the use of those channels for its infrastructure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announce/advertise the Recommended P2P Channels in its BSS by including the related information in the Beacons and Probe Response frames it transmits.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include Channel Usage elements for this advertisement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P2P channel recommendation can be updated over 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AP: </a:t>
            </a:r>
            <a:r>
              <a:rPr lang="en-US" altLang="zh-CN" sz="1600" b="0" dirty="0"/>
              <a:t>By incentivizing the P2P STAs to keep their P2P transmissions within the recommended set of channels, the AP can essentially reduce the uncontrolled P2P transmission on the channels that the AP uses for infrastructure BSS operation (for UL/DL communication, for example)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This, in essence, can help the AP in ensuring infrastructure </a:t>
            </a:r>
            <a:r>
              <a:rPr lang="en-US" altLang="zh-CN" sz="1600" dirty="0" err="1"/>
              <a:t>STAs’</a:t>
            </a:r>
            <a:r>
              <a:rPr lang="en-US" altLang="zh-CN" sz="1600" dirty="0"/>
              <a:t> QoS requirements.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P2P STAs</a:t>
            </a:r>
            <a:r>
              <a:rPr lang="en-US" altLang="zh-CN" sz="1600" b="0" dirty="0"/>
              <a:t>: The guidance from the AP would enable the P2P STAs to embark on a cleaner channel (with less interference from the infrastructure) faster for their P2P communications by using the recommended channels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Help faster setup of a P2P link (or P2P group) or faster switch of a P2P operating channel</a:t>
            </a:r>
          </a:p>
        </p:txBody>
      </p:sp>
    </p:spTree>
    <p:extLst>
      <p:ext uri="{BB962C8B-B14F-4D97-AF65-F5344CB8AC3E}">
        <p14:creationId xmlns:p14="http://schemas.microsoft.com/office/powerpoint/2010/main" val="2294998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Need for Extended Support (1/2)</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8" name="Object 7">
            <a:extLst>
              <a:ext uri="{FF2B5EF4-FFF2-40B4-BE49-F238E27FC236}">
                <a16:creationId xmlns:a16="http://schemas.microsoft.com/office/drawing/2014/main" id="{CA23DCF2-A2D8-44BF-82B8-8AF5522E8397}"/>
              </a:ext>
            </a:extLst>
          </p:cNvPr>
          <p:cNvGraphicFramePr>
            <a:graphicFrameLocks noChangeAspect="1"/>
          </p:cNvGraphicFramePr>
          <p:nvPr>
            <p:extLst>
              <p:ext uri="{D42A27DB-BD31-4B8C-83A1-F6EECF244321}">
                <p14:modId xmlns:p14="http://schemas.microsoft.com/office/powerpoint/2010/main" val="1123150657"/>
              </p:ext>
            </p:extLst>
          </p:nvPr>
        </p:nvGraphicFramePr>
        <p:xfrm>
          <a:off x="1676400" y="1857856"/>
          <a:ext cx="8458200" cy="4617558"/>
        </p:xfrm>
        <a:graphic>
          <a:graphicData uri="http://schemas.openxmlformats.org/presentationml/2006/ole">
            <mc:AlternateContent xmlns:mc="http://schemas.openxmlformats.org/markup-compatibility/2006">
              <mc:Choice xmlns:v="urn:schemas-microsoft-com:vml" Requires="v">
                <p:oleObj spid="_x0000_s9227" name="Visio" r:id="rId4" imgW="9867865" imgH="5386994" progId="Visio.Drawing.15">
                  <p:embed/>
                </p:oleObj>
              </mc:Choice>
              <mc:Fallback>
                <p:oleObj name="Visio" r:id="rId4" imgW="9867865" imgH="5386994"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857856"/>
                        <a:ext cx="8458200" cy="4617558"/>
                      </a:xfrm>
                      <a:prstGeom prst="rect">
                        <a:avLst/>
                      </a:prstGeom>
                      <a:noFill/>
                    </p:spPr>
                  </p:pic>
                </p:oleObj>
              </mc:Fallback>
            </mc:AlternateContent>
          </a:graphicData>
        </a:graphic>
      </p:graphicFrame>
      <p:sp>
        <p:nvSpPr>
          <p:cNvPr id="9" name="Rectangle 2">
            <a:extLst>
              <a:ext uri="{FF2B5EF4-FFF2-40B4-BE49-F238E27FC236}">
                <a16:creationId xmlns:a16="http://schemas.microsoft.com/office/drawing/2014/main" id="{68621C2E-4758-4070-9350-9EE8443291EC}"/>
              </a:ext>
            </a:extLst>
          </p:cNvPr>
          <p:cNvSpPr>
            <a:spLocks noGrp="1" noChangeArrowheads="1"/>
          </p:cNvSpPr>
          <p:nvPr>
            <p:ph idx="1"/>
          </p:nvPr>
        </p:nvSpPr>
        <p:spPr>
          <a:xfrm>
            <a:off x="0" y="880954"/>
            <a:ext cx="11078618" cy="990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1" dirty="0"/>
              <a:t>A typical network topology coexisting with P2P STAs/P2P groups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409745"/>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Need for extended support (2/2)</a:t>
            </a:r>
          </a:p>
        </p:txBody>
      </p:sp>
      <p:sp>
        <p:nvSpPr>
          <p:cNvPr id="4098" name="Rectangle 2"/>
          <p:cNvSpPr>
            <a:spLocks noGrp="1" noChangeArrowheads="1"/>
          </p:cNvSpPr>
          <p:nvPr>
            <p:ph idx="1"/>
          </p:nvPr>
        </p:nvSpPr>
        <p:spPr>
          <a:xfrm>
            <a:off x="198982" y="1568217"/>
            <a:ext cx="8259218" cy="4299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P2P STAs can follow the P2P channel resource recommendation from the AP for their P2P needs.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This helps in parking on a channel for P2P that would have less interference from the BSS maintained by that AP (this would be off-channel </a:t>
            </a:r>
            <a:r>
              <a:rPr lang="en-US" altLang="zh-CN" dirty="0" err="1"/>
              <a:t>w.r.t.</a:t>
            </a:r>
            <a:r>
              <a:rPr lang="en-US" altLang="zh-CN" dirty="0"/>
              <a:t> that AP’s BSS operation).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However, in an OBSS environment, the P2P link is still likely to face interference from the OBSS network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P2P channel recommendation from the first AP may be independent of the recommendation from the OBSS AP.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DBDFC44A-A394-4149-A64D-8E88114E1583}"/>
              </a:ext>
            </a:extLst>
          </p:cNvPr>
          <p:cNvPicPr>
            <a:picLocks noChangeAspect="1"/>
          </p:cNvPicPr>
          <p:nvPr/>
        </p:nvPicPr>
        <p:blipFill>
          <a:blip r:embed="rId3"/>
          <a:stretch>
            <a:fillRect/>
          </a:stretch>
        </p:blipFill>
        <p:spPr>
          <a:xfrm>
            <a:off x="8733098" y="1905000"/>
            <a:ext cx="3332960" cy="2295938"/>
          </a:xfrm>
          <a:prstGeom prst="rect">
            <a:avLst/>
          </a:prstGeom>
        </p:spPr>
      </p:pic>
      <p:sp>
        <p:nvSpPr>
          <p:cNvPr id="8" name="TextBox 11">
            <a:extLst>
              <a:ext uri="{FF2B5EF4-FFF2-40B4-BE49-F238E27FC236}">
                <a16:creationId xmlns:a16="http://schemas.microsoft.com/office/drawing/2014/main" id="{D76CC7AF-7A1A-4AE9-A862-8B67CBAA6358}"/>
              </a:ext>
            </a:extLst>
          </p:cNvPr>
          <p:cNvSpPr txBox="1"/>
          <p:nvPr/>
        </p:nvSpPr>
        <p:spPr>
          <a:xfrm>
            <a:off x="8994760" y="4267200"/>
            <a:ext cx="2998258" cy="600164"/>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i="1" dirty="0">
                <a:solidFill>
                  <a:schemeClr val="tx1"/>
                </a:solidFill>
              </a:rPr>
              <a:t>The P2P link between STA1 and STA2 follows the channel recommendation from AP1 but still suffers from interference from BSS2. </a:t>
            </a:r>
          </a:p>
        </p:txBody>
      </p:sp>
    </p:spTree>
    <p:extLst>
      <p:ext uri="{BB962C8B-B14F-4D97-AF65-F5344CB8AC3E}">
        <p14:creationId xmlns:p14="http://schemas.microsoft.com/office/powerpoint/2010/main" val="1577208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for Off-Channel P2P</a:t>
            </a:r>
          </a:p>
        </p:txBody>
      </p:sp>
      <p:sp>
        <p:nvSpPr>
          <p:cNvPr id="4098" name="Rectangle 2"/>
          <p:cNvSpPr>
            <a:spLocks noGrp="1" noChangeArrowheads="1"/>
          </p:cNvSpPr>
          <p:nvPr>
            <p:ph idx="1"/>
          </p:nvPr>
        </p:nvSpPr>
        <p:spPr>
          <a:xfrm>
            <a:off x="357724" y="1219200"/>
            <a:ext cx="8024276" cy="4907197"/>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In OBSS environment, P2P group operation can be quite challenging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When trying to go off-channel, it can be very hard to find a common off-channel that is clean from both infrastructure networks.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For efficient P2P communication, it would be very beneficial if the APs corresponding to the overlapping BSS coordinate with each other. Upon coordination--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For instance, the APs can designate a common set of channels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off-channel P2P operation</a:t>
            </a: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create a common schedule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base-channel P2P operation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EDB80878-928F-4796-8927-81BD6A52728A}"/>
              </a:ext>
            </a:extLst>
          </p:cNvPr>
          <p:cNvPicPr>
            <a:picLocks noChangeAspect="1"/>
          </p:cNvPicPr>
          <p:nvPr/>
        </p:nvPicPr>
        <p:blipFill>
          <a:blip r:embed="rId3"/>
          <a:stretch>
            <a:fillRect/>
          </a:stretch>
        </p:blipFill>
        <p:spPr>
          <a:xfrm>
            <a:off x="8610600" y="2286000"/>
            <a:ext cx="3477482" cy="2995822"/>
          </a:xfrm>
          <a:prstGeom prst="rect">
            <a:avLst/>
          </a:prstGeom>
        </p:spPr>
      </p:pic>
    </p:spTree>
    <p:extLst>
      <p:ext uri="{BB962C8B-B14F-4D97-AF65-F5344CB8AC3E}">
        <p14:creationId xmlns:p14="http://schemas.microsoft.com/office/powerpoint/2010/main" val="3365094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 + Channel Info (1/2)</a:t>
            </a:r>
          </a:p>
        </p:txBody>
      </p:sp>
      <p:sp>
        <p:nvSpPr>
          <p:cNvPr id="4098" name="Rectangle 2"/>
          <p:cNvSpPr>
            <a:spLocks noGrp="1" noChangeArrowheads="1"/>
          </p:cNvSpPr>
          <p:nvPr>
            <p:ph idx="1"/>
          </p:nvPr>
        </p:nvSpPr>
        <p:spPr>
          <a:xfrm>
            <a:off x="76200" y="1210727"/>
            <a:ext cx="11887200" cy="24384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that intend to participate in off-channel P2P should strive to find a common channel where all the participating APs minimize infrastructure operation.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In a congested environment, finding such a channel that would be clean (i.e. without infra-interference) for the entirety of time might be difficult.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During the negotiation between the APs, along with the indication of a set of </a:t>
            </a:r>
            <a:r>
              <a:rPr lang="en-US" altLang="zh-CN" dirty="0"/>
              <a:t>channels, </a:t>
            </a:r>
            <a:r>
              <a:rPr lang="en-US" altLang="zh-CN" sz="2000" dirty="0"/>
              <a:t>the APs can indicate a set of time windows within each channel that the corresponding AP deems to be available for P2P.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A673BE96-B9D7-4148-AF87-20418C433255}"/>
              </a:ext>
            </a:extLst>
          </p:cNvPr>
          <p:cNvPicPr>
            <a:picLocks noChangeAspect="1"/>
          </p:cNvPicPr>
          <p:nvPr/>
        </p:nvPicPr>
        <p:blipFill>
          <a:blip r:embed="rId3"/>
          <a:stretch>
            <a:fillRect/>
          </a:stretch>
        </p:blipFill>
        <p:spPr>
          <a:xfrm>
            <a:off x="1676400" y="3684200"/>
            <a:ext cx="7335930" cy="2656941"/>
          </a:xfrm>
          <a:prstGeom prst="rect">
            <a:avLst/>
          </a:prstGeom>
        </p:spPr>
      </p:pic>
      <p:sp>
        <p:nvSpPr>
          <p:cNvPr id="8" name="TextBox 11">
            <a:extLst>
              <a:ext uri="{FF2B5EF4-FFF2-40B4-BE49-F238E27FC236}">
                <a16:creationId xmlns:a16="http://schemas.microsoft.com/office/drawing/2014/main" id="{E59D667C-765F-4F51-8645-33BE9B3707F0}"/>
              </a:ext>
            </a:extLst>
          </p:cNvPr>
          <p:cNvSpPr txBox="1"/>
          <p:nvPr/>
        </p:nvSpPr>
        <p:spPr>
          <a:xfrm>
            <a:off x="9234209" y="4572000"/>
            <a:ext cx="2998258" cy="93871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i="1" dirty="0">
                <a:solidFill>
                  <a:schemeClr val="tx1"/>
                </a:solidFill>
              </a:rPr>
              <a:t> Exchange of information on P2P usage availability indication for a given channel. The overlapping portion can be announced in the respective BSSs for the off-channel P2P (OCP) window for that channel.</a:t>
            </a:r>
          </a:p>
        </p:txBody>
      </p:sp>
    </p:spTree>
    <p:extLst>
      <p:ext uri="{BB962C8B-B14F-4D97-AF65-F5344CB8AC3E}">
        <p14:creationId xmlns:p14="http://schemas.microsoft.com/office/powerpoint/2010/main" val="1915454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 + Channel Info (2/2)</a:t>
            </a:r>
          </a:p>
        </p:txBody>
      </p:sp>
      <p:sp>
        <p:nvSpPr>
          <p:cNvPr id="4098" name="Rectangle 2"/>
          <p:cNvSpPr>
            <a:spLocks noGrp="1" noChangeArrowheads="1"/>
          </p:cNvSpPr>
          <p:nvPr>
            <p:ph idx="1"/>
          </p:nvPr>
        </p:nvSpPr>
        <p:spPr>
          <a:xfrm>
            <a:off x="76200" y="990600"/>
            <a:ext cx="11201400" cy="29718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Based on the information exchange/negotiation among the MAP participating APs, the APs can agree on a set of time windows for a set of Off-Channel P2P (OCP) channels during which the APs would minimize the infra operation over those channels. [</a:t>
            </a:r>
            <a:r>
              <a:rPr lang="en-US" altLang="zh-CN" i="1" dirty="0"/>
              <a:t>Each AP can ahead of time optionally collect from the respective BSS’s STAs the OCP traffic requirements</a:t>
            </a:r>
            <a:r>
              <a:rPr lang="en-US" altLang="zh-CN"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Upon </a:t>
            </a:r>
            <a:r>
              <a:rPr lang="en-US" altLang="zh-CN" dirty="0"/>
              <a:t>successful MAP negotiation for deciding OCP channels, the APs can advertise these (time + channel) information in the respective BSS.</a:t>
            </a:r>
            <a:endParaRPr lang="en-US" altLang="zh-CN"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Such timing information, together with the channel info, would be very valuable for deciding the availability windows for P2P group operation. For instance, the P2P group availability windows can coincide with the OCP windows offered by the APs.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3" name="Picture 2">
            <a:extLst>
              <a:ext uri="{FF2B5EF4-FFF2-40B4-BE49-F238E27FC236}">
                <a16:creationId xmlns:a16="http://schemas.microsoft.com/office/drawing/2014/main" id="{ABB52331-6C09-4AF5-8174-67A453EFCAEF}"/>
              </a:ext>
            </a:extLst>
          </p:cNvPr>
          <p:cNvPicPr>
            <a:picLocks noChangeAspect="1"/>
          </p:cNvPicPr>
          <p:nvPr/>
        </p:nvPicPr>
        <p:blipFill>
          <a:blip r:embed="rId3"/>
          <a:stretch>
            <a:fillRect/>
          </a:stretch>
        </p:blipFill>
        <p:spPr>
          <a:xfrm>
            <a:off x="2318383" y="4545639"/>
            <a:ext cx="7233500" cy="1908256"/>
          </a:xfrm>
          <a:prstGeom prst="rect">
            <a:avLst/>
          </a:prstGeom>
        </p:spPr>
      </p:pic>
    </p:spTree>
    <p:extLst>
      <p:ext uri="{BB962C8B-B14F-4D97-AF65-F5344CB8AC3E}">
        <p14:creationId xmlns:p14="http://schemas.microsoft.com/office/powerpoint/2010/main" val="5098755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MAP Coordination Framework for OCP</a:t>
            </a:r>
          </a:p>
        </p:txBody>
      </p:sp>
      <p:sp>
        <p:nvSpPr>
          <p:cNvPr id="4098" name="Rectangle 2"/>
          <p:cNvSpPr>
            <a:spLocks noGrp="1" noChangeArrowheads="1"/>
          </p:cNvSpPr>
          <p:nvPr>
            <p:ph idx="1"/>
          </p:nvPr>
        </p:nvSpPr>
        <p:spPr>
          <a:xfrm>
            <a:off x="76200" y="990600"/>
            <a:ext cx="11201400" cy="29718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Based on the information exchange/negotiation among the MAP participating APs, the APs can agree on a set of time windows for a set of Off-Channel P2P (OCP) channels during which the APs would minimize the infra operation over those channels.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Upon </a:t>
            </a:r>
            <a:r>
              <a:rPr lang="en-US" altLang="zh-CN" dirty="0"/>
              <a:t>successful MAP negotiation for deciding OCP channels, the APs can advertise these (time + channel) information in the respective BSS.</a:t>
            </a:r>
            <a:endParaRPr lang="en-US" altLang="zh-CN"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Such timing information, together with the channel info, would be very valuable for deciding the availability windows for P2P group operation. For instance, the P2P group availability windows can coincide with the OCP windows offered by the APs.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3" name="Picture 2">
            <a:extLst>
              <a:ext uri="{FF2B5EF4-FFF2-40B4-BE49-F238E27FC236}">
                <a16:creationId xmlns:a16="http://schemas.microsoft.com/office/drawing/2014/main" id="{ABB52331-6C09-4AF5-8174-67A453EFCAEF}"/>
              </a:ext>
            </a:extLst>
          </p:cNvPr>
          <p:cNvPicPr>
            <a:picLocks noChangeAspect="1"/>
          </p:cNvPicPr>
          <p:nvPr/>
        </p:nvPicPr>
        <p:blipFill>
          <a:blip r:embed="rId3"/>
          <a:stretch>
            <a:fillRect/>
          </a:stretch>
        </p:blipFill>
        <p:spPr>
          <a:xfrm>
            <a:off x="2044278" y="4267200"/>
            <a:ext cx="7727944" cy="2038694"/>
          </a:xfrm>
          <a:prstGeom prst="rect">
            <a:avLst/>
          </a:prstGeom>
        </p:spPr>
      </p:pic>
    </p:spTree>
    <p:extLst>
      <p:ext uri="{BB962C8B-B14F-4D97-AF65-F5344CB8AC3E}">
        <p14:creationId xmlns:p14="http://schemas.microsoft.com/office/powerpoint/2010/main" val="14680600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48543</TotalTime>
  <Words>1284</Words>
  <Application>Microsoft Office PowerPoint</Application>
  <PresentationFormat>Widescreen</PresentationFormat>
  <Paragraphs>136</Paragraphs>
  <Slides>12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0" baseType="lpstr">
      <vt:lpstr>MS Gothic</vt:lpstr>
      <vt:lpstr>Arial</vt:lpstr>
      <vt:lpstr>Arial Unicode MS</vt:lpstr>
      <vt:lpstr>Times New Roman</vt:lpstr>
      <vt:lpstr>Wingdings</vt:lpstr>
      <vt:lpstr>Office Theme</vt:lpstr>
      <vt:lpstr>Document</vt:lpstr>
      <vt:lpstr>Visio</vt:lpstr>
      <vt:lpstr>Enhancements for Off-Channel Peer-to-peer (P2P) Communications</vt:lpstr>
      <vt:lpstr>Abstract</vt:lpstr>
      <vt:lpstr>Background--Advertisement of Recommended P2P Channels</vt:lpstr>
      <vt:lpstr>Need for Extended Support (1/2)</vt:lpstr>
      <vt:lpstr>Need for extended support (2/2)</vt:lpstr>
      <vt:lpstr>Multi-AP Coordination for Off-Channel P2P</vt:lpstr>
      <vt:lpstr>Time + Channel Info (1/2)</vt:lpstr>
      <vt:lpstr>Time + Channel Info (2/2)</vt:lpstr>
      <vt:lpstr>MAP Coordination Framework for OCP</vt:lpstr>
      <vt:lpstr>Summary</vt:lpstr>
      <vt:lpstr>References</vt:lpstr>
      <vt:lpstr>SP1</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422</cp:revision>
  <cp:lastPrinted>1601-01-01T00:00:00Z</cp:lastPrinted>
  <dcterms:created xsi:type="dcterms:W3CDTF">2021-02-24T17:42:37Z</dcterms:created>
  <dcterms:modified xsi:type="dcterms:W3CDTF">2024-06-24T22:41:15Z</dcterms:modified>
</cp:coreProperties>
</file>