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0" r:id="rId4"/>
    <p:sldId id="317" r:id="rId5"/>
    <p:sldId id="731" r:id="rId6"/>
    <p:sldId id="301" r:id="rId7"/>
    <p:sldId id="309" r:id="rId8"/>
    <p:sldId id="308" r:id="rId9"/>
    <p:sldId id="314" r:id="rId10"/>
    <p:sldId id="316" r:id="rId11"/>
    <p:sldId id="732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6340" autoAdjust="0"/>
  </p:normalViewPr>
  <p:slideViewPr>
    <p:cSldViewPr>
      <p:cViewPr varScale="1">
        <p:scale>
          <a:sx n="113" d="100"/>
          <a:sy n="113" d="100"/>
        </p:scale>
        <p:origin x="336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6/23/2024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354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01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43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38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38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411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371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27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1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802.11-24/392r0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Drawing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Drawing1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2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57200" y="543892"/>
            <a:ext cx="108722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Enhancements on Base-Channel Peer-to-peer (P2P) Communications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04-29-2024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622736"/>
              </p:ext>
            </p:extLst>
          </p:nvPr>
        </p:nvGraphicFramePr>
        <p:xfrm>
          <a:off x="995363" y="2428875"/>
          <a:ext cx="10526712" cy="288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" name="Document" r:id="rId4" imgW="10636797" imgH="2911785" progId="Word.Document.8">
                  <p:embed/>
                </p:oleObj>
              </mc:Choice>
              <mc:Fallback>
                <p:oleObj name="Document" r:id="rId4" imgW="10636797" imgH="29117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8875"/>
                        <a:ext cx="10526712" cy="2884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10624238" cy="17526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altLang="ko-KR" sz="2000" b="0" dirty="0">
                <a:solidFill>
                  <a:schemeClr val="tx1"/>
                </a:solidFill>
              </a:rPr>
              <a:t>[1] Rubayet Shafin and et al., “P2P Resource Management”, 23/1929r0, November 2023.</a:t>
            </a:r>
          </a:p>
          <a:p>
            <a:pPr marL="0" indent="0"/>
            <a:endParaRPr lang="en-US" altLang="ko-KR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4056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SP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10624238" cy="17526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altLang="ko-KR" sz="2000" dirty="0">
                <a:solidFill>
                  <a:schemeClr val="tx1"/>
                </a:solidFill>
              </a:rPr>
              <a:t>Do you support defining a mechanism in 802.11bn that would allow an AP to share a TXOP with a group of peer-to-peer (P2P) non-AP STAs?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678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follow up on the prior work on enhancing Peer-to-Peer communication on the base channel.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Recap(1)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199"/>
            <a:ext cx="10781300" cy="5103811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P2P communications, for most consumer devices, can be categorized based on types of operating channels—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1" dirty="0"/>
              <a:t>Base-channel P2P: </a:t>
            </a:r>
            <a:r>
              <a:rPr lang="en-GB" dirty="0"/>
              <a:t>When the P2P clients operate on the channel where the infrastructure AP operates.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1" dirty="0"/>
              <a:t>Off-channel P2P: </a:t>
            </a:r>
            <a:r>
              <a:rPr lang="en-GB" dirty="0"/>
              <a:t>When the P2P clients operate on the channels different from the AP’s channel.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At present, AP is essentially hands-off for any P2P communication in the network.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In a congested network, this may inhibit the timely delivery of P2P traffic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For base-channel P2P operation, the AP should be involved in QoS provisioning for P2P communications for non-AP STAs.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49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Recap(2)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199"/>
            <a:ext cx="6381757" cy="5103811"/>
          </a:xfrm>
          <a:ln/>
        </p:spPr>
        <p:txBody>
          <a:bodyPr/>
          <a:lstStyle/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To better facilitate the base-channel P2P operation, 802.11be introduced the TXOP sharing mode-2 procedure where an AP can allocate a portion of its TXOP to a STA for the STA’s P2P transmission.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 dirty="0"/>
              <a:t> </a:t>
            </a:r>
            <a:r>
              <a:rPr lang="en-US" altLang="zh-CN" sz="1800" b="0" dirty="0"/>
              <a:t>When a TXOP is allocated to a STA for P2P, only that STA can utilize the TXOP for transmitting to its peer.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If the TXOP-recipient STA intends to receive frames from its peer device during the TXOP allocated by the AP, then the TXOP recipient STA can transition to a role of mobile AP in order to solicit the transmission from the peer STA, which again is in a per-peer-STA basis.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B053BA-AC81-489D-9589-3BB63127F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871205"/>
            <a:ext cx="3294478" cy="480934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1E28191-A544-4147-84E0-EBB887A56EAC}"/>
              </a:ext>
            </a:extLst>
          </p:cNvPr>
          <p:cNvSpPr/>
          <p:nvPr/>
        </p:nvSpPr>
        <p:spPr>
          <a:xfrm>
            <a:off x="9256938" y="5732706"/>
            <a:ext cx="26578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Figure:</a:t>
            </a:r>
            <a:r>
              <a:rPr lang="en-US" sz="1400" dirty="0">
                <a:solidFill>
                  <a:schemeClr val="tx1"/>
                </a:solidFill>
              </a:rPr>
              <a:t> AP’s TXOP usage in a P2P group using 802.11be</a:t>
            </a:r>
          </a:p>
        </p:txBody>
      </p:sp>
    </p:spTree>
    <p:extLst>
      <p:ext uri="{BB962C8B-B14F-4D97-AF65-F5344CB8AC3E}">
        <p14:creationId xmlns:p14="http://schemas.microsoft.com/office/powerpoint/2010/main" val="3277728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Recap(3)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19660" y="1072133"/>
            <a:ext cx="11752678" cy="3281122"/>
          </a:xfrm>
          <a:ln/>
        </p:spPr>
        <p:txBody>
          <a:bodyPr/>
          <a:lstStyle/>
          <a:p>
            <a:pPr marL="0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P2P devices typically operates in a group or cluster-basis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For various evolving applications such as interactive XR experiences, members of a P2P group/cluster may have the same or very similar traffic pattern (and the traffic can also be latency-sensitive).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To better support the P2P communication within the overall P2P group/cluster, the AP should be able to allocate its resources in a per-group/cluster basis.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0" indent="0"/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8C1364-C576-4BC7-A92E-69AAC860E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03" y="5183102"/>
            <a:ext cx="11895191" cy="120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16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Topology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41066F-73F6-4DC4-A5D6-B691B91F5B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0825" y="1295400"/>
            <a:ext cx="9694089" cy="505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1915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Resource Request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BD776A6-9C7E-437C-B98C-ECDBA7B3B2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07470"/>
              </p:ext>
            </p:extLst>
          </p:nvPr>
        </p:nvGraphicFramePr>
        <p:xfrm>
          <a:off x="8153400" y="1166977"/>
          <a:ext cx="2476500" cy="5276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Visio" r:id="rId4" imgW="2209446" imgH="4709113" progId="Visio.Drawing.15">
                  <p:embed/>
                </p:oleObj>
              </mc:Choice>
              <mc:Fallback>
                <p:oleObj name="Visio" r:id="rId4" imgW="2209446" imgH="4709113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1166977"/>
                        <a:ext cx="2476500" cy="52767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">
            <a:extLst>
              <a:ext uri="{FF2B5EF4-FFF2-40B4-BE49-F238E27FC236}">
                <a16:creationId xmlns:a16="http://schemas.microsoft.com/office/drawing/2014/main" id="{4DC55853-ABC9-4C0F-934F-0B829DF76D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219199"/>
            <a:ext cx="6381757" cy="5103811"/>
          </a:xfrm>
          <a:ln/>
        </p:spPr>
        <p:txBody>
          <a:bodyPr/>
          <a:lstStyle/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A STA that is a member of the P2P group can coordinate within the P2P group to collect the resource need (with QoS Characteristics information) for each of the STAs in the P2P group.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For illustration purposes, the STA that collects these resource needs can be referred to as the P2P leader.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The P2P leader can inform the AP about the P2P group’s QoS requirement.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Based on the QoS request, the AP can allocate TXOP for the P2P group.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822273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Resource delivery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066800"/>
            <a:ext cx="10624238" cy="12192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For resource delivery, the same MU-RTS frame can be used with the receiver address set as the P2P group address.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B198DA9-51F4-4316-9A70-6E852AB4F8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183601"/>
              </p:ext>
            </p:extLst>
          </p:nvPr>
        </p:nvGraphicFramePr>
        <p:xfrm>
          <a:off x="1530087" y="2434389"/>
          <a:ext cx="8526462" cy="3965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Visio" r:id="rId4" imgW="8061606" imgH="3756346" progId="Visio.Drawing.15">
                  <p:embed/>
                </p:oleObj>
              </mc:Choice>
              <mc:Fallback>
                <p:oleObj name="Visio" r:id="rId4" imgW="8061606" imgH="3756346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087" y="2434389"/>
                        <a:ext cx="8526462" cy="39656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19944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NAV Setting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E5FBC90-55EC-44B7-958B-A4FFEF66F4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291977"/>
              </p:ext>
            </p:extLst>
          </p:nvPr>
        </p:nvGraphicFramePr>
        <p:xfrm>
          <a:off x="1828800" y="1676400"/>
          <a:ext cx="8803918" cy="4429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Visio" r:id="rId4" imgW="9730492" imgH="4899581" progId="Visio.Drawing.15">
                  <p:embed/>
                </p:oleObj>
              </mc:Choice>
              <mc:Fallback>
                <p:oleObj name="Visio" r:id="rId4" imgW="9730492" imgH="4899581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76400"/>
                        <a:ext cx="8803918" cy="44296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2306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48304</TotalTime>
  <Words>705</Words>
  <Application>Microsoft Office PowerPoint</Application>
  <PresentationFormat>Widescreen</PresentationFormat>
  <Paragraphs>114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MS Gothic</vt:lpstr>
      <vt:lpstr>Arial</vt:lpstr>
      <vt:lpstr>Arial Unicode MS</vt:lpstr>
      <vt:lpstr>Times New Roman</vt:lpstr>
      <vt:lpstr>Office Theme</vt:lpstr>
      <vt:lpstr>Document</vt:lpstr>
      <vt:lpstr>Visio</vt:lpstr>
      <vt:lpstr>Enhancements on Base-Channel Peer-to-peer (P2P) Communications</vt:lpstr>
      <vt:lpstr>Abstract</vt:lpstr>
      <vt:lpstr>Recap(1)</vt:lpstr>
      <vt:lpstr>Recap(2)</vt:lpstr>
      <vt:lpstr>Recap(3)</vt:lpstr>
      <vt:lpstr>Topology of interest</vt:lpstr>
      <vt:lpstr>Resource Request</vt:lpstr>
      <vt:lpstr>Resource delivery</vt:lpstr>
      <vt:lpstr>NAV Setting</vt:lpstr>
      <vt:lpstr>References</vt:lpstr>
      <vt:lpstr>SP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Rubayet Shafin</cp:lastModifiedBy>
  <cp:revision>411</cp:revision>
  <cp:lastPrinted>1601-01-01T00:00:00Z</cp:lastPrinted>
  <dcterms:created xsi:type="dcterms:W3CDTF">2021-02-24T17:42:37Z</dcterms:created>
  <dcterms:modified xsi:type="dcterms:W3CDTF">2024-06-23T20:57:01Z</dcterms:modified>
</cp:coreProperties>
</file>