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910" r:id="rId3"/>
    <p:sldId id="956" r:id="rId4"/>
    <p:sldId id="952" r:id="rId5"/>
    <p:sldId id="939" r:id="rId6"/>
    <p:sldId id="946" r:id="rId7"/>
    <p:sldId id="954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28" d="100"/>
          <a:sy n="128" d="100"/>
        </p:scale>
        <p:origin x="1842" y="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3/1/2024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dirty="0" smtClean="0"/>
              <a:t>0391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Legacy </a:t>
            </a:r>
            <a:r>
              <a:rPr lang="en-US" altLang="zh-CN" dirty="0" smtClean="0"/>
              <a:t>STA </a:t>
            </a:r>
            <a:r>
              <a:rPr lang="en-US" altLang="zh-CN" dirty="0" smtClean="0"/>
              <a:t>and OBSS Issues for Preemption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2024-02-18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0936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Yue Zhao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Maolin</a:t>
                      </a:r>
                      <a:r>
                        <a:rPr lang="en-US" sz="1100" dirty="0" smtClean="0"/>
                        <a:t> Zhang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r>
              <a:rPr lang="en-US" sz="2000" dirty="0" smtClean="0"/>
              <a:t>Many presentations in UHR SG and 11bn are discussing the procedure of preemption; </a:t>
            </a:r>
            <a:endParaRPr lang="en-US" sz="1600" dirty="0" smtClean="0"/>
          </a:p>
          <a:p>
            <a:r>
              <a:rPr lang="en-US" sz="2000" dirty="0" smtClean="0"/>
              <a:t>Most of the presentations are discussing how to do preemption for UHR STAs within single BSS;</a:t>
            </a:r>
          </a:p>
          <a:p>
            <a:r>
              <a:rPr lang="en-US" sz="2000" dirty="0" smtClean="0"/>
              <a:t>Some issues about legacy STAs and OBSS need to be considered for preemption</a:t>
            </a:r>
          </a:p>
          <a:p>
            <a:pPr lvl="1"/>
            <a:r>
              <a:rPr lang="en-US" sz="1600" dirty="0" smtClean="0"/>
              <a:t>Issue 1: how to alleviate the affect to preemption when </a:t>
            </a:r>
            <a:r>
              <a:rPr lang="en-US" sz="1600" dirty="0" smtClean="0">
                <a:solidFill>
                  <a:srgbClr val="FF0000"/>
                </a:solidFill>
              </a:rPr>
              <a:t>a legacy STA within own BSS</a:t>
            </a:r>
            <a:r>
              <a:rPr lang="en-US" sz="1600" dirty="0" smtClean="0"/>
              <a:t> obtains a TXOP </a:t>
            </a:r>
          </a:p>
          <a:p>
            <a:pPr lvl="1"/>
            <a:r>
              <a:rPr lang="en-US" sz="1600" dirty="0" smtClean="0"/>
              <a:t>Issue 2: how to </a:t>
            </a:r>
            <a:r>
              <a:rPr lang="en-US" altLang="zh-CN" sz="1600" dirty="0"/>
              <a:t>alleviate the affect to preemption when</a:t>
            </a:r>
            <a:r>
              <a:rPr lang="en-US" altLang="zh-CN" sz="1600" dirty="0">
                <a:solidFill>
                  <a:srgbClr val="FF0000"/>
                </a:solidFill>
              </a:rPr>
              <a:t> a </a:t>
            </a:r>
            <a:r>
              <a:rPr lang="en-US" altLang="zh-CN" sz="1600" dirty="0" smtClean="0">
                <a:solidFill>
                  <a:srgbClr val="FF0000"/>
                </a:solidFill>
              </a:rPr>
              <a:t>STA from preemption supported OBSS </a:t>
            </a:r>
            <a:r>
              <a:rPr lang="en-US" altLang="zh-CN" sz="1600" dirty="0"/>
              <a:t>obtains a TXOP</a:t>
            </a:r>
            <a:endParaRPr lang="en-US" altLang="zh-CN" sz="1600" dirty="0" smtClean="0"/>
          </a:p>
          <a:p>
            <a:pPr lvl="1"/>
            <a:r>
              <a:rPr lang="en-US" altLang="zh-CN" sz="1600" dirty="0"/>
              <a:t>Issue </a:t>
            </a:r>
            <a:r>
              <a:rPr lang="en-US" altLang="zh-CN" sz="1600" dirty="0" smtClean="0"/>
              <a:t>3: </a:t>
            </a:r>
            <a:r>
              <a:rPr lang="en-US" altLang="zh-CN" sz="1600" dirty="0"/>
              <a:t>how to alleviate the affect to preemption when </a:t>
            </a:r>
            <a:r>
              <a:rPr lang="en-US" altLang="zh-CN" sz="1600" dirty="0">
                <a:solidFill>
                  <a:srgbClr val="FF0000"/>
                </a:solidFill>
              </a:rPr>
              <a:t>a STA from preemption </a:t>
            </a:r>
            <a:r>
              <a:rPr lang="en-US" altLang="zh-CN" sz="1600" dirty="0" smtClean="0">
                <a:solidFill>
                  <a:srgbClr val="FF0000"/>
                </a:solidFill>
              </a:rPr>
              <a:t>not supported </a:t>
            </a:r>
            <a:r>
              <a:rPr lang="en-US" altLang="zh-CN" sz="1600" dirty="0">
                <a:solidFill>
                  <a:srgbClr val="FF0000"/>
                </a:solidFill>
              </a:rPr>
              <a:t>OBSS </a:t>
            </a:r>
            <a:r>
              <a:rPr lang="en-US" altLang="zh-CN" sz="1600" dirty="0"/>
              <a:t>obtains a TXOP</a:t>
            </a:r>
          </a:p>
          <a:p>
            <a:r>
              <a:rPr lang="en-US" altLang="zh-CN" sz="2000" dirty="0" smtClean="0"/>
              <a:t>I don’t have any idea how to solve issue 3. This presentation only focus on issue 1 and 2.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Legacy STA Issue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1800" dirty="0" smtClean="0"/>
              <a:t>A legacy STA can not understand preemption procedure, it will reserve a long TXOP. The long TXOP will affect the delay of low latency traffic from other STAs;</a:t>
            </a:r>
          </a:p>
          <a:p>
            <a:r>
              <a:rPr lang="en-US" sz="1800" dirty="0" smtClean="0"/>
              <a:t>Reduc</a:t>
            </a:r>
            <a:r>
              <a:rPr lang="en-US" altLang="zh-CN" sz="1800" dirty="0" smtClean="0"/>
              <a:t>ing</a:t>
            </a:r>
            <a:r>
              <a:rPr lang="en-US" sz="1800" dirty="0" smtClean="0"/>
              <a:t> </a:t>
            </a:r>
            <a:r>
              <a:rPr lang="en-US" sz="1800" dirty="0" smtClean="0"/>
              <a:t>the TXOP limit can avoid legacy STA to reserve a long TXOP, but it will case new problem;</a:t>
            </a:r>
          </a:p>
          <a:p>
            <a:r>
              <a:rPr lang="en-US" sz="1800" dirty="0" smtClean="0"/>
              <a:t>A short TXOP limit will reduce the efficiency of UHR STAs which support preemption;</a:t>
            </a:r>
          </a:p>
          <a:p>
            <a:r>
              <a:rPr lang="en-US" sz="1800" dirty="0" smtClean="0"/>
              <a:t>We need a good balance between latency and efficiency; </a:t>
            </a:r>
          </a:p>
          <a:p>
            <a:r>
              <a:rPr lang="en-US" sz="1800" dirty="0" smtClean="0"/>
              <a:t>Proposed solution: </a:t>
            </a:r>
          </a:p>
          <a:p>
            <a:pPr lvl="1"/>
            <a:r>
              <a:rPr lang="en-US" sz="1400" dirty="0" smtClean="0"/>
              <a:t>TXOP limit in EDCA parameter element (set to a smaller value) is used by legacy STAs as well as UHR STAs that don’t support preemption;</a:t>
            </a:r>
          </a:p>
          <a:p>
            <a:pPr lvl="1"/>
            <a:r>
              <a:rPr lang="en-US" sz="1400" dirty="0" smtClean="0"/>
              <a:t>A new TXOP limit (set to a larger value) is used for UHR STAs that support preemption;</a:t>
            </a:r>
          </a:p>
          <a:p>
            <a:pPr lvl="1"/>
            <a:r>
              <a:rPr lang="en-US" sz="1400" dirty="0" smtClean="0"/>
              <a:t>The UHR STAs use a larger TXOP limit will limit the PPDU length to allow preemption.</a:t>
            </a:r>
            <a:endParaRPr lang="en-US" sz="1400" dirty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10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OBSS Issue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1800" dirty="0" smtClean="0"/>
              <a:t>An OBSS UHR STA may reserve a long TXOP. The long TXOP will affect the delay of low latency traffic from STAs of own BSS;</a:t>
            </a:r>
          </a:p>
          <a:p>
            <a:r>
              <a:rPr lang="en-US" sz="1800" dirty="0" smtClean="0"/>
              <a:t>Potential </a:t>
            </a:r>
            <a:r>
              <a:rPr lang="en-US" sz="1800" dirty="0"/>
              <a:t>solution 1</a:t>
            </a:r>
            <a:r>
              <a:rPr lang="en-US" sz="1800" dirty="0" smtClean="0"/>
              <a:t>: </a:t>
            </a:r>
          </a:p>
          <a:p>
            <a:pPr lvl="1"/>
            <a:r>
              <a:rPr lang="en-US" sz="1400" dirty="0" smtClean="0"/>
              <a:t>APs </a:t>
            </a:r>
            <a:r>
              <a:rPr lang="en-US" sz="1400" dirty="0"/>
              <a:t>of multiple overlapping BSSs set TXOP limit for UHR STAs (as well as legacy STAs) to a small </a:t>
            </a:r>
            <a:r>
              <a:rPr lang="en-US" sz="1400" dirty="0" smtClean="0"/>
              <a:t>value</a:t>
            </a:r>
            <a:r>
              <a:rPr lang="zh-CN" altLang="en-US" sz="1400" dirty="0" smtClean="0"/>
              <a:t>；</a:t>
            </a:r>
            <a:endParaRPr lang="en-US" sz="1400" dirty="0" smtClean="0"/>
          </a:p>
          <a:p>
            <a:pPr lvl="1"/>
            <a:r>
              <a:rPr lang="en-US" sz="1400" dirty="0" smtClean="0"/>
              <a:t>Cons: low efficiency for both OBSS and own BSS due to short TXOP</a:t>
            </a:r>
          </a:p>
          <a:p>
            <a:r>
              <a:rPr lang="en-US" sz="1800" dirty="0" smtClean="0"/>
              <a:t>Potential solution 2: </a:t>
            </a:r>
          </a:p>
          <a:p>
            <a:pPr lvl="1"/>
            <a:r>
              <a:rPr lang="en-US" sz="1400" dirty="0" smtClean="0"/>
              <a:t>APs maintain short TXOP limit for legacy STAs, and long TXOP for UHR STAs;</a:t>
            </a:r>
          </a:p>
          <a:p>
            <a:pPr lvl="1"/>
            <a:r>
              <a:rPr lang="en-US" sz="1400" dirty="0" smtClean="0"/>
              <a:t>UHR STA will limit the PPDU length to allow preemption;</a:t>
            </a:r>
            <a:endParaRPr lang="en-US" sz="1400" dirty="0"/>
          </a:p>
          <a:p>
            <a:pPr lvl="1"/>
            <a:r>
              <a:rPr lang="en-US" sz="1400" dirty="0" smtClean="0"/>
              <a:t>STAs of own BSS can preempt a TXOP obtained by an OBSS STA.  </a:t>
            </a:r>
          </a:p>
          <a:p>
            <a:endParaRPr lang="en-US" sz="1800" dirty="0" smtClean="0"/>
          </a:p>
          <a:p>
            <a:r>
              <a:rPr lang="en-US" sz="1800" dirty="0" smtClean="0"/>
              <a:t>Solution 2 is a better balance between latency and efficiency.</a:t>
            </a: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2906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 smtClean="0"/>
              <a:t>Issues of legacy </a:t>
            </a:r>
            <a:r>
              <a:rPr lang="en-US" sz="2000" dirty="0" smtClean="0"/>
              <a:t>STA </a:t>
            </a:r>
            <a:r>
              <a:rPr lang="en-US" sz="2000" dirty="0" smtClean="0"/>
              <a:t>and OBSS are discussed in the presentation;</a:t>
            </a:r>
            <a:endParaRPr lang="en-US" sz="1600" dirty="0" smtClean="0"/>
          </a:p>
          <a:p>
            <a:r>
              <a:rPr lang="en-US" sz="2000" dirty="0" smtClean="0"/>
              <a:t>Propose to use short TXOP limit for legacy STAs to </a:t>
            </a:r>
            <a:r>
              <a:rPr lang="en-US" altLang="zh-CN" sz="2000" dirty="0"/>
              <a:t>alleviate</a:t>
            </a:r>
            <a:r>
              <a:rPr lang="en-US" sz="2000" dirty="0" smtClean="0"/>
              <a:t> the affect of legacy STAs to preemption;</a:t>
            </a:r>
          </a:p>
          <a:p>
            <a:r>
              <a:rPr lang="en-US" sz="2000" dirty="0" smtClean="0"/>
              <a:t>Propose to allow a STA from own BSS to preempt a TXOP obtained by an OBSS STA to improve the preemption performance.</a:t>
            </a:r>
            <a:endParaRPr lang="en-US" sz="20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r>
              <a:rPr lang="en-US" sz="2000" dirty="0" smtClean="0"/>
              <a:t>Do you agree </a:t>
            </a:r>
            <a:r>
              <a:rPr lang="en-US" sz="2000" dirty="0" smtClean="0"/>
              <a:t>that </a:t>
            </a:r>
            <a:r>
              <a:rPr lang="en-US" sz="2000" dirty="0" err="1" smtClean="0"/>
              <a:t>TGbn</a:t>
            </a:r>
            <a:r>
              <a:rPr lang="en-US" sz="2000" dirty="0" smtClean="0"/>
              <a:t> will </a:t>
            </a:r>
            <a:r>
              <a:rPr lang="en-US" sz="2000" dirty="0" smtClean="0"/>
              <a:t>introduce a new TXOP limit for associated STAs support preemption?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Yes:</a:t>
            </a:r>
          </a:p>
          <a:p>
            <a:pPr marL="457200" lvl="1" indent="0">
              <a:buNone/>
            </a:pPr>
            <a:r>
              <a:rPr lang="en-US" dirty="0" smtClean="0"/>
              <a:t>No:</a:t>
            </a:r>
          </a:p>
          <a:p>
            <a:pPr marL="457200" lvl="1" indent="0">
              <a:buNone/>
            </a:pPr>
            <a:r>
              <a:rPr lang="en-US" dirty="0" smtClean="0"/>
              <a:t>Abstain:</a:t>
            </a:r>
            <a:endParaRPr lang="en-US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762125"/>
            <a:ext cx="7772400" cy="4114800"/>
          </a:xfrm>
        </p:spPr>
        <p:txBody>
          <a:bodyPr/>
          <a:lstStyle/>
          <a:p>
            <a:r>
              <a:rPr lang="en-US" sz="2000" dirty="0" smtClean="0"/>
              <a:t>Do you agree to allow a STA from own BSS to preempt a TXOP obtained by a STA from OBSS?</a:t>
            </a: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Yes:</a:t>
            </a:r>
          </a:p>
          <a:p>
            <a:pPr marL="457200" lvl="1" indent="0">
              <a:buNone/>
            </a:pPr>
            <a:r>
              <a:rPr lang="en-US" dirty="0" smtClean="0"/>
              <a:t>No:</a:t>
            </a:r>
          </a:p>
          <a:p>
            <a:pPr marL="457200" lvl="1" indent="0">
              <a:buNone/>
            </a:pPr>
            <a:r>
              <a:rPr lang="en-US" dirty="0" smtClean="0"/>
              <a:t>Abstain:</a:t>
            </a:r>
            <a:endParaRPr lang="en-US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February</a:t>
            </a:r>
            <a:r>
              <a:rPr lang="en-US" altLang="en-US" dirty="0" smtClean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50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95121</TotalTime>
  <Words>622</Words>
  <Application>Microsoft Office PowerPoint</Application>
  <PresentationFormat>全屏显示(4:3)</PresentationFormat>
  <Paragraphs>93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Qualcomm Office Regular</vt:lpstr>
      <vt:lpstr>Qualcomm Regular</vt:lpstr>
      <vt:lpstr>Arial</vt:lpstr>
      <vt:lpstr>Times New Roman</vt:lpstr>
      <vt:lpstr>802-11-Submission</vt:lpstr>
      <vt:lpstr>Legacy STA and OBSS Issues for Preemption</vt:lpstr>
      <vt:lpstr>Introduction</vt:lpstr>
      <vt:lpstr>Legacy STA Issue</vt:lpstr>
      <vt:lpstr>OBSS Issue</vt:lpstr>
      <vt:lpstr>Summary</vt:lpstr>
      <vt:lpstr>Straw Poll 1</vt:lpstr>
      <vt:lpstr>Straw Poll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1960</cp:revision>
  <cp:lastPrinted>1998-02-10T13:28:06Z</cp:lastPrinted>
  <dcterms:created xsi:type="dcterms:W3CDTF">2004-12-02T14:01:45Z</dcterms:created>
  <dcterms:modified xsi:type="dcterms:W3CDTF">2024-03-01T06:45:21Z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(3)L07xHmgWOgNTjzrBI5ilsknXWuDGJHTYQfNZS7fhtBwiZM7UlzTQcXgiWXvMhajRYoY25PGR
TXX2aatJS9RRaV1SPV67oOZ9YnJlhrLGUeJm8OYsxjeaj6QAe9xTasvp362/IdI7/n8ksVc/
p6Dc+O+joVsuSAKdfMon1boushGM9rpx2gpMsWihmxHCg/RAiMeRQszIHDWCSXpNLZbQLPkd
GTAn9DPd12NCnZqbKT</vt:lpwstr>
  </property>
  <property fmtid="{D5CDD505-2E9C-101B-9397-08002B2CF9AE}" pid="4" name="_2015_ms_pID_7253431">
    <vt:lpwstr>C88CMtS9vCQVkVUSQPk1crz1d4/+aCCVakXMfesOO6aJ2NX0UpJiTT
uI8FRg19H9+ZoUf9Xq6/6zAvgnUAzyvmTONyd84p0TdM6aG9cZzhrMPbPhg1057f7b2NHu9i
51Jp+WpI0rswYjFmgLQOwkViBvIC3xZM2n9CXogGhUBPKthxG1obZzx0FgDM5Vn2vuhhmfy7
TEpC1rwZKoUF42qhthgnGYPvBe9KrEonjFiz</vt:lpwstr>
  </property>
  <property fmtid="{D5CDD505-2E9C-101B-9397-08002B2CF9AE}" pid="5" name="_2015_ms_pID_7253432">
    <vt:lpwstr>4r8OSJyKuAHMC9WE+YadpMM=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1709274850</vt:lpwstr>
  </property>
</Properties>
</file>