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56" r:id="rId3"/>
    <p:sldId id="750" r:id="rId4"/>
    <p:sldId id="754" r:id="rId5"/>
    <p:sldId id="258" r:id="rId6"/>
    <p:sldId id="261" r:id="rId7"/>
    <p:sldId id="262" r:id="rId8"/>
    <p:sldId id="755" r:id="rId9"/>
    <p:sldId id="756" r:id="rId10"/>
    <p:sldId id="762" r:id="rId11"/>
    <p:sldId id="759" r:id="rId12"/>
    <p:sldId id="761" r:id="rId13"/>
    <p:sldId id="760" r:id="rId14"/>
    <p:sldId id="763" r:id="rId15"/>
    <p:sldId id="751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F3E918-6E1F-9662-AF12-289DF8A16C9C}" name="Akhmetov, Dmitry" initials="AD" userId="S::dmitry.akhmetov@intel.com::1d39d2a1-c911-49c8-99e8-36840f8b699a" providerId="AD"/>
  <p188:author id="{3F6AA93C-113C-D597-CA6A-A585ABBB256C}" name="Akhmetov, Dmitry" initials="AD" userId="S::Dmitry.Akhmetov@intel.com::1d39d2a1-c911-49c8-99e8-36840f8b699a" providerId="AD"/>
  <p188:author id="{8B3F4C48-A6BD-921F-008E-527717F5994B}" name="Alexander, Danny" initials="AD" userId="S::danny.alexander@intel.com::3b018630-72f3-4cd2-af93-725fe2f3b557" providerId="AD"/>
  <p188:author id="{FFFCF362-E410-225C-DF11-CD03DB4468AE}" name="Cariou, Laurent" initials="CL" userId="S::laurent.cariou@intel.com::4453f93f-2ed2-46e8-bb8c-3237fbfdd40b" providerId="AD"/>
  <p188:author id="{5E282889-0294-1EEC-2B07-8FC701BB59C5}" name="Fang, Juan" initials="FJ" userId="S::juan.fang@intel.com::c49291d6-e9d9-42a4-a1d1-3277e0431fd7" providerId="AD"/>
  <p188:author id="{A00544C0-9EA6-B23E-3DD9-F65CD1C4A845}" name="Park, Minyoung" initials="PM" userId="S::minyoung.park@intel.com::127d513f-da54-4474-846e-76202393764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58"/>
    <p:restoredTop sz="94694"/>
  </p:normalViewPr>
  <p:slideViewPr>
    <p:cSldViewPr snapToGrid="0">
      <p:cViewPr varScale="1">
        <p:scale>
          <a:sx n="121" d="100"/>
          <a:sy n="121" d="100"/>
        </p:scale>
        <p:origin x="1328" y="176"/>
      </p:cViewPr>
      <p:guideLst>
        <p:guide orient="horz" pos="384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8/10/relationships/authors" Target="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802.11-xxxx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04-2023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Mohamed </a:t>
            </a:r>
            <a:r>
              <a:rPr lang="en-GB" dirty="0" err="1"/>
              <a:t>Abouelseoud</a:t>
            </a:r>
            <a:r>
              <a:rPr lang="en-GB" dirty="0"/>
              <a:t>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9DC60E-07A9-2783-80FE-F8D33FA01D9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 2024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4F72D0-230C-E29C-AD90-E243141F5AB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4C7F07-E67D-BD91-6B9B-938667C708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C2B535A-3797-EC26-D153-1184D06C0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2557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3EF0-6B89-D2A4-E987-5DC14F61C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80015-A4DE-5088-1B23-4CAC655FC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5BD94-8019-15BE-7EC3-7960E48AE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2A738-5D9A-5BDC-5B8C-9625DC1F5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Mohamed </a:t>
            </a:r>
            <a:r>
              <a:rPr lang="en-GB" dirty="0" err="1"/>
              <a:t>Abouelseoud</a:t>
            </a:r>
            <a:r>
              <a:rPr lang="en-GB" dirty="0"/>
              <a:t>, Apple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D5E03-2301-4EC3-23FB-D2C67FE0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75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F085F-062C-E62B-AD00-B23B68D9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8D18B-3364-6042-FB8F-56081415E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6C0C4-6597-D849-76FF-B6F5852F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5C533-9C7D-E337-6027-120D7A5C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Mohamed </a:t>
            </a:r>
            <a:r>
              <a:rPr lang="en-GB" dirty="0" err="1"/>
              <a:t>Abouelseoud</a:t>
            </a:r>
            <a:r>
              <a:rPr lang="en-GB" dirty="0"/>
              <a:t>, Apple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AA8D5-601C-E923-C8C5-0E2F45B45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10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95EA-EB64-DDC2-C483-C5F3FCF3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D98A0-8F1A-051F-3E8A-257D4E39B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89C95-7F04-6F45-9885-4E6CFE13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D58FD-2F5D-AFED-D018-6F4C1ADD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Mohamed </a:t>
            </a:r>
            <a:r>
              <a:rPr lang="en-GB" dirty="0" err="1"/>
              <a:t>Abouelseoud</a:t>
            </a:r>
            <a:r>
              <a:rPr lang="en-GB" dirty="0"/>
              <a:t>, Apple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D5C68-45EC-8E81-853E-CEBFDDA0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36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15AE-9386-CB6F-7217-01E20DB7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B3636-584D-F403-0E31-4E1256543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5853F-099C-7E20-1596-578FB3B07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E0B11-2444-C4D7-9CBB-F149A869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25102-9175-C76B-09BB-7D453BEC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Mohamed </a:t>
            </a:r>
            <a:r>
              <a:rPr lang="en-GB" dirty="0" err="1"/>
              <a:t>Abouelseoud</a:t>
            </a:r>
            <a:r>
              <a:rPr lang="en-GB" dirty="0"/>
              <a:t>, Apple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94146-F915-8F87-F953-85D98FF38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65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E76C1-513C-8D70-846A-06A15927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0639-FBAF-0FDD-7C05-2FDC5F9DA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9BF19-D405-A97F-9EF1-3D6B4C7AF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2C8AEC-2B42-9508-15C1-E15A27673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F0E63-64F7-9C7C-EEDF-6EDEC8ED4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3DC56-3008-2726-DAA7-18FFA5E0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6E2E0-7360-C263-DD87-59830F6D6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Mohamed </a:t>
            </a:r>
            <a:r>
              <a:rPr lang="en-GB" dirty="0" err="1"/>
              <a:t>Abouelseoud</a:t>
            </a:r>
            <a:r>
              <a:rPr lang="en-GB" dirty="0"/>
              <a:t>, Apple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E239F-8F6F-F191-81E6-0F27D748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0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1B69-6597-B76D-D7B9-83FF0F5A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7504E3-2863-900E-6C5E-B3D4E600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8906E-DCFB-CF84-DCC7-CE38A23C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Mohamed </a:t>
            </a:r>
            <a:r>
              <a:rPr lang="en-GB" dirty="0" err="1"/>
              <a:t>Abouelseoud</a:t>
            </a:r>
            <a:r>
              <a:rPr lang="en-GB" dirty="0"/>
              <a:t>, Apple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1F1E28-8170-BFEA-9F10-34B109C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49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97461-3BB6-A890-D0C1-03BA5242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9120C-6297-E830-2E2D-644602AB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Mohamed </a:t>
            </a:r>
            <a:r>
              <a:rPr lang="en-GB" dirty="0" err="1"/>
              <a:t>Abouelseoud</a:t>
            </a:r>
            <a:r>
              <a:rPr lang="en-GB" dirty="0"/>
              <a:t>, Apple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83CFE-3096-BD35-D16C-ABFF893B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22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20E5-D78E-2A10-E504-FBBB9BEB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088F1-B7CE-779B-7B47-04BC81509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41BF8-12AB-68DC-BDF6-1DE5239CE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EA358-47C0-822A-E272-58A7E7CC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8A010-5336-267F-870C-67C952CF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Mohamed </a:t>
            </a:r>
            <a:r>
              <a:rPr lang="en-GB" dirty="0" err="1"/>
              <a:t>Abouelseoud</a:t>
            </a:r>
            <a:r>
              <a:rPr lang="en-GB" dirty="0"/>
              <a:t>, Apple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B2F00-3B2C-9B1B-45BF-31526670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4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64FDD-807C-6D9A-3916-592B3384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14ADA-971D-58EA-7E2B-D0D8ED230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32B5-FF06-4D21-53FC-7B882635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34C8F-1554-9BD3-6874-EEFC2820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D86CC-1DB1-F128-E86A-DB3E74E4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Mohamed </a:t>
            </a:r>
            <a:r>
              <a:rPr lang="en-GB" dirty="0" err="1"/>
              <a:t>Abouelseoud</a:t>
            </a:r>
            <a:r>
              <a:rPr lang="en-GB" dirty="0"/>
              <a:t>, Apple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5493E-4635-011C-AB08-EE3ED5B0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1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Mohamed </a:t>
            </a:r>
            <a:r>
              <a:rPr lang="en-GB" dirty="0" err="1"/>
              <a:t>Abouelseoud</a:t>
            </a:r>
            <a:r>
              <a:rPr lang="en-GB" dirty="0"/>
              <a:t>, Apple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7896C-71CB-B8F0-C977-9F565601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5101D-9DBF-4717-8441-8F0470380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45B1E-DB75-C73D-0D0C-10B9D5AB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D0D26-DA89-1E63-1EE4-5348CFC4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Mohamed </a:t>
            </a:r>
            <a:r>
              <a:rPr lang="en-GB" dirty="0" err="1"/>
              <a:t>Abouelseoud</a:t>
            </a:r>
            <a:r>
              <a:rPr lang="en-GB" dirty="0"/>
              <a:t>, Apple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CAC97-BAED-9CEF-731C-6F49CBA5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9624E-C744-580D-FC78-2CA89E77B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FDD9F-0542-F6FF-899C-A20DFF052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BD640-E8D9-C61C-EA15-A6BD1BBB8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11595-073B-CBD8-602A-CBDFCC0B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Mohamed </a:t>
            </a:r>
            <a:r>
              <a:rPr lang="en-GB" dirty="0" err="1"/>
              <a:t>Abouelseoud</a:t>
            </a:r>
            <a:r>
              <a:rPr lang="en-GB" dirty="0"/>
              <a:t>, Apple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EF3BD-855D-FFB3-4590-6FA3C40A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Mohamed </a:t>
            </a:r>
            <a:r>
              <a:rPr lang="en-GB" dirty="0" err="1"/>
              <a:t>Abouelseoud</a:t>
            </a:r>
            <a:r>
              <a:rPr lang="en-GB" dirty="0"/>
              <a:t>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Mohamed </a:t>
            </a:r>
            <a:r>
              <a:rPr lang="en-GB" dirty="0" err="1"/>
              <a:t>Abouelseoud</a:t>
            </a:r>
            <a:r>
              <a:rPr lang="en-GB" dirty="0"/>
              <a:t>, Apple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Mohamed </a:t>
            </a:r>
            <a:r>
              <a:rPr lang="en-GB" dirty="0" err="1"/>
              <a:t>Abouelseoud</a:t>
            </a:r>
            <a:r>
              <a:rPr lang="en-GB" dirty="0"/>
              <a:t>, Apple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Mohamed </a:t>
            </a:r>
            <a:r>
              <a:rPr lang="en-GB" dirty="0" err="1"/>
              <a:t>Abouelseoud</a:t>
            </a:r>
            <a:r>
              <a:rPr lang="en-GB" dirty="0"/>
              <a:t>, Apple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Mohamed </a:t>
            </a:r>
            <a:r>
              <a:rPr lang="en-GB" dirty="0" err="1"/>
              <a:t>Abouelseoud</a:t>
            </a:r>
            <a:r>
              <a:rPr lang="en-GB" dirty="0"/>
              <a:t>, Apple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Mohamed </a:t>
            </a:r>
            <a:r>
              <a:rPr lang="en-GB" dirty="0" err="1"/>
              <a:t>Abouelseoud</a:t>
            </a:r>
            <a:r>
              <a:rPr lang="en-GB" dirty="0"/>
              <a:t>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Mohamed </a:t>
            </a:r>
            <a:r>
              <a:rPr lang="en-GB" dirty="0" err="1"/>
              <a:t>Abouelseoud</a:t>
            </a:r>
            <a:r>
              <a:rPr lang="en-GB" dirty="0"/>
              <a:t>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Mohamed </a:t>
            </a:r>
            <a:r>
              <a:rPr lang="en-GB" dirty="0" err="1"/>
              <a:t>Abouelseoud</a:t>
            </a:r>
            <a:r>
              <a:rPr lang="en-GB" dirty="0"/>
              <a:t>, Apple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802.11-24/0389r0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73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3B927-84F3-F0EA-4CA9-2AB1D33EE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1F2CC-602D-AE9E-E345-00E33CCAD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630BA-D7D7-C769-C583-5ECBFE119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340D0-0073-82FE-8D01-102C2D82E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Mohamed </a:t>
            </a:r>
            <a:r>
              <a:rPr lang="en-GB" dirty="0" err="1"/>
              <a:t>Abouelseoud</a:t>
            </a:r>
            <a:r>
              <a:rPr lang="en-GB" dirty="0"/>
              <a:t>, Apple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77B54-23C5-B84D-DFAB-03B9DCA9C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39491"/>
            <a:ext cx="10363200" cy="130043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Preemption</a:t>
            </a:r>
            <a:r>
              <a:rPr lang="en-GB" dirty="0"/>
              <a:t> for Low Latency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606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2024-04-10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Mohamed </a:t>
            </a:r>
            <a:r>
              <a:rPr lang="en-GB" dirty="0" err="1"/>
              <a:t>Abouelseoud</a:t>
            </a:r>
            <a:r>
              <a:rPr lang="en-GB" dirty="0"/>
              <a:t>, Apple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761610"/>
              </p:ext>
            </p:extLst>
          </p:nvPr>
        </p:nvGraphicFramePr>
        <p:xfrm>
          <a:off x="990600" y="3287713"/>
          <a:ext cx="9920288" cy="248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4800" imgH="2628900" progId="Word.Document.8">
                  <p:embed/>
                </p:oleObj>
              </mc:Choice>
              <mc:Fallback>
                <p:oleObj name="Document" r:id="rId3" imgW="10464800" imgH="26289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87713"/>
                        <a:ext cx="9920288" cy="2484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699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1B479F-58B4-42DF-853D-1B4E9B7D2D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1B5FA-126F-9DC0-2511-236496113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 Preemption Examples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0E5F99-6B9C-CF2D-ED5D-B10B8182E4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8BBF3-E70D-C16F-8A97-E45AEC49EC9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Mohamed Abouelseoud,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E06E79-1632-E5E1-883E-B59BD9A4F2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 2024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536F500-72F6-5DB6-E98A-BFF12C26F5F4}"/>
              </a:ext>
            </a:extLst>
          </p:cNvPr>
          <p:cNvSpPr txBox="1">
            <a:spLocks/>
          </p:cNvSpPr>
          <p:nvPr/>
        </p:nvSpPr>
        <p:spPr bwMode="auto">
          <a:xfrm>
            <a:off x="914400" y="1751015"/>
            <a:ext cx="10756675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AP bursts DL frames to the UHR STA with active LL-Session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Target STA can send a preemption request in the PPDU response frame to indicate pending LL traffic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AP can share the TXOP with the TXOP responder to send its LL traffic to the AP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FB4159-BBF7-10ED-C64A-10705B694C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81" y="3922715"/>
            <a:ext cx="5243945" cy="2136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559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54BD5-18C9-3FDD-2D5B-15C9AA7C4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 Preemption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520B4-C7FB-14C1-A644-94EFD867F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181599" cy="4113213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A UHR with active LL-Session STA bursts </a:t>
            </a:r>
            <a:r>
              <a:rPr lang="en-US" dirty="0"/>
              <a:t>U</a:t>
            </a:r>
            <a:r>
              <a:rPr lang="en-US" kern="0" dirty="0"/>
              <a:t>L frames to a UHR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AP can send a preemption request in the PPDU response frame to indicate pending LL traffic to the TXOP initiator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STA can share the TXOP with the AP to send its LL traffic to the TXOP initiator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AP can send a preemption request in the PPDU response frame to indicate pending LL traffic to </a:t>
            </a:r>
            <a:r>
              <a:rPr lang="en-US" dirty="0"/>
              <a:t>a STA other than the </a:t>
            </a:r>
            <a:r>
              <a:rPr lang="en-US" kern="0" dirty="0"/>
              <a:t>TXOP initiator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STA can share the TXOP with the AP to send its LL traffic to another STA</a:t>
            </a:r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E00D7-A94F-3D43-5DB8-E696F7FA1A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B9FFD2-021B-99AE-AEF3-594935F1355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Mohamed Abouelseoud,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0008B3F-0D43-DA72-0097-45E9DBAA8D1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01100B-7A8F-7947-FDC7-4D60A882E4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8312" y="1751014"/>
            <a:ext cx="4619187" cy="188911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58A5AC7-43ED-EF50-84D8-BFC0A8B3CD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125" y="3856751"/>
            <a:ext cx="4246027" cy="240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909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DB8B1-AF3B-12D8-B098-5DB42234E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TXOP Disengagement Examples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E6512-662C-23B5-8A36-5343F6B9F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308599" cy="41132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UHR STA with active LL-Session can request to disengage from the current TXOP from the TXOP initiator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TXOP initiator can accept the request and continue the TXOP with other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TXOP initiator can terminate the current TXOP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C03F9-941C-42C1-A4B5-01CE30C4AC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BC912-BB3D-E5F0-0E42-A1F6E1B61E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Mohamed Abouelseoud,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E7D588-B2D8-2690-4CDC-4AE89A7B0E8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044F52-E0B0-A8C4-B086-C5FC243592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0685" y="4381591"/>
            <a:ext cx="4377690" cy="176593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E2427A5-8EED-EE46-6246-7CAED77B5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8988" y="1510007"/>
            <a:ext cx="4101084" cy="270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687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DB8B1-AF3B-12D8-B098-5DB42234E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TXOP Preemption at the Beginning of the TXOP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E6512-662C-23B5-8A36-5343F6B9F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308599" cy="4113213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 STA ( AP or non-AP STA) can enable preemption at the beginning of the TXOP by soliciting a BA with Preemption Indication at the beginning of the TXOP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Example: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The STA can send a BAR at the beginning of the TXOP to solicit a BA with LL indication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The STA can send a QoS Null to solicit a BA with LL indication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b="0" dirty="0"/>
              <a:t>T</a:t>
            </a:r>
            <a:r>
              <a:rPr lang="en-US" b="0" dirty="0">
                <a:solidFill>
                  <a:srgbClr val="000000"/>
                </a:solidFill>
                <a:effectLst/>
              </a:rPr>
              <a:t>he STA can decide to continue with the TXOP or share the TXOP with the TXOP responder</a:t>
            </a:r>
          </a:p>
          <a:p>
            <a:pPr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effectLst/>
              <a:latin typeface="Helvetica Neue" panose="02000503000000020004" pitchFamily="2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C03F9-941C-42C1-A4B5-01CE30C4AC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BC912-BB3D-E5F0-0E42-A1F6E1B61E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Mohamed Abouelseoud,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E7D588-B2D8-2690-4CDC-4AE89A7B0E8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D1AA09A-C601-77F9-7BA4-A542A593F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1962" y="2312389"/>
            <a:ext cx="5603111" cy="2233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426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2275D-B6A4-4BAE-E990-86B1DD8C5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97718-06F0-22C2-2752-6DBA45030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TXOP preemption can be enabled when needed to enable the TXOP initiator and the TXOP responder to preempt on-going TXOPs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TXOP responder sends preemption request to the TXOP initiator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TXOP initiator shares  the TXOP with the TXOP responder when allowed based on the preemption request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3C3AEF-F1B6-0578-C3E0-AD117D37B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6BA14-7355-AD47-B1AC-C1CB208AF1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Mohamed Abouelseoud,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F455A8C-7634-C008-1DB0-D465E0440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xxx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497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108FB-91E8-0718-84D6-2172BBD7B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F4147-6A90-9F76-964C-18DFA5998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Reducing the latency distribution tail in UHR devices with latency sensitive application is one objective of 802.11bn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access delay is believed to be the main source of the latency distribution tail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Congestion of the channel due to other BSS or OBSS STAs traffic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Collision of packets due to increased number of STAs and the exponential backoff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Long TXOP by some devices blocking the channel for long period of time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Large non-low latency PPDU transmission or reception by the the device with pending low latency traffic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 bn is discussing channel access topics that can help with reducing channel access delay like SCA, DSO, M-AP and preemption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95839B-260F-90FD-4132-55B4006C56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39B72-DC7D-C221-8DF2-188BD03B75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Mohamed Abouelseoud,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F419F6-1CC2-EEC8-5D51-BEB089E5E76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5408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F21EC-DE48-DEFF-A057-295AE35D4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89F48-6321-BCDE-CEDC-96704A055C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2285" y="1751015"/>
            <a:ext cx="10649094" cy="3355972"/>
          </a:xfrm>
        </p:spPr>
        <p:txBody>
          <a:bodyPr wrap="square" anchor="t">
            <a:normAutofit lnSpcReduction="10000"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When channel is congested or blocked by other BSS or OBSS STAs TXOP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STA with low latency traffic can use a different link (or sub-channel)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When a STA with low latency (LL) traffic is engaged in transmitting or receiving non-low latency traffic, it must wait for the TXOP to terminate to contend for channel access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A solution should cover the following use cases:</a:t>
            </a:r>
            <a:endParaRPr lang="en-US" dirty="0">
              <a:effectLst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STA while transmitting non-LL traffic needs to transmit LL traffic 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STA while receiving non-LL traffic needs to transmit LL traffic 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STA while transmitting non-LL traffic, the receiver needs to transmit LL traffic to the transmitting  STA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STA while receiving non-LL traffic, the receiver needs to transmit LL traffic to the transmitting STA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Shortening the TXOP limit to enable low latency traffic access affects the medium efficiency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Any proposed solution should be scalable and should not degrade legacy performance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2D7A55-B137-95EF-0C19-862A9D4D6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0660" y="5032046"/>
            <a:ext cx="7078140" cy="1291761"/>
          </a:xfrm>
          <a:prstGeom prst="rect">
            <a:avLst/>
          </a:prstGeom>
          <a:noFill/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0C5265-849B-296C-259A-8640F08F668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 lnSpcReduction="10000"/>
          </a:bodyPr>
          <a:lstStyle/>
          <a:p>
            <a:r>
              <a:rPr lang="en-US" dirty="0"/>
              <a:t>Apr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3CEE3-B0E4-DA11-7245-B13A33ED24D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Mohamed Abouelseoud, Apple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DC601-71AC-DAB5-A7FC-C42CDED53AB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908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F578E-8592-5856-B249-BA51407AA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Preemption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3CAE2-8746-919F-D18A-769891BEE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Preemption is a method to STOP the current ongoing transmission and START transmitting low latency traffic such that the delay bound could be met in time.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Problems: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Shall we allow to STOP all types of traffic in case of a preemption intent?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Who can START: TXOP Holder, TXOP responder, a 3</a:t>
            </a:r>
            <a:r>
              <a:rPr lang="en-US" baseline="30000" dirty="0"/>
              <a:t>rd</a:t>
            </a:r>
            <a:r>
              <a:rPr lang="en-US" dirty="0"/>
              <a:t> Party STA?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49763C-2136-1BA0-8E43-5D45C7A3E9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4DDAD-286B-7CEC-D872-FE9545EE91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957B4D-BEDF-CD6E-6A6F-D0BF16927D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5264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0244F-88E5-9A15-FBA3-6BA223C37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Preemptable Traffic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D8426-B067-47BC-9ED1-8E8BE06A0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37159"/>
            <a:ext cx="10361084" cy="397784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VO or VI traffic should not be preempted due to its inherent requirement on delay bound</a:t>
            </a: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the Internet today has evolved to prefer </a:t>
            </a:r>
            <a:r>
              <a:rPr lang="en-US" i="1" dirty="0"/>
              <a:t>the majority or all </a:t>
            </a:r>
            <a:r>
              <a:rPr lang="en-US" dirty="0"/>
              <a:t>traffic to have low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Say, loading webpage as quickly as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addition to DSCP bleaching problem, there are also major real-time audio/video applications that mark their traffic as 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802.11 MAC layer has no knowledge of incorrect traffic categorization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Be Mindful before Preempting BE Traffic!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AD0951-3CDD-5346-299A-D7FA2E218E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A4D28-6B9E-DC48-7E80-AA1CC7E3C8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734F481-46D3-D409-7C67-EA6C5D7C32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7608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88011-98B2-877E-0333-D4ACD3614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Preempt?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6376F-442E-17BD-45D2-180152AF4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164" y="1600200"/>
            <a:ext cx="10361084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TXOP holder or the TXOP responder decides whether to preempt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TXOP holder or the TXOP responder is responsible for the consequences and deems preemption a better choice </a:t>
            </a:r>
            <a:r>
              <a:rPr lang="en-US" i="1" dirty="0"/>
              <a:t>for THEMSELVES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better not to allow the </a:t>
            </a:r>
            <a:r>
              <a:rPr lang="en-US" i="1" dirty="0"/>
              <a:t>problematic</a:t>
            </a:r>
            <a:r>
              <a:rPr lang="en-US" dirty="0"/>
              <a:t> 3</a:t>
            </a:r>
            <a:r>
              <a:rPr lang="en-US" baseline="30000" dirty="0"/>
              <a:t>rd</a:t>
            </a:r>
            <a:r>
              <a:rPr lang="en-US" dirty="0"/>
              <a:t> party preemption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Regression on the performance of existing applications, especially when the Client is the TXOP holder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Concern on abusing the preemption methods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incentive for a STA to allow others to preempt its own traffic without its permission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Proposed solutions are complicated and not scalable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47FD56-02BD-155B-2AAD-E73B7AC4B0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5659D-CF01-9C12-205A-9EDFD74519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DAA992-083D-8364-8510-3B2390A9657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3103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EEBE2-094C-899A-EFDD-866CC9232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Proposed Solution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38A7F-F9EC-8D2A-EC9B-0B440786C8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348376" cy="4113213"/>
          </a:xfrm>
        </p:spPr>
        <p:txBody>
          <a:bodyPr wrap="square" anchor="t">
            <a:normAutofit lnSpcReduction="10000"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When low latency data is expected between a STA and its associated STA, it requests to establish a LL-Session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The LL-Session initiator and LL-Session responder agrees to enable preemption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STAs exchange LL-Session Setup Request and Response frames to negotiate preemption parameters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Any non-LL TXOP in a LL-Session initiated by any of the STAs with active LL-Session follow the LL-Session rules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Legacy devices and WiFi-8 devices with no active LL-Session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Channel access as usual and performance is not affected 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931415B-EFEA-C0B1-F605-189CB65FA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9680" y="1981201"/>
            <a:ext cx="3691607" cy="4113213"/>
          </a:xfrm>
          <a:prstGeom prst="rect">
            <a:avLst/>
          </a:prstGeom>
          <a:noFill/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CC22B6-BD26-AEF0-E5EC-BBF4315898F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 lnSpcReduction="10000"/>
          </a:bodyPr>
          <a:lstStyle/>
          <a:p>
            <a:r>
              <a:rPr lang="en-US" dirty="0"/>
              <a:t>Apr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910BA-0B1E-82BB-68FB-87E34AEC58FC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Mohamed Abouelseoud, Apple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FC3967-6870-36CB-44AB-3F141B52854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414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39223-24E2-24AF-BA07-6DEB45CD1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UHR  STAs with Active LL-Session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EFF14-9F0C-B9E3-6656-6FC8DFA91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5731933" cy="4113213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</a:rPr>
              <a:t>LL and non-LL TXOPs limits for the UHR STAs with active LL-Session follow the legacy STAs TXOP limit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</a:rPr>
              <a:t>The </a:t>
            </a:r>
            <a:r>
              <a:rPr lang="en-US" dirty="0"/>
              <a:t>TXOP initiator divides the large PPDU into small PPDUs with target length equals to an agreed-on value at the LL-Session setup when transmitting non-LL traffic, for example 1ms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TXOP initiator can preempt its own TXOP to transmit low latency traffic to the TXOP responder or any other STA ( infra or P2P)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TXOP responder sends a response frame after each PPDU with LL traffic indication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TXOP responder requests to preempt the on-going TXOP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TXOP initiator allows preemption based on the request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TXOP initiator always in control whether to share the TXOP or not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TXOP initiator reject the request by continuing bursting 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7342BD-AA72-21DA-945D-5D843A431A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3FDFA-E82A-3530-6CD6-D90F68D5F0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Mohamed Abouelseoud,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9F4C8F-B5F3-4DB8-012A-CD7002305D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D947F3-D5C9-20C5-C0CD-FA2D9D15E6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3185" y="2157715"/>
            <a:ext cx="4671733" cy="235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954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39223-24E2-24AF-BA07-6DEB45CD1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UHR  STAs Preemption Requests and 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EFF14-9F0C-B9E3-6656-6FC8DFA91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5936628" cy="4113213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effectLst/>
              </a:rPr>
              <a:t>TXOP responder sends LL traffic indication to the TXOP initiator in a control response frame to request preemption, example requests: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effectLst/>
              </a:rPr>
              <a:t>Request to transmit LL traffic to the TXOP initiator in the same TXOP (</a:t>
            </a:r>
            <a:r>
              <a:rPr lang="en-US" sz="1200" dirty="0" err="1">
                <a:solidFill>
                  <a:srgbClr val="000000"/>
                </a:solidFill>
                <a:effectLst/>
              </a:rPr>
              <a:t>ex:LL</a:t>
            </a:r>
            <a:r>
              <a:rPr lang="en-US" sz="1200" dirty="0">
                <a:solidFill>
                  <a:srgbClr val="000000"/>
                </a:solidFill>
                <a:effectLst/>
              </a:rPr>
              <a:t>= 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effectLst/>
              </a:rPr>
              <a:t>Request to transmit LL traffic to a STA that is not the TXOP initiator in the same TXOP (ex: LL=2)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effectLst/>
              </a:rPr>
              <a:t>Request to disengage from current TXOP (ex: LL=3)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effectLst/>
              </a:rPr>
              <a:t>No request available  (ex: LL=0)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effectLst/>
              </a:rPr>
              <a:t>TXOP initiator responds to the TXOP responder request through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effectLst/>
              </a:rPr>
              <a:t>Sharing the TXOP with the TXOP responder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effectLst/>
              </a:rPr>
              <a:t>Continue bursting to the TXOP responder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Stopping traffic to this STA in the current TXOP </a:t>
            </a:r>
            <a:endParaRPr lang="en-US" sz="1200" dirty="0">
              <a:solidFill>
                <a:srgbClr val="000000"/>
              </a:solidFill>
              <a:effectLst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effectLst/>
              </a:rPr>
              <a:t>Terminating the TXOP 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400" dirty="0"/>
              <a:t>TXOP initiator shall accept the reverse traffic from the TXOP responder in an active LL-Session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400" dirty="0"/>
              <a:t>Once the TXOP responder finishes using the TXOP, it may </a:t>
            </a:r>
            <a:r>
              <a:rPr lang="en-US" sz="1400" dirty="0">
                <a:solidFill>
                  <a:srgbClr val="000000"/>
                </a:solidFill>
                <a:effectLst/>
              </a:rPr>
              <a:t>send a control frame to return the TXOP to the TXOP initiator 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400" dirty="0"/>
              <a:t>The TXOP initiator can use the LL indication for future scheduling decision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7342BD-AA72-21DA-945D-5D843A431A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3FDFA-E82A-3530-6CD6-D90F68D5F0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Mohamed Abouelseoud,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9F4C8F-B5F3-4DB8-012A-CD7002305D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A6BC4C-273C-B6AA-AB98-4645F2016E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1028" y="2694991"/>
            <a:ext cx="4829343" cy="187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89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19283</TotalTime>
  <Words>1353</Words>
  <Application>Microsoft Macintosh PowerPoint</Application>
  <PresentationFormat>Widescreen</PresentationFormat>
  <Paragraphs>143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 Unicode MS</vt:lpstr>
      <vt:lpstr>Arial</vt:lpstr>
      <vt:lpstr>Calibri</vt:lpstr>
      <vt:lpstr>Calibri Light</vt:lpstr>
      <vt:lpstr>Helvetica Neue</vt:lpstr>
      <vt:lpstr>Times New Roman</vt:lpstr>
      <vt:lpstr>Office Theme</vt:lpstr>
      <vt:lpstr>Custom Design</vt:lpstr>
      <vt:lpstr>Document</vt:lpstr>
      <vt:lpstr>Preemption for Low Latency</vt:lpstr>
      <vt:lpstr>Introduction </vt:lpstr>
      <vt:lpstr>Problem Statement</vt:lpstr>
      <vt:lpstr>Revisiting Preemption </vt:lpstr>
      <vt:lpstr>Preemptable Traffic Types</vt:lpstr>
      <vt:lpstr>When to Preempt?</vt:lpstr>
      <vt:lpstr>Proposed Solution </vt:lpstr>
      <vt:lpstr>UHR  STAs with Active LL-Session Behavior</vt:lpstr>
      <vt:lpstr>UHR  STAs Preemption Requests and Responses</vt:lpstr>
      <vt:lpstr>DL Preemption Examples</vt:lpstr>
      <vt:lpstr>UL Preemption Examples</vt:lpstr>
      <vt:lpstr>TXOP Disengagement Examples </vt:lpstr>
      <vt:lpstr>TXOP Preemption at the Beginning of the TXOP</vt:lpstr>
      <vt:lpstr>Summary</vt:lpstr>
    </vt:vector>
  </TitlesOfParts>
  <Manager/>
  <Company>Apple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>Low Latency Preemption </dc:subject>
  <dc:creator>Mohamed Abouelseoud </dc:creator>
  <cp:keywords/>
  <dc:description/>
  <cp:lastModifiedBy>Mohamed Abouelseoud</cp:lastModifiedBy>
  <cp:revision>43</cp:revision>
  <cp:lastPrinted>1601-01-01T00:00:00Z</cp:lastPrinted>
  <dcterms:created xsi:type="dcterms:W3CDTF">2018-04-11T17:57:35Z</dcterms:created>
  <dcterms:modified xsi:type="dcterms:W3CDTF">2024-04-10T23:03:05Z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