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88" r:id="rId2"/>
    <p:sldId id="604" r:id="rId3"/>
    <p:sldId id="651" r:id="rId4"/>
    <p:sldId id="639" r:id="rId5"/>
    <p:sldId id="641" r:id="rId6"/>
    <p:sldId id="659" r:id="rId7"/>
    <p:sldId id="662" r:id="rId8"/>
    <p:sldId id="657" r:id="rId9"/>
    <p:sldId id="663" r:id="rId10"/>
    <p:sldId id="658" r:id="rId11"/>
    <p:sldId id="621" r:id="rId12"/>
    <p:sldId id="668" r:id="rId13"/>
    <p:sldId id="664" r:id="rId14"/>
    <p:sldId id="671" r:id="rId15"/>
    <p:sldId id="602" r:id="rId16"/>
    <p:sldId id="633" r:id="rId17"/>
    <p:sldId id="601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CC99"/>
    <a:srgbClr val="2E75B6"/>
    <a:srgbClr val="FFFFFF"/>
    <a:srgbClr val="009999"/>
    <a:srgbClr val="00CC99"/>
    <a:srgbClr val="99CCFF"/>
    <a:srgbClr val="4A7EBB"/>
    <a:srgbClr val="00956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5A6104-3C50-4EDA-AA70-71C20A2FF9C7}" v="64" dt="2024-04-26T20:48:24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899" autoAdjust="0"/>
  </p:normalViewPr>
  <p:slideViewPr>
    <p:cSldViewPr>
      <p:cViewPr varScale="1">
        <p:scale>
          <a:sx n="95" d="100"/>
          <a:sy n="95" d="100"/>
        </p:scale>
        <p:origin x="1075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16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15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an Coffey" userId="78b6c01de8847d4f" providerId="LiveId" clId="{285A6104-3C50-4EDA-AA70-71C20A2FF9C7}"/>
    <pc:docChg chg="undo custSel addSld delSld modSld sldOrd modMainMaster">
      <pc:chgData name="Sean Coffey" userId="78b6c01de8847d4f" providerId="LiveId" clId="{285A6104-3C50-4EDA-AA70-71C20A2FF9C7}" dt="2024-04-28T22:22:24.962" v="9073" actId="20577"/>
      <pc:docMkLst>
        <pc:docMk/>
      </pc:docMkLst>
      <pc:sldChg chg="modSp mod">
        <pc:chgData name="Sean Coffey" userId="78b6c01de8847d4f" providerId="LiveId" clId="{285A6104-3C50-4EDA-AA70-71C20A2FF9C7}" dt="2024-04-28T22:22:24.962" v="9073" actId="20577"/>
        <pc:sldMkLst>
          <pc:docMk/>
          <pc:sldMk cId="584325040" sldId="588"/>
        </pc:sldMkLst>
        <pc:spChg chg="mod">
          <ac:chgData name="Sean Coffey" userId="78b6c01de8847d4f" providerId="LiveId" clId="{285A6104-3C50-4EDA-AA70-71C20A2FF9C7}" dt="2024-04-28T22:22:24.962" v="9073" actId="20577"/>
          <ac:spMkLst>
            <pc:docMk/>
            <pc:sldMk cId="584325040" sldId="588"/>
            <ac:spMk id="3" creationId="{94EEF1C2-D245-4689-A5F7-9417E72CA1AB}"/>
          </ac:spMkLst>
        </pc:spChg>
        <pc:spChg chg="mod">
          <ac:chgData name="Sean Coffey" userId="78b6c01de8847d4f" providerId="LiveId" clId="{285A6104-3C50-4EDA-AA70-71C20A2FF9C7}" dt="2024-04-28T22:22:21.308" v="9071" actId="20577"/>
          <ac:spMkLst>
            <pc:docMk/>
            <pc:sldMk cId="584325040" sldId="588"/>
            <ac:spMk id="3074" creationId="{00000000-0000-0000-0000-000000000000}"/>
          </ac:spMkLst>
        </pc:spChg>
      </pc:sldChg>
      <pc:sldChg chg="modSp del mod">
        <pc:chgData name="Sean Coffey" userId="78b6c01de8847d4f" providerId="LiveId" clId="{285A6104-3C50-4EDA-AA70-71C20A2FF9C7}" dt="2024-04-26T18:16:23.944" v="8532" actId="2696"/>
        <pc:sldMkLst>
          <pc:docMk/>
          <pc:sldMk cId="4244519117" sldId="600"/>
        </pc:sldMkLst>
        <pc:spChg chg="mod">
          <ac:chgData name="Sean Coffey" userId="78b6c01de8847d4f" providerId="LiveId" clId="{285A6104-3C50-4EDA-AA70-71C20A2FF9C7}" dt="2024-04-26T17:30:31.031" v="5846" actId="20577"/>
          <ac:spMkLst>
            <pc:docMk/>
            <pc:sldMk cId="4244519117" sldId="600"/>
            <ac:spMk id="4097" creationId="{00000000-0000-0000-0000-000000000000}"/>
          </ac:spMkLst>
        </pc:spChg>
        <pc:spChg chg="mod">
          <ac:chgData name="Sean Coffey" userId="78b6c01de8847d4f" providerId="LiveId" clId="{285A6104-3C50-4EDA-AA70-71C20A2FF9C7}" dt="2024-04-26T17:57:37.895" v="7580" actId="5793"/>
          <ac:spMkLst>
            <pc:docMk/>
            <pc:sldMk cId="4244519117" sldId="600"/>
            <ac:spMk id="4098" creationId="{00000000-0000-0000-0000-000000000000}"/>
          </ac:spMkLst>
        </pc:spChg>
      </pc:sldChg>
      <pc:sldChg chg="modSp mod ord">
        <pc:chgData name="Sean Coffey" userId="78b6c01de8847d4f" providerId="LiveId" clId="{285A6104-3C50-4EDA-AA70-71C20A2FF9C7}" dt="2024-04-26T18:09:56.907" v="8159" actId="20577"/>
        <pc:sldMkLst>
          <pc:docMk/>
          <pc:sldMk cId="3420483948" sldId="601"/>
        </pc:sldMkLst>
        <pc:spChg chg="mod">
          <ac:chgData name="Sean Coffey" userId="78b6c01de8847d4f" providerId="LiveId" clId="{285A6104-3C50-4EDA-AA70-71C20A2FF9C7}" dt="2024-04-26T18:09:56.907" v="8159" actId="20577"/>
          <ac:spMkLst>
            <pc:docMk/>
            <pc:sldMk cId="3420483948" sldId="601"/>
            <ac:spMk id="4097" creationId="{00000000-0000-0000-0000-000000000000}"/>
          </ac:spMkLst>
        </pc:spChg>
        <pc:spChg chg="mod">
          <ac:chgData name="Sean Coffey" userId="78b6c01de8847d4f" providerId="LiveId" clId="{285A6104-3C50-4EDA-AA70-71C20A2FF9C7}" dt="2024-04-26T18:09:20.643" v="8144" actId="207"/>
          <ac:spMkLst>
            <pc:docMk/>
            <pc:sldMk cId="3420483948" sldId="601"/>
            <ac:spMk id="4098" creationId="{00000000-0000-0000-0000-000000000000}"/>
          </ac:spMkLst>
        </pc:spChg>
      </pc:sldChg>
      <pc:sldChg chg="modSp mod">
        <pc:chgData name="Sean Coffey" userId="78b6c01de8847d4f" providerId="LiveId" clId="{285A6104-3C50-4EDA-AA70-71C20A2FF9C7}" dt="2024-04-26T18:16:05.352" v="8531" actId="255"/>
        <pc:sldMkLst>
          <pc:docMk/>
          <pc:sldMk cId="3148729365" sldId="602"/>
        </pc:sldMkLst>
        <pc:spChg chg="mod">
          <ac:chgData name="Sean Coffey" userId="78b6c01de8847d4f" providerId="LiveId" clId="{285A6104-3C50-4EDA-AA70-71C20A2FF9C7}" dt="2024-04-26T18:16:05.352" v="8531" actId="255"/>
          <ac:spMkLst>
            <pc:docMk/>
            <pc:sldMk cId="3148729365" sldId="602"/>
            <ac:spMk id="4098" creationId="{00000000-0000-0000-0000-000000000000}"/>
          </ac:spMkLst>
        </pc:spChg>
      </pc:sldChg>
      <pc:sldChg chg="modSp mod">
        <pc:chgData name="Sean Coffey" userId="78b6c01de8847d4f" providerId="LiveId" clId="{285A6104-3C50-4EDA-AA70-71C20A2FF9C7}" dt="2024-04-26T18:18:45.868" v="8695" actId="1076"/>
        <pc:sldMkLst>
          <pc:docMk/>
          <pc:sldMk cId="483575263" sldId="604"/>
        </pc:sldMkLst>
        <pc:spChg chg="mod">
          <ac:chgData name="Sean Coffey" userId="78b6c01de8847d4f" providerId="LiveId" clId="{285A6104-3C50-4EDA-AA70-71C20A2FF9C7}" dt="2024-04-26T18:18:45.868" v="8695" actId="1076"/>
          <ac:spMkLst>
            <pc:docMk/>
            <pc:sldMk cId="483575263" sldId="604"/>
            <ac:spMk id="4098" creationId="{00000000-0000-0000-0000-000000000000}"/>
          </ac:spMkLst>
        </pc:spChg>
      </pc:sldChg>
      <pc:sldChg chg="modSp mod">
        <pc:chgData name="Sean Coffey" userId="78b6c01de8847d4f" providerId="LiveId" clId="{285A6104-3C50-4EDA-AA70-71C20A2FF9C7}" dt="2024-04-25T15:20:25.104" v="2311" actId="20577"/>
        <pc:sldMkLst>
          <pc:docMk/>
          <pc:sldMk cId="926409217" sldId="621"/>
        </pc:sldMkLst>
        <pc:spChg chg="mod">
          <ac:chgData name="Sean Coffey" userId="78b6c01de8847d4f" providerId="LiveId" clId="{285A6104-3C50-4EDA-AA70-71C20A2FF9C7}" dt="2024-04-24T23:38:23.394" v="2291" actId="20577"/>
          <ac:spMkLst>
            <pc:docMk/>
            <pc:sldMk cId="926409217" sldId="621"/>
            <ac:spMk id="4097" creationId="{00000000-0000-0000-0000-000000000000}"/>
          </ac:spMkLst>
        </pc:spChg>
        <pc:spChg chg="mod">
          <ac:chgData name="Sean Coffey" userId="78b6c01de8847d4f" providerId="LiveId" clId="{285A6104-3C50-4EDA-AA70-71C20A2FF9C7}" dt="2024-04-25T15:20:25.104" v="2311" actId="20577"/>
          <ac:spMkLst>
            <pc:docMk/>
            <pc:sldMk cId="926409217" sldId="621"/>
            <ac:spMk id="4098" creationId="{00000000-0000-0000-0000-000000000000}"/>
          </ac:spMkLst>
        </pc:spChg>
      </pc:sldChg>
      <pc:sldChg chg="modSp del mod">
        <pc:chgData name="Sean Coffey" userId="78b6c01de8847d4f" providerId="LiveId" clId="{285A6104-3C50-4EDA-AA70-71C20A2FF9C7}" dt="2024-04-26T02:32:02.940" v="4159" actId="2696"/>
        <pc:sldMkLst>
          <pc:docMk/>
          <pc:sldMk cId="2819005685" sldId="624"/>
        </pc:sldMkLst>
        <pc:spChg chg="mod">
          <ac:chgData name="Sean Coffey" userId="78b6c01de8847d4f" providerId="LiveId" clId="{285A6104-3C50-4EDA-AA70-71C20A2FF9C7}" dt="2024-04-26T02:30:39.242" v="4142" actId="20577"/>
          <ac:spMkLst>
            <pc:docMk/>
            <pc:sldMk cId="2819005685" sldId="624"/>
            <ac:spMk id="4097" creationId="{00000000-0000-0000-0000-000000000000}"/>
          </ac:spMkLst>
        </pc:spChg>
      </pc:sldChg>
      <pc:sldChg chg="modSp del mod ord">
        <pc:chgData name="Sean Coffey" userId="78b6c01de8847d4f" providerId="LiveId" clId="{285A6104-3C50-4EDA-AA70-71C20A2FF9C7}" dt="2024-04-25T15:26:57.196" v="2422" actId="2696"/>
        <pc:sldMkLst>
          <pc:docMk/>
          <pc:sldMk cId="4230228273" sldId="632"/>
        </pc:sldMkLst>
        <pc:spChg chg="mod">
          <ac:chgData name="Sean Coffey" userId="78b6c01de8847d4f" providerId="LiveId" clId="{285A6104-3C50-4EDA-AA70-71C20A2FF9C7}" dt="2024-04-16T00:02:56.963" v="1899" actId="20577"/>
          <ac:spMkLst>
            <pc:docMk/>
            <pc:sldMk cId="4230228273" sldId="632"/>
            <ac:spMk id="13" creationId="{B5E25C2D-AABF-E84C-0A82-1370FE89A9DD}"/>
          </ac:spMkLst>
        </pc:spChg>
        <pc:spChg chg="mod">
          <ac:chgData name="Sean Coffey" userId="78b6c01de8847d4f" providerId="LiveId" clId="{285A6104-3C50-4EDA-AA70-71C20A2FF9C7}" dt="2024-04-24T22:52:32.696" v="2202" actId="113"/>
          <ac:spMkLst>
            <pc:docMk/>
            <pc:sldMk cId="4230228273" sldId="632"/>
            <ac:spMk id="16" creationId="{94F17549-2A95-EFC4-2107-E2FC06873AB0}"/>
          </ac:spMkLst>
        </pc:spChg>
        <pc:spChg chg="mod">
          <ac:chgData name="Sean Coffey" userId="78b6c01de8847d4f" providerId="LiveId" clId="{285A6104-3C50-4EDA-AA70-71C20A2FF9C7}" dt="2024-04-16T00:01:04.462" v="1853" actId="207"/>
          <ac:spMkLst>
            <pc:docMk/>
            <pc:sldMk cId="4230228273" sldId="632"/>
            <ac:spMk id="17" creationId="{211DC408-8ABE-ABF5-31F0-2FDCDBE1B8B8}"/>
          </ac:spMkLst>
        </pc:spChg>
        <pc:spChg chg="mod">
          <ac:chgData name="Sean Coffey" userId="78b6c01de8847d4f" providerId="LiveId" clId="{285A6104-3C50-4EDA-AA70-71C20A2FF9C7}" dt="2024-04-16T00:01:41.107" v="1859" actId="20577"/>
          <ac:spMkLst>
            <pc:docMk/>
            <pc:sldMk cId="4230228273" sldId="632"/>
            <ac:spMk id="4097" creationId="{00000000-0000-0000-0000-000000000000}"/>
          </ac:spMkLst>
        </pc:spChg>
      </pc:sldChg>
      <pc:sldChg chg="modSp mod">
        <pc:chgData name="Sean Coffey" userId="78b6c01de8847d4f" providerId="LiveId" clId="{285A6104-3C50-4EDA-AA70-71C20A2FF9C7}" dt="2024-04-13T23:24:50.694" v="1609" actId="14100"/>
        <pc:sldMkLst>
          <pc:docMk/>
          <pc:sldMk cId="2464579197" sldId="639"/>
        </pc:sldMkLst>
        <pc:spChg chg="mod">
          <ac:chgData name="Sean Coffey" userId="78b6c01de8847d4f" providerId="LiveId" clId="{285A6104-3C50-4EDA-AA70-71C20A2FF9C7}" dt="2024-04-13T23:24:50.694" v="1609" actId="14100"/>
          <ac:spMkLst>
            <pc:docMk/>
            <pc:sldMk cId="2464579197" sldId="639"/>
            <ac:spMk id="35" creationId="{2CD1E8DC-29A5-7082-A9D6-583F1A16EE89}"/>
          </ac:spMkLst>
        </pc:spChg>
        <pc:spChg chg="mod">
          <ac:chgData name="Sean Coffey" userId="78b6c01de8847d4f" providerId="LiveId" clId="{285A6104-3C50-4EDA-AA70-71C20A2FF9C7}" dt="2024-04-13T00:12:39.169" v="1506" actId="20577"/>
          <ac:spMkLst>
            <pc:docMk/>
            <pc:sldMk cId="2464579197" sldId="639"/>
            <ac:spMk id="4134" creationId="{81DF2BB1-5277-5B5F-EAFF-A62449A9AD37}"/>
          </ac:spMkLst>
        </pc:spChg>
      </pc:sldChg>
      <pc:sldChg chg="addSp delSp modSp mod">
        <pc:chgData name="Sean Coffey" userId="78b6c01de8847d4f" providerId="LiveId" clId="{285A6104-3C50-4EDA-AA70-71C20A2FF9C7}" dt="2024-04-26T21:21:11.692" v="9068" actId="1076"/>
        <pc:sldMkLst>
          <pc:docMk/>
          <pc:sldMk cId="4128608840" sldId="641"/>
        </pc:sldMkLst>
        <pc:spChg chg="mod topLvl">
          <ac:chgData name="Sean Coffey" userId="78b6c01de8847d4f" providerId="LiveId" clId="{285A6104-3C50-4EDA-AA70-71C20A2FF9C7}" dt="2024-04-26T20:48:24.906" v="8978" actId="165"/>
          <ac:spMkLst>
            <pc:docMk/>
            <pc:sldMk cId="4128608840" sldId="641"/>
            <ac:spMk id="7" creationId="{8F48B8BC-FC90-CCA5-2F85-3B0D98F6C21B}"/>
          </ac:spMkLst>
        </pc:spChg>
        <pc:spChg chg="mod topLvl">
          <ac:chgData name="Sean Coffey" userId="78b6c01de8847d4f" providerId="LiveId" clId="{285A6104-3C50-4EDA-AA70-71C20A2FF9C7}" dt="2024-04-13T23:25:52.872" v="1618" actId="14100"/>
          <ac:spMkLst>
            <pc:docMk/>
            <pc:sldMk cId="4128608840" sldId="641"/>
            <ac:spMk id="11" creationId="{AC154FFC-B681-D04F-EE53-4B392EC21DA9}"/>
          </ac:spMkLst>
        </pc:spChg>
        <pc:spChg chg="mod topLvl">
          <ac:chgData name="Sean Coffey" userId="78b6c01de8847d4f" providerId="LiveId" clId="{285A6104-3C50-4EDA-AA70-71C20A2FF9C7}" dt="2024-04-13T23:25:45.506" v="1617" actId="165"/>
          <ac:spMkLst>
            <pc:docMk/>
            <pc:sldMk cId="4128608840" sldId="641"/>
            <ac:spMk id="14" creationId="{AF8423D2-1E5C-9CAE-4D2B-37CA280ED401}"/>
          </ac:spMkLst>
        </pc:spChg>
        <pc:spChg chg="mod topLvl">
          <ac:chgData name="Sean Coffey" userId="78b6c01de8847d4f" providerId="LiveId" clId="{285A6104-3C50-4EDA-AA70-71C20A2FF9C7}" dt="2024-04-13T23:25:45.506" v="1617" actId="165"/>
          <ac:spMkLst>
            <pc:docMk/>
            <pc:sldMk cId="4128608840" sldId="641"/>
            <ac:spMk id="19" creationId="{5E6E9BDF-D4B2-A306-DAE4-8B01A05E8C57}"/>
          </ac:spMkLst>
        </pc:spChg>
        <pc:spChg chg="mod">
          <ac:chgData name="Sean Coffey" userId="78b6c01de8847d4f" providerId="LiveId" clId="{285A6104-3C50-4EDA-AA70-71C20A2FF9C7}" dt="2024-04-13T23:25:45.506" v="1617" actId="165"/>
          <ac:spMkLst>
            <pc:docMk/>
            <pc:sldMk cId="4128608840" sldId="641"/>
            <ac:spMk id="34" creationId="{D406B7D8-2962-1DD7-4113-D366DBD9A643}"/>
          </ac:spMkLst>
        </pc:spChg>
        <pc:spChg chg="mod">
          <ac:chgData name="Sean Coffey" userId="78b6c01de8847d4f" providerId="LiveId" clId="{285A6104-3C50-4EDA-AA70-71C20A2FF9C7}" dt="2024-04-13T23:25:13.052" v="1611" actId="14100"/>
          <ac:spMkLst>
            <pc:docMk/>
            <pc:sldMk cId="4128608840" sldId="641"/>
            <ac:spMk id="35" creationId="{2CD1E8DC-29A5-7082-A9D6-583F1A16EE89}"/>
          </ac:spMkLst>
        </pc:spChg>
        <pc:spChg chg="mod">
          <ac:chgData name="Sean Coffey" userId="78b6c01de8847d4f" providerId="LiveId" clId="{285A6104-3C50-4EDA-AA70-71C20A2FF9C7}" dt="2024-04-13T23:25:45.506" v="1617" actId="165"/>
          <ac:spMkLst>
            <pc:docMk/>
            <pc:sldMk cId="4128608840" sldId="641"/>
            <ac:spMk id="40" creationId="{04016C4B-4520-5609-787B-F39AEC90BA63}"/>
          </ac:spMkLst>
        </pc:spChg>
        <pc:spChg chg="mod topLvl">
          <ac:chgData name="Sean Coffey" userId="78b6c01de8847d4f" providerId="LiveId" clId="{285A6104-3C50-4EDA-AA70-71C20A2FF9C7}" dt="2024-04-26T21:20:44.964" v="9066" actId="1076"/>
          <ac:spMkLst>
            <pc:docMk/>
            <pc:sldMk cId="4128608840" sldId="641"/>
            <ac:spMk id="51" creationId="{7FFC8065-A39D-C8F7-C830-6D7E0068D378}"/>
          </ac:spMkLst>
        </pc:spChg>
        <pc:spChg chg="mod">
          <ac:chgData name="Sean Coffey" userId="78b6c01de8847d4f" providerId="LiveId" clId="{285A6104-3C50-4EDA-AA70-71C20A2FF9C7}" dt="2024-04-26T20:50:09.632" v="9045" actId="20577"/>
          <ac:spMkLst>
            <pc:docMk/>
            <pc:sldMk cId="4128608840" sldId="641"/>
            <ac:spMk id="4134" creationId="{81DF2BB1-5277-5B5F-EAFF-A62449A9AD37}"/>
          </ac:spMkLst>
        </pc:spChg>
        <pc:grpChg chg="add del mod">
          <ac:chgData name="Sean Coffey" userId="78b6c01de8847d4f" providerId="LiveId" clId="{285A6104-3C50-4EDA-AA70-71C20A2FF9C7}" dt="2024-04-26T21:21:11.692" v="9068" actId="1076"/>
          <ac:grpSpMkLst>
            <pc:docMk/>
            <pc:sldMk cId="4128608840" sldId="641"/>
            <ac:grpSpMk id="2" creationId="{16334B26-CAE1-9347-9AA9-A61FEDACE2DD}"/>
          </ac:grpSpMkLst>
        </pc:grpChg>
        <pc:grpChg chg="del mod">
          <ac:chgData name="Sean Coffey" userId="78b6c01de8847d4f" providerId="LiveId" clId="{285A6104-3C50-4EDA-AA70-71C20A2FF9C7}" dt="2024-04-13T23:25:45.506" v="1617" actId="165"/>
          <ac:grpSpMkLst>
            <pc:docMk/>
            <pc:sldMk cId="4128608840" sldId="641"/>
            <ac:grpSpMk id="7" creationId="{3043312C-11CE-CBEA-FA61-4D264053A1D1}"/>
          </ac:grpSpMkLst>
        </pc:grpChg>
        <pc:grpChg chg="mod topLvl">
          <ac:chgData name="Sean Coffey" userId="78b6c01de8847d4f" providerId="LiveId" clId="{285A6104-3C50-4EDA-AA70-71C20A2FF9C7}" dt="2024-04-13T23:25:45.506" v="1617" actId="165"/>
          <ac:grpSpMkLst>
            <pc:docMk/>
            <pc:sldMk cId="4128608840" sldId="641"/>
            <ac:grpSpMk id="20" creationId="{84D34A8C-E556-784C-07AB-505F67BDDC64}"/>
          </ac:grpSpMkLst>
        </pc:grpChg>
        <pc:grpChg chg="mod">
          <ac:chgData name="Sean Coffey" userId="78b6c01de8847d4f" providerId="LiveId" clId="{285A6104-3C50-4EDA-AA70-71C20A2FF9C7}" dt="2024-04-13T23:25:45.506" v="1617" actId="165"/>
          <ac:grpSpMkLst>
            <pc:docMk/>
            <pc:sldMk cId="4128608840" sldId="641"/>
            <ac:grpSpMk id="26" creationId="{08EF98A8-E26E-078A-AD9C-6ED9394B37C0}"/>
          </ac:grpSpMkLst>
        </pc:grpChg>
        <pc:grpChg chg="mod">
          <ac:chgData name="Sean Coffey" userId="78b6c01de8847d4f" providerId="LiveId" clId="{285A6104-3C50-4EDA-AA70-71C20A2FF9C7}" dt="2024-04-13T23:25:45.506" v="1617" actId="165"/>
          <ac:grpSpMkLst>
            <pc:docMk/>
            <pc:sldMk cId="4128608840" sldId="641"/>
            <ac:grpSpMk id="27" creationId="{D86CD77A-5166-9F42-321C-B2D2C785F755}"/>
          </ac:grpSpMkLst>
        </pc:grpChg>
        <pc:cxnChg chg="mod topLvl">
          <ac:chgData name="Sean Coffey" userId="78b6c01de8847d4f" providerId="LiveId" clId="{285A6104-3C50-4EDA-AA70-71C20A2FF9C7}" dt="2024-04-13T23:25:45.506" v="1617" actId="165"/>
          <ac:cxnSpMkLst>
            <pc:docMk/>
            <pc:sldMk cId="4128608840" sldId="641"/>
            <ac:cxnSpMk id="8" creationId="{3434BBEE-1B9E-01DD-88AB-2C1A4AEFA4F8}"/>
          </ac:cxnSpMkLst>
        </pc:cxnChg>
        <pc:cxnChg chg="mod">
          <ac:chgData name="Sean Coffey" userId="78b6c01de8847d4f" providerId="LiveId" clId="{285A6104-3C50-4EDA-AA70-71C20A2FF9C7}" dt="2024-04-13T23:25:45.506" v="1617" actId="165"/>
          <ac:cxnSpMkLst>
            <pc:docMk/>
            <pc:sldMk cId="4128608840" sldId="641"/>
            <ac:cxnSpMk id="23" creationId="{8C81A502-E2A5-65C5-C468-088FABD4A7B4}"/>
          </ac:cxnSpMkLst>
        </pc:cxnChg>
        <pc:cxnChg chg="mod">
          <ac:chgData name="Sean Coffey" userId="78b6c01de8847d4f" providerId="LiveId" clId="{285A6104-3C50-4EDA-AA70-71C20A2FF9C7}" dt="2024-04-13T23:25:45.506" v="1617" actId="165"/>
          <ac:cxnSpMkLst>
            <pc:docMk/>
            <pc:sldMk cId="4128608840" sldId="641"/>
            <ac:cxnSpMk id="24" creationId="{FEE8A578-6FD4-6C56-F4EA-261749EC9F2F}"/>
          </ac:cxnSpMkLst>
        </pc:cxnChg>
        <pc:cxnChg chg="mod">
          <ac:chgData name="Sean Coffey" userId="78b6c01de8847d4f" providerId="LiveId" clId="{285A6104-3C50-4EDA-AA70-71C20A2FF9C7}" dt="2024-04-13T23:25:45.506" v="1617" actId="165"/>
          <ac:cxnSpMkLst>
            <pc:docMk/>
            <pc:sldMk cId="4128608840" sldId="641"/>
            <ac:cxnSpMk id="31" creationId="{AB4E06A1-169F-ECCF-B5E8-6F6C9C35B8A4}"/>
          </ac:cxnSpMkLst>
        </pc:cxnChg>
        <pc:cxnChg chg="mod">
          <ac:chgData name="Sean Coffey" userId="78b6c01de8847d4f" providerId="LiveId" clId="{285A6104-3C50-4EDA-AA70-71C20A2FF9C7}" dt="2024-04-13T23:25:45.506" v="1617" actId="165"/>
          <ac:cxnSpMkLst>
            <pc:docMk/>
            <pc:sldMk cId="4128608840" sldId="641"/>
            <ac:cxnSpMk id="32" creationId="{6DB83578-0C31-870E-903E-4914A208C730}"/>
          </ac:cxnSpMkLst>
        </pc:cxnChg>
        <pc:cxnChg chg="mod">
          <ac:chgData name="Sean Coffey" userId="78b6c01de8847d4f" providerId="LiveId" clId="{285A6104-3C50-4EDA-AA70-71C20A2FF9C7}" dt="2024-04-13T23:25:45.506" v="1617" actId="165"/>
          <ac:cxnSpMkLst>
            <pc:docMk/>
            <pc:sldMk cId="4128608840" sldId="641"/>
            <ac:cxnSpMk id="37" creationId="{02CA5CDB-5D2F-C24C-0D6D-052479A85667}"/>
          </ac:cxnSpMkLst>
        </pc:cxnChg>
        <pc:cxnChg chg="mod">
          <ac:chgData name="Sean Coffey" userId="78b6c01de8847d4f" providerId="LiveId" clId="{285A6104-3C50-4EDA-AA70-71C20A2FF9C7}" dt="2024-04-13T23:25:45.506" v="1617" actId="165"/>
          <ac:cxnSpMkLst>
            <pc:docMk/>
            <pc:sldMk cId="4128608840" sldId="641"/>
            <ac:cxnSpMk id="39" creationId="{B213F76E-9A82-B6F3-002B-B6562D052583}"/>
          </ac:cxnSpMkLst>
        </pc:cxnChg>
      </pc:sldChg>
      <pc:sldChg chg="modSp mod">
        <pc:chgData name="Sean Coffey" userId="78b6c01de8847d4f" providerId="LiveId" clId="{285A6104-3C50-4EDA-AA70-71C20A2FF9C7}" dt="2024-04-12T23:08:37.545" v="620" actId="20577"/>
        <pc:sldMkLst>
          <pc:docMk/>
          <pc:sldMk cId="2921022041" sldId="651"/>
        </pc:sldMkLst>
        <pc:spChg chg="mod">
          <ac:chgData name="Sean Coffey" userId="78b6c01de8847d4f" providerId="LiveId" clId="{285A6104-3C50-4EDA-AA70-71C20A2FF9C7}" dt="2024-04-12T23:08:37.545" v="620" actId="20577"/>
          <ac:spMkLst>
            <pc:docMk/>
            <pc:sldMk cId="2921022041" sldId="651"/>
            <ac:spMk id="4098" creationId="{00000000-0000-0000-0000-000000000000}"/>
          </ac:spMkLst>
        </pc:spChg>
      </pc:sldChg>
      <pc:sldChg chg="modSp del mod">
        <pc:chgData name="Sean Coffey" userId="78b6c01de8847d4f" providerId="LiveId" clId="{285A6104-3C50-4EDA-AA70-71C20A2FF9C7}" dt="2024-04-12T23:06:29.263" v="618" actId="2696"/>
        <pc:sldMkLst>
          <pc:docMk/>
          <pc:sldMk cId="624207605" sldId="653"/>
        </pc:sldMkLst>
        <pc:spChg chg="mod">
          <ac:chgData name="Sean Coffey" userId="78b6c01de8847d4f" providerId="LiveId" clId="{285A6104-3C50-4EDA-AA70-71C20A2FF9C7}" dt="2024-04-12T22:59:07.712" v="384" actId="20577"/>
          <ac:spMkLst>
            <pc:docMk/>
            <pc:sldMk cId="624207605" sldId="653"/>
            <ac:spMk id="4098" creationId="{00000000-0000-0000-0000-000000000000}"/>
          </ac:spMkLst>
        </pc:spChg>
      </pc:sldChg>
      <pc:sldChg chg="modSp del mod ord">
        <pc:chgData name="Sean Coffey" userId="78b6c01de8847d4f" providerId="LiveId" clId="{285A6104-3C50-4EDA-AA70-71C20A2FF9C7}" dt="2024-04-15T23:57:31.484" v="1785" actId="2696"/>
        <pc:sldMkLst>
          <pc:docMk/>
          <pc:sldMk cId="180238470" sldId="654"/>
        </pc:sldMkLst>
        <pc:spChg chg="mod">
          <ac:chgData name="Sean Coffey" userId="78b6c01de8847d4f" providerId="LiveId" clId="{285A6104-3C50-4EDA-AA70-71C20A2FF9C7}" dt="2024-04-12T23:18:37.398" v="869" actId="20577"/>
          <ac:spMkLst>
            <pc:docMk/>
            <pc:sldMk cId="180238470" sldId="654"/>
            <ac:spMk id="4098" creationId="{00000000-0000-0000-0000-000000000000}"/>
          </ac:spMkLst>
        </pc:spChg>
      </pc:sldChg>
      <pc:sldChg chg="modSp mod">
        <pc:chgData name="Sean Coffey" userId="78b6c01de8847d4f" providerId="LiveId" clId="{285A6104-3C50-4EDA-AA70-71C20A2FF9C7}" dt="2024-04-27T16:19:10.672" v="9069" actId="20577"/>
        <pc:sldMkLst>
          <pc:docMk/>
          <pc:sldMk cId="1050053210" sldId="657"/>
        </pc:sldMkLst>
        <pc:spChg chg="mod">
          <ac:chgData name="Sean Coffey" userId="78b6c01de8847d4f" providerId="LiveId" clId="{285A6104-3C50-4EDA-AA70-71C20A2FF9C7}" dt="2024-04-26T18:23:50.544" v="8908" actId="20577"/>
          <ac:spMkLst>
            <pc:docMk/>
            <pc:sldMk cId="1050053210" sldId="657"/>
            <ac:spMk id="51" creationId="{61D58FBC-066D-1771-5BD8-3129FAE75FB9}"/>
          </ac:spMkLst>
        </pc:spChg>
        <pc:spChg chg="mod">
          <ac:chgData name="Sean Coffey" userId="78b6c01de8847d4f" providerId="LiveId" clId="{285A6104-3C50-4EDA-AA70-71C20A2FF9C7}" dt="2024-04-27T16:19:10.672" v="9069" actId="20577"/>
          <ac:spMkLst>
            <pc:docMk/>
            <pc:sldMk cId="1050053210" sldId="657"/>
            <ac:spMk id="55" creationId="{EB40F791-965C-FABF-D14B-CF47DDD2AB10}"/>
          </ac:spMkLst>
        </pc:spChg>
        <pc:spChg chg="mod">
          <ac:chgData name="Sean Coffey" userId="78b6c01de8847d4f" providerId="LiveId" clId="{285A6104-3C50-4EDA-AA70-71C20A2FF9C7}" dt="2024-04-13T00:18:01.079" v="1607" actId="20577"/>
          <ac:spMkLst>
            <pc:docMk/>
            <pc:sldMk cId="1050053210" sldId="657"/>
            <ac:spMk id="4098" creationId="{00000000-0000-0000-0000-000000000000}"/>
          </ac:spMkLst>
        </pc:spChg>
      </pc:sldChg>
      <pc:sldChg chg="modSp mod">
        <pc:chgData name="Sean Coffey" userId="78b6c01de8847d4f" providerId="LiveId" clId="{285A6104-3C50-4EDA-AA70-71C20A2FF9C7}" dt="2024-04-24T23:37:55.670" v="2251" actId="20577"/>
        <pc:sldMkLst>
          <pc:docMk/>
          <pc:sldMk cId="3971496739" sldId="658"/>
        </pc:sldMkLst>
        <pc:spChg chg="mod">
          <ac:chgData name="Sean Coffey" userId="78b6c01de8847d4f" providerId="LiveId" clId="{285A6104-3C50-4EDA-AA70-71C20A2FF9C7}" dt="2024-04-24T22:54:09.791" v="2245" actId="20577"/>
          <ac:spMkLst>
            <pc:docMk/>
            <pc:sldMk cId="3971496739" sldId="658"/>
            <ac:spMk id="4097" creationId="{00000000-0000-0000-0000-000000000000}"/>
          </ac:spMkLst>
        </pc:spChg>
        <pc:spChg chg="mod">
          <ac:chgData name="Sean Coffey" userId="78b6c01de8847d4f" providerId="LiveId" clId="{285A6104-3C50-4EDA-AA70-71C20A2FF9C7}" dt="2024-04-24T23:37:55.670" v="2251" actId="20577"/>
          <ac:spMkLst>
            <pc:docMk/>
            <pc:sldMk cId="3971496739" sldId="658"/>
            <ac:spMk id="4098" creationId="{00000000-0000-0000-0000-000000000000}"/>
          </ac:spMkLst>
        </pc:spChg>
      </pc:sldChg>
      <pc:sldChg chg="modSp add mod">
        <pc:chgData name="Sean Coffey" userId="78b6c01de8847d4f" providerId="LiveId" clId="{285A6104-3C50-4EDA-AA70-71C20A2FF9C7}" dt="2024-04-24T22:40:59.220" v="1935" actId="20577"/>
        <pc:sldMkLst>
          <pc:docMk/>
          <pc:sldMk cId="2429882222" sldId="659"/>
        </pc:sldMkLst>
        <pc:spChg chg="mod">
          <ac:chgData name="Sean Coffey" userId="78b6c01de8847d4f" providerId="LiveId" clId="{285A6104-3C50-4EDA-AA70-71C20A2FF9C7}" dt="2024-04-13T00:13:53.033" v="1519" actId="14100"/>
          <ac:spMkLst>
            <pc:docMk/>
            <pc:sldMk cId="2429882222" sldId="659"/>
            <ac:spMk id="35" creationId="{2CD1E8DC-29A5-7082-A9D6-583F1A16EE89}"/>
          </ac:spMkLst>
        </pc:spChg>
        <pc:spChg chg="mod">
          <ac:chgData name="Sean Coffey" userId="78b6c01de8847d4f" providerId="LiveId" clId="{285A6104-3C50-4EDA-AA70-71C20A2FF9C7}" dt="2024-04-24T22:40:59.220" v="1935" actId="20577"/>
          <ac:spMkLst>
            <pc:docMk/>
            <pc:sldMk cId="2429882222" sldId="659"/>
            <ac:spMk id="4098" creationId="{00000000-0000-0000-0000-000000000000}"/>
          </ac:spMkLst>
        </pc:spChg>
      </pc:sldChg>
      <pc:sldChg chg="modSp add del mod ord">
        <pc:chgData name="Sean Coffey" userId="78b6c01de8847d4f" providerId="LiveId" clId="{285A6104-3C50-4EDA-AA70-71C20A2FF9C7}" dt="2024-04-15T23:57:43.979" v="1787" actId="2696"/>
        <pc:sldMkLst>
          <pc:docMk/>
          <pc:sldMk cId="1128053201" sldId="660"/>
        </pc:sldMkLst>
        <pc:spChg chg="mod">
          <ac:chgData name="Sean Coffey" userId="78b6c01de8847d4f" providerId="LiveId" clId="{285A6104-3C50-4EDA-AA70-71C20A2FF9C7}" dt="2024-04-12T23:12:17.737" v="666" actId="20577"/>
          <ac:spMkLst>
            <pc:docMk/>
            <pc:sldMk cId="1128053201" sldId="660"/>
            <ac:spMk id="4098" creationId="{00000000-0000-0000-0000-000000000000}"/>
          </ac:spMkLst>
        </pc:spChg>
      </pc:sldChg>
      <pc:sldChg chg="addSp delSp modSp add del mod ord">
        <pc:chgData name="Sean Coffey" userId="78b6c01de8847d4f" providerId="LiveId" clId="{285A6104-3C50-4EDA-AA70-71C20A2FF9C7}" dt="2024-04-15T23:57:35.288" v="1786" actId="2696"/>
        <pc:sldMkLst>
          <pc:docMk/>
          <pc:sldMk cId="3704124450" sldId="661"/>
        </pc:sldMkLst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7" creationId="{55690BBA-AA37-0346-FCC3-A1650C59F628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8" creationId="{CB8B4E9A-44BD-D95E-B2F2-8548D6F299BF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11" creationId="{5F8C2B61-BA7B-051E-BFF3-6D1A6E070AE2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20" creationId="{5EF31DD9-C724-2CF7-9B14-668B8372BD58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34" creationId="{2A527B73-D9CE-368A-254C-C0BB09AC98D1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37" creationId="{6E4D1BEE-F53B-BCD3-21F2-204DB17F2211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40" creationId="{12823E89-ED91-E0FD-408D-7613DF00B99B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42" creationId="{10CD916C-9845-0DEB-1EF1-9D859DA127A2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50" creationId="{41961890-E77C-5946-F593-9B9B3857A15E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52" creationId="{0B66F596-1813-A805-45D9-DF6ECABC6923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53" creationId="{AD076E32-1DF4-60AE-B5E7-FBCE4AA99920}"/>
          </ac:spMkLst>
        </pc:spChg>
        <pc:spChg chg="mod topLvl">
          <ac:chgData name="Sean Coffey" userId="78b6c01de8847d4f" providerId="LiveId" clId="{285A6104-3C50-4EDA-AA70-71C20A2FF9C7}" dt="2024-04-12T23:33:10.966" v="1063" actId="164"/>
          <ac:spMkLst>
            <pc:docMk/>
            <pc:sldMk cId="3704124450" sldId="661"/>
            <ac:spMk id="56" creationId="{42A9679D-F095-ABE1-CE4A-7322C62BFFD9}"/>
          </ac:spMkLst>
        </pc:spChg>
        <pc:spChg chg="mod">
          <ac:chgData name="Sean Coffey" userId="78b6c01de8847d4f" providerId="LiveId" clId="{285A6104-3C50-4EDA-AA70-71C20A2FF9C7}" dt="2024-04-12T23:28:18.293" v="1048" actId="20577"/>
          <ac:spMkLst>
            <pc:docMk/>
            <pc:sldMk cId="3704124450" sldId="661"/>
            <ac:spMk id="4098" creationId="{00000000-0000-0000-0000-000000000000}"/>
          </ac:spMkLst>
        </pc:spChg>
        <pc:spChg chg="mod topLvl">
          <ac:chgData name="Sean Coffey" userId="78b6c01de8847d4f" providerId="LiveId" clId="{285A6104-3C50-4EDA-AA70-71C20A2FF9C7}" dt="2024-04-12T23:33:10.966" v="1063" actId="164"/>
          <ac:spMkLst>
            <pc:docMk/>
            <pc:sldMk cId="3704124450" sldId="661"/>
            <ac:spMk id="4100" creationId="{EE5933E3-5224-D94D-83F9-455ED9212608}"/>
          </ac:spMkLst>
        </pc:spChg>
        <pc:spChg chg="mod topLvl">
          <ac:chgData name="Sean Coffey" userId="78b6c01de8847d4f" providerId="LiveId" clId="{285A6104-3C50-4EDA-AA70-71C20A2FF9C7}" dt="2024-04-12T23:33:10.966" v="1063" actId="164"/>
          <ac:spMkLst>
            <pc:docMk/>
            <pc:sldMk cId="3704124450" sldId="661"/>
            <ac:spMk id="4101" creationId="{C3646791-2983-DB86-6946-2F98F32579F0}"/>
          </ac:spMkLst>
        </pc:spChg>
        <pc:spChg chg="mod topLvl">
          <ac:chgData name="Sean Coffey" userId="78b6c01de8847d4f" providerId="LiveId" clId="{285A6104-3C50-4EDA-AA70-71C20A2FF9C7}" dt="2024-04-12T23:33:10.966" v="1063" actId="164"/>
          <ac:spMkLst>
            <pc:docMk/>
            <pc:sldMk cId="3704124450" sldId="661"/>
            <ac:spMk id="4102" creationId="{71279086-266D-619B-2740-AE3B9A074AB0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4117" creationId="{37EFE922-1974-C874-2477-AB7BFCDDEB52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4118" creationId="{785193AC-C866-D101-BC0E-601665806F10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4119" creationId="{28FBD825-0253-3D40-C12B-B7BA1750D6AD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4120" creationId="{0D631CF0-949B-1DFD-071E-450F6FA8C838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4133" creationId="{0DC37B99-A19E-16EA-578C-21B65F088C2D}"/>
          </ac:spMkLst>
        </pc:spChg>
        <pc:spChg chg="del mod topLvl">
          <ac:chgData name="Sean Coffey" userId="78b6c01de8847d4f" providerId="LiveId" clId="{285A6104-3C50-4EDA-AA70-71C20A2FF9C7}" dt="2024-04-12T23:22:49.548" v="954" actId="478"/>
          <ac:spMkLst>
            <pc:docMk/>
            <pc:sldMk cId="3704124450" sldId="661"/>
            <ac:spMk id="4134" creationId="{4657A866-19BC-9FC8-B250-8B7D449906A7}"/>
          </ac:spMkLst>
        </pc:spChg>
        <pc:spChg chg="mod">
          <ac:chgData name="Sean Coffey" userId="78b6c01de8847d4f" providerId="LiveId" clId="{285A6104-3C50-4EDA-AA70-71C20A2FF9C7}" dt="2024-04-12T23:23:42.867" v="971" actId="165"/>
          <ac:spMkLst>
            <pc:docMk/>
            <pc:sldMk cId="3704124450" sldId="661"/>
            <ac:spMk id="4135" creationId="{FFA8D092-6CD3-8E1E-DAA5-09B686BDE76A}"/>
          </ac:spMkLst>
        </pc:spChg>
        <pc:spChg chg="mod topLvl">
          <ac:chgData name="Sean Coffey" userId="78b6c01de8847d4f" providerId="LiveId" clId="{285A6104-3C50-4EDA-AA70-71C20A2FF9C7}" dt="2024-04-12T23:33:10.966" v="1063" actId="164"/>
          <ac:spMkLst>
            <pc:docMk/>
            <pc:sldMk cId="3704124450" sldId="661"/>
            <ac:spMk id="4138" creationId="{DAFB738E-9781-9031-7D96-2EB9918CC662}"/>
          </ac:spMkLst>
        </pc:spChg>
        <pc:spChg chg="mod topLvl">
          <ac:chgData name="Sean Coffey" userId="78b6c01de8847d4f" providerId="LiveId" clId="{285A6104-3C50-4EDA-AA70-71C20A2FF9C7}" dt="2024-04-12T23:33:10.966" v="1063" actId="164"/>
          <ac:spMkLst>
            <pc:docMk/>
            <pc:sldMk cId="3704124450" sldId="661"/>
            <ac:spMk id="4139" creationId="{379432A5-E1A5-DE7A-3FDD-BA7F2981C1C2}"/>
          </ac:spMkLst>
        </pc:spChg>
        <pc:spChg chg="mod topLvl">
          <ac:chgData name="Sean Coffey" userId="78b6c01de8847d4f" providerId="LiveId" clId="{285A6104-3C50-4EDA-AA70-71C20A2FF9C7}" dt="2024-04-12T23:33:10.966" v="1063" actId="164"/>
          <ac:spMkLst>
            <pc:docMk/>
            <pc:sldMk cId="3704124450" sldId="661"/>
            <ac:spMk id="4140" creationId="{294772D7-1176-623B-6809-26764872469C}"/>
          </ac:spMkLst>
        </pc:spChg>
        <pc:spChg chg="mod topLvl">
          <ac:chgData name="Sean Coffey" userId="78b6c01de8847d4f" providerId="LiveId" clId="{285A6104-3C50-4EDA-AA70-71C20A2FF9C7}" dt="2024-04-12T23:24:46.622" v="983" actId="164"/>
          <ac:spMkLst>
            <pc:docMk/>
            <pc:sldMk cId="3704124450" sldId="661"/>
            <ac:spMk id="4150" creationId="{8E0F012E-7A29-5ED8-EAFC-C6340089AB1B}"/>
          </ac:spMkLst>
        </pc:spChg>
        <pc:spChg chg="mod topLvl">
          <ac:chgData name="Sean Coffey" userId="78b6c01de8847d4f" providerId="LiveId" clId="{285A6104-3C50-4EDA-AA70-71C20A2FF9C7}" dt="2024-04-12T23:24:46.622" v="983" actId="164"/>
          <ac:spMkLst>
            <pc:docMk/>
            <pc:sldMk cId="3704124450" sldId="661"/>
            <ac:spMk id="4160" creationId="{0A3FEECB-E6A0-DFFF-59A9-04CEF50E481F}"/>
          </ac:spMkLst>
        </pc:spChg>
        <pc:spChg chg="mod topLvl">
          <ac:chgData name="Sean Coffey" userId="78b6c01de8847d4f" providerId="LiveId" clId="{285A6104-3C50-4EDA-AA70-71C20A2FF9C7}" dt="2024-04-12T23:24:46.622" v="983" actId="164"/>
          <ac:spMkLst>
            <pc:docMk/>
            <pc:sldMk cId="3704124450" sldId="661"/>
            <ac:spMk id="4161" creationId="{CCFD38ED-10A2-6D73-CAA1-36CEA35FAB25}"/>
          </ac:spMkLst>
        </pc:spChg>
        <pc:spChg chg="mod topLvl">
          <ac:chgData name="Sean Coffey" userId="78b6c01de8847d4f" providerId="LiveId" clId="{285A6104-3C50-4EDA-AA70-71C20A2FF9C7}" dt="2024-04-12T23:24:46.622" v="983" actId="164"/>
          <ac:spMkLst>
            <pc:docMk/>
            <pc:sldMk cId="3704124450" sldId="661"/>
            <ac:spMk id="4162" creationId="{5AF812E5-C04D-90C1-C508-0943CCA0C83B}"/>
          </ac:spMkLst>
        </pc:spChg>
        <pc:spChg chg="mod topLvl">
          <ac:chgData name="Sean Coffey" userId="78b6c01de8847d4f" providerId="LiveId" clId="{285A6104-3C50-4EDA-AA70-71C20A2FF9C7}" dt="2024-04-12T23:24:46.622" v="983" actId="164"/>
          <ac:spMkLst>
            <pc:docMk/>
            <pc:sldMk cId="3704124450" sldId="661"/>
            <ac:spMk id="4163" creationId="{B110F957-84E4-CD64-F4EA-279F521E1F6F}"/>
          </ac:spMkLst>
        </pc:spChg>
        <pc:spChg chg="mod topLvl">
          <ac:chgData name="Sean Coffey" userId="78b6c01de8847d4f" providerId="LiveId" clId="{285A6104-3C50-4EDA-AA70-71C20A2FF9C7}" dt="2024-04-12T23:24:46.622" v="983" actId="164"/>
          <ac:spMkLst>
            <pc:docMk/>
            <pc:sldMk cId="3704124450" sldId="661"/>
            <ac:spMk id="4164" creationId="{583E6A2D-3776-30A4-D6D7-A1AA9BC3BC57}"/>
          </ac:spMkLst>
        </pc:spChg>
        <pc:spChg chg="mod">
          <ac:chgData name="Sean Coffey" userId="78b6c01de8847d4f" providerId="LiveId" clId="{285A6104-3C50-4EDA-AA70-71C20A2FF9C7}" dt="2024-04-12T23:23:23.507" v="960" actId="165"/>
          <ac:spMkLst>
            <pc:docMk/>
            <pc:sldMk cId="3704124450" sldId="661"/>
            <ac:spMk id="4170" creationId="{58776121-E0EA-AEAF-E610-F9EB58B03421}"/>
          </ac:spMkLst>
        </pc:spChg>
        <pc:spChg chg="mod">
          <ac:chgData name="Sean Coffey" userId="78b6c01de8847d4f" providerId="LiveId" clId="{285A6104-3C50-4EDA-AA70-71C20A2FF9C7}" dt="2024-04-12T23:23:23.507" v="960" actId="165"/>
          <ac:spMkLst>
            <pc:docMk/>
            <pc:sldMk cId="3704124450" sldId="661"/>
            <ac:spMk id="4171" creationId="{299B1BDB-7EF8-49A0-EBC1-25DE6D4A51C9}"/>
          </ac:spMkLst>
        </pc:spChg>
        <pc:spChg chg="mod">
          <ac:chgData name="Sean Coffey" userId="78b6c01de8847d4f" providerId="LiveId" clId="{285A6104-3C50-4EDA-AA70-71C20A2FF9C7}" dt="2024-04-12T23:23:23.507" v="960" actId="165"/>
          <ac:spMkLst>
            <pc:docMk/>
            <pc:sldMk cId="3704124450" sldId="661"/>
            <ac:spMk id="4172" creationId="{52C092DC-1A2B-AEED-31BC-130E8E7851C4}"/>
          </ac:spMkLst>
        </pc:spChg>
        <pc:spChg chg="mod topLvl">
          <ac:chgData name="Sean Coffey" userId="78b6c01de8847d4f" providerId="LiveId" clId="{285A6104-3C50-4EDA-AA70-71C20A2FF9C7}" dt="2024-04-12T23:24:46.622" v="983" actId="164"/>
          <ac:spMkLst>
            <pc:docMk/>
            <pc:sldMk cId="3704124450" sldId="661"/>
            <ac:spMk id="4177" creationId="{7213EA7A-98B3-3B1A-F8D4-BA2BCE4C5D11}"/>
          </ac:spMkLst>
        </pc:spChg>
        <pc:grpChg chg="del mod topLvl">
          <ac:chgData name="Sean Coffey" userId="78b6c01de8847d4f" providerId="LiveId" clId="{285A6104-3C50-4EDA-AA70-71C20A2FF9C7}" dt="2024-04-12T23:23:42.867" v="971" actId="165"/>
          <ac:grpSpMkLst>
            <pc:docMk/>
            <pc:sldMk cId="3704124450" sldId="661"/>
            <ac:grpSpMk id="15" creationId="{9ECD1519-BFD7-4A42-9C73-ADE0787F788A}"/>
          </ac:grpSpMkLst>
        </pc:grpChg>
        <pc:grpChg chg="mod">
          <ac:chgData name="Sean Coffey" userId="78b6c01de8847d4f" providerId="LiveId" clId="{285A6104-3C50-4EDA-AA70-71C20A2FF9C7}" dt="2024-04-12T23:23:42.867" v="971" actId="165"/>
          <ac:grpSpMkLst>
            <pc:docMk/>
            <pc:sldMk cId="3704124450" sldId="661"/>
            <ac:grpSpMk id="23" creationId="{7BB88BCA-022A-882D-71F0-5AEB2BD0EA05}"/>
          </ac:grpSpMkLst>
        </pc:grpChg>
        <pc:grpChg chg="mod">
          <ac:chgData name="Sean Coffey" userId="78b6c01de8847d4f" providerId="LiveId" clId="{285A6104-3C50-4EDA-AA70-71C20A2FF9C7}" dt="2024-04-12T23:23:42.867" v="971" actId="165"/>
          <ac:grpSpMkLst>
            <pc:docMk/>
            <pc:sldMk cId="3704124450" sldId="661"/>
            <ac:grpSpMk id="44" creationId="{C3165819-50F1-5B1C-1DE1-274EB388C614}"/>
          </ac:grpSpMkLst>
        </pc:grpChg>
        <pc:grpChg chg="add del mod">
          <ac:chgData name="Sean Coffey" userId="78b6c01de8847d4f" providerId="LiveId" clId="{285A6104-3C50-4EDA-AA70-71C20A2FF9C7}" dt="2024-04-12T23:20:23.763" v="887" actId="165"/>
          <ac:grpSpMkLst>
            <pc:docMk/>
            <pc:sldMk cId="3704124450" sldId="661"/>
            <ac:grpSpMk id="4141" creationId="{D3FAFFC6-209D-9FAD-DD07-D088E344AF8E}"/>
          </ac:grpSpMkLst>
        </pc:grpChg>
        <pc:grpChg chg="add del mod">
          <ac:chgData name="Sean Coffey" userId="78b6c01de8847d4f" providerId="LiveId" clId="{285A6104-3C50-4EDA-AA70-71C20A2FF9C7}" dt="2024-04-12T23:23:23.507" v="960" actId="165"/>
          <ac:grpSpMkLst>
            <pc:docMk/>
            <pc:sldMk cId="3704124450" sldId="661"/>
            <ac:grpSpMk id="4142" creationId="{CA581452-B9EA-5860-4D03-E091BCE60FE8}"/>
          </ac:grpSpMkLst>
        </pc:grpChg>
        <pc:grpChg chg="add mod">
          <ac:chgData name="Sean Coffey" userId="78b6c01de8847d4f" providerId="LiveId" clId="{285A6104-3C50-4EDA-AA70-71C20A2FF9C7}" dt="2024-04-12T23:33:10.966" v="1063" actId="164"/>
          <ac:grpSpMkLst>
            <pc:docMk/>
            <pc:sldMk cId="3704124450" sldId="661"/>
            <ac:grpSpMk id="4144" creationId="{2584241C-B1E7-324E-2E44-2E372DB7D410}"/>
          </ac:grpSpMkLst>
        </pc:grpChg>
        <pc:grpChg chg="mod topLvl">
          <ac:chgData name="Sean Coffey" userId="78b6c01de8847d4f" providerId="LiveId" clId="{285A6104-3C50-4EDA-AA70-71C20A2FF9C7}" dt="2024-04-12T23:33:10.966" v="1063" actId="164"/>
          <ac:grpSpMkLst>
            <pc:docMk/>
            <pc:sldMk cId="3704124450" sldId="661"/>
            <ac:grpSpMk id="4148" creationId="{350A43DE-6F77-FC6F-2E8B-9109FCA16908}"/>
          </ac:grpSpMkLst>
        </pc:grpChg>
        <pc:grpChg chg="add mod">
          <ac:chgData name="Sean Coffey" userId="78b6c01de8847d4f" providerId="LiveId" clId="{285A6104-3C50-4EDA-AA70-71C20A2FF9C7}" dt="2024-04-12T23:33:17.545" v="1072" actId="1038"/>
          <ac:grpSpMkLst>
            <pc:docMk/>
            <pc:sldMk cId="3704124450" sldId="661"/>
            <ac:grpSpMk id="4149" creationId="{DE128351-B8CC-048F-F830-241AC2A328E3}"/>
          </ac:grpSpMkLst>
        </pc:grpChg>
        <pc:grpChg chg="mod topLvl">
          <ac:chgData name="Sean Coffey" userId="78b6c01de8847d4f" providerId="LiveId" clId="{285A6104-3C50-4EDA-AA70-71C20A2FF9C7}" dt="2024-04-12T23:24:46.622" v="983" actId="164"/>
          <ac:grpSpMkLst>
            <pc:docMk/>
            <pc:sldMk cId="3704124450" sldId="661"/>
            <ac:grpSpMk id="4155" creationId="{ACE7282C-3E7F-3B14-CFDE-6757898A64F2}"/>
          </ac:grpSpMkLst>
        </pc:grpChg>
        <pc:cxnChg chg="mod">
          <ac:chgData name="Sean Coffey" userId="78b6c01de8847d4f" providerId="LiveId" clId="{285A6104-3C50-4EDA-AA70-71C20A2FF9C7}" dt="2024-04-12T23:23:42.867" v="971" actId="165"/>
          <ac:cxnSpMkLst>
            <pc:docMk/>
            <pc:sldMk cId="3704124450" sldId="661"/>
            <ac:cxnSpMk id="14" creationId="{9838FBC2-DE4D-DDEB-FA4F-75AC3CE06A45}"/>
          </ac:cxnSpMkLst>
        </pc:cxnChg>
        <pc:cxnChg chg="mod topLvl">
          <ac:chgData name="Sean Coffey" userId="78b6c01de8847d4f" providerId="LiveId" clId="{285A6104-3C50-4EDA-AA70-71C20A2FF9C7}" dt="2024-04-12T23:33:10.966" v="1063" actId="164"/>
          <ac:cxnSpMkLst>
            <pc:docMk/>
            <pc:sldMk cId="3704124450" sldId="661"/>
            <ac:cxnSpMk id="4109" creationId="{DC2BE271-AB6E-FB28-ADC1-C7517466A16E}"/>
          </ac:cxnSpMkLst>
        </pc:cxnChg>
        <pc:cxnChg chg="mod topLvl">
          <ac:chgData name="Sean Coffey" userId="78b6c01de8847d4f" providerId="LiveId" clId="{285A6104-3C50-4EDA-AA70-71C20A2FF9C7}" dt="2024-04-12T23:33:10.966" v="1063" actId="164"/>
          <ac:cxnSpMkLst>
            <pc:docMk/>
            <pc:sldMk cId="3704124450" sldId="661"/>
            <ac:cxnSpMk id="4121" creationId="{4DA560A7-37F9-EBC0-8C04-244901AF5706}"/>
          </ac:cxnSpMkLst>
        </pc:cxnChg>
        <pc:cxnChg chg="mod topLvl">
          <ac:chgData name="Sean Coffey" userId="78b6c01de8847d4f" providerId="LiveId" clId="{285A6104-3C50-4EDA-AA70-71C20A2FF9C7}" dt="2024-04-12T23:33:10.966" v="1063" actId="164"/>
          <ac:cxnSpMkLst>
            <pc:docMk/>
            <pc:sldMk cId="3704124450" sldId="661"/>
            <ac:cxnSpMk id="4136" creationId="{AAF40F11-BFA7-0CBB-25F9-39EE361423DB}"/>
          </ac:cxnSpMkLst>
        </pc:cxnChg>
        <pc:cxnChg chg="mod topLvl">
          <ac:chgData name="Sean Coffey" userId="78b6c01de8847d4f" providerId="LiveId" clId="{285A6104-3C50-4EDA-AA70-71C20A2FF9C7}" dt="2024-04-12T23:33:10.966" v="1063" actId="164"/>
          <ac:cxnSpMkLst>
            <pc:docMk/>
            <pc:sldMk cId="3704124450" sldId="661"/>
            <ac:cxnSpMk id="4137" creationId="{66BA3150-864E-1788-1253-230BDC98C227}"/>
          </ac:cxnSpMkLst>
        </pc:cxnChg>
        <pc:cxnChg chg="del mod">
          <ac:chgData name="Sean Coffey" userId="78b6c01de8847d4f" providerId="LiveId" clId="{285A6104-3C50-4EDA-AA70-71C20A2FF9C7}" dt="2024-04-12T23:25:17.933" v="989" actId="478"/>
          <ac:cxnSpMkLst>
            <pc:docMk/>
            <pc:sldMk cId="3704124450" sldId="661"/>
            <ac:cxnSpMk id="4143" creationId="{47920460-BCEE-B7FE-518A-8054FC37BA96}"/>
          </ac:cxnSpMkLst>
        </pc:cxnChg>
        <pc:cxnChg chg="del">
          <ac:chgData name="Sean Coffey" userId="78b6c01de8847d4f" providerId="LiveId" clId="{285A6104-3C50-4EDA-AA70-71C20A2FF9C7}" dt="2024-04-12T23:24:18.916" v="981" actId="478"/>
          <ac:cxnSpMkLst>
            <pc:docMk/>
            <pc:sldMk cId="3704124450" sldId="661"/>
            <ac:cxnSpMk id="4145" creationId="{2C8A3DB0-E455-B861-317B-DF68D8FA2569}"/>
          </ac:cxnSpMkLst>
        </pc:cxnChg>
        <pc:cxnChg chg="del mod topLvl">
          <ac:chgData name="Sean Coffey" userId="78b6c01de8847d4f" providerId="LiveId" clId="{285A6104-3C50-4EDA-AA70-71C20A2FF9C7}" dt="2024-04-12T23:24:22.036" v="982" actId="478"/>
          <ac:cxnSpMkLst>
            <pc:docMk/>
            <pc:sldMk cId="3704124450" sldId="661"/>
            <ac:cxnSpMk id="4146" creationId="{7466F972-FC95-75BF-2B44-D03701DDB75A}"/>
          </ac:cxnSpMkLst>
        </pc:cxnChg>
        <pc:cxnChg chg="mod topLvl">
          <ac:chgData name="Sean Coffey" userId="78b6c01de8847d4f" providerId="LiveId" clId="{285A6104-3C50-4EDA-AA70-71C20A2FF9C7}" dt="2024-04-12T23:24:46.622" v="983" actId="164"/>
          <ac:cxnSpMkLst>
            <pc:docMk/>
            <pc:sldMk cId="3704124450" sldId="661"/>
            <ac:cxnSpMk id="4154" creationId="{F9776C60-E33E-256E-A2BD-F40F5725F928}"/>
          </ac:cxnSpMkLst>
        </pc:cxnChg>
      </pc:sldChg>
      <pc:sldChg chg="addSp delSp modSp add mod">
        <pc:chgData name="Sean Coffey" userId="78b6c01de8847d4f" providerId="LiveId" clId="{285A6104-3C50-4EDA-AA70-71C20A2FF9C7}" dt="2024-04-26T20:51:28.910" v="9053" actId="20577"/>
        <pc:sldMkLst>
          <pc:docMk/>
          <pc:sldMk cId="2534304208" sldId="662"/>
        </pc:sldMkLst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7" creationId="{55690BBA-AA37-0346-FCC3-A1650C59F628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8" creationId="{CB8B4E9A-44BD-D95E-B2F2-8548D6F299BF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11" creationId="{5F8C2B61-BA7B-051E-BFF3-6D1A6E070AE2}"/>
          </ac:spMkLst>
        </pc:spChg>
        <pc:spChg chg="add mod">
          <ac:chgData name="Sean Coffey" userId="78b6c01de8847d4f" providerId="LiveId" clId="{285A6104-3C50-4EDA-AA70-71C20A2FF9C7}" dt="2024-04-15T23:45:50.593" v="1640"/>
          <ac:spMkLst>
            <pc:docMk/>
            <pc:sldMk cId="2534304208" sldId="662"/>
            <ac:spMk id="15" creationId="{4365F4E0-BFB4-363D-DA0F-B0C4D86DD975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20" creationId="{5EF31DD9-C724-2CF7-9B14-668B8372BD58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34" creationId="{2A527B73-D9CE-368A-254C-C0BB09AC98D1}"/>
          </ac:spMkLst>
        </pc:spChg>
        <pc:spChg chg="mod">
          <ac:chgData name="Sean Coffey" userId="78b6c01de8847d4f" providerId="LiveId" clId="{285A6104-3C50-4EDA-AA70-71C20A2FF9C7}" dt="2024-04-13T23:27:27.630" v="1623" actId="14100"/>
          <ac:spMkLst>
            <pc:docMk/>
            <pc:sldMk cId="2534304208" sldId="662"/>
            <ac:spMk id="35" creationId="{2CD1E8DC-29A5-7082-A9D6-583F1A16EE89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37" creationId="{6E4D1BEE-F53B-BCD3-21F2-204DB17F2211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0" creationId="{12823E89-ED91-E0FD-408D-7613DF00B99B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2" creationId="{10CD916C-9845-0DEB-1EF1-9D859DA127A2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50" creationId="{41961890-E77C-5946-F593-9B9B3857A15E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52" creationId="{0B66F596-1813-A805-45D9-DF6ECABC6923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53" creationId="{AD076E32-1DF4-60AE-B5E7-FBCE4AA99920}"/>
          </ac:spMkLst>
        </pc:spChg>
        <pc:spChg chg="mod topLvl">
          <ac:chgData name="Sean Coffey" userId="78b6c01de8847d4f" providerId="LiveId" clId="{285A6104-3C50-4EDA-AA70-71C20A2FF9C7}" dt="2024-04-12T23:35:04.332" v="1077" actId="1076"/>
          <ac:spMkLst>
            <pc:docMk/>
            <pc:sldMk cId="2534304208" sldId="662"/>
            <ac:spMk id="56" creationId="{42A9679D-F095-ABE1-CE4A-7322C62BFFD9}"/>
          </ac:spMkLst>
        </pc:spChg>
        <pc:spChg chg="mod">
          <ac:chgData name="Sean Coffey" userId="78b6c01de8847d4f" providerId="LiveId" clId="{285A6104-3C50-4EDA-AA70-71C20A2FF9C7}" dt="2024-04-26T20:51:28.910" v="9053" actId="20577"/>
          <ac:spMkLst>
            <pc:docMk/>
            <pc:sldMk cId="2534304208" sldId="662"/>
            <ac:spMk id="4098" creationId="{00000000-0000-0000-0000-000000000000}"/>
          </ac:spMkLst>
        </pc:spChg>
        <pc:spChg chg="mod topLvl">
          <ac:chgData name="Sean Coffey" userId="78b6c01de8847d4f" providerId="LiveId" clId="{285A6104-3C50-4EDA-AA70-71C20A2FF9C7}" dt="2024-04-12T23:35:16.046" v="1078" actId="1076"/>
          <ac:spMkLst>
            <pc:docMk/>
            <pc:sldMk cId="2534304208" sldId="662"/>
            <ac:spMk id="4100" creationId="{EE5933E3-5224-D94D-83F9-455ED9212608}"/>
          </ac:spMkLst>
        </pc:spChg>
        <pc:spChg chg="mod topLvl">
          <ac:chgData name="Sean Coffey" userId="78b6c01de8847d4f" providerId="LiveId" clId="{285A6104-3C50-4EDA-AA70-71C20A2FF9C7}" dt="2024-04-12T23:36:26.027" v="1085" actId="20577"/>
          <ac:spMkLst>
            <pc:docMk/>
            <pc:sldMk cId="2534304208" sldId="662"/>
            <ac:spMk id="4101" creationId="{C3646791-2983-DB86-6946-2F98F32579F0}"/>
          </ac:spMkLst>
        </pc:spChg>
        <pc:spChg chg="mod topLvl">
          <ac:chgData name="Sean Coffey" userId="78b6c01de8847d4f" providerId="LiveId" clId="{285A6104-3C50-4EDA-AA70-71C20A2FF9C7}" dt="2024-04-13T23:27:51.151" v="1639" actId="20577"/>
          <ac:spMkLst>
            <pc:docMk/>
            <pc:sldMk cId="2534304208" sldId="662"/>
            <ac:spMk id="4102" creationId="{71279086-266D-619B-2740-AE3B9A074AB0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17" creationId="{37EFE922-1974-C874-2477-AB7BFCDDEB52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18" creationId="{785193AC-C866-D101-BC0E-601665806F10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19" creationId="{28FBD825-0253-3D40-C12B-B7BA1750D6AD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20" creationId="{0D631CF0-949B-1DFD-071E-450F6FA8C838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33" creationId="{0DC37B99-A19E-16EA-578C-21B65F088C2D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35" creationId="{FFA8D092-6CD3-8E1E-DAA5-09B686BDE76A}"/>
          </ac:spMkLst>
        </pc:spChg>
        <pc:spChg chg="mod topLvl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38" creationId="{DAFB738E-9781-9031-7D96-2EB9918CC662}"/>
          </ac:spMkLst>
        </pc:spChg>
        <pc:spChg chg="mod topLvl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39" creationId="{379432A5-E1A5-DE7A-3FDD-BA7F2981C1C2}"/>
          </ac:spMkLst>
        </pc:spChg>
        <pc:spChg chg="mod topLvl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40" creationId="{294772D7-1176-623B-6809-26764872469C}"/>
          </ac:spMkLst>
        </pc:spChg>
        <pc:spChg chg="add mod">
          <ac:chgData name="Sean Coffey" userId="78b6c01de8847d4f" providerId="LiveId" clId="{285A6104-3C50-4EDA-AA70-71C20A2FF9C7}" dt="2024-04-15T23:46:26.191" v="1642"/>
          <ac:spMkLst>
            <pc:docMk/>
            <pc:sldMk cId="2534304208" sldId="662"/>
            <ac:spMk id="4141" creationId="{96417AC7-61B7-0595-3583-41881485F009}"/>
          </ac:spMkLst>
        </pc:spChg>
        <pc:spChg chg="add mod">
          <ac:chgData name="Sean Coffey" userId="78b6c01de8847d4f" providerId="LiveId" clId="{285A6104-3C50-4EDA-AA70-71C20A2FF9C7}" dt="2024-04-15T23:46:47.142" v="1644"/>
          <ac:spMkLst>
            <pc:docMk/>
            <pc:sldMk cId="2534304208" sldId="662"/>
            <ac:spMk id="4143" creationId="{D35DC8D1-1C0D-88B6-4BD5-2B7D27FC6D5B}"/>
          </ac:spMkLst>
        </pc:spChg>
        <pc:spChg chg="add mod">
          <ac:chgData name="Sean Coffey" userId="78b6c01de8847d4f" providerId="LiveId" clId="{285A6104-3C50-4EDA-AA70-71C20A2FF9C7}" dt="2024-04-15T23:47:50.105" v="1647" actId="1038"/>
          <ac:spMkLst>
            <pc:docMk/>
            <pc:sldMk cId="2534304208" sldId="662"/>
            <ac:spMk id="4146" creationId="{F1ADF822-38CA-5972-6982-41A77CC98A32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50" creationId="{8E0F012E-7A29-5ED8-EAFC-C6340089AB1B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60" creationId="{0A3FEECB-E6A0-DFFF-59A9-04CEF50E481F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61" creationId="{CCFD38ED-10A2-6D73-CAA1-36CEA35FAB25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62" creationId="{5AF812E5-C04D-90C1-C508-0943CCA0C83B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63" creationId="{B110F957-84E4-CD64-F4EA-279F521E1F6F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64" creationId="{583E6A2D-3776-30A4-D6D7-A1AA9BC3BC57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70" creationId="{58776121-E0EA-AEAF-E610-F9EB58B03421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71" creationId="{299B1BDB-7EF8-49A0-EBC1-25DE6D4A51C9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72" creationId="{52C092DC-1A2B-AEED-31BC-130E8E7851C4}"/>
          </ac:spMkLst>
        </pc:spChg>
        <pc:spChg chg="mod">
          <ac:chgData name="Sean Coffey" userId="78b6c01de8847d4f" providerId="LiveId" clId="{285A6104-3C50-4EDA-AA70-71C20A2FF9C7}" dt="2024-04-12T23:34:28.898" v="1076" actId="165"/>
          <ac:spMkLst>
            <pc:docMk/>
            <pc:sldMk cId="2534304208" sldId="662"/>
            <ac:spMk id="4177" creationId="{7213EA7A-98B3-3B1A-F8D4-BA2BCE4C5D11}"/>
          </ac:spMkLst>
        </pc:spChg>
        <pc:grpChg chg="mod">
          <ac:chgData name="Sean Coffey" userId="78b6c01de8847d4f" providerId="LiveId" clId="{285A6104-3C50-4EDA-AA70-71C20A2FF9C7}" dt="2024-04-12T23:34:28.898" v="1076" actId="165"/>
          <ac:grpSpMkLst>
            <pc:docMk/>
            <pc:sldMk cId="2534304208" sldId="662"/>
            <ac:grpSpMk id="23" creationId="{7BB88BCA-022A-882D-71F0-5AEB2BD0EA05}"/>
          </ac:grpSpMkLst>
        </pc:grpChg>
        <pc:grpChg chg="mod">
          <ac:chgData name="Sean Coffey" userId="78b6c01de8847d4f" providerId="LiveId" clId="{285A6104-3C50-4EDA-AA70-71C20A2FF9C7}" dt="2024-04-12T23:34:28.898" v="1076" actId="165"/>
          <ac:grpSpMkLst>
            <pc:docMk/>
            <pc:sldMk cId="2534304208" sldId="662"/>
            <ac:grpSpMk id="44" creationId="{C3165819-50F1-5B1C-1DE1-274EB388C614}"/>
          </ac:grpSpMkLst>
        </pc:grpChg>
        <pc:grpChg chg="mod topLvl">
          <ac:chgData name="Sean Coffey" userId="78b6c01de8847d4f" providerId="LiveId" clId="{285A6104-3C50-4EDA-AA70-71C20A2FF9C7}" dt="2024-04-12T23:34:28.898" v="1076" actId="165"/>
          <ac:grpSpMkLst>
            <pc:docMk/>
            <pc:sldMk cId="2534304208" sldId="662"/>
            <ac:grpSpMk id="4144" creationId="{2584241C-B1E7-324E-2E44-2E372DB7D410}"/>
          </ac:grpSpMkLst>
        </pc:grpChg>
        <pc:grpChg chg="mod topLvl">
          <ac:chgData name="Sean Coffey" userId="78b6c01de8847d4f" providerId="LiveId" clId="{285A6104-3C50-4EDA-AA70-71C20A2FF9C7}" dt="2024-04-12T23:34:28.898" v="1076" actId="165"/>
          <ac:grpSpMkLst>
            <pc:docMk/>
            <pc:sldMk cId="2534304208" sldId="662"/>
            <ac:grpSpMk id="4148" creationId="{350A43DE-6F77-FC6F-2E8B-9109FCA16908}"/>
          </ac:grpSpMkLst>
        </pc:grpChg>
        <pc:grpChg chg="del mod">
          <ac:chgData name="Sean Coffey" userId="78b6c01de8847d4f" providerId="LiveId" clId="{285A6104-3C50-4EDA-AA70-71C20A2FF9C7}" dt="2024-04-12T23:34:28.898" v="1076" actId="165"/>
          <ac:grpSpMkLst>
            <pc:docMk/>
            <pc:sldMk cId="2534304208" sldId="662"/>
            <ac:grpSpMk id="4149" creationId="{DE128351-B8CC-048F-F830-241AC2A328E3}"/>
          </ac:grpSpMkLst>
        </pc:grpChg>
        <pc:grpChg chg="mod">
          <ac:chgData name="Sean Coffey" userId="78b6c01de8847d4f" providerId="LiveId" clId="{285A6104-3C50-4EDA-AA70-71C20A2FF9C7}" dt="2024-04-12T23:34:28.898" v="1076" actId="165"/>
          <ac:grpSpMkLst>
            <pc:docMk/>
            <pc:sldMk cId="2534304208" sldId="662"/>
            <ac:grpSpMk id="4155" creationId="{ACE7282C-3E7F-3B14-CFDE-6757898A64F2}"/>
          </ac:grpSpMkLst>
        </pc:grpChg>
        <pc:picChg chg="add">
          <ac:chgData name="Sean Coffey" userId="78b6c01de8847d4f" providerId="LiveId" clId="{285A6104-3C50-4EDA-AA70-71C20A2FF9C7}" dt="2024-04-15T23:46:15.509" v="1641"/>
          <ac:picMkLst>
            <pc:docMk/>
            <pc:sldMk cId="2534304208" sldId="662"/>
            <ac:picMk id="4134" creationId="{90B4BCC2-655F-B993-A616-AB6E664704D3}"/>
          </ac:picMkLst>
        </pc:picChg>
        <pc:picChg chg="add">
          <ac:chgData name="Sean Coffey" userId="78b6c01de8847d4f" providerId="LiveId" clId="{285A6104-3C50-4EDA-AA70-71C20A2FF9C7}" dt="2024-04-15T23:46:41.909" v="1643"/>
          <ac:picMkLst>
            <pc:docMk/>
            <pc:sldMk cId="2534304208" sldId="662"/>
            <ac:picMk id="4142" creationId="{83A627EE-3E05-0DAC-34F9-5CE3F2BC8048}"/>
          </ac:picMkLst>
        </pc:picChg>
        <pc:picChg chg="add">
          <ac:chgData name="Sean Coffey" userId="78b6c01de8847d4f" providerId="LiveId" clId="{285A6104-3C50-4EDA-AA70-71C20A2FF9C7}" dt="2024-04-15T23:47:21.258" v="1645"/>
          <ac:picMkLst>
            <pc:docMk/>
            <pc:sldMk cId="2534304208" sldId="662"/>
            <ac:picMk id="4145" creationId="{F3832778-22B4-5589-AA5E-A0BD0F96D862}"/>
          </ac:picMkLst>
        </pc:picChg>
        <pc:cxnChg chg="mod">
          <ac:chgData name="Sean Coffey" userId="78b6c01de8847d4f" providerId="LiveId" clId="{285A6104-3C50-4EDA-AA70-71C20A2FF9C7}" dt="2024-04-12T23:34:28.898" v="1076" actId="165"/>
          <ac:cxnSpMkLst>
            <pc:docMk/>
            <pc:sldMk cId="2534304208" sldId="662"/>
            <ac:cxnSpMk id="14" creationId="{9838FBC2-DE4D-DDEB-FA4F-75AC3CE06A45}"/>
          </ac:cxnSpMkLst>
        </pc:cxnChg>
        <pc:cxnChg chg="mod topLvl">
          <ac:chgData name="Sean Coffey" userId="78b6c01de8847d4f" providerId="LiveId" clId="{285A6104-3C50-4EDA-AA70-71C20A2FF9C7}" dt="2024-04-12T23:34:28.898" v="1076" actId="165"/>
          <ac:cxnSpMkLst>
            <pc:docMk/>
            <pc:sldMk cId="2534304208" sldId="662"/>
            <ac:cxnSpMk id="4109" creationId="{DC2BE271-AB6E-FB28-ADC1-C7517466A16E}"/>
          </ac:cxnSpMkLst>
        </pc:cxnChg>
        <pc:cxnChg chg="mod topLvl">
          <ac:chgData name="Sean Coffey" userId="78b6c01de8847d4f" providerId="LiveId" clId="{285A6104-3C50-4EDA-AA70-71C20A2FF9C7}" dt="2024-04-12T23:34:28.898" v="1076" actId="165"/>
          <ac:cxnSpMkLst>
            <pc:docMk/>
            <pc:sldMk cId="2534304208" sldId="662"/>
            <ac:cxnSpMk id="4121" creationId="{4DA560A7-37F9-EBC0-8C04-244901AF5706}"/>
          </ac:cxnSpMkLst>
        </pc:cxnChg>
        <pc:cxnChg chg="mod topLvl">
          <ac:chgData name="Sean Coffey" userId="78b6c01de8847d4f" providerId="LiveId" clId="{285A6104-3C50-4EDA-AA70-71C20A2FF9C7}" dt="2024-04-12T23:34:28.898" v="1076" actId="165"/>
          <ac:cxnSpMkLst>
            <pc:docMk/>
            <pc:sldMk cId="2534304208" sldId="662"/>
            <ac:cxnSpMk id="4136" creationId="{AAF40F11-BFA7-0CBB-25F9-39EE361423DB}"/>
          </ac:cxnSpMkLst>
        </pc:cxnChg>
        <pc:cxnChg chg="mod topLvl">
          <ac:chgData name="Sean Coffey" userId="78b6c01de8847d4f" providerId="LiveId" clId="{285A6104-3C50-4EDA-AA70-71C20A2FF9C7}" dt="2024-04-12T23:34:28.898" v="1076" actId="165"/>
          <ac:cxnSpMkLst>
            <pc:docMk/>
            <pc:sldMk cId="2534304208" sldId="662"/>
            <ac:cxnSpMk id="4137" creationId="{66BA3150-864E-1788-1253-230BDC98C227}"/>
          </ac:cxnSpMkLst>
        </pc:cxnChg>
        <pc:cxnChg chg="mod">
          <ac:chgData name="Sean Coffey" userId="78b6c01de8847d4f" providerId="LiveId" clId="{285A6104-3C50-4EDA-AA70-71C20A2FF9C7}" dt="2024-04-12T23:34:28.898" v="1076" actId="165"/>
          <ac:cxnSpMkLst>
            <pc:docMk/>
            <pc:sldMk cId="2534304208" sldId="662"/>
            <ac:cxnSpMk id="4154" creationId="{F9776C60-E33E-256E-A2BD-F40F5725F928}"/>
          </ac:cxnSpMkLst>
        </pc:cxnChg>
      </pc:sldChg>
      <pc:sldChg chg="add del">
        <pc:chgData name="Sean Coffey" userId="78b6c01de8847d4f" providerId="LiveId" clId="{285A6104-3C50-4EDA-AA70-71C20A2FF9C7}" dt="2024-04-16T00:04:21.787" v="1913" actId="2696"/>
        <pc:sldMkLst>
          <pc:docMk/>
          <pc:sldMk cId="2318315410" sldId="663"/>
        </pc:sldMkLst>
      </pc:sldChg>
      <pc:sldChg chg="modSp add mod">
        <pc:chgData name="Sean Coffey" userId="78b6c01de8847d4f" providerId="LiveId" clId="{285A6104-3C50-4EDA-AA70-71C20A2FF9C7}" dt="2024-04-26T16:52:34.364" v="5661" actId="14100"/>
        <pc:sldMkLst>
          <pc:docMk/>
          <pc:sldMk cId="2399975930" sldId="663"/>
        </pc:sldMkLst>
        <pc:spChg chg="mod">
          <ac:chgData name="Sean Coffey" userId="78b6c01de8847d4f" providerId="LiveId" clId="{285A6104-3C50-4EDA-AA70-71C20A2FF9C7}" dt="2024-04-26T16:52:34.364" v="5661" actId="14100"/>
          <ac:spMkLst>
            <pc:docMk/>
            <pc:sldMk cId="2399975930" sldId="663"/>
            <ac:spMk id="13" creationId="{B5E25C2D-AABF-E84C-0A82-1370FE89A9DD}"/>
          </ac:spMkLst>
        </pc:spChg>
        <pc:spChg chg="mod">
          <ac:chgData name="Sean Coffey" userId="78b6c01de8847d4f" providerId="LiveId" clId="{285A6104-3C50-4EDA-AA70-71C20A2FF9C7}" dt="2024-04-25T16:35:21.741" v="2428" actId="1076"/>
          <ac:spMkLst>
            <pc:docMk/>
            <pc:sldMk cId="2399975930" sldId="663"/>
            <ac:spMk id="16" creationId="{94F17549-2A95-EFC4-2107-E2FC06873AB0}"/>
          </ac:spMkLst>
        </pc:spChg>
        <pc:spChg chg="mod">
          <ac:chgData name="Sean Coffey" userId="78b6c01de8847d4f" providerId="LiveId" clId="{285A6104-3C50-4EDA-AA70-71C20A2FF9C7}" dt="2024-04-25T15:26:26.144" v="2421" actId="20577"/>
          <ac:spMkLst>
            <pc:docMk/>
            <pc:sldMk cId="2399975930" sldId="663"/>
            <ac:spMk id="4098" creationId="{00000000-0000-0000-0000-000000000000}"/>
          </ac:spMkLst>
        </pc:spChg>
        <pc:grpChg chg="mod">
          <ac:chgData name="Sean Coffey" userId="78b6c01de8847d4f" providerId="LiveId" clId="{285A6104-3C50-4EDA-AA70-71C20A2FF9C7}" dt="2024-04-25T15:27:51.761" v="2425" actId="1076"/>
          <ac:grpSpMkLst>
            <pc:docMk/>
            <pc:sldMk cId="2399975930" sldId="663"/>
            <ac:grpSpMk id="14" creationId="{886D3264-6D6B-0B0D-6389-7B13639AE913}"/>
          </ac:grpSpMkLst>
        </pc:grpChg>
        <pc:grpChg chg="mod">
          <ac:chgData name="Sean Coffey" userId="78b6c01de8847d4f" providerId="LiveId" clId="{285A6104-3C50-4EDA-AA70-71C20A2FF9C7}" dt="2024-04-25T15:27:33.812" v="2424" actId="1076"/>
          <ac:grpSpMkLst>
            <pc:docMk/>
            <pc:sldMk cId="2399975930" sldId="663"/>
            <ac:grpSpMk id="15" creationId="{B22E93B0-C264-4E39-EBD6-1D31CBF88260}"/>
          </ac:grpSpMkLst>
        </pc:grpChg>
        <pc:cxnChg chg="mod">
          <ac:chgData name="Sean Coffey" userId="78b6c01de8847d4f" providerId="LiveId" clId="{285A6104-3C50-4EDA-AA70-71C20A2FF9C7}" dt="2024-04-25T15:22:23.608" v="2316" actId="14100"/>
          <ac:cxnSpMkLst>
            <pc:docMk/>
            <pc:sldMk cId="2399975930" sldId="663"/>
            <ac:cxnSpMk id="3" creationId="{2A6BB021-4F1B-886A-88A3-270F81DE23DC}"/>
          </ac:cxnSpMkLst>
        </pc:cxnChg>
        <pc:cxnChg chg="mod">
          <ac:chgData name="Sean Coffey" userId="78b6c01de8847d4f" providerId="LiveId" clId="{285A6104-3C50-4EDA-AA70-71C20A2FF9C7}" dt="2024-04-25T15:22:10.899" v="2315" actId="14100"/>
          <ac:cxnSpMkLst>
            <pc:docMk/>
            <pc:sldMk cId="2399975930" sldId="663"/>
            <ac:cxnSpMk id="4204" creationId="{8C874F3A-49F6-AA4A-C238-1F7312EE2DE8}"/>
          </ac:cxnSpMkLst>
        </pc:cxnChg>
      </pc:sldChg>
      <pc:sldChg chg="modSp add mod">
        <pc:chgData name="Sean Coffey" userId="78b6c01de8847d4f" providerId="LiveId" clId="{285A6104-3C50-4EDA-AA70-71C20A2FF9C7}" dt="2024-04-26T16:28:27.919" v="5640" actId="20577"/>
        <pc:sldMkLst>
          <pc:docMk/>
          <pc:sldMk cId="4026142508" sldId="664"/>
        </pc:sldMkLst>
        <pc:spChg chg="mod">
          <ac:chgData name="Sean Coffey" userId="78b6c01de8847d4f" providerId="LiveId" clId="{285A6104-3C50-4EDA-AA70-71C20A2FF9C7}" dt="2024-04-26T02:30:56.070" v="4143" actId="20577"/>
          <ac:spMkLst>
            <pc:docMk/>
            <pc:sldMk cId="4026142508" sldId="664"/>
            <ac:spMk id="4097" creationId="{00000000-0000-0000-0000-000000000000}"/>
          </ac:spMkLst>
        </pc:spChg>
        <pc:spChg chg="mod">
          <ac:chgData name="Sean Coffey" userId="78b6c01de8847d4f" providerId="LiveId" clId="{285A6104-3C50-4EDA-AA70-71C20A2FF9C7}" dt="2024-04-26T16:28:27.919" v="5640" actId="20577"/>
          <ac:spMkLst>
            <pc:docMk/>
            <pc:sldMk cId="4026142508" sldId="664"/>
            <ac:spMk id="4098" creationId="{00000000-0000-0000-0000-000000000000}"/>
          </ac:spMkLst>
        </pc:spChg>
      </pc:sldChg>
      <pc:sldChg chg="delSp modSp add del mod ord">
        <pc:chgData name="Sean Coffey" userId="78b6c01de8847d4f" providerId="LiveId" clId="{285A6104-3C50-4EDA-AA70-71C20A2FF9C7}" dt="2024-04-26T02:32:11.238" v="4160" actId="2696"/>
        <pc:sldMkLst>
          <pc:docMk/>
          <pc:sldMk cId="2612097334" sldId="665"/>
        </pc:sldMkLst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3" creationId="{AFECC152-7C59-1AF1-A4E6-FC8F868986A9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7" creationId="{198FA09F-FAD1-2F16-E595-C0E3AD91807A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8" creationId="{2FD89353-CCF8-FF28-3472-FBF48F46DF13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9" creationId="{BA4E7A09-CFD0-A6DA-DC35-C3C203D64D88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11" creationId="{A7670774-9EE1-1C96-1C7E-D4F29FE5B835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12" creationId="{6CF5C2EC-E73A-A8D0-1138-53B6DCBCE984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14" creationId="{964628C1-4871-1AC2-B73C-2EBC7686D20D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15" creationId="{B5A9635B-75FB-84AD-07C4-87A72BF5D390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18" creationId="{B29F3858-EF1C-A75E-7012-3FDA88A2039D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22" creationId="{5D058EA2-0144-9290-B82E-B74775D087DB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24" creationId="{36BCFDCB-D5AF-ACEB-F286-43122CB1E452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28" creationId="{DE3BC48A-85EE-8C7D-3EAC-5814C003B3E3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29" creationId="{6705FA04-3ECB-08AA-4ED9-7C6896D536F4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30" creationId="{BDA7DBF8-B5D5-CB0A-1A34-60EB4659817D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31" creationId="{D2CA2552-DAD0-5D23-3B9E-40EAC377F164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32" creationId="{B6AE8878-EB4D-8C39-2613-9E4C26424BF4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33" creationId="{06A2B6F9-003F-C479-8BC1-915A84B0D94A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34" creationId="{B4523D0B-D972-DCB7-E6C1-BF2DB413EF17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35" creationId="{5E1646F4-EF01-E44B-C4F5-FF6C49E1DD32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36" creationId="{BB72DC0A-7307-AEAE-BF89-50FD064F177B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37" creationId="{0EFA7ABC-8E19-4A2E-B459-798A52D3AED2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38" creationId="{5A0C0437-4B94-D57B-FBEC-1F571D0739BB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39" creationId="{D02BD8ED-55D6-A558-D323-52029146BB54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40" creationId="{62B69AAB-767C-A66A-5788-54D581D32C11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41" creationId="{FABBCD3D-BBC8-DFDA-F9CE-D6A2DA5F8A7B}"/>
          </ac:spMkLst>
        </pc:spChg>
        <pc:spChg chg="mod topLvl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42" creationId="{BDD05F9C-1AFB-595A-7710-A33D7011472B}"/>
          </ac:spMkLst>
        </pc:spChg>
        <pc:spChg chg="mod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52" creationId="{998703DA-2DDD-D854-0B99-B6EBDDE24EFA}"/>
          </ac:spMkLst>
        </pc:spChg>
        <pc:spChg chg="mod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55" creationId="{6794DE9E-A242-0B0F-7FAD-AFF34ADC82DA}"/>
          </ac:spMkLst>
        </pc:spChg>
        <pc:spChg chg="mod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58" creationId="{113D2773-9A4D-0361-9701-C08D40B473CF}"/>
          </ac:spMkLst>
        </pc:spChg>
        <pc:spChg chg="mod">
          <ac:chgData name="Sean Coffey" userId="78b6c01de8847d4f" providerId="LiveId" clId="{285A6104-3C50-4EDA-AA70-71C20A2FF9C7}" dt="2024-04-26T02:01:50.904" v="3135" actId="165"/>
          <ac:spMkLst>
            <pc:docMk/>
            <pc:sldMk cId="2612097334" sldId="665"/>
            <ac:spMk id="61" creationId="{46A2CFDD-A015-1679-3286-E2321F6708A6}"/>
          </ac:spMkLst>
        </pc:spChg>
        <pc:spChg chg="mod">
          <ac:chgData name="Sean Coffey" userId="78b6c01de8847d4f" providerId="LiveId" clId="{285A6104-3C50-4EDA-AA70-71C20A2FF9C7}" dt="2024-04-26T01:52:39.278" v="2710" actId="20577"/>
          <ac:spMkLst>
            <pc:docMk/>
            <pc:sldMk cId="2612097334" sldId="665"/>
            <ac:spMk id="4097" creationId="{00000000-0000-0000-0000-000000000000}"/>
          </ac:spMkLst>
        </pc:spChg>
        <pc:spChg chg="mod">
          <ac:chgData name="Sean Coffey" userId="78b6c01de8847d4f" providerId="LiveId" clId="{285A6104-3C50-4EDA-AA70-71C20A2FF9C7}" dt="2024-04-26T01:53:50.407" v="2891" actId="20577"/>
          <ac:spMkLst>
            <pc:docMk/>
            <pc:sldMk cId="2612097334" sldId="665"/>
            <ac:spMk id="4098" creationId="{00000000-0000-0000-0000-000000000000}"/>
          </ac:spMkLst>
        </pc:spChg>
        <pc:grpChg chg="del">
          <ac:chgData name="Sean Coffey" userId="78b6c01de8847d4f" providerId="LiveId" clId="{285A6104-3C50-4EDA-AA70-71C20A2FF9C7}" dt="2024-04-26T02:01:50.904" v="3135" actId="165"/>
          <ac:grpSpMkLst>
            <pc:docMk/>
            <pc:sldMk cId="2612097334" sldId="665"/>
            <ac:grpSpMk id="2" creationId="{3B61CCCA-AE0F-D899-1399-7A280DE45955}"/>
          </ac:grpSpMkLst>
        </pc:grpChg>
        <pc:grpChg chg="mod topLvl">
          <ac:chgData name="Sean Coffey" userId="78b6c01de8847d4f" providerId="LiveId" clId="{285A6104-3C50-4EDA-AA70-71C20A2FF9C7}" dt="2024-04-26T02:01:50.904" v="3135" actId="165"/>
          <ac:grpSpMkLst>
            <pc:docMk/>
            <pc:sldMk cId="2612097334" sldId="665"/>
            <ac:grpSpMk id="10" creationId="{BA1D66F0-F964-4D5C-A165-3DD60069D31C}"/>
          </ac:grpSpMkLst>
        </pc:grpChg>
        <pc:grpChg chg="mod">
          <ac:chgData name="Sean Coffey" userId="78b6c01de8847d4f" providerId="LiveId" clId="{285A6104-3C50-4EDA-AA70-71C20A2FF9C7}" dt="2024-04-26T02:01:50.904" v="3135" actId="165"/>
          <ac:grpSpMkLst>
            <pc:docMk/>
            <pc:sldMk cId="2612097334" sldId="665"/>
            <ac:grpSpMk id="46" creationId="{A36947A7-346B-2CC9-82BA-AF4C0F8B9021}"/>
          </ac:grpSpMkLst>
        </pc:grpChg>
        <pc:grpChg chg="mod">
          <ac:chgData name="Sean Coffey" userId="78b6c01de8847d4f" providerId="LiveId" clId="{285A6104-3C50-4EDA-AA70-71C20A2FF9C7}" dt="2024-04-26T02:01:50.904" v="3135" actId="165"/>
          <ac:grpSpMkLst>
            <pc:docMk/>
            <pc:sldMk cId="2612097334" sldId="665"/>
            <ac:grpSpMk id="47" creationId="{9809287F-DECE-A2A4-718F-ED1E94331C7F}"/>
          </ac:grpSpMkLst>
        </pc:grpChg>
        <pc:grpChg chg="mod">
          <ac:chgData name="Sean Coffey" userId="78b6c01de8847d4f" providerId="LiveId" clId="{285A6104-3C50-4EDA-AA70-71C20A2FF9C7}" dt="2024-04-26T02:01:50.904" v="3135" actId="165"/>
          <ac:grpSpMkLst>
            <pc:docMk/>
            <pc:sldMk cId="2612097334" sldId="665"/>
            <ac:grpSpMk id="48" creationId="{4748D620-56B3-6E18-6131-F7622EC307EB}"/>
          </ac:grpSpMkLst>
        </pc:grpChg>
        <pc:grpChg chg="mod">
          <ac:chgData name="Sean Coffey" userId="78b6c01de8847d4f" providerId="LiveId" clId="{285A6104-3C50-4EDA-AA70-71C20A2FF9C7}" dt="2024-04-26T02:01:50.904" v="3135" actId="165"/>
          <ac:grpSpMkLst>
            <pc:docMk/>
            <pc:sldMk cId="2612097334" sldId="665"/>
            <ac:grpSpMk id="49" creationId="{563F9856-83D0-C973-E354-F68066B3BFBB}"/>
          </ac:grpSpMkLst>
        </pc:grpChg>
        <pc:picChg chg="mod topLvl">
          <ac:chgData name="Sean Coffey" userId="78b6c01de8847d4f" providerId="LiveId" clId="{285A6104-3C50-4EDA-AA70-71C20A2FF9C7}" dt="2024-04-26T02:01:50.904" v="3135" actId="165"/>
          <ac:picMkLst>
            <pc:docMk/>
            <pc:sldMk cId="2612097334" sldId="665"/>
            <ac:picMk id="16" creationId="{A8171F36-182B-7204-DD76-48FF3C52D893}"/>
          </ac:picMkLst>
        </pc:picChg>
        <pc:picChg chg="mod topLvl">
          <ac:chgData name="Sean Coffey" userId="78b6c01de8847d4f" providerId="LiveId" clId="{285A6104-3C50-4EDA-AA70-71C20A2FF9C7}" dt="2024-04-26T02:01:50.904" v="3135" actId="165"/>
          <ac:picMkLst>
            <pc:docMk/>
            <pc:sldMk cId="2612097334" sldId="665"/>
            <ac:picMk id="17" creationId="{C7406B92-9323-2E19-32D3-78E45B6FDAE8}"/>
          </ac:picMkLst>
        </pc:picChg>
        <pc:picChg chg="mod topLvl">
          <ac:chgData name="Sean Coffey" userId="78b6c01de8847d4f" providerId="LiveId" clId="{285A6104-3C50-4EDA-AA70-71C20A2FF9C7}" dt="2024-04-26T02:01:50.904" v="3135" actId="165"/>
          <ac:picMkLst>
            <pc:docMk/>
            <pc:sldMk cId="2612097334" sldId="665"/>
            <ac:picMk id="21" creationId="{D32C527E-D0E7-214B-C2B1-8DCB4DA55362}"/>
          </ac:picMkLst>
        </pc:picChg>
        <pc:picChg chg="mod topLvl">
          <ac:chgData name="Sean Coffey" userId="78b6c01de8847d4f" providerId="LiveId" clId="{285A6104-3C50-4EDA-AA70-71C20A2FF9C7}" dt="2024-04-26T02:01:50.904" v="3135" actId="165"/>
          <ac:picMkLst>
            <pc:docMk/>
            <pc:sldMk cId="2612097334" sldId="665"/>
            <ac:picMk id="23" creationId="{7D1BBFD3-E52A-E394-1784-7FF0A24CA0CA}"/>
          </ac:picMkLst>
        </pc:picChg>
        <pc:picChg chg="mod topLvl">
          <ac:chgData name="Sean Coffey" userId="78b6c01de8847d4f" providerId="LiveId" clId="{285A6104-3C50-4EDA-AA70-71C20A2FF9C7}" dt="2024-04-26T02:01:50.904" v="3135" actId="165"/>
          <ac:picMkLst>
            <pc:docMk/>
            <pc:sldMk cId="2612097334" sldId="665"/>
            <ac:picMk id="27" creationId="{D4904E8E-4D24-B9F4-899F-08975B3350CC}"/>
          </ac:picMkLst>
        </pc:picChg>
        <pc:cxnChg chg="mod topLvl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13" creationId="{6EC49C71-38F6-C43A-1E35-71B8C0158342}"/>
          </ac:cxnSpMkLst>
        </pc:cxnChg>
        <pc:cxnChg chg="mod topLvl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19" creationId="{50E6C11D-EC54-66C4-9404-311137FD41E3}"/>
          </ac:cxnSpMkLst>
        </pc:cxnChg>
        <pc:cxnChg chg="mod topLvl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20" creationId="{5EC92A2C-2A49-0F27-EF58-806A742E0A0B}"/>
          </ac:cxnSpMkLst>
        </pc:cxnChg>
        <pc:cxnChg chg="mod topLvl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25" creationId="{8AD95E75-EB42-3779-795E-1F7C8DD0085A}"/>
          </ac:cxnSpMkLst>
        </pc:cxnChg>
        <pc:cxnChg chg="mod topLvl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26" creationId="{D89C9947-ABDB-14DA-7436-72361E9BCDEF}"/>
          </ac:cxnSpMkLst>
        </pc:cxnChg>
        <pc:cxnChg chg="mod topLvl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43" creationId="{58EAD49B-B41E-4033-639E-1F641F6551C2}"/>
          </ac:cxnSpMkLst>
        </pc:cxnChg>
        <pc:cxnChg chg="mod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44" creationId="{D508AF0A-05D0-E776-7790-2ED4893E9BB9}"/>
          </ac:cxnSpMkLst>
        </pc:cxnChg>
        <pc:cxnChg chg="mod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45" creationId="{4187B1FC-7BB4-DCB5-CAED-69B8ABC4DD4C}"/>
          </ac:cxnSpMkLst>
        </pc:cxnChg>
        <pc:cxnChg chg="mod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50" creationId="{D724CCD0-BF02-9C6E-3799-8370001B17A0}"/>
          </ac:cxnSpMkLst>
        </pc:cxnChg>
        <pc:cxnChg chg="mod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51" creationId="{B5DC2E5B-1592-07BA-FF73-7D53072B5B2F}"/>
          </ac:cxnSpMkLst>
        </pc:cxnChg>
        <pc:cxnChg chg="mod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53" creationId="{FE05DBE3-628B-D31B-47D4-37D4BEC4DD41}"/>
          </ac:cxnSpMkLst>
        </pc:cxnChg>
        <pc:cxnChg chg="mod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54" creationId="{951B7DC0-538B-3EB9-1E17-D33CCFBA463F}"/>
          </ac:cxnSpMkLst>
        </pc:cxnChg>
        <pc:cxnChg chg="mod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56" creationId="{CE528DF6-2FC6-19CB-64AE-B787D9325067}"/>
          </ac:cxnSpMkLst>
        </pc:cxnChg>
        <pc:cxnChg chg="mod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57" creationId="{5FD87B2B-06D2-9709-45DD-DE7ECE1800DB}"/>
          </ac:cxnSpMkLst>
        </pc:cxnChg>
        <pc:cxnChg chg="mod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59" creationId="{3165D1AA-1B39-F11A-2E0D-B49A43A77234}"/>
          </ac:cxnSpMkLst>
        </pc:cxnChg>
        <pc:cxnChg chg="mod">
          <ac:chgData name="Sean Coffey" userId="78b6c01de8847d4f" providerId="LiveId" clId="{285A6104-3C50-4EDA-AA70-71C20A2FF9C7}" dt="2024-04-26T02:01:50.904" v="3135" actId="165"/>
          <ac:cxnSpMkLst>
            <pc:docMk/>
            <pc:sldMk cId="2612097334" sldId="665"/>
            <ac:cxnSpMk id="60" creationId="{A525649B-C000-DA66-A926-CB3A74952189}"/>
          </ac:cxnSpMkLst>
        </pc:cxnChg>
      </pc:sldChg>
      <pc:sldChg chg="addSp delSp modSp add del mod">
        <pc:chgData name="Sean Coffey" userId="78b6c01de8847d4f" providerId="LiveId" clId="{285A6104-3C50-4EDA-AA70-71C20A2FF9C7}" dt="2024-04-26T02:32:19.632" v="4161" actId="2696"/>
        <pc:sldMkLst>
          <pc:docMk/>
          <pc:sldMk cId="52723188" sldId="666"/>
        </pc:sldMkLst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3" creationId="{AFECC152-7C59-1AF1-A4E6-FC8F868986A9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7" creationId="{198FA09F-FAD1-2F16-E595-C0E3AD91807A}"/>
          </ac:spMkLst>
        </pc:spChg>
        <pc:spChg chg="add del mod topLvl">
          <ac:chgData name="Sean Coffey" userId="78b6c01de8847d4f" providerId="LiveId" clId="{285A6104-3C50-4EDA-AA70-71C20A2FF9C7}" dt="2024-04-26T01:58:51.455" v="3093" actId="478"/>
          <ac:spMkLst>
            <pc:docMk/>
            <pc:sldMk cId="52723188" sldId="666"/>
            <ac:spMk id="8" creationId="{2FD89353-CCF8-FF28-3472-FBF48F46DF13}"/>
          </ac:spMkLst>
        </pc:spChg>
        <pc:spChg chg="add del mod topLvl">
          <ac:chgData name="Sean Coffey" userId="78b6c01de8847d4f" providerId="LiveId" clId="{285A6104-3C50-4EDA-AA70-71C20A2FF9C7}" dt="2024-04-26T01:58:51.455" v="3093" actId="478"/>
          <ac:spMkLst>
            <pc:docMk/>
            <pc:sldMk cId="52723188" sldId="666"/>
            <ac:spMk id="9" creationId="{BA4E7A09-CFD0-A6DA-DC35-C3C203D64D88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11" creationId="{A7670774-9EE1-1C96-1C7E-D4F29FE5B835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12" creationId="{6CF5C2EC-E73A-A8D0-1138-53B6DCBCE984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14" creationId="{964628C1-4871-1AC2-B73C-2EBC7686D20D}"/>
          </ac:spMkLst>
        </pc:spChg>
        <pc:spChg chg="del mod topLvl">
          <ac:chgData name="Sean Coffey" userId="78b6c01de8847d4f" providerId="LiveId" clId="{285A6104-3C50-4EDA-AA70-71C20A2FF9C7}" dt="2024-04-26T01:57:25.398" v="3074" actId="478"/>
          <ac:spMkLst>
            <pc:docMk/>
            <pc:sldMk cId="52723188" sldId="666"/>
            <ac:spMk id="15" creationId="{B5A9635B-75FB-84AD-07C4-87A72BF5D390}"/>
          </ac:spMkLst>
        </pc:spChg>
        <pc:spChg chg="add del mod topLvl">
          <ac:chgData name="Sean Coffey" userId="78b6c01de8847d4f" providerId="LiveId" clId="{285A6104-3C50-4EDA-AA70-71C20A2FF9C7}" dt="2024-04-26T01:58:51.455" v="3093" actId="478"/>
          <ac:spMkLst>
            <pc:docMk/>
            <pc:sldMk cId="52723188" sldId="666"/>
            <ac:spMk id="18" creationId="{B29F3858-EF1C-A75E-7012-3FDA88A2039D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22" creationId="{5D058EA2-0144-9290-B82E-B74775D087DB}"/>
          </ac:spMkLst>
        </pc:spChg>
        <pc:spChg chg="mod topLvl">
          <ac:chgData name="Sean Coffey" userId="78b6c01de8847d4f" providerId="LiveId" clId="{285A6104-3C50-4EDA-AA70-71C20A2FF9C7}" dt="2024-04-26T01:58:21.993" v="3090" actId="165"/>
          <ac:spMkLst>
            <pc:docMk/>
            <pc:sldMk cId="52723188" sldId="666"/>
            <ac:spMk id="24" creationId="{36BCFDCB-D5AF-ACEB-F286-43122CB1E452}"/>
          </ac:spMkLst>
        </pc:spChg>
        <pc:spChg chg="del mod topLvl">
          <ac:chgData name="Sean Coffey" userId="78b6c01de8847d4f" providerId="LiveId" clId="{285A6104-3C50-4EDA-AA70-71C20A2FF9C7}" dt="2024-04-26T01:57:27.486" v="3075" actId="478"/>
          <ac:spMkLst>
            <pc:docMk/>
            <pc:sldMk cId="52723188" sldId="666"/>
            <ac:spMk id="28" creationId="{DE3BC48A-85EE-8C7D-3EAC-5814C003B3E3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29" creationId="{6705FA04-3ECB-08AA-4ED9-7C6896D536F4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30" creationId="{BDA7DBF8-B5D5-CB0A-1A34-60EB4659817D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31" creationId="{D2CA2552-DAD0-5D23-3B9E-40EAC377F164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32" creationId="{B6AE8878-EB4D-8C39-2613-9E4C26424BF4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33" creationId="{06A2B6F9-003F-C479-8BC1-915A84B0D94A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34" creationId="{B4523D0B-D972-DCB7-E6C1-BF2DB413EF17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35" creationId="{5E1646F4-EF01-E44B-C4F5-FF6C49E1DD32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36" creationId="{BB72DC0A-7307-AEAE-BF89-50FD064F177B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37" creationId="{0EFA7ABC-8E19-4A2E-B459-798A52D3AED2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38" creationId="{5A0C0437-4B94-D57B-FBEC-1F571D0739BB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39" creationId="{D02BD8ED-55D6-A558-D323-52029146BB54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40" creationId="{62B69AAB-767C-A66A-5788-54D581D32C11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41" creationId="{FABBCD3D-BBC8-DFDA-F9CE-D6A2DA5F8A7B}"/>
          </ac:spMkLst>
        </pc:spChg>
        <pc:spChg chg="mod topLvl">
          <ac:chgData name="Sean Coffey" userId="78b6c01de8847d4f" providerId="LiveId" clId="{285A6104-3C50-4EDA-AA70-71C20A2FF9C7}" dt="2024-04-26T01:57:18.442" v="3073" actId="165"/>
          <ac:spMkLst>
            <pc:docMk/>
            <pc:sldMk cId="52723188" sldId="666"/>
            <ac:spMk id="42" creationId="{BDD05F9C-1AFB-595A-7710-A33D7011472B}"/>
          </ac:spMkLst>
        </pc:spChg>
        <pc:spChg chg="mod">
          <ac:chgData name="Sean Coffey" userId="78b6c01de8847d4f" providerId="LiveId" clId="{285A6104-3C50-4EDA-AA70-71C20A2FF9C7}" dt="2024-04-26T01:58:58.136" v="3094" actId="165"/>
          <ac:spMkLst>
            <pc:docMk/>
            <pc:sldMk cId="52723188" sldId="666"/>
            <ac:spMk id="52" creationId="{998703DA-2DDD-D854-0B99-B6EBDDE24EFA}"/>
          </ac:spMkLst>
        </pc:spChg>
        <pc:spChg chg="mod">
          <ac:chgData name="Sean Coffey" userId="78b6c01de8847d4f" providerId="LiveId" clId="{285A6104-3C50-4EDA-AA70-71C20A2FF9C7}" dt="2024-04-26T01:58:58.136" v="3094" actId="165"/>
          <ac:spMkLst>
            <pc:docMk/>
            <pc:sldMk cId="52723188" sldId="666"/>
            <ac:spMk id="55" creationId="{6794DE9E-A242-0B0F-7FAD-AFF34ADC82DA}"/>
          </ac:spMkLst>
        </pc:spChg>
        <pc:spChg chg="mod">
          <ac:chgData name="Sean Coffey" userId="78b6c01de8847d4f" providerId="LiveId" clId="{285A6104-3C50-4EDA-AA70-71C20A2FF9C7}" dt="2024-04-26T01:58:58.136" v="3094" actId="165"/>
          <ac:spMkLst>
            <pc:docMk/>
            <pc:sldMk cId="52723188" sldId="666"/>
            <ac:spMk id="58" creationId="{113D2773-9A4D-0361-9701-C08D40B473CF}"/>
          </ac:spMkLst>
        </pc:spChg>
        <pc:spChg chg="mod">
          <ac:chgData name="Sean Coffey" userId="78b6c01de8847d4f" providerId="LiveId" clId="{285A6104-3C50-4EDA-AA70-71C20A2FF9C7}" dt="2024-04-26T01:58:58.136" v="3094" actId="165"/>
          <ac:spMkLst>
            <pc:docMk/>
            <pc:sldMk cId="52723188" sldId="666"/>
            <ac:spMk id="61" creationId="{46A2CFDD-A015-1679-3286-E2321F6708A6}"/>
          </ac:spMkLst>
        </pc:spChg>
        <pc:spChg chg="mod">
          <ac:chgData name="Sean Coffey" userId="78b6c01de8847d4f" providerId="LiveId" clId="{285A6104-3C50-4EDA-AA70-71C20A2FF9C7}" dt="2024-04-26T01:54:44.541" v="2895"/>
          <ac:spMkLst>
            <pc:docMk/>
            <pc:sldMk cId="52723188" sldId="666"/>
            <ac:spMk id="4096" creationId="{598E7F0A-8117-F939-87CE-5B94C58E5314}"/>
          </ac:spMkLst>
        </pc:spChg>
        <pc:spChg chg="mod ord">
          <ac:chgData name="Sean Coffey" userId="78b6c01de8847d4f" providerId="LiveId" clId="{285A6104-3C50-4EDA-AA70-71C20A2FF9C7}" dt="2024-04-26T01:59:08.609" v="3095" actId="167"/>
          <ac:spMkLst>
            <pc:docMk/>
            <pc:sldMk cId="52723188" sldId="666"/>
            <ac:spMk id="4098" creationId="{00000000-0000-0000-0000-000000000000}"/>
          </ac:spMkLst>
        </pc:spChg>
        <pc:spChg chg="mod">
          <ac:chgData name="Sean Coffey" userId="78b6c01de8847d4f" providerId="LiveId" clId="{285A6104-3C50-4EDA-AA70-71C20A2FF9C7}" dt="2024-04-26T01:54:44.541" v="2895"/>
          <ac:spMkLst>
            <pc:docMk/>
            <pc:sldMk cId="52723188" sldId="666"/>
            <ac:spMk id="4099" creationId="{DAF6EB22-AB5D-49FE-A7C9-2C37A3995F55}"/>
          </ac:spMkLst>
        </pc:spChg>
        <pc:spChg chg="mod">
          <ac:chgData name="Sean Coffey" userId="78b6c01de8847d4f" providerId="LiveId" clId="{285A6104-3C50-4EDA-AA70-71C20A2FF9C7}" dt="2024-04-26T01:54:44.541" v="2895"/>
          <ac:spMkLst>
            <pc:docMk/>
            <pc:sldMk cId="52723188" sldId="666"/>
            <ac:spMk id="4101" creationId="{D75E364F-8D48-F015-7D16-C34FBD055504}"/>
          </ac:spMkLst>
        </pc:spChg>
        <pc:spChg chg="mod">
          <ac:chgData name="Sean Coffey" userId="78b6c01de8847d4f" providerId="LiveId" clId="{285A6104-3C50-4EDA-AA70-71C20A2FF9C7}" dt="2024-04-26T01:54:44.541" v="2895"/>
          <ac:spMkLst>
            <pc:docMk/>
            <pc:sldMk cId="52723188" sldId="666"/>
            <ac:spMk id="4105" creationId="{8F6F6A04-5236-FAC0-9DA7-983212EB3D4A}"/>
          </ac:spMkLst>
        </pc:spChg>
        <pc:spChg chg="mod">
          <ac:chgData name="Sean Coffey" userId="78b6c01de8847d4f" providerId="LiveId" clId="{285A6104-3C50-4EDA-AA70-71C20A2FF9C7}" dt="2024-04-26T01:54:44.541" v="2895"/>
          <ac:spMkLst>
            <pc:docMk/>
            <pc:sldMk cId="52723188" sldId="666"/>
            <ac:spMk id="4117" creationId="{9F0F1B56-CD25-FB20-BD63-B08E73E775FB}"/>
          </ac:spMkLst>
        </pc:spChg>
        <pc:spChg chg="mod">
          <ac:chgData name="Sean Coffey" userId="78b6c01de8847d4f" providerId="LiveId" clId="{285A6104-3C50-4EDA-AA70-71C20A2FF9C7}" dt="2024-04-26T01:54:44.541" v="2895"/>
          <ac:spMkLst>
            <pc:docMk/>
            <pc:sldMk cId="52723188" sldId="666"/>
            <ac:spMk id="4120" creationId="{8C4C5110-5E8F-7A34-8ACE-17BDA2B22F05}"/>
          </ac:spMkLst>
        </pc:spChg>
        <pc:spChg chg="mod">
          <ac:chgData name="Sean Coffey" userId="78b6c01de8847d4f" providerId="LiveId" clId="{285A6104-3C50-4EDA-AA70-71C20A2FF9C7}" dt="2024-04-26T01:54:44.541" v="2895"/>
          <ac:spMkLst>
            <pc:docMk/>
            <pc:sldMk cId="52723188" sldId="666"/>
            <ac:spMk id="4123" creationId="{F1EB442F-6A57-3ACD-4E52-3550E9FA4C2B}"/>
          </ac:spMkLst>
        </pc:spChg>
        <pc:spChg chg="mod">
          <ac:chgData name="Sean Coffey" userId="78b6c01de8847d4f" providerId="LiveId" clId="{285A6104-3C50-4EDA-AA70-71C20A2FF9C7}" dt="2024-04-26T01:54:44.541" v="2895"/>
          <ac:spMkLst>
            <pc:docMk/>
            <pc:sldMk cId="52723188" sldId="666"/>
            <ac:spMk id="4126" creationId="{E3AC1CFC-C298-8761-CAF6-919AEA96C1B7}"/>
          </ac:spMkLst>
        </pc:spChg>
        <pc:grpChg chg="del">
          <ac:chgData name="Sean Coffey" userId="78b6c01de8847d4f" providerId="LiveId" clId="{285A6104-3C50-4EDA-AA70-71C20A2FF9C7}" dt="2024-04-26T01:54:15.327" v="2893" actId="165"/>
          <ac:grpSpMkLst>
            <pc:docMk/>
            <pc:sldMk cId="52723188" sldId="666"/>
            <ac:grpSpMk id="2" creationId="{3B61CCCA-AE0F-D899-1399-7A280DE45955}"/>
          </ac:grpSpMkLst>
        </pc:grpChg>
        <pc:grpChg chg="add del mod topLvl">
          <ac:chgData name="Sean Coffey" userId="78b6c01de8847d4f" providerId="LiveId" clId="{285A6104-3C50-4EDA-AA70-71C20A2FF9C7}" dt="2024-04-26T01:58:58.136" v="3094" actId="165"/>
          <ac:grpSpMkLst>
            <pc:docMk/>
            <pc:sldMk cId="52723188" sldId="666"/>
            <ac:grpSpMk id="10" creationId="{BA1D66F0-F964-4D5C-A165-3DD60069D31C}"/>
          </ac:grpSpMkLst>
        </pc:grpChg>
        <pc:grpChg chg="mod topLvl">
          <ac:chgData name="Sean Coffey" userId="78b6c01de8847d4f" providerId="LiveId" clId="{285A6104-3C50-4EDA-AA70-71C20A2FF9C7}" dt="2024-04-26T01:58:58.136" v="3094" actId="165"/>
          <ac:grpSpMkLst>
            <pc:docMk/>
            <pc:sldMk cId="52723188" sldId="666"/>
            <ac:grpSpMk id="46" creationId="{A36947A7-346B-2CC9-82BA-AF4C0F8B9021}"/>
          </ac:grpSpMkLst>
        </pc:grpChg>
        <pc:grpChg chg="mod topLvl">
          <ac:chgData name="Sean Coffey" userId="78b6c01de8847d4f" providerId="LiveId" clId="{285A6104-3C50-4EDA-AA70-71C20A2FF9C7}" dt="2024-04-26T01:58:58.136" v="3094" actId="165"/>
          <ac:grpSpMkLst>
            <pc:docMk/>
            <pc:sldMk cId="52723188" sldId="666"/>
            <ac:grpSpMk id="47" creationId="{9809287F-DECE-A2A4-718F-ED1E94331C7F}"/>
          </ac:grpSpMkLst>
        </pc:grpChg>
        <pc:grpChg chg="mod topLvl">
          <ac:chgData name="Sean Coffey" userId="78b6c01de8847d4f" providerId="LiveId" clId="{285A6104-3C50-4EDA-AA70-71C20A2FF9C7}" dt="2024-04-26T01:58:58.136" v="3094" actId="165"/>
          <ac:grpSpMkLst>
            <pc:docMk/>
            <pc:sldMk cId="52723188" sldId="666"/>
            <ac:grpSpMk id="48" creationId="{4748D620-56B3-6E18-6131-F7622EC307EB}"/>
          </ac:grpSpMkLst>
        </pc:grpChg>
        <pc:grpChg chg="mod topLvl">
          <ac:chgData name="Sean Coffey" userId="78b6c01de8847d4f" providerId="LiveId" clId="{285A6104-3C50-4EDA-AA70-71C20A2FF9C7}" dt="2024-04-26T01:58:58.136" v="3094" actId="165"/>
          <ac:grpSpMkLst>
            <pc:docMk/>
            <pc:sldMk cId="52723188" sldId="666"/>
            <ac:grpSpMk id="49" creationId="{563F9856-83D0-C973-E354-F68066B3BFBB}"/>
          </ac:grpSpMkLst>
        </pc:grpChg>
        <pc:grpChg chg="add del mod">
          <ac:chgData name="Sean Coffey" userId="78b6c01de8847d4f" providerId="LiveId" clId="{285A6104-3C50-4EDA-AA70-71C20A2FF9C7}" dt="2024-04-26T01:57:39.481" v="3076" actId="165"/>
          <ac:grpSpMkLst>
            <pc:docMk/>
            <pc:sldMk cId="52723188" sldId="666"/>
            <ac:grpSpMk id="62" creationId="{2E2F0C37-76DB-1DB7-F3E0-4E2D61C6D977}"/>
          </ac:grpSpMkLst>
        </pc:grpChg>
        <pc:grpChg chg="add mod">
          <ac:chgData name="Sean Coffey" userId="78b6c01de8847d4f" providerId="LiveId" clId="{285A6104-3C50-4EDA-AA70-71C20A2FF9C7}" dt="2024-04-26T01:55:17.761" v="3043" actId="1035"/>
          <ac:grpSpMkLst>
            <pc:docMk/>
            <pc:sldMk cId="52723188" sldId="666"/>
            <ac:grpSpMk id="63" creationId="{4BF62802-29AD-3968-5C16-9377A8B9AF47}"/>
          </ac:grpSpMkLst>
        </pc:grpChg>
        <pc:grpChg chg="mod">
          <ac:chgData name="Sean Coffey" userId="78b6c01de8847d4f" providerId="LiveId" clId="{285A6104-3C50-4EDA-AA70-71C20A2FF9C7}" dt="2024-04-26T01:54:44.541" v="2895"/>
          <ac:grpSpMkLst>
            <pc:docMk/>
            <pc:sldMk cId="52723188" sldId="666"/>
            <ac:grpSpMk id="4100" creationId="{89D4895E-AFE2-1009-FB48-E09F6FE97A4F}"/>
          </ac:grpSpMkLst>
        </pc:grpChg>
        <pc:grpChg chg="mod">
          <ac:chgData name="Sean Coffey" userId="78b6c01de8847d4f" providerId="LiveId" clId="{285A6104-3C50-4EDA-AA70-71C20A2FF9C7}" dt="2024-04-26T01:54:44.541" v="2895"/>
          <ac:grpSpMkLst>
            <pc:docMk/>
            <pc:sldMk cId="52723188" sldId="666"/>
            <ac:grpSpMk id="4111" creationId="{E85F888E-82A7-E63C-B5F3-619FF9EC5E76}"/>
          </ac:grpSpMkLst>
        </pc:grpChg>
        <pc:grpChg chg="mod">
          <ac:chgData name="Sean Coffey" userId="78b6c01de8847d4f" providerId="LiveId" clId="{285A6104-3C50-4EDA-AA70-71C20A2FF9C7}" dt="2024-04-26T01:54:44.541" v="2895"/>
          <ac:grpSpMkLst>
            <pc:docMk/>
            <pc:sldMk cId="52723188" sldId="666"/>
            <ac:grpSpMk id="4112" creationId="{C46DAD8B-DB24-C66A-63AA-8BDE8DA8C831}"/>
          </ac:grpSpMkLst>
        </pc:grpChg>
        <pc:grpChg chg="mod">
          <ac:chgData name="Sean Coffey" userId="78b6c01de8847d4f" providerId="LiveId" clId="{285A6104-3C50-4EDA-AA70-71C20A2FF9C7}" dt="2024-04-26T01:54:44.541" v="2895"/>
          <ac:grpSpMkLst>
            <pc:docMk/>
            <pc:sldMk cId="52723188" sldId="666"/>
            <ac:grpSpMk id="4113" creationId="{15510266-1B1E-91BD-09D0-9DB68EA7AED4}"/>
          </ac:grpSpMkLst>
        </pc:grpChg>
        <pc:grpChg chg="mod">
          <ac:chgData name="Sean Coffey" userId="78b6c01de8847d4f" providerId="LiveId" clId="{285A6104-3C50-4EDA-AA70-71C20A2FF9C7}" dt="2024-04-26T01:54:44.541" v="2895"/>
          <ac:grpSpMkLst>
            <pc:docMk/>
            <pc:sldMk cId="52723188" sldId="666"/>
            <ac:grpSpMk id="4114" creationId="{8EB15700-75C4-78E6-D93B-04C28722CE2E}"/>
          </ac:grpSpMkLst>
        </pc:grpChg>
        <pc:grpChg chg="add del mod">
          <ac:chgData name="Sean Coffey" userId="78b6c01de8847d4f" providerId="LiveId" clId="{285A6104-3C50-4EDA-AA70-71C20A2FF9C7}" dt="2024-04-26T01:57:18.442" v="3073" actId="165"/>
          <ac:grpSpMkLst>
            <pc:docMk/>
            <pc:sldMk cId="52723188" sldId="666"/>
            <ac:grpSpMk id="4127" creationId="{164CF6E4-4607-9521-48E2-E621E3BC845F}"/>
          </ac:grpSpMkLst>
        </pc:grpChg>
        <pc:grpChg chg="add del mod">
          <ac:chgData name="Sean Coffey" userId="78b6c01de8847d4f" providerId="LiveId" clId="{285A6104-3C50-4EDA-AA70-71C20A2FF9C7}" dt="2024-04-26T01:58:21.993" v="3090" actId="165"/>
          <ac:grpSpMkLst>
            <pc:docMk/>
            <pc:sldMk cId="52723188" sldId="666"/>
            <ac:grpSpMk id="4128" creationId="{14E6D4EC-7050-4413-FB24-C3AFAD83E382}"/>
          </ac:grpSpMkLst>
        </pc:grpChg>
        <pc:picChg chg="mod topLvl">
          <ac:chgData name="Sean Coffey" userId="78b6c01de8847d4f" providerId="LiveId" clId="{285A6104-3C50-4EDA-AA70-71C20A2FF9C7}" dt="2024-04-26T01:57:18.442" v="3073" actId="165"/>
          <ac:picMkLst>
            <pc:docMk/>
            <pc:sldMk cId="52723188" sldId="666"/>
            <ac:picMk id="16" creationId="{A8171F36-182B-7204-DD76-48FF3C52D893}"/>
          </ac:picMkLst>
        </pc:picChg>
        <pc:picChg chg="mod topLvl">
          <ac:chgData name="Sean Coffey" userId="78b6c01de8847d4f" providerId="LiveId" clId="{285A6104-3C50-4EDA-AA70-71C20A2FF9C7}" dt="2024-04-26T01:57:18.442" v="3073" actId="165"/>
          <ac:picMkLst>
            <pc:docMk/>
            <pc:sldMk cId="52723188" sldId="666"/>
            <ac:picMk id="17" creationId="{C7406B92-9323-2E19-32D3-78E45B6FDAE8}"/>
          </ac:picMkLst>
        </pc:picChg>
        <pc:picChg chg="add del mod topLvl">
          <ac:chgData name="Sean Coffey" userId="78b6c01de8847d4f" providerId="LiveId" clId="{285A6104-3C50-4EDA-AA70-71C20A2FF9C7}" dt="2024-04-26T01:58:51.455" v="3093" actId="478"/>
          <ac:picMkLst>
            <pc:docMk/>
            <pc:sldMk cId="52723188" sldId="666"/>
            <ac:picMk id="21" creationId="{D32C527E-D0E7-214B-C2B1-8DCB4DA55362}"/>
          </ac:picMkLst>
        </pc:picChg>
        <pc:picChg chg="mod topLvl">
          <ac:chgData name="Sean Coffey" userId="78b6c01de8847d4f" providerId="LiveId" clId="{285A6104-3C50-4EDA-AA70-71C20A2FF9C7}" dt="2024-04-26T01:57:18.442" v="3073" actId="165"/>
          <ac:picMkLst>
            <pc:docMk/>
            <pc:sldMk cId="52723188" sldId="666"/>
            <ac:picMk id="23" creationId="{7D1BBFD3-E52A-E394-1784-7FF0A24CA0CA}"/>
          </ac:picMkLst>
        </pc:picChg>
        <pc:picChg chg="mod topLvl">
          <ac:chgData name="Sean Coffey" userId="78b6c01de8847d4f" providerId="LiveId" clId="{285A6104-3C50-4EDA-AA70-71C20A2FF9C7}" dt="2024-04-26T01:58:21.993" v="3090" actId="165"/>
          <ac:picMkLst>
            <pc:docMk/>
            <pc:sldMk cId="52723188" sldId="666"/>
            <ac:picMk id="27" creationId="{D4904E8E-4D24-B9F4-899F-08975B3350CC}"/>
          </ac:picMkLst>
        </pc:picChg>
        <pc:picChg chg="mod">
          <ac:chgData name="Sean Coffey" userId="78b6c01de8847d4f" providerId="LiveId" clId="{285A6104-3C50-4EDA-AA70-71C20A2FF9C7}" dt="2024-04-26T01:54:44.541" v="2895"/>
          <ac:picMkLst>
            <pc:docMk/>
            <pc:sldMk cId="52723188" sldId="666"/>
            <ac:picMk id="4104" creationId="{71AA2C1C-FF7E-A6E6-C3EB-0F7E9FB7C60D}"/>
          </ac:picMkLst>
        </pc:picChg>
        <pc:picChg chg="mod">
          <ac:chgData name="Sean Coffey" userId="78b6c01de8847d4f" providerId="LiveId" clId="{285A6104-3C50-4EDA-AA70-71C20A2FF9C7}" dt="2024-04-26T01:54:44.541" v="2895"/>
          <ac:picMkLst>
            <pc:docMk/>
            <pc:sldMk cId="52723188" sldId="666"/>
            <ac:picMk id="4108" creationId="{433E0C66-98A8-DEAA-EADC-83B5A3A69ABA}"/>
          </ac:picMkLst>
        </pc:picChg>
        <pc:cxnChg chg="mod topLvl">
          <ac:chgData name="Sean Coffey" userId="78b6c01de8847d4f" providerId="LiveId" clId="{285A6104-3C50-4EDA-AA70-71C20A2FF9C7}" dt="2024-04-26T01:57:18.442" v="3073" actId="165"/>
          <ac:cxnSpMkLst>
            <pc:docMk/>
            <pc:sldMk cId="52723188" sldId="666"/>
            <ac:cxnSpMk id="13" creationId="{6EC49C71-38F6-C43A-1E35-71B8C0158342}"/>
          </ac:cxnSpMkLst>
        </pc:cxnChg>
        <pc:cxnChg chg="add del mod topLvl">
          <ac:chgData name="Sean Coffey" userId="78b6c01de8847d4f" providerId="LiveId" clId="{285A6104-3C50-4EDA-AA70-71C20A2FF9C7}" dt="2024-04-26T01:58:51.455" v="3093" actId="478"/>
          <ac:cxnSpMkLst>
            <pc:docMk/>
            <pc:sldMk cId="52723188" sldId="666"/>
            <ac:cxnSpMk id="19" creationId="{50E6C11D-EC54-66C4-9404-311137FD41E3}"/>
          </ac:cxnSpMkLst>
        </pc:cxnChg>
        <pc:cxnChg chg="add del mod topLvl">
          <ac:chgData name="Sean Coffey" userId="78b6c01de8847d4f" providerId="LiveId" clId="{285A6104-3C50-4EDA-AA70-71C20A2FF9C7}" dt="2024-04-26T01:58:51.455" v="3093" actId="478"/>
          <ac:cxnSpMkLst>
            <pc:docMk/>
            <pc:sldMk cId="52723188" sldId="666"/>
            <ac:cxnSpMk id="20" creationId="{5EC92A2C-2A49-0F27-EF58-806A742E0A0B}"/>
          </ac:cxnSpMkLst>
        </pc:cxnChg>
        <pc:cxnChg chg="mod topLvl">
          <ac:chgData name="Sean Coffey" userId="78b6c01de8847d4f" providerId="LiveId" clId="{285A6104-3C50-4EDA-AA70-71C20A2FF9C7}" dt="2024-04-26T01:58:21.993" v="3090" actId="165"/>
          <ac:cxnSpMkLst>
            <pc:docMk/>
            <pc:sldMk cId="52723188" sldId="666"/>
            <ac:cxnSpMk id="25" creationId="{8AD95E75-EB42-3779-795E-1F7C8DD0085A}"/>
          </ac:cxnSpMkLst>
        </pc:cxnChg>
        <pc:cxnChg chg="mod topLvl">
          <ac:chgData name="Sean Coffey" userId="78b6c01de8847d4f" providerId="LiveId" clId="{285A6104-3C50-4EDA-AA70-71C20A2FF9C7}" dt="2024-04-26T01:58:21.993" v="3090" actId="165"/>
          <ac:cxnSpMkLst>
            <pc:docMk/>
            <pc:sldMk cId="52723188" sldId="666"/>
            <ac:cxnSpMk id="26" creationId="{D89C9947-ABDB-14DA-7436-72361E9BCDEF}"/>
          </ac:cxnSpMkLst>
        </pc:cxnChg>
        <pc:cxnChg chg="del mod topLvl">
          <ac:chgData name="Sean Coffey" userId="78b6c01de8847d4f" providerId="LiveId" clId="{285A6104-3C50-4EDA-AA70-71C20A2FF9C7}" dt="2024-04-26T01:57:10.728" v="3072" actId="478"/>
          <ac:cxnSpMkLst>
            <pc:docMk/>
            <pc:sldMk cId="52723188" sldId="666"/>
            <ac:cxnSpMk id="43" creationId="{58EAD49B-B41E-4033-639E-1F641F6551C2}"/>
          </ac:cxnSpMkLst>
        </pc:cxnChg>
        <pc:cxnChg chg="mod topLvl">
          <ac:chgData name="Sean Coffey" userId="78b6c01de8847d4f" providerId="LiveId" clId="{285A6104-3C50-4EDA-AA70-71C20A2FF9C7}" dt="2024-04-26T01:58:58.136" v="3094" actId="165"/>
          <ac:cxnSpMkLst>
            <pc:docMk/>
            <pc:sldMk cId="52723188" sldId="666"/>
            <ac:cxnSpMk id="44" creationId="{D508AF0A-05D0-E776-7790-2ED4893E9BB9}"/>
          </ac:cxnSpMkLst>
        </pc:cxnChg>
        <pc:cxnChg chg="mod topLvl">
          <ac:chgData name="Sean Coffey" userId="78b6c01de8847d4f" providerId="LiveId" clId="{285A6104-3C50-4EDA-AA70-71C20A2FF9C7}" dt="2024-04-26T01:58:58.136" v="3094" actId="165"/>
          <ac:cxnSpMkLst>
            <pc:docMk/>
            <pc:sldMk cId="52723188" sldId="666"/>
            <ac:cxnSpMk id="45" creationId="{4187B1FC-7BB4-DCB5-CAED-69B8ABC4DD4C}"/>
          </ac:cxnSpMkLst>
        </pc:cxnChg>
        <pc:cxnChg chg="mod">
          <ac:chgData name="Sean Coffey" userId="78b6c01de8847d4f" providerId="LiveId" clId="{285A6104-3C50-4EDA-AA70-71C20A2FF9C7}" dt="2024-04-26T01:58:58.136" v="3094" actId="165"/>
          <ac:cxnSpMkLst>
            <pc:docMk/>
            <pc:sldMk cId="52723188" sldId="666"/>
            <ac:cxnSpMk id="50" creationId="{D724CCD0-BF02-9C6E-3799-8370001B17A0}"/>
          </ac:cxnSpMkLst>
        </pc:cxnChg>
        <pc:cxnChg chg="mod">
          <ac:chgData name="Sean Coffey" userId="78b6c01de8847d4f" providerId="LiveId" clId="{285A6104-3C50-4EDA-AA70-71C20A2FF9C7}" dt="2024-04-26T01:58:58.136" v="3094" actId="165"/>
          <ac:cxnSpMkLst>
            <pc:docMk/>
            <pc:sldMk cId="52723188" sldId="666"/>
            <ac:cxnSpMk id="51" creationId="{B5DC2E5B-1592-07BA-FF73-7D53072B5B2F}"/>
          </ac:cxnSpMkLst>
        </pc:cxnChg>
        <pc:cxnChg chg="mod">
          <ac:chgData name="Sean Coffey" userId="78b6c01de8847d4f" providerId="LiveId" clId="{285A6104-3C50-4EDA-AA70-71C20A2FF9C7}" dt="2024-04-26T01:58:58.136" v="3094" actId="165"/>
          <ac:cxnSpMkLst>
            <pc:docMk/>
            <pc:sldMk cId="52723188" sldId="666"/>
            <ac:cxnSpMk id="53" creationId="{FE05DBE3-628B-D31B-47D4-37D4BEC4DD41}"/>
          </ac:cxnSpMkLst>
        </pc:cxnChg>
        <pc:cxnChg chg="mod">
          <ac:chgData name="Sean Coffey" userId="78b6c01de8847d4f" providerId="LiveId" clId="{285A6104-3C50-4EDA-AA70-71C20A2FF9C7}" dt="2024-04-26T01:58:58.136" v="3094" actId="165"/>
          <ac:cxnSpMkLst>
            <pc:docMk/>
            <pc:sldMk cId="52723188" sldId="666"/>
            <ac:cxnSpMk id="54" creationId="{951B7DC0-538B-3EB9-1E17-D33CCFBA463F}"/>
          </ac:cxnSpMkLst>
        </pc:cxnChg>
        <pc:cxnChg chg="mod">
          <ac:chgData name="Sean Coffey" userId="78b6c01de8847d4f" providerId="LiveId" clId="{285A6104-3C50-4EDA-AA70-71C20A2FF9C7}" dt="2024-04-26T01:58:58.136" v="3094" actId="165"/>
          <ac:cxnSpMkLst>
            <pc:docMk/>
            <pc:sldMk cId="52723188" sldId="666"/>
            <ac:cxnSpMk id="56" creationId="{CE528DF6-2FC6-19CB-64AE-B787D9325067}"/>
          </ac:cxnSpMkLst>
        </pc:cxnChg>
        <pc:cxnChg chg="mod">
          <ac:chgData name="Sean Coffey" userId="78b6c01de8847d4f" providerId="LiveId" clId="{285A6104-3C50-4EDA-AA70-71C20A2FF9C7}" dt="2024-04-26T01:58:58.136" v="3094" actId="165"/>
          <ac:cxnSpMkLst>
            <pc:docMk/>
            <pc:sldMk cId="52723188" sldId="666"/>
            <ac:cxnSpMk id="57" creationId="{5FD87B2B-06D2-9709-45DD-DE7ECE1800DB}"/>
          </ac:cxnSpMkLst>
        </pc:cxnChg>
        <pc:cxnChg chg="mod">
          <ac:chgData name="Sean Coffey" userId="78b6c01de8847d4f" providerId="LiveId" clId="{285A6104-3C50-4EDA-AA70-71C20A2FF9C7}" dt="2024-04-26T01:58:58.136" v="3094" actId="165"/>
          <ac:cxnSpMkLst>
            <pc:docMk/>
            <pc:sldMk cId="52723188" sldId="666"/>
            <ac:cxnSpMk id="59" creationId="{3165D1AA-1B39-F11A-2E0D-B49A43A77234}"/>
          </ac:cxnSpMkLst>
        </pc:cxnChg>
        <pc:cxnChg chg="mod">
          <ac:chgData name="Sean Coffey" userId="78b6c01de8847d4f" providerId="LiveId" clId="{285A6104-3C50-4EDA-AA70-71C20A2FF9C7}" dt="2024-04-26T01:58:58.136" v="3094" actId="165"/>
          <ac:cxnSpMkLst>
            <pc:docMk/>
            <pc:sldMk cId="52723188" sldId="666"/>
            <ac:cxnSpMk id="60" creationId="{A525649B-C000-DA66-A926-CB3A74952189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02" creationId="{AD8EADAE-7263-2A4A-708A-18ADDE922A6A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03" creationId="{08249077-C054-A6B0-5727-39DA3544937D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06" creationId="{6ABB1283-41FA-3C29-1A02-80F4F16C2174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07" creationId="{5B9529D7-1E87-137F-2B0A-FE1D9B5F81E2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09" creationId="{224D0CEE-DD48-5F3A-C453-E7AF0FE5A1FA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10" creationId="{A334D8DE-0ACA-6B8C-D0A1-3C20CBEBF424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15" creationId="{832892C3-371F-0A16-6732-36EF9444C01D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16" creationId="{010FC9BC-3C37-4FC9-2C86-2B5D3B7AD61C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18" creationId="{B2483AEE-476F-43E4-149F-B672188D97B1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19" creationId="{F0E53793-EAD6-4DF4-BC4E-ADEC736D30DC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21" creationId="{90CFF180-BE7F-20C9-6EA6-8A9FA014037D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22" creationId="{8599683A-29E6-C92D-B65A-11E227FA0C25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24" creationId="{8D17D056-3C7F-93C6-F4ED-C5662DC58E28}"/>
          </ac:cxnSpMkLst>
        </pc:cxnChg>
        <pc:cxnChg chg="mod">
          <ac:chgData name="Sean Coffey" userId="78b6c01de8847d4f" providerId="LiveId" clId="{285A6104-3C50-4EDA-AA70-71C20A2FF9C7}" dt="2024-04-26T01:54:44.541" v="2895"/>
          <ac:cxnSpMkLst>
            <pc:docMk/>
            <pc:sldMk cId="52723188" sldId="666"/>
            <ac:cxnSpMk id="4125" creationId="{B2EAD09E-610C-95A5-A03D-5446EBDF04CB}"/>
          </ac:cxnSpMkLst>
        </pc:cxnChg>
      </pc:sldChg>
      <pc:sldChg chg="addSp delSp modSp add del mod">
        <pc:chgData name="Sean Coffey" userId="78b6c01de8847d4f" providerId="LiveId" clId="{285A6104-3C50-4EDA-AA70-71C20A2FF9C7}" dt="2024-04-26T02:32:24.554" v="4162" actId="2696"/>
        <pc:sldMkLst>
          <pc:docMk/>
          <pc:sldMk cId="1253185729" sldId="667"/>
        </pc:sldMkLst>
        <pc:spChg chg="add del mod">
          <ac:chgData name="Sean Coffey" userId="78b6c01de8847d4f" providerId="LiveId" clId="{285A6104-3C50-4EDA-AA70-71C20A2FF9C7}" dt="2024-04-26T01:59:37.683" v="3098" actId="478"/>
          <ac:spMkLst>
            <pc:docMk/>
            <pc:sldMk cId="1253185729" sldId="667"/>
            <ac:spMk id="10" creationId="{53516538-FC3E-4BC5-594D-B4EF81797159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29" creationId="{6705FA04-3ECB-08AA-4ED9-7C6896D536F4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30" creationId="{BDA7DBF8-B5D5-CB0A-1A34-60EB4659817D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31" creationId="{D2CA2552-DAD0-5D23-3B9E-40EAC377F164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32" creationId="{B6AE8878-EB4D-8C39-2613-9E4C26424BF4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33" creationId="{06A2B6F9-003F-C479-8BC1-915A84B0D94A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34" creationId="{B4523D0B-D972-DCB7-E6C1-BF2DB413EF17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35" creationId="{5E1646F4-EF01-E44B-C4F5-FF6C49E1DD32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36" creationId="{BB72DC0A-7307-AEAE-BF89-50FD064F177B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37" creationId="{0EFA7ABC-8E19-4A2E-B459-798A52D3AED2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38" creationId="{5A0C0437-4B94-D57B-FBEC-1F571D0739BB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39" creationId="{D02BD8ED-55D6-A558-D323-52029146BB54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40" creationId="{62B69AAB-767C-A66A-5788-54D581D32C11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41" creationId="{FABBCD3D-BBC8-DFDA-F9CE-D6A2DA5F8A7B}"/>
          </ac:spMkLst>
        </pc:spChg>
        <pc:spChg chg="mod topLvl">
          <ac:chgData name="Sean Coffey" userId="78b6c01de8847d4f" providerId="LiveId" clId="{285A6104-3C50-4EDA-AA70-71C20A2FF9C7}" dt="2024-04-26T02:04:18.288" v="3161" actId="165"/>
          <ac:spMkLst>
            <pc:docMk/>
            <pc:sldMk cId="1253185729" sldId="667"/>
            <ac:spMk id="42" creationId="{BDD05F9C-1AFB-595A-7710-A33D7011472B}"/>
          </ac:spMkLst>
        </pc:spChg>
        <pc:spChg chg="del">
          <ac:chgData name="Sean Coffey" userId="78b6c01de8847d4f" providerId="LiveId" clId="{285A6104-3C50-4EDA-AA70-71C20A2FF9C7}" dt="2024-04-26T01:59:33.367" v="3097" actId="478"/>
          <ac:spMkLst>
            <pc:docMk/>
            <pc:sldMk cId="1253185729" sldId="667"/>
            <ac:spMk id="4098" creationId="{00000000-0000-0000-0000-000000000000}"/>
          </ac:spMkLst>
        </pc:spChg>
        <pc:grpChg chg="add del mod">
          <ac:chgData name="Sean Coffey" userId="78b6c01de8847d4f" providerId="LiveId" clId="{285A6104-3C50-4EDA-AA70-71C20A2FF9C7}" dt="2024-04-26T02:04:18.288" v="3161" actId="165"/>
          <ac:grpSpMkLst>
            <pc:docMk/>
            <pc:sldMk cId="1253185729" sldId="667"/>
            <ac:grpSpMk id="15" creationId="{A7EBD700-8F8E-4C82-B986-5724F6A0398D}"/>
          </ac:grpSpMkLst>
        </pc:grpChg>
        <pc:picChg chg="mod">
          <ac:chgData name="Sean Coffey" userId="78b6c01de8847d4f" providerId="LiveId" clId="{285A6104-3C50-4EDA-AA70-71C20A2FF9C7}" dt="2024-04-26T02:00:30.497" v="3124" actId="1038"/>
          <ac:picMkLst>
            <pc:docMk/>
            <pc:sldMk cId="1253185729" sldId="667"/>
            <ac:picMk id="16" creationId="{A8171F36-182B-7204-DD76-48FF3C52D893}"/>
          </ac:picMkLst>
        </pc:picChg>
        <pc:picChg chg="mod topLvl">
          <ac:chgData name="Sean Coffey" userId="78b6c01de8847d4f" providerId="LiveId" clId="{285A6104-3C50-4EDA-AA70-71C20A2FF9C7}" dt="2024-04-26T02:04:26.818" v="3177" actId="1038"/>
          <ac:picMkLst>
            <pc:docMk/>
            <pc:sldMk cId="1253185729" sldId="667"/>
            <ac:picMk id="17" creationId="{C7406B92-9323-2E19-32D3-78E45B6FDAE8}"/>
          </ac:picMkLst>
        </pc:picChg>
        <pc:picChg chg="add del mod">
          <ac:chgData name="Sean Coffey" userId="78b6c01de8847d4f" providerId="LiveId" clId="{285A6104-3C50-4EDA-AA70-71C20A2FF9C7}" dt="2024-04-26T02:05:19.629" v="3217" actId="1076"/>
          <ac:picMkLst>
            <pc:docMk/>
            <pc:sldMk cId="1253185729" sldId="667"/>
            <ac:picMk id="21" creationId="{D32C527E-D0E7-214B-C2B1-8DCB4DA55362}"/>
          </ac:picMkLst>
        </pc:picChg>
        <pc:cxnChg chg="add mod">
          <ac:chgData name="Sean Coffey" userId="78b6c01de8847d4f" providerId="LiveId" clId="{285A6104-3C50-4EDA-AA70-71C20A2FF9C7}" dt="2024-04-26T02:03:53.159" v="3160" actId="692"/>
          <ac:cxnSpMkLst>
            <pc:docMk/>
            <pc:sldMk cId="1253185729" sldId="667"/>
            <ac:cxnSpMk id="28" creationId="{99E49F93-B58E-14DB-AA06-48110D6095F5}"/>
          </ac:cxnSpMkLst>
        </pc:cxnChg>
        <pc:cxnChg chg="add mod">
          <ac:chgData name="Sean Coffey" userId="78b6c01de8847d4f" providerId="LiveId" clId="{285A6104-3C50-4EDA-AA70-71C20A2FF9C7}" dt="2024-04-26T02:06:31.286" v="3232" actId="692"/>
          <ac:cxnSpMkLst>
            <pc:docMk/>
            <pc:sldMk cId="1253185729" sldId="667"/>
            <ac:cxnSpMk id="62" creationId="{E143CB87-A1D5-1DBD-1A96-0F63A651236B}"/>
          </ac:cxnSpMkLst>
        </pc:cxnChg>
      </pc:sldChg>
      <pc:sldChg chg="addSp delSp modSp add mod ord">
        <pc:chgData name="Sean Coffey" userId="78b6c01de8847d4f" providerId="LiveId" clId="{285A6104-3C50-4EDA-AA70-71C20A2FF9C7}" dt="2024-04-26T16:11:45.275" v="4223" actId="20577"/>
        <pc:sldMkLst>
          <pc:docMk/>
          <pc:sldMk cId="3787683590" sldId="668"/>
        </pc:sldMkLst>
        <pc:spChg chg="mod topLvl">
          <ac:chgData name="Sean Coffey" userId="78b6c01de8847d4f" providerId="LiveId" clId="{285A6104-3C50-4EDA-AA70-71C20A2FF9C7}" dt="2024-04-26T02:08:49.997" v="3234" actId="165"/>
          <ac:spMkLst>
            <pc:docMk/>
            <pc:sldMk cId="3787683590" sldId="668"/>
            <ac:spMk id="3" creationId="{AFECC152-7C59-1AF1-A4E6-FC8F868986A9}"/>
          </ac:spMkLst>
        </pc:spChg>
        <pc:spChg chg="mod topLvl">
          <ac:chgData name="Sean Coffey" userId="78b6c01de8847d4f" providerId="LiveId" clId="{285A6104-3C50-4EDA-AA70-71C20A2FF9C7}" dt="2024-04-26T02:08:49.997" v="3234" actId="165"/>
          <ac:spMkLst>
            <pc:docMk/>
            <pc:sldMk cId="3787683590" sldId="668"/>
            <ac:spMk id="7" creationId="{198FA09F-FAD1-2F16-E595-C0E3AD91807A}"/>
          </ac:spMkLst>
        </pc:spChg>
        <pc:spChg chg="mod topLvl">
          <ac:chgData name="Sean Coffey" userId="78b6c01de8847d4f" providerId="LiveId" clId="{285A6104-3C50-4EDA-AA70-71C20A2FF9C7}" dt="2024-04-26T02:08:49.997" v="3234" actId="165"/>
          <ac:spMkLst>
            <pc:docMk/>
            <pc:sldMk cId="3787683590" sldId="668"/>
            <ac:spMk id="8" creationId="{2FD89353-CCF8-FF28-3472-FBF48F46DF13}"/>
          </ac:spMkLst>
        </pc:spChg>
        <pc:spChg chg="mod topLvl">
          <ac:chgData name="Sean Coffey" userId="78b6c01de8847d4f" providerId="LiveId" clId="{285A6104-3C50-4EDA-AA70-71C20A2FF9C7}" dt="2024-04-26T02:08:49.997" v="3234" actId="165"/>
          <ac:spMkLst>
            <pc:docMk/>
            <pc:sldMk cId="3787683590" sldId="668"/>
            <ac:spMk id="9" creationId="{BA4E7A09-CFD0-A6DA-DC35-C3C203D64D88}"/>
          </ac:spMkLst>
        </pc:spChg>
        <pc:spChg chg="mod topLvl">
          <ac:chgData name="Sean Coffey" userId="78b6c01de8847d4f" providerId="LiveId" clId="{285A6104-3C50-4EDA-AA70-71C20A2FF9C7}" dt="2024-04-26T02:08:49.997" v="3234" actId="165"/>
          <ac:spMkLst>
            <pc:docMk/>
            <pc:sldMk cId="3787683590" sldId="668"/>
            <ac:spMk id="11" creationId="{A7670774-9EE1-1C96-1C7E-D4F29FE5B835}"/>
          </ac:spMkLst>
        </pc:spChg>
        <pc:spChg chg="mod topLvl">
          <ac:chgData name="Sean Coffey" userId="78b6c01de8847d4f" providerId="LiveId" clId="{285A6104-3C50-4EDA-AA70-71C20A2FF9C7}" dt="2024-04-26T02:16:41.643" v="3440" actId="20577"/>
          <ac:spMkLst>
            <pc:docMk/>
            <pc:sldMk cId="3787683590" sldId="668"/>
            <ac:spMk id="12" creationId="{6CF5C2EC-E73A-A8D0-1138-53B6DCBCE984}"/>
          </ac:spMkLst>
        </pc:spChg>
        <pc:spChg chg="mod topLvl">
          <ac:chgData name="Sean Coffey" userId="78b6c01de8847d4f" providerId="LiveId" clId="{285A6104-3C50-4EDA-AA70-71C20A2FF9C7}" dt="2024-04-26T02:08:49.997" v="3234" actId="165"/>
          <ac:spMkLst>
            <pc:docMk/>
            <pc:sldMk cId="3787683590" sldId="668"/>
            <ac:spMk id="14" creationId="{964628C1-4871-1AC2-B73C-2EBC7686D20D}"/>
          </ac:spMkLst>
        </pc:spChg>
        <pc:spChg chg="del mod topLvl">
          <ac:chgData name="Sean Coffey" userId="78b6c01de8847d4f" providerId="LiveId" clId="{285A6104-3C50-4EDA-AA70-71C20A2FF9C7}" dt="2024-04-26T02:10:03.868" v="3244" actId="478"/>
          <ac:spMkLst>
            <pc:docMk/>
            <pc:sldMk cId="3787683590" sldId="668"/>
            <ac:spMk id="15" creationId="{B5A9635B-75FB-84AD-07C4-87A72BF5D390}"/>
          </ac:spMkLst>
        </pc:spChg>
        <pc:spChg chg="mod topLvl">
          <ac:chgData name="Sean Coffey" userId="78b6c01de8847d4f" providerId="LiveId" clId="{285A6104-3C50-4EDA-AA70-71C20A2FF9C7}" dt="2024-04-26T02:10:31.664" v="3246" actId="165"/>
          <ac:spMkLst>
            <pc:docMk/>
            <pc:sldMk cId="3787683590" sldId="668"/>
            <ac:spMk id="18" creationId="{B29F3858-EF1C-A75E-7012-3FDA88A2039D}"/>
          </ac:spMkLst>
        </pc:spChg>
        <pc:spChg chg="mod topLvl">
          <ac:chgData name="Sean Coffey" userId="78b6c01de8847d4f" providerId="LiveId" clId="{285A6104-3C50-4EDA-AA70-71C20A2FF9C7}" dt="2024-04-26T02:26:09.252" v="3774" actId="20577"/>
          <ac:spMkLst>
            <pc:docMk/>
            <pc:sldMk cId="3787683590" sldId="668"/>
            <ac:spMk id="22" creationId="{5D058EA2-0144-9290-B82E-B74775D087DB}"/>
          </ac:spMkLst>
        </pc:spChg>
        <pc:spChg chg="mod topLvl">
          <ac:chgData name="Sean Coffey" userId="78b6c01de8847d4f" providerId="LiveId" clId="{285A6104-3C50-4EDA-AA70-71C20A2FF9C7}" dt="2024-04-26T02:17:30.364" v="3461" actId="1037"/>
          <ac:spMkLst>
            <pc:docMk/>
            <pc:sldMk cId="3787683590" sldId="668"/>
            <ac:spMk id="24" creationId="{36BCFDCB-D5AF-ACEB-F286-43122CB1E452}"/>
          </ac:spMkLst>
        </pc:spChg>
        <pc:spChg chg="del mod topLvl">
          <ac:chgData name="Sean Coffey" userId="78b6c01de8847d4f" providerId="LiveId" clId="{285A6104-3C50-4EDA-AA70-71C20A2FF9C7}" dt="2024-04-26T02:10:06.442" v="3245" actId="478"/>
          <ac:spMkLst>
            <pc:docMk/>
            <pc:sldMk cId="3787683590" sldId="668"/>
            <ac:spMk id="28" creationId="{DE3BC48A-85EE-8C7D-3EAC-5814C003B3E3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29" creationId="{6705FA04-3ECB-08AA-4ED9-7C6896D536F4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30" creationId="{BDA7DBF8-B5D5-CB0A-1A34-60EB4659817D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31" creationId="{D2CA2552-DAD0-5D23-3B9E-40EAC377F164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32" creationId="{B6AE8878-EB4D-8C39-2613-9E4C26424BF4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33" creationId="{06A2B6F9-003F-C479-8BC1-915A84B0D94A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34" creationId="{B4523D0B-D972-DCB7-E6C1-BF2DB413EF17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35" creationId="{5E1646F4-EF01-E44B-C4F5-FF6C49E1DD32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36" creationId="{BB72DC0A-7307-AEAE-BF89-50FD064F177B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37" creationId="{0EFA7ABC-8E19-4A2E-B459-798A52D3AED2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38" creationId="{5A0C0437-4B94-D57B-FBEC-1F571D0739BB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39" creationId="{D02BD8ED-55D6-A558-D323-52029146BB54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40" creationId="{62B69AAB-767C-A66A-5788-54D581D32C11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41" creationId="{FABBCD3D-BBC8-DFDA-F9CE-D6A2DA5F8A7B}"/>
          </ac:spMkLst>
        </pc:spChg>
        <pc:spChg chg="mod topLvl">
          <ac:chgData name="Sean Coffey" userId="78b6c01de8847d4f" providerId="LiveId" clId="{285A6104-3C50-4EDA-AA70-71C20A2FF9C7}" dt="2024-04-26T02:11:55.806" v="3308" actId="164"/>
          <ac:spMkLst>
            <pc:docMk/>
            <pc:sldMk cId="3787683590" sldId="668"/>
            <ac:spMk id="42" creationId="{BDD05F9C-1AFB-595A-7710-A33D7011472B}"/>
          </ac:spMkLst>
        </pc:spChg>
        <pc:spChg chg="mod">
          <ac:chgData name="Sean Coffey" userId="78b6c01de8847d4f" providerId="LiveId" clId="{285A6104-3C50-4EDA-AA70-71C20A2FF9C7}" dt="2024-04-26T02:08:49.997" v="3234" actId="165"/>
          <ac:spMkLst>
            <pc:docMk/>
            <pc:sldMk cId="3787683590" sldId="668"/>
            <ac:spMk id="52" creationId="{998703DA-2DDD-D854-0B99-B6EBDDE24EFA}"/>
          </ac:spMkLst>
        </pc:spChg>
        <pc:spChg chg="mod">
          <ac:chgData name="Sean Coffey" userId="78b6c01de8847d4f" providerId="LiveId" clId="{285A6104-3C50-4EDA-AA70-71C20A2FF9C7}" dt="2024-04-26T02:08:49.997" v="3234" actId="165"/>
          <ac:spMkLst>
            <pc:docMk/>
            <pc:sldMk cId="3787683590" sldId="668"/>
            <ac:spMk id="55" creationId="{6794DE9E-A242-0B0F-7FAD-AFF34ADC82DA}"/>
          </ac:spMkLst>
        </pc:spChg>
        <pc:spChg chg="mod">
          <ac:chgData name="Sean Coffey" userId="78b6c01de8847d4f" providerId="LiveId" clId="{285A6104-3C50-4EDA-AA70-71C20A2FF9C7}" dt="2024-04-26T02:08:49.997" v="3234" actId="165"/>
          <ac:spMkLst>
            <pc:docMk/>
            <pc:sldMk cId="3787683590" sldId="668"/>
            <ac:spMk id="58" creationId="{113D2773-9A4D-0361-9701-C08D40B473CF}"/>
          </ac:spMkLst>
        </pc:spChg>
        <pc:spChg chg="mod">
          <ac:chgData name="Sean Coffey" userId="78b6c01de8847d4f" providerId="LiveId" clId="{285A6104-3C50-4EDA-AA70-71C20A2FF9C7}" dt="2024-04-26T02:08:49.997" v="3234" actId="165"/>
          <ac:spMkLst>
            <pc:docMk/>
            <pc:sldMk cId="3787683590" sldId="668"/>
            <ac:spMk id="61" creationId="{46A2CFDD-A015-1679-3286-E2321F6708A6}"/>
          </ac:spMkLst>
        </pc:spChg>
        <pc:spChg chg="add del mod">
          <ac:chgData name="Sean Coffey" userId="78b6c01de8847d4f" providerId="LiveId" clId="{285A6104-3C50-4EDA-AA70-71C20A2FF9C7}" dt="2024-04-26T02:11:07.651" v="3305" actId="478"/>
          <ac:spMkLst>
            <pc:docMk/>
            <pc:sldMk cId="3787683590" sldId="668"/>
            <ac:spMk id="4096" creationId="{36939E2C-97EF-FCE0-EC08-7E3E8D50DFC2}"/>
          </ac:spMkLst>
        </pc:spChg>
        <pc:spChg chg="mod">
          <ac:chgData name="Sean Coffey" userId="78b6c01de8847d4f" providerId="LiveId" clId="{285A6104-3C50-4EDA-AA70-71C20A2FF9C7}" dt="2024-04-26T02:27:21.943" v="3840" actId="20577"/>
          <ac:spMkLst>
            <pc:docMk/>
            <pc:sldMk cId="3787683590" sldId="668"/>
            <ac:spMk id="4097" creationId="{00000000-0000-0000-0000-000000000000}"/>
          </ac:spMkLst>
        </pc:spChg>
        <pc:spChg chg="del">
          <ac:chgData name="Sean Coffey" userId="78b6c01de8847d4f" providerId="LiveId" clId="{285A6104-3C50-4EDA-AA70-71C20A2FF9C7}" dt="2024-04-26T02:11:01.838" v="3304" actId="478"/>
          <ac:spMkLst>
            <pc:docMk/>
            <pc:sldMk cId="3787683590" sldId="668"/>
            <ac:spMk id="4098" creationId="{00000000-0000-0000-0000-000000000000}"/>
          </ac:spMkLst>
        </pc:spChg>
        <pc:spChg chg="add mod ord">
          <ac:chgData name="Sean Coffey" userId="78b6c01de8847d4f" providerId="LiveId" clId="{285A6104-3C50-4EDA-AA70-71C20A2FF9C7}" dt="2024-04-26T02:15:47.530" v="3438" actId="207"/>
          <ac:spMkLst>
            <pc:docMk/>
            <pc:sldMk cId="3787683590" sldId="668"/>
            <ac:spMk id="4100" creationId="{74274D37-0E41-3AE3-4A54-982963A50FEB}"/>
          </ac:spMkLst>
        </pc:spChg>
        <pc:spChg chg="add mod">
          <ac:chgData name="Sean Coffey" userId="78b6c01de8847d4f" providerId="LiveId" clId="{285A6104-3C50-4EDA-AA70-71C20A2FF9C7}" dt="2024-04-26T02:21:02.697" v="3670" actId="14100"/>
          <ac:spMkLst>
            <pc:docMk/>
            <pc:sldMk cId="3787683590" sldId="668"/>
            <ac:spMk id="4101" creationId="{90019016-B97C-FEBB-8258-B190C6B7A05D}"/>
          </ac:spMkLst>
        </pc:spChg>
        <pc:spChg chg="add mod">
          <ac:chgData name="Sean Coffey" userId="78b6c01de8847d4f" providerId="LiveId" clId="{285A6104-3C50-4EDA-AA70-71C20A2FF9C7}" dt="2024-04-26T02:24:46.272" v="3760" actId="1037"/>
          <ac:spMkLst>
            <pc:docMk/>
            <pc:sldMk cId="3787683590" sldId="668"/>
            <ac:spMk id="4105" creationId="{C06B24BB-9E24-4CE2-C651-EA3522B51371}"/>
          </ac:spMkLst>
        </pc:spChg>
        <pc:spChg chg="add mod">
          <ac:chgData name="Sean Coffey" userId="78b6c01de8847d4f" providerId="LiveId" clId="{285A6104-3C50-4EDA-AA70-71C20A2FF9C7}" dt="2024-04-26T16:11:45.275" v="4223" actId="20577"/>
          <ac:spMkLst>
            <pc:docMk/>
            <pc:sldMk cId="3787683590" sldId="668"/>
            <ac:spMk id="4106" creationId="{23C4C00B-D3C1-7A45-2453-F18E1A45DF7D}"/>
          </ac:spMkLst>
        </pc:spChg>
        <pc:grpChg chg="del">
          <ac:chgData name="Sean Coffey" userId="78b6c01de8847d4f" providerId="LiveId" clId="{285A6104-3C50-4EDA-AA70-71C20A2FF9C7}" dt="2024-04-26T02:08:49.997" v="3234" actId="165"/>
          <ac:grpSpMkLst>
            <pc:docMk/>
            <pc:sldMk cId="3787683590" sldId="668"/>
            <ac:grpSpMk id="2" creationId="{3B61CCCA-AE0F-D899-1399-7A280DE45955}"/>
          </ac:grpSpMkLst>
        </pc:grpChg>
        <pc:grpChg chg="mod topLvl">
          <ac:chgData name="Sean Coffey" userId="78b6c01de8847d4f" providerId="LiveId" clId="{285A6104-3C50-4EDA-AA70-71C20A2FF9C7}" dt="2024-04-26T02:08:49.997" v="3234" actId="165"/>
          <ac:grpSpMkLst>
            <pc:docMk/>
            <pc:sldMk cId="3787683590" sldId="668"/>
            <ac:grpSpMk id="10" creationId="{BA1D66F0-F964-4D5C-A165-3DD60069D31C}"/>
          </ac:grpSpMkLst>
        </pc:grpChg>
        <pc:grpChg chg="mod">
          <ac:chgData name="Sean Coffey" userId="78b6c01de8847d4f" providerId="LiveId" clId="{285A6104-3C50-4EDA-AA70-71C20A2FF9C7}" dt="2024-04-26T02:08:49.997" v="3234" actId="165"/>
          <ac:grpSpMkLst>
            <pc:docMk/>
            <pc:sldMk cId="3787683590" sldId="668"/>
            <ac:grpSpMk id="46" creationId="{A36947A7-346B-2CC9-82BA-AF4C0F8B9021}"/>
          </ac:grpSpMkLst>
        </pc:grpChg>
        <pc:grpChg chg="mod">
          <ac:chgData name="Sean Coffey" userId="78b6c01de8847d4f" providerId="LiveId" clId="{285A6104-3C50-4EDA-AA70-71C20A2FF9C7}" dt="2024-04-26T02:08:49.997" v="3234" actId="165"/>
          <ac:grpSpMkLst>
            <pc:docMk/>
            <pc:sldMk cId="3787683590" sldId="668"/>
            <ac:grpSpMk id="47" creationId="{9809287F-DECE-A2A4-718F-ED1E94331C7F}"/>
          </ac:grpSpMkLst>
        </pc:grpChg>
        <pc:grpChg chg="mod">
          <ac:chgData name="Sean Coffey" userId="78b6c01de8847d4f" providerId="LiveId" clId="{285A6104-3C50-4EDA-AA70-71C20A2FF9C7}" dt="2024-04-26T02:08:49.997" v="3234" actId="165"/>
          <ac:grpSpMkLst>
            <pc:docMk/>
            <pc:sldMk cId="3787683590" sldId="668"/>
            <ac:grpSpMk id="48" creationId="{4748D620-56B3-6E18-6131-F7622EC307EB}"/>
          </ac:grpSpMkLst>
        </pc:grpChg>
        <pc:grpChg chg="mod">
          <ac:chgData name="Sean Coffey" userId="78b6c01de8847d4f" providerId="LiveId" clId="{285A6104-3C50-4EDA-AA70-71C20A2FF9C7}" dt="2024-04-26T02:08:49.997" v="3234" actId="165"/>
          <ac:grpSpMkLst>
            <pc:docMk/>
            <pc:sldMk cId="3787683590" sldId="668"/>
            <ac:grpSpMk id="49" creationId="{563F9856-83D0-C973-E354-F68066B3BFBB}"/>
          </ac:grpSpMkLst>
        </pc:grpChg>
        <pc:grpChg chg="add del mod">
          <ac:chgData name="Sean Coffey" userId="78b6c01de8847d4f" providerId="LiveId" clId="{285A6104-3C50-4EDA-AA70-71C20A2FF9C7}" dt="2024-04-26T02:10:31.664" v="3246" actId="165"/>
          <ac:grpSpMkLst>
            <pc:docMk/>
            <pc:sldMk cId="3787683590" sldId="668"/>
            <ac:grpSpMk id="62" creationId="{58FB7067-BBDC-4854-2F31-8ECF9FA182A4}"/>
          </ac:grpSpMkLst>
        </pc:grpChg>
        <pc:grpChg chg="add mod">
          <ac:chgData name="Sean Coffey" userId="78b6c01de8847d4f" providerId="LiveId" clId="{285A6104-3C50-4EDA-AA70-71C20A2FF9C7}" dt="2024-04-26T02:12:00.187" v="3311" actId="1037"/>
          <ac:grpSpMkLst>
            <pc:docMk/>
            <pc:sldMk cId="3787683590" sldId="668"/>
            <ac:grpSpMk id="4099" creationId="{669C81A3-FB21-33F3-13C2-C4A4165834FE}"/>
          </ac:grpSpMkLst>
        </pc:grpChg>
        <pc:picChg chg="mod topLvl">
          <ac:chgData name="Sean Coffey" userId="78b6c01de8847d4f" providerId="LiveId" clId="{285A6104-3C50-4EDA-AA70-71C20A2FF9C7}" dt="2024-04-26T02:11:30.513" v="3307" actId="1076"/>
          <ac:picMkLst>
            <pc:docMk/>
            <pc:sldMk cId="3787683590" sldId="668"/>
            <ac:picMk id="16" creationId="{A8171F36-182B-7204-DD76-48FF3C52D893}"/>
          </ac:picMkLst>
        </pc:picChg>
        <pc:picChg chg="mod topLvl">
          <ac:chgData name="Sean Coffey" userId="78b6c01de8847d4f" providerId="LiveId" clId="{285A6104-3C50-4EDA-AA70-71C20A2FF9C7}" dt="2024-04-26T02:18:40.915" v="3567" actId="1076"/>
          <ac:picMkLst>
            <pc:docMk/>
            <pc:sldMk cId="3787683590" sldId="668"/>
            <ac:picMk id="17" creationId="{C7406B92-9323-2E19-32D3-78E45B6FDAE8}"/>
          </ac:picMkLst>
        </pc:picChg>
        <pc:picChg chg="mod topLvl">
          <ac:chgData name="Sean Coffey" userId="78b6c01de8847d4f" providerId="LiveId" clId="{285A6104-3C50-4EDA-AA70-71C20A2FF9C7}" dt="2024-04-26T02:12:51.889" v="3370" actId="1038"/>
          <ac:picMkLst>
            <pc:docMk/>
            <pc:sldMk cId="3787683590" sldId="668"/>
            <ac:picMk id="21" creationId="{D32C527E-D0E7-214B-C2B1-8DCB4DA55362}"/>
          </ac:picMkLst>
        </pc:picChg>
        <pc:picChg chg="mod topLvl">
          <ac:chgData name="Sean Coffey" userId="78b6c01de8847d4f" providerId="LiveId" clId="{285A6104-3C50-4EDA-AA70-71C20A2FF9C7}" dt="2024-04-26T02:22:48.160" v="3744" actId="1076"/>
          <ac:picMkLst>
            <pc:docMk/>
            <pc:sldMk cId="3787683590" sldId="668"/>
            <ac:picMk id="23" creationId="{7D1BBFD3-E52A-E394-1784-7FF0A24CA0CA}"/>
          </ac:picMkLst>
        </pc:picChg>
        <pc:picChg chg="mod topLvl">
          <ac:chgData name="Sean Coffey" userId="78b6c01de8847d4f" providerId="LiveId" clId="{285A6104-3C50-4EDA-AA70-71C20A2FF9C7}" dt="2024-04-26T02:21:57.119" v="3740" actId="1076"/>
          <ac:picMkLst>
            <pc:docMk/>
            <pc:sldMk cId="3787683590" sldId="668"/>
            <ac:picMk id="27" creationId="{D4904E8E-4D24-B9F4-899F-08975B3350CC}"/>
          </ac:picMkLst>
        </pc:picChg>
        <pc:cxnChg chg="mod topLvl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13" creationId="{6EC49C71-38F6-C43A-1E35-71B8C0158342}"/>
          </ac:cxnSpMkLst>
        </pc:cxnChg>
        <pc:cxnChg chg="mod topLvl">
          <ac:chgData name="Sean Coffey" userId="78b6c01de8847d4f" providerId="LiveId" clId="{285A6104-3C50-4EDA-AA70-71C20A2FF9C7}" dt="2024-04-26T02:10:31.664" v="3246" actId="165"/>
          <ac:cxnSpMkLst>
            <pc:docMk/>
            <pc:sldMk cId="3787683590" sldId="668"/>
            <ac:cxnSpMk id="19" creationId="{50E6C11D-EC54-66C4-9404-311137FD41E3}"/>
          </ac:cxnSpMkLst>
        </pc:cxnChg>
        <pc:cxnChg chg="mod topLvl">
          <ac:chgData name="Sean Coffey" userId="78b6c01de8847d4f" providerId="LiveId" clId="{285A6104-3C50-4EDA-AA70-71C20A2FF9C7}" dt="2024-04-26T02:10:31.664" v="3246" actId="165"/>
          <ac:cxnSpMkLst>
            <pc:docMk/>
            <pc:sldMk cId="3787683590" sldId="668"/>
            <ac:cxnSpMk id="20" creationId="{5EC92A2C-2A49-0F27-EF58-806A742E0A0B}"/>
          </ac:cxnSpMkLst>
        </pc:cxnChg>
        <pc:cxnChg chg="mod topLvl">
          <ac:chgData name="Sean Coffey" userId="78b6c01de8847d4f" providerId="LiveId" clId="{285A6104-3C50-4EDA-AA70-71C20A2FF9C7}" dt="2024-04-26T02:10:31.664" v="3246" actId="165"/>
          <ac:cxnSpMkLst>
            <pc:docMk/>
            <pc:sldMk cId="3787683590" sldId="668"/>
            <ac:cxnSpMk id="25" creationId="{8AD95E75-EB42-3779-795E-1F7C8DD0085A}"/>
          </ac:cxnSpMkLst>
        </pc:cxnChg>
        <pc:cxnChg chg="mod topLvl">
          <ac:chgData name="Sean Coffey" userId="78b6c01de8847d4f" providerId="LiveId" clId="{285A6104-3C50-4EDA-AA70-71C20A2FF9C7}" dt="2024-04-26T02:10:31.664" v="3246" actId="165"/>
          <ac:cxnSpMkLst>
            <pc:docMk/>
            <pc:sldMk cId="3787683590" sldId="668"/>
            <ac:cxnSpMk id="26" creationId="{D89C9947-ABDB-14DA-7436-72361E9BCDEF}"/>
          </ac:cxnSpMkLst>
        </pc:cxnChg>
        <pc:cxnChg chg="mod topLvl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43" creationId="{58EAD49B-B41E-4033-639E-1F641F6551C2}"/>
          </ac:cxnSpMkLst>
        </pc:cxnChg>
        <pc:cxnChg chg="mod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44" creationId="{D508AF0A-05D0-E776-7790-2ED4893E9BB9}"/>
          </ac:cxnSpMkLst>
        </pc:cxnChg>
        <pc:cxnChg chg="mod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45" creationId="{4187B1FC-7BB4-DCB5-CAED-69B8ABC4DD4C}"/>
          </ac:cxnSpMkLst>
        </pc:cxnChg>
        <pc:cxnChg chg="mod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50" creationId="{D724CCD0-BF02-9C6E-3799-8370001B17A0}"/>
          </ac:cxnSpMkLst>
        </pc:cxnChg>
        <pc:cxnChg chg="mod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51" creationId="{B5DC2E5B-1592-07BA-FF73-7D53072B5B2F}"/>
          </ac:cxnSpMkLst>
        </pc:cxnChg>
        <pc:cxnChg chg="mod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53" creationId="{FE05DBE3-628B-D31B-47D4-37D4BEC4DD41}"/>
          </ac:cxnSpMkLst>
        </pc:cxnChg>
        <pc:cxnChg chg="mod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54" creationId="{951B7DC0-538B-3EB9-1E17-D33CCFBA463F}"/>
          </ac:cxnSpMkLst>
        </pc:cxnChg>
        <pc:cxnChg chg="mod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56" creationId="{CE528DF6-2FC6-19CB-64AE-B787D9325067}"/>
          </ac:cxnSpMkLst>
        </pc:cxnChg>
        <pc:cxnChg chg="mod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57" creationId="{5FD87B2B-06D2-9709-45DD-DE7ECE1800DB}"/>
          </ac:cxnSpMkLst>
        </pc:cxnChg>
        <pc:cxnChg chg="mod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59" creationId="{3165D1AA-1B39-F11A-2E0D-B49A43A77234}"/>
          </ac:cxnSpMkLst>
        </pc:cxnChg>
        <pc:cxnChg chg="mod">
          <ac:chgData name="Sean Coffey" userId="78b6c01de8847d4f" providerId="LiveId" clId="{285A6104-3C50-4EDA-AA70-71C20A2FF9C7}" dt="2024-04-26T02:08:49.997" v="3234" actId="165"/>
          <ac:cxnSpMkLst>
            <pc:docMk/>
            <pc:sldMk cId="3787683590" sldId="668"/>
            <ac:cxnSpMk id="60" creationId="{A525649B-C000-DA66-A926-CB3A74952189}"/>
          </ac:cxnSpMkLst>
        </pc:cxnChg>
        <pc:cxnChg chg="add mod">
          <ac:chgData name="Sean Coffey" userId="78b6c01de8847d4f" providerId="LiveId" clId="{285A6104-3C50-4EDA-AA70-71C20A2FF9C7}" dt="2024-04-26T02:19:55.729" v="3645" actId="1037"/>
          <ac:cxnSpMkLst>
            <pc:docMk/>
            <pc:sldMk cId="3787683590" sldId="668"/>
            <ac:cxnSpMk id="4102" creationId="{7A6F101E-6F64-CE16-B0DD-7E97A32B5784}"/>
          </ac:cxnSpMkLst>
        </pc:cxnChg>
        <pc:cxnChg chg="add mod">
          <ac:chgData name="Sean Coffey" userId="78b6c01de8847d4f" providerId="LiveId" clId="{285A6104-3C50-4EDA-AA70-71C20A2FF9C7}" dt="2024-04-26T02:20:33.942" v="3669" actId="14100"/>
          <ac:cxnSpMkLst>
            <pc:docMk/>
            <pc:sldMk cId="3787683590" sldId="668"/>
            <ac:cxnSpMk id="4103" creationId="{06A98B85-B530-768B-8D07-748FF9A7C62F}"/>
          </ac:cxnSpMkLst>
        </pc:cxnChg>
      </pc:sldChg>
      <pc:sldChg chg="add del">
        <pc:chgData name="Sean Coffey" userId="78b6c01de8847d4f" providerId="LiveId" clId="{285A6104-3C50-4EDA-AA70-71C20A2FF9C7}" dt="2024-04-26T16:29:30.190" v="5641" actId="2696"/>
        <pc:sldMkLst>
          <pc:docMk/>
          <pc:sldMk cId="1943985461" sldId="669"/>
        </pc:sldMkLst>
      </pc:sldChg>
      <pc:sldChg chg="add del">
        <pc:chgData name="Sean Coffey" userId="78b6c01de8847d4f" providerId="LiveId" clId="{285A6104-3C50-4EDA-AA70-71C20A2FF9C7}" dt="2024-04-26T18:05:20.129" v="8096" actId="2696"/>
        <pc:sldMkLst>
          <pc:docMk/>
          <pc:sldMk cId="3545463132" sldId="669"/>
        </pc:sldMkLst>
      </pc:sldChg>
      <pc:sldChg chg="modSp add del mod">
        <pc:chgData name="Sean Coffey" userId="78b6c01de8847d4f" providerId="LiveId" clId="{285A6104-3C50-4EDA-AA70-71C20A2FF9C7}" dt="2024-04-26T18:04:59.975" v="8093" actId="2696"/>
        <pc:sldMkLst>
          <pc:docMk/>
          <pc:sldMk cId="3940835913" sldId="670"/>
        </pc:sldMkLst>
        <pc:spChg chg="mod">
          <ac:chgData name="Sean Coffey" userId="78b6c01de8847d4f" providerId="LiveId" clId="{285A6104-3C50-4EDA-AA70-71C20A2FF9C7}" dt="2024-04-26T17:59:23.731" v="7598" actId="1076"/>
          <ac:spMkLst>
            <pc:docMk/>
            <pc:sldMk cId="3940835913" sldId="670"/>
            <ac:spMk id="4098" creationId="{00000000-0000-0000-0000-000000000000}"/>
          </ac:spMkLst>
        </pc:spChg>
      </pc:sldChg>
      <pc:sldChg chg="modSp add mod">
        <pc:chgData name="Sean Coffey" userId="78b6c01de8847d4f" providerId="LiveId" clId="{285A6104-3C50-4EDA-AA70-71C20A2FF9C7}" dt="2024-04-26T20:55:31.218" v="9064" actId="20577"/>
        <pc:sldMkLst>
          <pc:docMk/>
          <pc:sldMk cId="3212015009" sldId="671"/>
        </pc:sldMkLst>
        <pc:spChg chg="mod">
          <ac:chgData name="Sean Coffey" userId="78b6c01de8847d4f" providerId="LiveId" clId="{285A6104-3C50-4EDA-AA70-71C20A2FF9C7}" dt="2024-04-26T18:05:05.806" v="8095" actId="20577"/>
          <ac:spMkLst>
            <pc:docMk/>
            <pc:sldMk cId="3212015009" sldId="671"/>
            <ac:spMk id="4097" creationId="{00000000-0000-0000-0000-000000000000}"/>
          </ac:spMkLst>
        </pc:spChg>
        <pc:spChg chg="mod">
          <ac:chgData name="Sean Coffey" userId="78b6c01de8847d4f" providerId="LiveId" clId="{285A6104-3C50-4EDA-AA70-71C20A2FF9C7}" dt="2024-04-26T20:55:31.218" v="9064" actId="20577"/>
          <ac:spMkLst>
            <pc:docMk/>
            <pc:sldMk cId="3212015009" sldId="671"/>
            <ac:spMk id="4098" creationId="{00000000-0000-0000-0000-000000000000}"/>
          </ac:spMkLst>
        </pc:spChg>
      </pc:sldChg>
      <pc:sldMasterChg chg="modSp mod">
        <pc:chgData name="Sean Coffey" userId="78b6c01de8847d4f" providerId="LiveId" clId="{285A6104-3C50-4EDA-AA70-71C20A2FF9C7}" dt="2024-04-26T20:45:30.778" v="8920" actId="20577"/>
        <pc:sldMasterMkLst>
          <pc:docMk/>
          <pc:sldMasterMk cId="0" sldId="2147483648"/>
        </pc:sldMasterMkLst>
        <pc:spChg chg="mod">
          <ac:chgData name="Sean Coffey" userId="78b6c01de8847d4f" providerId="LiveId" clId="{285A6104-3C50-4EDA-AA70-71C20A2FF9C7}" dt="2024-04-26T20:45:30.778" v="892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an Coffey" userId="78b6c01de8847d4f" providerId="LiveId" clId="{285A6104-3C50-4EDA-AA70-71C20A2FF9C7}" dt="2024-04-26T18:28:03.902" v="891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43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02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57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229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5487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675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25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045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24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2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85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9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4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131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481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82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894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Seán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953000" y="33655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802.11-24/0284r2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12" Type="http://schemas.openxmlformats.org/officeDocument/2006/relationships/image" Target="../media/image5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11" Type="http://schemas.openxmlformats.org/officeDocument/2006/relationships/image" Target="../media/image4.png"/><Relationship Id="rId5" Type="http://schemas.openxmlformats.org/officeDocument/2006/relationships/image" Target="../media/image10.png"/><Relationship Id="rId10" Type="http://schemas.openxmlformats.org/officeDocument/2006/relationships/image" Target="../media/image7.svg"/><Relationship Id="rId4" Type="http://schemas.openxmlformats.org/officeDocument/2006/relationships/image" Target="../media/image9.svg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5.svg"/><Relationship Id="rId4" Type="http://schemas.openxmlformats.org/officeDocument/2006/relationships/image" Target="../media/image3.svg"/><Relationship Id="rId9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-web/app#viewpar/14476/10639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14222"/>
              </p:ext>
            </p:extLst>
          </p:nvPr>
        </p:nvGraphicFramePr>
        <p:xfrm>
          <a:off x="576263" y="3073400"/>
          <a:ext cx="7848600" cy="227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919" imgH="2474603" progId="Word.Document.8">
                  <p:embed/>
                </p:oleObj>
              </mc:Choice>
              <mc:Fallback>
                <p:oleObj name="Document" r:id="rId3" imgW="8512919" imgH="2474603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3073400"/>
                        <a:ext cx="7848600" cy="2278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Seán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latin typeface="Calibri" pitchFamily="34" charset="0"/>
              </a:rPr>
              <a:t>Ultra-reliable PHY elements:</a:t>
            </a:r>
            <a:br>
              <a:rPr lang="en-GB" sz="2800" dirty="0">
                <a:latin typeface="Calibri" pitchFamily="34" charset="0"/>
              </a:rPr>
            </a:br>
            <a:r>
              <a:rPr lang="en-GB" sz="2800" dirty="0">
                <a:latin typeface="Calibri" pitchFamily="34" charset="0"/>
              </a:rPr>
              <a:t>Low latency, low collision, low power medium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2024-04-28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EEF1C2-D245-4689-A5F7-9417E72CA1AB}"/>
              </a:ext>
            </a:extLst>
          </p:cNvPr>
          <p:cNvSpPr txBox="1"/>
          <p:nvPr/>
        </p:nvSpPr>
        <p:spPr>
          <a:xfrm>
            <a:off x="550069" y="4419600"/>
            <a:ext cx="804386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r0 (February 9, 2024): Initial version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r1 (March 12, 2024): Extensive revision; removed introductory / motivating example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r2 (</a:t>
            </a:r>
            <a:r>
              <a:rPr lang="en-US" sz="1500">
                <a:solidFill>
                  <a:schemeClr val="tx1"/>
                </a:solidFill>
                <a:latin typeface="Calibri" panose="020F0502020204030204" pitchFamily="34" charset="0"/>
              </a:rPr>
              <a:t>April 28, </a:t>
            </a: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</a:rPr>
              <a:t>2024): Revision to expand “coordinated medium access” example, add slide on specification and testing requirements, and modify conclusions</a:t>
            </a:r>
          </a:p>
          <a:p>
            <a:r>
              <a:rPr lang="en-US" sz="1600" dirty="0">
                <a:latin typeface="Calibri" panose="020F050202020403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584325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This building block can be used far beyond the basic scenario: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Can be iterated to enable fast, scalable identification of STAs</a:t>
            </a:r>
            <a:endParaRPr lang="en-US" sz="20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 4</a:t>
            </a:r>
            <a:r>
              <a:rPr lang="en-US" sz="1800" b="0" dirty="0"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“chirps”  ② Poll for “chirps” in window ③ “Chirp” response (</a:t>
            </a: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 </a:t>
            </a: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800" b="0" dirty="0"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slots)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④ Poll for slot 6  ⑤ STA2 transmits PPDU</a:t>
            </a: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Identification—I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B61CCCA-AE0F-D899-1399-7A280DE45955}"/>
              </a:ext>
            </a:extLst>
          </p:cNvPr>
          <p:cNvGrpSpPr/>
          <p:nvPr/>
        </p:nvGrpSpPr>
        <p:grpSpPr>
          <a:xfrm>
            <a:off x="685800" y="2956475"/>
            <a:ext cx="7680591" cy="2529925"/>
            <a:chOff x="685800" y="2575475"/>
            <a:chExt cx="7680591" cy="2529925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AFECC152-7C59-1AF1-A4E6-FC8F868986A9}"/>
                </a:ext>
              </a:extLst>
            </p:cNvPr>
            <p:cNvSpPr/>
            <p:nvPr/>
          </p:nvSpPr>
          <p:spPr>
            <a:xfrm>
              <a:off x="1239080" y="3072653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98FA09F-FAD1-2F16-E595-C0E3AD91807A}"/>
                </a:ext>
              </a:extLst>
            </p:cNvPr>
            <p:cNvSpPr txBox="1"/>
            <p:nvPr/>
          </p:nvSpPr>
          <p:spPr>
            <a:xfrm>
              <a:off x="685800" y="2737131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STA1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FD89353-CCF8-FF28-3472-FBF48F46DF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8033" y="4514801"/>
              <a:ext cx="310373" cy="310374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A4E7A09-CFD0-A6DA-DC35-C3C203D64D88}"/>
                </a:ext>
              </a:extLst>
            </p:cNvPr>
            <p:cNvSpPr txBox="1"/>
            <p:nvPr/>
          </p:nvSpPr>
          <p:spPr>
            <a:xfrm>
              <a:off x="746380" y="4190591"/>
              <a:ext cx="5533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AP1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A1D66F0-F964-4D5C-A165-3DD60069D31C}"/>
                </a:ext>
              </a:extLst>
            </p:cNvPr>
            <p:cNvGrpSpPr/>
            <p:nvPr/>
          </p:nvGrpSpPr>
          <p:grpSpPr>
            <a:xfrm>
              <a:off x="1458407" y="4349615"/>
              <a:ext cx="248518" cy="510273"/>
              <a:chOff x="5735362" y="2322318"/>
              <a:chExt cx="263580" cy="541198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D508AF0A-05D0-E776-7790-2ED4893E9BB9}"/>
                  </a:ext>
                </a:extLst>
              </p:cNvPr>
              <p:cNvCxnSpPr>
                <a:stCxn id="8" idx="6"/>
              </p:cNvCxnSpPr>
              <p:nvPr/>
            </p:nvCxnSpPr>
            <p:spPr>
              <a:xfrm>
                <a:off x="5735362" y="2662107"/>
                <a:ext cx="12802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4187B1FC-7BB4-DCB5-CAED-69B8ABC4DD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3389" y="2406316"/>
                <a:ext cx="0" cy="457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A36947A7-346B-2CC9-82BA-AF4C0F8B9021}"/>
                  </a:ext>
                </a:extLst>
              </p:cNvPr>
              <p:cNvGrpSpPr/>
              <p:nvPr/>
            </p:nvGrpSpPr>
            <p:grpSpPr>
              <a:xfrm>
                <a:off x="5863389" y="23223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3165D1AA-1B39-F11A-2E0D-B49A43A7723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A525649B-C000-DA66-A926-CB3A74952189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Isosceles Triangle 60">
                  <a:extLst>
                    <a:ext uri="{FF2B5EF4-FFF2-40B4-BE49-F238E27FC236}">
                      <a16:creationId xmlns:a16="http://schemas.microsoft.com/office/drawing/2014/main" id="{46A2CFDD-A015-1679-3286-E2321F6708A6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9809287F-DECE-A2A4-718F-ED1E94331C7F}"/>
                  </a:ext>
                </a:extLst>
              </p:cNvPr>
              <p:cNvGrpSpPr/>
              <p:nvPr/>
            </p:nvGrpSpPr>
            <p:grpSpPr>
              <a:xfrm>
                <a:off x="5865294" y="24747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CE528DF6-2FC6-19CB-64AE-B787D9325067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5FD87B2B-06D2-9709-45DD-DE7ECE1800DB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Isosceles Triangle 57">
                  <a:extLst>
                    <a:ext uri="{FF2B5EF4-FFF2-40B4-BE49-F238E27FC236}">
                      <a16:creationId xmlns:a16="http://schemas.microsoft.com/office/drawing/2014/main" id="{113D2773-9A4D-0361-9701-C08D40B473CF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4748D620-56B3-6E18-6131-F7622EC307EB}"/>
                  </a:ext>
                </a:extLst>
              </p:cNvPr>
              <p:cNvGrpSpPr/>
              <p:nvPr/>
            </p:nvGrpSpPr>
            <p:grpSpPr>
              <a:xfrm>
                <a:off x="5865294" y="26271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FE05DBE3-628B-D31B-47D4-37D4BEC4DD41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951B7DC0-538B-3EB9-1E17-D33CCFBA463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" name="Isosceles Triangle 54">
                  <a:extLst>
                    <a:ext uri="{FF2B5EF4-FFF2-40B4-BE49-F238E27FC236}">
                      <a16:creationId xmlns:a16="http://schemas.microsoft.com/office/drawing/2014/main" id="{6794DE9E-A242-0B0F-7FAD-AFF34ADC82DA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563F9856-83D0-C973-E354-F68066B3BFBB}"/>
                  </a:ext>
                </a:extLst>
              </p:cNvPr>
              <p:cNvGrpSpPr/>
              <p:nvPr/>
            </p:nvGrpSpPr>
            <p:grpSpPr>
              <a:xfrm>
                <a:off x="5865294" y="2779518"/>
                <a:ext cx="133648" cy="83998"/>
                <a:chOff x="5863389" y="2322318"/>
                <a:chExt cx="133648" cy="83998"/>
              </a:xfrm>
            </p:grpSpPr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D724CCD0-BF02-9C6E-3799-8370001B17A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B5DC2E5B-1592-07BA-FF73-7D53072B5B2F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Isosceles Triangle 51">
                  <a:extLst>
                    <a:ext uri="{FF2B5EF4-FFF2-40B4-BE49-F238E27FC236}">
                      <a16:creationId xmlns:a16="http://schemas.microsoft.com/office/drawing/2014/main" id="{998703DA-2DDD-D854-0B99-B6EBDDE24EFA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670774-9EE1-1C96-1C7E-D4F29FE5B835}"/>
                </a:ext>
              </a:extLst>
            </p:cNvPr>
            <p:cNvSpPr/>
            <p:nvPr/>
          </p:nvSpPr>
          <p:spPr>
            <a:xfrm>
              <a:off x="1228857" y="3769782"/>
              <a:ext cx="191075" cy="190001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CF5C2EC-E73A-A8D0-1138-53B6DCBCE984}"/>
                </a:ext>
              </a:extLst>
            </p:cNvPr>
            <p:cNvSpPr txBox="1"/>
            <p:nvPr/>
          </p:nvSpPr>
          <p:spPr>
            <a:xfrm>
              <a:off x="703761" y="3446608"/>
              <a:ext cx="7268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STA2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EC49C71-38F6-C43A-1E35-71B8C0158342}"/>
                </a:ext>
              </a:extLst>
            </p:cNvPr>
            <p:cNvCxnSpPr/>
            <p:nvPr/>
          </p:nvCxnSpPr>
          <p:spPr>
            <a:xfrm>
              <a:off x="2007418" y="3345455"/>
              <a:ext cx="5586723" cy="0"/>
            </a:xfrm>
            <a:prstGeom prst="straightConnector1">
              <a:avLst/>
            </a:prstGeom>
            <a:ln>
              <a:solidFill>
                <a:schemeClr val="bg1">
                  <a:lumMod val="65000"/>
                </a:schemeClr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4628C1-4871-1AC2-B73C-2EBC7686D20D}"/>
                </a:ext>
              </a:extLst>
            </p:cNvPr>
            <p:cNvSpPr txBox="1"/>
            <p:nvPr/>
          </p:nvSpPr>
          <p:spPr>
            <a:xfrm>
              <a:off x="7755075" y="3199790"/>
              <a:ext cx="611316" cy="290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time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5A9635B-75FB-84AD-07C4-87A72BF5D390}"/>
                </a:ext>
              </a:extLst>
            </p:cNvPr>
            <p:cNvSpPr/>
            <p:nvPr/>
          </p:nvSpPr>
          <p:spPr>
            <a:xfrm>
              <a:off x="2411550" y="2737088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Graphic 15" descr="Badge 1 outline">
              <a:extLst>
                <a:ext uri="{FF2B5EF4-FFF2-40B4-BE49-F238E27FC236}">
                  <a16:creationId xmlns:a16="http://schemas.microsoft.com/office/drawing/2014/main" id="{A8171F36-182B-7204-DD76-48FF3C52D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556319" y="2575475"/>
              <a:ext cx="344859" cy="344859"/>
            </a:xfrm>
            <a:prstGeom prst="rect">
              <a:avLst/>
            </a:prstGeom>
          </p:spPr>
        </p:pic>
        <p:pic>
          <p:nvPicPr>
            <p:cNvPr id="17" name="Graphic 16" descr="Badge 3 outline">
              <a:extLst>
                <a:ext uri="{FF2B5EF4-FFF2-40B4-BE49-F238E27FC236}">
                  <a16:creationId xmlns:a16="http://schemas.microsoft.com/office/drawing/2014/main" id="{C7406B92-9323-2E19-32D3-78E45B6FD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960470" y="2576001"/>
              <a:ext cx="344859" cy="344859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29F3858-EF1C-A75E-7012-3FDA88A2039D}"/>
                </a:ext>
              </a:extLst>
            </p:cNvPr>
            <p:cNvSpPr/>
            <p:nvPr/>
          </p:nvSpPr>
          <p:spPr>
            <a:xfrm>
              <a:off x="2671992" y="4344680"/>
              <a:ext cx="383907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0E6C11D-EC54-66C4-9404-311137FD41E3}"/>
                </a:ext>
              </a:extLst>
            </p:cNvPr>
            <p:cNvCxnSpPr>
              <a:cxnSpLocks/>
            </p:cNvCxnSpPr>
            <p:nvPr/>
          </p:nvCxnSpPr>
          <p:spPr>
            <a:xfrm>
              <a:off x="3091822" y="4645260"/>
              <a:ext cx="900349" cy="35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EC92A2C-2A49-0F27-EF58-806A742E0A0B}"/>
                </a:ext>
              </a:extLst>
            </p:cNvPr>
            <p:cNvCxnSpPr/>
            <p:nvPr/>
          </p:nvCxnSpPr>
          <p:spPr>
            <a:xfrm>
              <a:off x="3992171" y="4325186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Graphic 20" descr="Badge outline">
              <a:extLst>
                <a:ext uri="{FF2B5EF4-FFF2-40B4-BE49-F238E27FC236}">
                  <a16:creationId xmlns:a16="http://schemas.microsoft.com/office/drawing/2014/main" id="{D32C527E-D0E7-214B-C2B1-8DCB4DA55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091822" y="4277186"/>
              <a:ext cx="344859" cy="344859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D058EA2-0144-9290-B82E-B74775D087DB}"/>
                </a:ext>
              </a:extLst>
            </p:cNvPr>
            <p:cNvSpPr/>
            <p:nvPr/>
          </p:nvSpPr>
          <p:spPr>
            <a:xfrm>
              <a:off x="4818356" y="3505881"/>
              <a:ext cx="1178646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Graphic 22" descr="Badge 5 outline">
              <a:extLst>
                <a:ext uri="{FF2B5EF4-FFF2-40B4-BE49-F238E27FC236}">
                  <a16:creationId xmlns:a16="http://schemas.microsoft.com/office/drawing/2014/main" id="{7D1BBFD3-E52A-E394-1784-7FF0A24CA0C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035250" y="3409219"/>
              <a:ext cx="344859" cy="344859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6BCFDCB-D5AF-ACEB-F286-43122CB1E452}"/>
                </a:ext>
              </a:extLst>
            </p:cNvPr>
            <p:cNvSpPr/>
            <p:nvPr/>
          </p:nvSpPr>
          <p:spPr>
            <a:xfrm>
              <a:off x="4308941" y="4322231"/>
              <a:ext cx="412233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AD95E75-EB42-3779-795E-1F7C8DD0085A}"/>
                </a:ext>
              </a:extLst>
            </p:cNvPr>
            <p:cNvCxnSpPr>
              <a:cxnSpLocks/>
            </p:cNvCxnSpPr>
            <p:nvPr/>
          </p:nvCxnSpPr>
          <p:spPr>
            <a:xfrm>
              <a:off x="4804888" y="4639864"/>
              <a:ext cx="1343804" cy="4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89C9947-ABDB-14DA-7436-72361E9BCDEF}"/>
                </a:ext>
              </a:extLst>
            </p:cNvPr>
            <p:cNvCxnSpPr/>
            <p:nvPr/>
          </p:nvCxnSpPr>
          <p:spPr>
            <a:xfrm>
              <a:off x="6165480" y="4302737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Graphic 26" descr="Badge 4 outline">
              <a:extLst>
                <a:ext uri="{FF2B5EF4-FFF2-40B4-BE49-F238E27FC236}">
                  <a16:creationId xmlns:a16="http://schemas.microsoft.com/office/drawing/2014/main" id="{D4904E8E-4D24-B9F4-899F-08975B3350C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800411" y="4274433"/>
              <a:ext cx="344859" cy="344859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E3BC48A-85EE-8C7D-3EAC-5814C003B3E3}"/>
                </a:ext>
              </a:extLst>
            </p:cNvPr>
            <p:cNvSpPr/>
            <p:nvPr/>
          </p:nvSpPr>
          <p:spPr>
            <a:xfrm>
              <a:off x="2420531" y="3500492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705FA04-3ECB-08AA-4ED9-7C6896D536F4}"/>
                </a:ext>
              </a:extLst>
            </p:cNvPr>
            <p:cNvSpPr/>
            <p:nvPr/>
          </p:nvSpPr>
          <p:spPr>
            <a:xfrm>
              <a:off x="3123930" y="2737088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DA7DBF8-B5D5-CB0A-1A34-60EB4659817D}"/>
                </a:ext>
              </a:extLst>
            </p:cNvPr>
            <p:cNvSpPr/>
            <p:nvPr/>
          </p:nvSpPr>
          <p:spPr>
            <a:xfrm>
              <a:off x="3238774" y="2737265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2CA2552-DAD0-5D23-3B9E-40EAC377F164}"/>
                </a:ext>
              </a:extLst>
            </p:cNvPr>
            <p:cNvSpPr/>
            <p:nvPr/>
          </p:nvSpPr>
          <p:spPr>
            <a:xfrm>
              <a:off x="3355647" y="2737088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6AE8878-EB4D-8C39-2613-9E4C26424BF4}"/>
                </a:ext>
              </a:extLst>
            </p:cNvPr>
            <p:cNvSpPr/>
            <p:nvPr/>
          </p:nvSpPr>
          <p:spPr>
            <a:xfrm>
              <a:off x="3472271" y="2737140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6A2B6F9-003F-C479-8BC1-915A84B0D94A}"/>
                </a:ext>
              </a:extLst>
            </p:cNvPr>
            <p:cNvSpPr/>
            <p:nvPr/>
          </p:nvSpPr>
          <p:spPr>
            <a:xfrm>
              <a:off x="3590019" y="273727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4523D0B-D972-DCB7-E6C1-BF2DB413EF17}"/>
                </a:ext>
              </a:extLst>
            </p:cNvPr>
            <p:cNvSpPr/>
            <p:nvPr/>
          </p:nvSpPr>
          <p:spPr>
            <a:xfrm>
              <a:off x="3706892" y="2737096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E1646F4-EF01-E44B-C4F5-FF6C49E1DD32}"/>
                </a:ext>
              </a:extLst>
            </p:cNvPr>
            <p:cNvSpPr/>
            <p:nvPr/>
          </p:nvSpPr>
          <p:spPr>
            <a:xfrm>
              <a:off x="3821315" y="273710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B72DC0A-7307-AEAE-BF89-50FD064F177B}"/>
                </a:ext>
              </a:extLst>
            </p:cNvPr>
            <p:cNvSpPr/>
            <p:nvPr/>
          </p:nvSpPr>
          <p:spPr>
            <a:xfrm>
              <a:off x="3121019" y="3500491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EFA7ABC-8E19-4A2E-B459-798A52D3AED2}"/>
                </a:ext>
              </a:extLst>
            </p:cNvPr>
            <p:cNvSpPr/>
            <p:nvPr/>
          </p:nvSpPr>
          <p:spPr>
            <a:xfrm>
              <a:off x="3238767" y="3500625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A0C0437-4B94-D57B-FBEC-1F571D0739BB}"/>
                </a:ext>
              </a:extLst>
            </p:cNvPr>
            <p:cNvSpPr/>
            <p:nvPr/>
          </p:nvSpPr>
          <p:spPr>
            <a:xfrm>
              <a:off x="3355640" y="3500448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02BD8ED-55D6-A558-D323-52029146BB54}"/>
                </a:ext>
              </a:extLst>
            </p:cNvPr>
            <p:cNvSpPr/>
            <p:nvPr/>
          </p:nvSpPr>
          <p:spPr>
            <a:xfrm>
              <a:off x="3472264" y="3500499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2B69AAB-767C-A66A-5788-54D581D32C11}"/>
                </a:ext>
              </a:extLst>
            </p:cNvPr>
            <p:cNvSpPr/>
            <p:nvPr/>
          </p:nvSpPr>
          <p:spPr>
            <a:xfrm>
              <a:off x="3590011" y="3500633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ABBCD3D-BBC8-DFDA-F9CE-D6A2DA5F8A7B}"/>
                </a:ext>
              </a:extLst>
            </p:cNvPr>
            <p:cNvSpPr/>
            <p:nvPr/>
          </p:nvSpPr>
          <p:spPr>
            <a:xfrm>
              <a:off x="3706884" y="3500456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DD05F9C-1AFB-595A-7710-A33D7011472B}"/>
                </a:ext>
              </a:extLst>
            </p:cNvPr>
            <p:cNvSpPr/>
            <p:nvPr/>
          </p:nvSpPr>
          <p:spPr>
            <a:xfrm>
              <a:off x="3821307" y="350046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8EAD49B-B41E-4033-639E-1F641F6551C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11550" y="2590800"/>
              <a:ext cx="0" cy="2514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71496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Same procedure works even if done piece by piece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00" b="0" dirty="0">
                <a:solidFill>
                  <a:srgbClr val="4F81BD"/>
                </a:solidFill>
                <a:latin typeface="Calibri" pitchFamily="34" charset="0"/>
              </a:rPr>
              <a:t>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This permits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scalable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, reliable, and efficient identification of STAs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(Minimizing the duration is critical—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sym typeface="Symbol" panose="05050102010706020507" pitchFamily="18" charset="2"/>
              </a:rPr>
              <a:t> 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4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blocks open the door to many uses)  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Identification—II</a:t>
            </a:r>
          </a:p>
        </p:txBody>
      </p:sp>
      <p:sp>
        <p:nvSpPr>
          <p:cNvPr id="4166" name="Oval 4165">
            <a:extLst>
              <a:ext uri="{FF2B5EF4-FFF2-40B4-BE49-F238E27FC236}">
                <a16:creationId xmlns:a16="http://schemas.microsoft.com/office/drawing/2014/main" id="{3093051C-88B1-98AC-56A0-E9055E53B9B2}"/>
              </a:ext>
            </a:extLst>
          </p:cNvPr>
          <p:cNvSpPr/>
          <p:nvPr/>
        </p:nvSpPr>
        <p:spPr>
          <a:xfrm>
            <a:off x="1239080" y="303473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67" name="TextBox 4166">
            <a:extLst>
              <a:ext uri="{FF2B5EF4-FFF2-40B4-BE49-F238E27FC236}">
                <a16:creationId xmlns:a16="http://schemas.microsoft.com/office/drawing/2014/main" id="{E5E09367-0EFD-75E4-0707-B4E8738E8E67}"/>
              </a:ext>
            </a:extLst>
          </p:cNvPr>
          <p:cNvSpPr txBox="1"/>
          <p:nvPr/>
        </p:nvSpPr>
        <p:spPr>
          <a:xfrm>
            <a:off x="685800" y="2699211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4169" name="Oval 4168">
            <a:extLst>
              <a:ext uri="{FF2B5EF4-FFF2-40B4-BE49-F238E27FC236}">
                <a16:creationId xmlns:a16="http://schemas.microsoft.com/office/drawing/2014/main" id="{7F6C95D0-A66C-2B36-9958-C5785FFB96AA}"/>
              </a:ext>
            </a:extLst>
          </p:cNvPr>
          <p:cNvSpPr>
            <a:spLocks noChangeAspect="1"/>
          </p:cNvSpPr>
          <p:nvPr/>
        </p:nvSpPr>
        <p:spPr>
          <a:xfrm>
            <a:off x="1148033" y="447688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0" name="TextBox 4169">
            <a:extLst>
              <a:ext uri="{FF2B5EF4-FFF2-40B4-BE49-F238E27FC236}">
                <a16:creationId xmlns:a16="http://schemas.microsoft.com/office/drawing/2014/main" id="{964C2FB7-B729-E5DA-6EE4-984D4A6D87AF}"/>
              </a:ext>
            </a:extLst>
          </p:cNvPr>
          <p:cNvSpPr txBox="1"/>
          <p:nvPr/>
        </p:nvSpPr>
        <p:spPr>
          <a:xfrm>
            <a:off x="746380" y="4152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AP1</a:t>
            </a:r>
          </a:p>
        </p:txBody>
      </p:sp>
      <p:grpSp>
        <p:nvGrpSpPr>
          <p:cNvPr id="4171" name="Group 4170">
            <a:extLst>
              <a:ext uri="{FF2B5EF4-FFF2-40B4-BE49-F238E27FC236}">
                <a16:creationId xmlns:a16="http://schemas.microsoft.com/office/drawing/2014/main" id="{08988FE7-E058-C33F-EF53-CCE4D6E390B2}"/>
              </a:ext>
            </a:extLst>
          </p:cNvPr>
          <p:cNvGrpSpPr/>
          <p:nvPr/>
        </p:nvGrpSpPr>
        <p:grpSpPr>
          <a:xfrm>
            <a:off x="1458407" y="4311695"/>
            <a:ext cx="248518" cy="510273"/>
            <a:chOff x="5735362" y="2322318"/>
            <a:chExt cx="263580" cy="541198"/>
          </a:xfrm>
        </p:grpSpPr>
        <p:cxnSp>
          <p:nvCxnSpPr>
            <p:cNvPr id="4205" name="Straight Connector 4204">
              <a:extLst>
                <a:ext uri="{FF2B5EF4-FFF2-40B4-BE49-F238E27FC236}">
                  <a16:creationId xmlns:a16="http://schemas.microsoft.com/office/drawing/2014/main" id="{5BCEEEBF-655B-ADC5-C786-BE9D72FE7C8C}"/>
                </a:ext>
              </a:extLst>
            </p:cNvPr>
            <p:cNvCxnSpPr>
              <a:stCxn id="4169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6" name="Straight Connector 4205">
              <a:extLst>
                <a:ext uri="{FF2B5EF4-FFF2-40B4-BE49-F238E27FC236}">
                  <a16:creationId xmlns:a16="http://schemas.microsoft.com/office/drawing/2014/main" id="{FC7995ED-7458-45AD-F9A2-7A51EB3878C3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07" name="Group 4206">
              <a:extLst>
                <a:ext uri="{FF2B5EF4-FFF2-40B4-BE49-F238E27FC236}">
                  <a16:creationId xmlns:a16="http://schemas.microsoft.com/office/drawing/2014/main" id="{5CC924EA-DF5F-6A0A-7EDD-B38825FCE48B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220" name="Straight Connector 4219">
                <a:extLst>
                  <a:ext uri="{FF2B5EF4-FFF2-40B4-BE49-F238E27FC236}">
                    <a16:creationId xmlns:a16="http://schemas.microsoft.com/office/drawing/2014/main" id="{86A7D859-8BB1-7982-09E0-BB59EDD9646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1" name="Straight Connector 4220">
                <a:extLst>
                  <a:ext uri="{FF2B5EF4-FFF2-40B4-BE49-F238E27FC236}">
                    <a16:creationId xmlns:a16="http://schemas.microsoft.com/office/drawing/2014/main" id="{488286CF-B546-395F-64CF-FB99824A5F3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22" name="Isosceles Triangle 4221">
                <a:extLst>
                  <a:ext uri="{FF2B5EF4-FFF2-40B4-BE49-F238E27FC236}">
                    <a16:creationId xmlns:a16="http://schemas.microsoft.com/office/drawing/2014/main" id="{3D977179-D976-3879-5BBA-45443DB6F4B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8" name="Group 4207">
              <a:extLst>
                <a:ext uri="{FF2B5EF4-FFF2-40B4-BE49-F238E27FC236}">
                  <a16:creationId xmlns:a16="http://schemas.microsoft.com/office/drawing/2014/main" id="{C1683535-F3FC-18DD-ED48-5858A0650D8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217" name="Straight Connector 4216">
                <a:extLst>
                  <a:ext uri="{FF2B5EF4-FFF2-40B4-BE49-F238E27FC236}">
                    <a16:creationId xmlns:a16="http://schemas.microsoft.com/office/drawing/2014/main" id="{2971A374-1509-17CF-02B1-2E78390E41C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8" name="Straight Connector 4217">
                <a:extLst>
                  <a:ext uri="{FF2B5EF4-FFF2-40B4-BE49-F238E27FC236}">
                    <a16:creationId xmlns:a16="http://schemas.microsoft.com/office/drawing/2014/main" id="{6687E66B-8383-EC9E-9EE9-5E618EF50F7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9" name="Isosceles Triangle 4218">
                <a:extLst>
                  <a:ext uri="{FF2B5EF4-FFF2-40B4-BE49-F238E27FC236}">
                    <a16:creationId xmlns:a16="http://schemas.microsoft.com/office/drawing/2014/main" id="{15DC23CE-E33B-68A5-6758-1524E175C73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9" name="Group 4208">
              <a:extLst>
                <a:ext uri="{FF2B5EF4-FFF2-40B4-BE49-F238E27FC236}">
                  <a16:creationId xmlns:a16="http://schemas.microsoft.com/office/drawing/2014/main" id="{5CF5F81D-A438-DEFF-7B23-9049A8707B84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214" name="Straight Connector 4213">
                <a:extLst>
                  <a:ext uri="{FF2B5EF4-FFF2-40B4-BE49-F238E27FC236}">
                    <a16:creationId xmlns:a16="http://schemas.microsoft.com/office/drawing/2014/main" id="{DDAB9D83-7A9A-4A3B-6473-9FBF7A5F3CD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5" name="Straight Connector 4214">
                <a:extLst>
                  <a:ext uri="{FF2B5EF4-FFF2-40B4-BE49-F238E27FC236}">
                    <a16:creationId xmlns:a16="http://schemas.microsoft.com/office/drawing/2014/main" id="{A0F643A3-D0F3-E6E2-EA9F-98F7116C4E2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6" name="Isosceles Triangle 4215">
                <a:extLst>
                  <a:ext uri="{FF2B5EF4-FFF2-40B4-BE49-F238E27FC236}">
                    <a16:creationId xmlns:a16="http://schemas.microsoft.com/office/drawing/2014/main" id="{080B5836-A2AA-67D2-7BDF-309A56618D7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10" name="Group 4209">
              <a:extLst>
                <a:ext uri="{FF2B5EF4-FFF2-40B4-BE49-F238E27FC236}">
                  <a16:creationId xmlns:a16="http://schemas.microsoft.com/office/drawing/2014/main" id="{3B477985-76DB-120A-58D0-BCAB6D98637D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211" name="Straight Connector 4210">
                <a:extLst>
                  <a:ext uri="{FF2B5EF4-FFF2-40B4-BE49-F238E27FC236}">
                    <a16:creationId xmlns:a16="http://schemas.microsoft.com/office/drawing/2014/main" id="{D1315874-A53F-5852-3CC2-51DA1E8DF30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2" name="Straight Connector 4211">
                <a:extLst>
                  <a:ext uri="{FF2B5EF4-FFF2-40B4-BE49-F238E27FC236}">
                    <a16:creationId xmlns:a16="http://schemas.microsoft.com/office/drawing/2014/main" id="{A79A1827-EDFB-4EF1-9F0D-3586D1A18E0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3" name="Isosceles Triangle 4212">
                <a:extLst>
                  <a:ext uri="{FF2B5EF4-FFF2-40B4-BE49-F238E27FC236}">
                    <a16:creationId xmlns:a16="http://schemas.microsoft.com/office/drawing/2014/main" id="{D7BD7E40-7886-E3FC-1B59-0317876BDB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72" name="Oval 4171">
            <a:extLst>
              <a:ext uri="{FF2B5EF4-FFF2-40B4-BE49-F238E27FC236}">
                <a16:creationId xmlns:a16="http://schemas.microsoft.com/office/drawing/2014/main" id="{EFD3E093-7493-B6A2-EB49-536E2A946D99}"/>
              </a:ext>
            </a:extLst>
          </p:cNvPr>
          <p:cNvSpPr/>
          <p:nvPr/>
        </p:nvSpPr>
        <p:spPr>
          <a:xfrm>
            <a:off x="1228857" y="373186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3" name="TextBox 4172">
            <a:extLst>
              <a:ext uri="{FF2B5EF4-FFF2-40B4-BE49-F238E27FC236}">
                <a16:creationId xmlns:a16="http://schemas.microsoft.com/office/drawing/2014/main" id="{0DB82A06-2642-E3A1-1352-2C178B4C9081}"/>
              </a:ext>
            </a:extLst>
          </p:cNvPr>
          <p:cNvSpPr txBox="1"/>
          <p:nvPr/>
        </p:nvSpPr>
        <p:spPr>
          <a:xfrm>
            <a:off x="703761" y="3408688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4174" name="Straight Arrow Connector 4173">
            <a:extLst>
              <a:ext uri="{FF2B5EF4-FFF2-40B4-BE49-F238E27FC236}">
                <a16:creationId xmlns:a16="http://schemas.microsoft.com/office/drawing/2014/main" id="{9F5F4F43-5D95-70F4-2823-B487F74639C9}"/>
              </a:ext>
            </a:extLst>
          </p:cNvPr>
          <p:cNvCxnSpPr>
            <a:cxnSpLocks/>
          </p:cNvCxnSpPr>
          <p:nvPr/>
        </p:nvCxnSpPr>
        <p:spPr>
          <a:xfrm>
            <a:off x="2007418" y="3307535"/>
            <a:ext cx="614598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6" name="Rectangle 4175">
            <a:extLst>
              <a:ext uri="{FF2B5EF4-FFF2-40B4-BE49-F238E27FC236}">
                <a16:creationId xmlns:a16="http://schemas.microsoft.com/office/drawing/2014/main" id="{99D1663F-0AF2-3E3A-495D-7AEB5C1EEF7F}"/>
              </a:ext>
            </a:extLst>
          </p:cNvPr>
          <p:cNvSpPr/>
          <p:nvPr/>
        </p:nvSpPr>
        <p:spPr>
          <a:xfrm>
            <a:off x="2411550" y="269916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24" name="Group 4223">
            <a:extLst>
              <a:ext uri="{FF2B5EF4-FFF2-40B4-BE49-F238E27FC236}">
                <a16:creationId xmlns:a16="http://schemas.microsoft.com/office/drawing/2014/main" id="{C999A905-D86E-C00A-D80E-950CDD81F88A}"/>
              </a:ext>
            </a:extLst>
          </p:cNvPr>
          <p:cNvGrpSpPr/>
          <p:nvPr/>
        </p:nvGrpSpPr>
        <p:grpSpPr>
          <a:xfrm>
            <a:off x="6006032" y="3371299"/>
            <a:ext cx="2071168" cy="1521332"/>
            <a:chOff x="4308941" y="3714019"/>
            <a:chExt cx="2071168" cy="1521332"/>
          </a:xfrm>
        </p:grpSpPr>
        <p:sp>
          <p:nvSpPr>
            <p:cNvPr id="4183" name="Rectangle 4182">
              <a:extLst>
                <a:ext uri="{FF2B5EF4-FFF2-40B4-BE49-F238E27FC236}">
                  <a16:creationId xmlns:a16="http://schemas.microsoft.com/office/drawing/2014/main" id="{ECC45346-CF63-8B86-6DA4-C366B8738FAB}"/>
                </a:ext>
              </a:extLst>
            </p:cNvPr>
            <p:cNvSpPr/>
            <p:nvPr/>
          </p:nvSpPr>
          <p:spPr>
            <a:xfrm>
              <a:off x="4818356" y="3810681"/>
              <a:ext cx="1178646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84" name="Graphic 4183" descr="Badge 5 outline">
              <a:extLst>
                <a:ext uri="{FF2B5EF4-FFF2-40B4-BE49-F238E27FC236}">
                  <a16:creationId xmlns:a16="http://schemas.microsoft.com/office/drawing/2014/main" id="{33BE8957-EE99-1EEF-9075-DD97AFF8BE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35250" y="3714019"/>
              <a:ext cx="344859" cy="344859"/>
            </a:xfrm>
            <a:prstGeom prst="rect">
              <a:avLst/>
            </a:prstGeom>
          </p:spPr>
        </p:pic>
        <p:sp>
          <p:nvSpPr>
            <p:cNvPr id="4185" name="Rectangle 4184">
              <a:extLst>
                <a:ext uri="{FF2B5EF4-FFF2-40B4-BE49-F238E27FC236}">
                  <a16:creationId xmlns:a16="http://schemas.microsoft.com/office/drawing/2014/main" id="{ED50BA26-C18C-E767-E098-73D4D3E7FFB1}"/>
                </a:ext>
              </a:extLst>
            </p:cNvPr>
            <p:cNvSpPr/>
            <p:nvPr/>
          </p:nvSpPr>
          <p:spPr>
            <a:xfrm>
              <a:off x="4308941" y="4627031"/>
              <a:ext cx="412233" cy="6083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86" name="Straight Arrow Connector 4185">
              <a:extLst>
                <a:ext uri="{FF2B5EF4-FFF2-40B4-BE49-F238E27FC236}">
                  <a16:creationId xmlns:a16="http://schemas.microsoft.com/office/drawing/2014/main" id="{3F08D56A-1587-61F0-9E93-B50E59C3AD3B}"/>
                </a:ext>
              </a:extLst>
            </p:cNvPr>
            <p:cNvCxnSpPr>
              <a:cxnSpLocks/>
            </p:cNvCxnSpPr>
            <p:nvPr/>
          </p:nvCxnSpPr>
          <p:spPr>
            <a:xfrm>
              <a:off x="4804888" y="4944664"/>
              <a:ext cx="1343804" cy="4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7" name="Straight Connector 4186">
              <a:extLst>
                <a:ext uri="{FF2B5EF4-FFF2-40B4-BE49-F238E27FC236}">
                  <a16:creationId xmlns:a16="http://schemas.microsoft.com/office/drawing/2014/main" id="{9C6C5300-8641-A6B5-852C-4460F8923EC5}"/>
                </a:ext>
              </a:extLst>
            </p:cNvPr>
            <p:cNvCxnSpPr/>
            <p:nvPr/>
          </p:nvCxnSpPr>
          <p:spPr>
            <a:xfrm>
              <a:off x="6165480" y="4607537"/>
              <a:ext cx="0" cy="627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88" name="Graphic 4187" descr="Badge 4 outline">
              <a:extLst>
                <a:ext uri="{FF2B5EF4-FFF2-40B4-BE49-F238E27FC236}">
                  <a16:creationId xmlns:a16="http://schemas.microsoft.com/office/drawing/2014/main" id="{4D7B95A1-676C-72D4-BB33-67F1E58A92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800411" y="4579233"/>
              <a:ext cx="344859" cy="344859"/>
            </a:xfrm>
            <a:prstGeom prst="rect">
              <a:avLst/>
            </a:prstGeom>
          </p:spPr>
        </p:pic>
      </p:grpSp>
      <p:sp>
        <p:nvSpPr>
          <p:cNvPr id="4189" name="Rectangle 4188">
            <a:extLst>
              <a:ext uri="{FF2B5EF4-FFF2-40B4-BE49-F238E27FC236}">
                <a16:creationId xmlns:a16="http://schemas.microsoft.com/office/drawing/2014/main" id="{16E950CF-E2C6-D2B0-2F46-A3B0CD703D15}"/>
              </a:ext>
            </a:extLst>
          </p:cNvPr>
          <p:cNvSpPr/>
          <p:nvPr/>
        </p:nvSpPr>
        <p:spPr>
          <a:xfrm>
            <a:off x="2420531" y="3462572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77" name="Graphic 4176" descr="Badge 1 outline">
            <a:extLst>
              <a:ext uri="{FF2B5EF4-FFF2-40B4-BE49-F238E27FC236}">
                <a16:creationId xmlns:a16="http://schemas.microsoft.com/office/drawing/2014/main" id="{A5354F3C-2867-1E08-5060-CF998A3472B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60320" y="2532888"/>
            <a:ext cx="344859" cy="344859"/>
          </a:xfrm>
          <a:prstGeom prst="rect">
            <a:avLst/>
          </a:prstGeom>
        </p:spPr>
      </p:pic>
      <p:pic>
        <p:nvPicPr>
          <p:cNvPr id="4178" name="Graphic 4177" descr="Badge 3 outline">
            <a:extLst>
              <a:ext uri="{FF2B5EF4-FFF2-40B4-BE49-F238E27FC236}">
                <a16:creationId xmlns:a16="http://schemas.microsoft.com/office/drawing/2014/main" id="{E9718478-48A2-0D96-BDE6-5339D4EA630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36741" y="2533414"/>
            <a:ext cx="344859" cy="344859"/>
          </a:xfrm>
          <a:prstGeom prst="rect">
            <a:avLst/>
          </a:prstGeom>
        </p:spPr>
      </p:pic>
      <p:sp>
        <p:nvSpPr>
          <p:cNvPr id="4179" name="Rectangle 4178">
            <a:extLst>
              <a:ext uri="{FF2B5EF4-FFF2-40B4-BE49-F238E27FC236}">
                <a16:creationId xmlns:a16="http://schemas.microsoft.com/office/drawing/2014/main" id="{B77D7EC1-D82C-C72B-4A98-A2363BD013BE}"/>
              </a:ext>
            </a:extLst>
          </p:cNvPr>
          <p:cNvSpPr/>
          <p:nvPr/>
        </p:nvSpPr>
        <p:spPr>
          <a:xfrm>
            <a:off x="3548263" y="4302093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80" name="Straight Arrow Connector 4179">
            <a:extLst>
              <a:ext uri="{FF2B5EF4-FFF2-40B4-BE49-F238E27FC236}">
                <a16:creationId xmlns:a16="http://schemas.microsoft.com/office/drawing/2014/main" id="{19836F33-6E7B-644B-B037-8E5B1A2675AE}"/>
              </a:ext>
            </a:extLst>
          </p:cNvPr>
          <p:cNvCxnSpPr>
            <a:cxnSpLocks/>
          </p:cNvCxnSpPr>
          <p:nvPr/>
        </p:nvCxnSpPr>
        <p:spPr>
          <a:xfrm>
            <a:off x="3968093" y="4602673"/>
            <a:ext cx="900349" cy="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1" name="Straight Connector 4180">
            <a:extLst>
              <a:ext uri="{FF2B5EF4-FFF2-40B4-BE49-F238E27FC236}">
                <a16:creationId xmlns:a16="http://schemas.microsoft.com/office/drawing/2014/main" id="{B81E8411-E218-8400-F497-106CDD7A7274}"/>
              </a:ext>
            </a:extLst>
          </p:cNvPr>
          <p:cNvCxnSpPr/>
          <p:nvPr/>
        </p:nvCxnSpPr>
        <p:spPr>
          <a:xfrm>
            <a:off x="4868442" y="4282599"/>
            <a:ext cx="0" cy="627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82" name="Graphic 4181" descr="Badge outline">
            <a:extLst>
              <a:ext uri="{FF2B5EF4-FFF2-40B4-BE49-F238E27FC236}">
                <a16:creationId xmlns:a16="http://schemas.microsoft.com/office/drawing/2014/main" id="{3AD40814-1517-2E26-456B-479AAA64B07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968093" y="4234599"/>
            <a:ext cx="344859" cy="344859"/>
          </a:xfrm>
          <a:prstGeom prst="rect">
            <a:avLst/>
          </a:prstGeom>
        </p:spPr>
      </p:pic>
      <p:sp>
        <p:nvSpPr>
          <p:cNvPr id="4190" name="Rectangle 4189">
            <a:extLst>
              <a:ext uri="{FF2B5EF4-FFF2-40B4-BE49-F238E27FC236}">
                <a16:creationId xmlns:a16="http://schemas.microsoft.com/office/drawing/2014/main" id="{6671B55E-EBCA-6DE4-312A-B2DF3A5A75DF}"/>
              </a:ext>
            </a:extLst>
          </p:cNvPr>
          <p:cNvSpPr/>
          <p:nvPr/>
        </p:nvSpPr>
        <p:spPr>
          <a:xfrm>
            <a:off x="4000201" y="2694501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1" name="Rectangle 4190">
            <a:extLst>
              <a:ext uri="{FF2B5EF4-FFF2-40B4-BE49-F238E27FC236}">
                <a16:creationId xmlns:a16="http://schemas.microsoft.com/office/drawing/2014/main" id="{9FF4F2DA-BD89-8F2F-F7D1-CE1EA5F72F08}"/>
              </a:ext>
            </a:extLst>
          </p:cNvPr>
          <p:cNvSpPr/>
          <p:nvPr/>
        </p:nvSpPr>
        <p:spPr>
          <a:xfrm>
            <a:off x="4115045" y="2694678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2" name="Rectangle 4191">
            <a:extLst>
              <a:ext uri="{FF2B5EF4-FFF2-40B4-BE49-F238E27FC236}">
                <a16:creationId xmlns:a16="http://schemas.microsoft.com/office/drawing/2014/main" id="{BDD5326B-DC8C-0318-5CB7-1E88BCF3C7F4}"/>
              </a:ext>
            </a:extLst>
          </p:cNvPr>
          <p:cNvSpPr/>
          <p:nvPr/>
        </p:nvSpPr>
        <p:spPr>
          <a:xfrm>
            <a:off x="4231918" y="2694501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3" name="Rectangle 4192">
            <a:extLst>
              <a:ext uri="{FF2B5EF4-FFF2-40B4-BE49-F238E27FC236}">
                <a16:creationId xmlns:a16="http://schemas.microsoft.com/office/drawing/2014/main" id="{D918B74B-8B90-ECC7-2162-F4EE363E2DA1}"/>
              </a:ext>
            </a:extLst>
          </p:cNvPr>
          <p:cNvSpPr/>
          <p:nvPr/>
        </p:nvSpPr>
        <p:spPr>
          <a:xfrm>
            <a:off x="4348542" y="2694553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4" name="Rectangle 4193">
            <a:extLst>
              <a:ext uri="{FF2B5EF4-FFF2-40B4-BE49-F238E27FC236}">
                <a16:creationId xmlns:a16="http://schemas.microsoft.com/office/drawing/2014/main" id="{DF523735-DF66-C156-9AB4-B66FD3D5E50B}"/>
              </a:ext>
            </a:extLst>
          </p:cNvPr>
          <p:cNvSpPr/>
          <p:nvPr/>
        </p:nvSpPr>
        <p:spPr>
          <a:xfrm>
            <a:off x="4466290" y="2694687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5" name="Rectangle 4194">
            <a:extLst>
              <a:ext uri="{FF2B5EF4-FFF2-40B4-BE49-F238E27FC236}">
                <a16:creationId xmlns:a16="http://schemas.microsoft.com/office/drawing/2014/main" id="{E2477C13-C210-B4BB-2EEC-D9032F7E11BB}"/>
              </a:ext>
            </a:extLst>
          </p:cNvPr>
          <p:cNvSpPr/>
          <p:nvPr/>
        </p:nvSpPr>
        <p:spPr>
          <a:xfrm>
            <a:off x="4583163" y="2694509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6" name="Rectangle 4195">
            <a:extLst>
              <a:ext uri="{FF2B5EF4-FFF2-40B4-BE49-F238E27FC236}">
                <a16:creationId xmlns:a16="http://schemas.microsoft.com/office/drawing/2014/main" id="{053D0040-32B5-EEBC-8C4A-34860578D380}"/>
              </a:ext>
            </a:extLst>
          </p:cNvPr>
          <p:cNvSpPr/>
          <p:nvPr/>
        </p:nvSpPr>
        <p:spPr>
          <a:xfrm>
            <a:off x="4697586" y="2694517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7" name="Rectangle 4196">
            <a:extLst>
              <a:ext uri="{FF2B5EF4-FFF2-40B4-BE49-F238E27FC236}">
                <a16:creationId xmlns:a16="http://schemas.microsoft.com/office/drawing/2014/main" id="{CAB02438-8DDB-FFA2-0160-CE8776791CDC}"/>
              </a:ext>
            </a:extLst>
          </p:cNvPr>
          <p:cNvSpPr/>
          <p:nvPr/>
        </p:nvSpPr>
        <p:spPr>
          <a:xfrm>
            <a:off x="3997290" y="3457904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8" name="Rectangle 4197">
            <a:extLst>
              <a:ext uri="{FF2B5EF4-FFF2-40B4-BE49-F238E27FC236}">
                <a16:creationId xmlns:a16="http://schemas.microsoft.com/office/drawing/2014/main" id="{2A6A80EE-3696-41E0-7702-EF6A661E052A}"/>
              </a:ext>
            </a:extLst>
          </p:cNvPr>
          <p:cNvSpPr/>
          <p:nvPr/>
        </p:nvSpPr>
        <p:spPr>
          <a:xfrm>
            <a:off x="4115038" y="3458038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9" name="Rectangle 4198">
            <a:extLst>
              <a:ext uri="{FF2B5EF4-FFF2-40B4-BE49-F238E27FC236}">
                <a16:creationId xmlns:a16="http://schemas.microsoft.com/office/drawing/2014/main" id="{9D47D5C2-A5B7-5B7D-6B91-6BFC7BD04FA1}"/>
              </a:ext>
            </a:extLst>
          </p:cNvPr>
          <p:cNvSpPr/>
          <p:nvPr/>
        </p:nvSpPr>
        <p:spPr>
          <a:xfrm>
            <a:off x="4231911" y="3457861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0" name="Rectangle 4199">
            <a:extLst>
              <a:ext uri="{FF2B5EF4-FFF2-40B4-BE49-F238E27FC236}">
                <a16:creationId xmlns:a16="http://schemas.microsoft.com/office/drawing/2014/main" id="{A1DB43C9-7A73-09F2-DFC2-0AA15B310784}"/>
              </a:ext>
            </a:extLst>
          </p:cNvPr>
          <p:cNvSpPr/>
          <p:nvPr/>
        </p:nvSpPr>
        <p:spPr>
          <a:xfrm>
            <a:off x="4348535" y="3457912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1" name="Rectangle 4200">
            <a:extLst>
              <a:ext uri="{FF2B5EF4-FFF2-40B4-BE49-F238E27FC236}">
                <a16:creationId xmlns:a16="http://schemas.microsoft.com/office/drawing/2014/main" id="{1FC5696A-B4EC-0C27-B33A-3E37DABF52FE}"/>
              </a:ext>
            </a:extLst>
          </p:cNvPr>
          <p:cNvSpPr/>
          <p:nvPr/>
        </p:nvSpPr>
        <p:spPr>
          <a:xfrm>
            <a:off x="4466282" y="3458046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2" name="Rectangle 4201">
            <a:extLst>
              <a:ext uri="{FF2B5EF4-FFF2-40B4-BE49-F238E27FC236}">
                <a16:creationId xmlns:a16="http://schemas.microsoft.com/office/drawing/2014/main" id="{B024ACCC-033F-93F3-4987-FAD5C07F84C1}"/>
              </a:ext>
            </a:extLst>
          </p:cNvPr>
          <p:cNvSpPr/>
          <p:nvPr/>
        </p:nvSpPr>
        <p:spPr>
          <a:xfrm>
            <a:off x="4583155" y="3457869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3" name="Rectangle 4202">
            <a:extLst>
              <a:ext uri="{FF2B5EF4-FFF2-40B4-BE49-F238E27FC236}">
                <a16:creationId xmlns:a16="http://schemas.microsoft.com/office/drawing/2014/main" id="{58FF7071-CB61-E5A5-BD48-5B2F394C714F}"/>
              </a:ext>
            </a:extLst>
          </p:cNvPr>
          <p:cNvSpPr/>
          <p:nvPr/>
        </p:nvSpPr>
        <p:spPr>
          <a:xfrm>
            <a:off x="4697578" y="3457877"/>
            <a:ext cx="116749" cy="6083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04" name="Straight Connector 4203">
            <a:extLst>
              <a:ext uri="{FF2B5EF4-FFF2-40B4-BE49-F238E27FC236}">
                <a16:creationId xmlns:a16="http://schemas.microsoft.com/office/drawing/2014/main" id="{8C874F3A-49F6-AA4A-C238-1F7312EE2DE8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552880"/>
            <a:ext cx="0" cy="2514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26" name="Group 4225">
            <a:extLst>
              <a:ext uri="{FF2B5EF4-FFF2-40B4-BE49-F238E27FC236}">
                <a16:creationId xmlns:a16="http://schemas.microsoft.com/office/drawing/2014/main" id="{F1083131-F4BA-A1E0-4435-17AAAE5B960D}"/>
              </a:ext>
            </a:extLst>
          </p:cNvPr>
          <p:cNvGrpSpPr/>
          <p:nvPr/>
        </p:nvGrpSpPr>
        <p:grpSpPr>
          <a:xfrm>
            <a:off x="2764917" y="4576752"/>
            <a:ext cx="435483" cy="64008"/>
            <a:chOff x="4362448" y="3467223"/>
            <a:chExt cx="435483" cy="64008"/>
          </a:xfrm>
        </p:grpSpPr>
        <p:sp>
          <p:nvSpPr>
            <p:cNvPr id="4227" name="Oval 4226">
              <a:extLst>
                <a:ext uri="{FF2B5EF4-FFF2-40B4-BE49-F238E27FC236}">
                  <a16:creationId xmlns:a16="http://schemas.microsoft.com/office/drawing/2014/main" id="{A38DAEFA-8A79-4584-DCBB-1056041C3D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8" name="Oval 4227">
              <a:extLst>
                <a:ext uri="{FF2B5EF4-FFF2-40B4-BE49-F238E27FC236}">
                  <a16:creationId xmlns:a16="http://schemas.microsoft.com/office/drawing/2014/main" id="{1B164047-053D-302A-7287-E71DAF7C26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9" name="Oval 4228">
              <a:extLst>
                <a:ext uri="{FF2B5EF4-FFF2-40B4-BE49-F238E27FC236}">
                  <a16:creationId xmlns:a16="http://schemas.microsoft.com/office/drawing/2014/main" id="{CB74FB2A-F37D-B448-710C-3092AAF456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230" name="Group 4229">
            <a:extLst>
              <a:ext uri="{FF2B5EF4-FFF2-40B4-BE49-F238E27FC236}">
                <a16:creationId xmlns:a16="http://schemas.microsoft.com/office/drawing/2014/main" id="{7E57317F-DD5A-8234-52E7-CC20F4EF0DE8}"/>
              </a:ext>
            </a:extLst>
          </p:cNvPr>
          <p:cNvGrpSpPr/>
          <p:nvPr/>
        </p:nvGrpSpPr>
        <p:grpSpPr>
          <a:xfrm>
            <a:off x="5257800" y="4576752"/>
            <a:ext cx="435483" cy="64008"/>
            <a:chOff x="4362448" y="3467223"/>
            <a:chExt cx="435483" cy="64008"/>
          </a:xfrm>
        </p:grpSpPr>
        <p:sp>
          <p:nvSpPr>
            <p:cNvPr id="4231" name="Oval 4230">
              <a:extLst>
                <a:ext uri="{FF2B5EF4-FFF2-40B4-BE49-F238E27FC236}">
                  <a16:creationId xmlns:a16="http://schemas.microsoft.com/office/drawing/2014/main" id="{9962AC5D-18C5-DC39-CC71-85D3FF546D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32" name="Oval 4231">
              <a:extLst>
                <a:ext uri="{FF2B5EF4-FFF2-40B4-BE49-F238E27FC236}">
                  <a16:creationId xmlns:a16="http://schemas.microsoft.com/office/drawing/2014/main" id="{81CD84EF-B1A6-50A6-C33A-9EABB71E8D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33" name="Oval 4232">
              <a:extLst>
                <a:ext uri="{FF2B5EF4-FFF2-40B4-BE49-F238E27FC236}">
                  <a16:creationId xmlns:a16="http://schemas.microsoft.com/office/drawing/2014/main" id="{FB9D6DC6-C032-A327-259C-6D636624CC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234" name="TextBox 4233">
            <a:extLst>
              <a:ext uri="{FF2B5EF4-FFF2-40B4-BE49-F238E27FC236}">
                <a16:creationId xmlns:a16="http://schemas.microsoft.com/office/drawing/2014/main" id="{9531D3E1-3D5E-D085-8EC5-E5A61A32C77C}"/>
              </a:ext>
            </a:extLst>
          </p:cNvPr>
          <p:cNvSpPr txBox="1"/>
          <p:nvPr/>
        </p:nvSpPr>
        <p:spPr>
          <a:xfrm flipH="1">
            <a:off x="2592332" y="4991280"/>
            <a:ext cx="854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(Delay)</a:t>
            </a:r>
          </a:p>
        </p:txBody>
      </p:sp>
      <p:sp>
        <p:nvSpPr>
          <p:cNvPr id="4235" name="TextBox 4234">
            <a:extLst>
              <a:ext uri="{FF2B5EF4-FFF2-40B4-BE49-F238E27FC236}">
                <a16:creationId xmlns:a16="http://schemas.microsoft.com/office/drawing/2014/main" id="{C308DFF2-C65F-8ADC-15F0-5E3578750CDB}"/>
              </a:ext>
            </a:extLst>
          </p:cNvPr>
          <p:cNvSpPr txBox="1"/>
          <p:nvPr/>
        </p:nvSpPr>
        <p:spPr>
          <a:xfrm flipH="1">
            <a:off x="5089414" y="4991280"/>
            <a:ext cx="854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(Delay)</a:t>
            </a:r>
          </a:p>
        </p:txBody>
      </p:sp>
      <p:sp>
        <p:nvSpPr>
          <p:cNvPr id="4236" name="Right Brace 4235">
            <a:extLst>
              <a:ext uri="{FF2B5EF4-FFF2-40B4-BE49-F238E27FC236}">
                <a16:creationId xmlns:a16="http://schemas.microsoft.com/office/drawing/2014/main" id="{14BE03F1-435C-2151-331E-9294F39304EB}"/>
              </a:ext>
            </a:extLst>
          </p:cNvPr>
          <p:cNvSpPr/>
          <p:nvPr/>
        </p:nvSpPr>
        <p:spPr bwMode="auto">
          <a:xfrm rot="5400000">
            <a:off x="4101909" y="4420405"/>
            <a:ext cx="280216" cy="1574365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37" name="TextBox 4236">
            <a:extLst>
              <a:ext uri="{FF2B5EF4-FFF2-40B4-BE49-F238E27FC236}">
                <a16:creationId xmlns:a16="http://schemas.microsoft.com/office/drawing/2014/main" id="{F8820325-0C43-B3CC-BBAB-896DE1312706}"/>
              </a:ext>
            </a:extLst>
          </p:cNvPr>
          <p:cNvSpPr txBox="1"/>
          <p:nvPr/>
        </p:nvSpPr>
        <p:spPr>
          <a:xfrm flipH="1">
            <a:off x="3593592" y="5372280"/>
            <a:ext cx="1279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(Repeatable)</a:t>
            </a:r>
          </a:p>
        </p:txBody>
      </p:sp>
    </p:spTree>
    <p:extLst>
      <p:ext uri="{BB962C8B-B14F-4D97-AF65-F5344CB8AC3E}">
        <p14:creationId xmlns:p14="http://schemas.microsoft.com/office/powerpoint/2010/main" val="9264092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access—I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FECC152-7C59-1AF1-A4E6-FC8F868986A9}"/>
              </a:ext>
            </a:extLst>
          </p:cNvPr>
          <p:cNvSpPr/>
          <p:nvPr/>
        </p:nvSpPr>
        <p:spPr>
          <a:xfrm>
            <a:off x="1239080" y="345365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8FA09F-FAD1-2F16-E595-C0E3AD91807A}"/>
              </a:ext>
            </a:extLst>
          </p:cNvPr>
          <p:cNvSpPr txBox="1"/>
          <p:nvPr/>
        </p:nvSpPr>
        <p:spPr>
          <a:xfrm>
            <a:off x="685800" y="3118131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FD89353-CCF8-FF28-3472-FBF48F46DF13}"/>
              </a:ext>
            </a:extLst>
          </p:cNvPr>
          <p:cNvSpPr>
            <a:spLocks noChangeAspect="1"/>
          </p:cNvSpPr>
          <p:nvPr/>
        </p:nvSpPr>
        <p:spPr>
          <a:xfrm>
            <a:off x="1148033" y="489580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4E7A09-CFD0-A6DA-DC35-C3C203D64D88}"/>
              </a:ext>
            </a:extLst>
          </p:cNvPr>
          <p:cNvSpPr txBox="1"/>
          <p:nvPr/>
        </p:nvSpPr>
        <p:spPr>
          <a:xfrm>
            <a:off x="746380" y="457159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AP1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A1D66F0-F964-4D5C-A165-3DD60069D31C}"/>
              </a:ext>
            </a:extLst>
          </p:cNvPr>
          <p:cNvGrpSpPr/>
          <p:nvPr/>
        </p:nvGrpSpPr>
        <p:grpSpPr>
          <a:xfrm>
            <a:off x="1458407" y="4730615"/>
            <a:ext cx="248518" cy="510273"/>
            <a:chOff x="5735362" y="2322318"/>
            <a:chExt cx="263580" cy="541198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508AF0A-05D0-E776-7790-2ED4893E9BB9}"/>
                </a:ext>
              </a:extLst>
            </p:cNvPr>
            <p:cNvCxnSpPr>
              <a:stCxn id="8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187B1FC-7BB4-DCB5-CAED-69B8ABC4DD4C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A36947A7-346B-2CC9-82BA-AF4C0F8B9021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3165D1AA-1B39-F11A-2E0D-B49A43A77234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A525649B-C000-DA66-A926-CB3A74952189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46A2CFDD-A015-1679-3286-E2321F6708A6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9809287F-DECE-A2A4-718F-ED1E94331C7F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CE528DF6-2FC6-19CB-64AE-B787D932506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5FD87B2B-06D2-9709-45DD-DE7ECE1800DB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Isosceles Triangle 57">
                <a:extLst>
                  <a:ext uri="{FF2B5EF4-FFF2-40B4-BE49-F238E27FC236}">
                    <a16:creationId xmlns:a16="http://schemas.microsoft.com/office/drawing/2014/main" id="{113D2773-9A4D-0361-9701-C08D40B473CF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748D620-56B3-6E18-6131-F7622EC307EB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FE05DBE3-628B-D31B-47D4-37D4BEC4DD4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951B7DC0-538B-3EB9-1E17-D33CCFBA46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6794DE9E-A242-0B0F-7FAD-AFF34ADC82DA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563F9856-83D0-C973-E354-F68066B3BFBB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D724CCD0-BF02-9C6E-3799-8370001B17A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B5DC2E5B-1592-07BA-FF73-7D53072B5B2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998703DA-2DDD-D854-0B99-B6EBDDE24EFA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A7670774-9EE1-1C96-1C7E-D4F29FE5B835}"/>
              </a:ext>
            </a:extLst>
          </p:cNvPr>
          <p:cNvSpPr/>
          <p:nvPr/>
        </p:nvSpPr>
        <p:spPr>
          <a:xfrm>
            <a:off x="1228857" y="415078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F5C2EC-E73A-A8D0-1138-53B6DCBCE984}"/>
              </a:ext>
            </a:extLst>
          </p:cNvPr>
          <p:cNvSpPr txBox="1"/>
          <p:nvPr/>
        </p:nvSpPr>
        <p:spPr>
          <a:xfrm>
            <a:off x="703761" y="3827608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EC49C71-38F6-C43A-1E35-71B8C0158342}"/>
              </a:ext>
            </a:extLst>
          </p:cNvPr>
          <p:cNvCxnSpPr/>
          <p:nvPr/>
        </p:nvCxnSpPr>
        <p:spPr>
          <a:xfrm>
            <a:off x="2007418" y="3726455"/>
            <a:ext cx="5586723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64628C1-4871-1AC2-B73C-2EBC7686D20D}"/>
              </a:ext>
            </a:extLst>
          </p:cNvPr>
          <p:cNvSpPr txBox="1"/>
          <p:nvPr/>
        </p:nvSpPr>
        <p:spPr>
          <a:xfrm>
            <a:off x="7755075" y="3580790"/>
            <a:ext cx="611316" cy="290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pic>
        <p:nvPicPr>
          <p:cNvPr id="16" name="Graphic 15" descr="Badge 1 outline">
            <a:extLst>
              <a:ext uri="{FF2B5EF4-FFF2-40B4-BE49-F238E27FC236}">
                <a16:creationId xmlns:a16="http://schemas.microsoft.com/office/drawing/2014/main" id="{A8171F36-182B-7204-DD76-48FF3C52D8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4640" y="4654296"/>
            <a:ext cx="344859" cy="344859"/>
          </a:xfrm>
          <a:prstGeom prst="rect">
            <a:avLst/>
          </a:prstGeom>
        </p:spPr>
      </p:pic>
      <p:pic>
        <p:nvPicPr>
          <p:cNvPr id="17" name="Graphic 16" descr="Badge 3 outline">
            <a:extLst>
              <a:ext uri="{FF2B5EF4-FFF2-40B4-BE49-F238E27FC236}">
                <a16:creationId xmlns:a16="http://schemas.microsoft.com/office/drawing/2014/main" id="{C7406B92-9323-2E19-32D3-78E45B6FDA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43400" y="4654296"/>
            <a:ext cx="344859" cy="34485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5D058EA2-0144-9290-B82E-B74775D087DB}"/>
              </a:ext>
            </a:extLst>
          </p:cNvPr>
          <p:cNvSpPr/>
          <p:nvPr/>
        </p:nvSpPr>
        <p:spPr>
          <a:xfrm>
            <a:off x="6060354" y="3886881"/>
            <a:ext cx="950046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AP2</a:t>
            </a:r>
          </a:p>
        </p:txBody>
      </p:sp>
      <p:pic>
        <p:nvPicPr>
          <p:cNvPr id="23" name="Graphic 22" descr="Badge 5 outline">
            <a:extLst>
              <a:ext uri="{FF2B5EF4-FFF2-40B4-BE49-F238E27FC236}">
                <a16:creationId xmlns:a16="http://schemas.microsoft.com/office/drawing/2014/main" id="{7D1BBFD3-E52A-E394-1784-7FF0A24CA0C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059168" y="3803904"/>
            <a:ext cx="344859" cy="34485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29F3858-EF1C-A75E-7012-3FDA88A2039D}"/>
              </a:ext>
            </a:extLst>
          </p:cNvPr>
          <p:cNvSpPr/>
          <p:nvPr/>
        </p:nvSpPr>
        <p:spPr>
          <a:xfrm>
            <a:off x="2414016" y="4725680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0E6C11D-EC54-66C4-9404-311137FD41E3}"/>
              </a:ext>
            </a:extLst>
          </p:cNvPr>
          <p:cNvCxnSpPr>
            <a:cxnSpLocks/>
          </p:cNvCxnSpPr>
          <p:nvPr/>
        </p:nvCxnSpPr>
        <p:spPr>
          <a:xfrm>
            <a:off x="2833846" y="5026260"/>
            <a:ext cx="900349" cy="3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EC92A2C-2A49-0F27-EF58-806A742E0A0B}"/>
              </a:ext>
            </a:extLst>
          </p:cNvPr>
          <p:cNvCxnSpPr/>
          <p:nvPr/>
        </p:nvCxnSpPr>
        <p:spPr>
          <a:xfrm>
            <a:off x="3734195" y="4706186"/>
            <a:ext cx="0" cy="627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 descr="Badge outline">
            <a:extLst>
              <a:ext uri="{FF2B5EF4-FFF2-40B4-BE49-F238E27FC236}">
                <a16:creationId xmlns:a16="http://schemas.microsoft.com/office/drawing/2014/main" id="{D32C527E-D0E7-214B-C2B1-8DCB4DA5536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69941" y="2953512"/>
            <a:ext cx="344859" cy="344859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6BCFDCB-D5AF-ACEB-F286-43122CB1E452}"/>
              </a:ext>
            </a:extLst>
          </p:cNvPr>
          <p:cNvSpPr/>
          <p:nvPr/>
        </p:nvSpPr>
        <p:spPr>
          <a:xfrm>
            <a:off x="3886200" y="4703231"/>
            <a:ext cx="412233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AD95E75-EB42-3779-795E-1F7C8DD0085A}"/>
              </a:ext>
            </a:extLst>
          </p:cNvPr>
          <p:cNvCxnSpPr>
            <a:cxnSpLocks/>
          </p:cNvCxnSpPr>
          <p:nvPr/>
        </p:nvCxnSpPr>
        <p:spPr>
          <a:xfrm>
            <a:off x="4546912" y="5020864"/>
            <a:ext cx="1343804" cy="4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89C9947-ABDB-14DA-7436-72361E9BCDEF}"/>
              </a:ext>
            </a:extLst>
          </p:cNvPr>
          <p:cNvCxnSpPr/>
          <p:nvPr/>
        </p:nvCxnSpPr>
        <p:spPr>
          <a:xfrm>
            <a:off x="5907504" y="4683737"/>
            <a:ext cx="0" cy="627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Graphic 26" descr="Badge 4 outline">
            <a:extLst>
              <a:ext uri="{FF2B5EF4-FFF2-40B4-BE49-F238E27FC236}">
                <a16:creationId xmlns:a16="http://schemas.microsoft.com/office/drawing/2014/main" id="{D4904E8E-4D24-B9F4-899F-08975B3350C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019800" y="2953512"/>
            <a:ext cx="344859" cy="344859"/>
          </a:xfrm>
          <a:prstGeom prst="rect">
            <a:avLst/>
          </a:prstGeom>
        </p:spPr>
      </p:pic>
      <p:sp>
        <p:nvSpPr>
          <p:cNvPr id="4100" name="Rectangle 4099">
            <a:extLst>
              <a:ext uri="{FF2B5EF4-FFF2-40B4-BE49-F238E27FC236}">
                <a16:creationId xmlns:a16="http://schemas.microsoft.com/office/drawing/2014/main" id="{74274D37-0E41-3AE3-4A54-982963A50FEB}"/>
              </a:ext>
            </a:extLst>
          </p:cNvPr>
          <p:cNvSpPr/>
          <p:nvPr/>
        </p:nvSpPr>
        <p:spPr bwMode="auto">
          <a:xfrm>
            <a:off x="2895600" y="2953512"/>
            <a:ext cx="467990" cy="1618079"/>
          </a:xfrm>
          <a:prstGeom prst="rect">
            <a:avLst/>
          </a:prstGeom>
          <a:solidFill>
            <a:srgbClr val="FFCC99">
              <a:alpha val="37000"/>
            </a:srgb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099" name="Group 4098">
            <a:extLst>
              <a:ext uri="{FF2B5EF4-FFF2-40B4-BE49-F238E27FC236}">
                <a16:creationId xmlns:a16="http://schemas.microsoft.com/office/drawing/2014/main" id="{669C81A3-FB21-33F3-13C2-C4A4165834FE}"/>
              </a:ext>
            </a:extLst>
          </p:cNvPr>
          <p:cNvGrpSpPr/>
          <p:nvPr/>
        </p:nvGrpSpPr>
        <p:grpSpPr>
          <a:xfrm>
            <a:off x="2895600" y="3118088"/>
            <a:ext cx="817045" cy="1371865"/>
            <a:chOff x="3121019" y="3118088"/>
            <a:chExt cx="817045" cy="137186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705FA04-3ECB-08AA-4ED9-7C6896D536F4}"/>
                </a:ext>
              </a:extLst>
            </p:cNvPr>
            <p:cNvSpPr/>
            <p:nvPr/>
          </p:nvSpPr>
          <p:spPr>
            <a:xfrm>
              <a:off x="3123930" y="3118088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DA7DBF8-B5D5-CB0A-1A34-60EB4659817D}"/>
                </a:ext>
              </a:extLst>
            </p:cNvPr>
            <p:cNvSpPr/>
            <p:nvPr/>
          </p:nvSpPr>
          <p:spPr>
            <a:xfrm>
              <a:off x="3238774" y="3118265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2CA2552-DAD0-5D23-3B9E-40EAC377F164}"/>
                </a:ext>
              </a:extLst>
            </p:cNvPr>
            <p:cNvSpPr/>
            <p:nvPr/>
          </p:nvSpPr>
          <p:spPr>
            <a:xfrm>
              <a:off x="3355647" y="3118088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6AE8878-EB4D-8C39-2613-9E4C26424BF4}"/>
                </a:ext>
              </a:extLst>
            </p:cNvPr>
            <p:cNvSpPr/>
            <p:nvPr/>
          </p:nvSpPr>
          <p:spPr>
            <a:xfrm>
              <a:off x="3472271" y="3118140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6A2B6F9-003F-C479-8BC1-915A84B0D94A}"/>
                </a:ext>
              </a:extLst>
            </p:cNvPr>
            <p:cNvSpPr/>
            <p:nvPr/>
          </p:nvSpPr>
          <p:spPr>
            <a:xfrm>
              <a:off x="3590019" y="311827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4523D0B-D972-DCB7-E6C1-BF2DB413EF17}"/>
                </a:ext>
              </a:extLst>
            </p:cNvPr>
            <p:cNvSpPr/>
            <p:nvPr/>
          </p:nvSpPr>
          <p:spPr>
            <a:xfrm>
              <a:off x="3706892" y="3118096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E1646F4-EF01-E44B-C4F5-FF6C49E1DD32}"/>
                </a:ext>
              </a:extLst>
            </p:cNvPr>
            <p:cNvSpPr/>
            <p:nvPr/>
          </p:nvSpPr>
          <p:spPr>
            <a:xfrm>
              <a:off x="3821315" y="311810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B72DC0A-7307-AEAE-BF89-50FD064F177B}"/>
                </a:ext>
              </a:extLst>
            </p:cNvPr>
            <p:cNvSpPr/>
            <p:nvPr/>
          </p:nvSpPr>
          <p:spPr>
            <a:xfrm>
              <a:off x="3121019" y="3881491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EFA7ABC-8E19-4A2E-B459-798A52D3AED2}"/>
                </a:ext>
              </a:extLst>
            </p:cNvPr>
            <p:cNvSpPr/>
            <p:nvPr/>
          </p:nvSpPr>
          <p:spPr>
            <a:xfrm>
              <a:off x="3238767" y="3881625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A0C0437-4B94-D57B-FBEC-1F571D0739BB}"/>
                </a:ext>
              </a:extLst>
            </p:cNvPr>
            <p:cNvSpPr/>
            <p:nvPr/>
          </p:nvSpPr>
          <p:spPr>
            <a:xfrm>
              <a:off x="3355640" y="3881448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02BD8ED-55D6-A558-D323-52029146BB54}"/>
                </a:ext>
              </a:extLst>
            </p:cNvPr>
            <p:cNvSpPr/>
            <p:nvPr/>
          </p:nvSpPr>
          <p:spPr>
            <a:xfrm>
              <a:off x="3472264" y="3881499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2B69AAB-767C-A66A-5788-54D581D32C11}"/>
                </a:ext>
              </a:extLst>
            </p:cNvPr>
            <p:cNvSpPr/>
            <p:nvPr/>
          </p:nvSpPr>
          <p:spPr>
            <a:xfrm>
              <a:off x="3590011" y="3881633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ABBCD3D-BBC8-DFDA-F9CE-D6A2DA5F8A7B}"/>
                </a:ext>
              </a:extLst>
            </p:cNvPr>
            <p:cNvSpPr/>
            <p:nvPr/>
          </p:nvSpPr>
          <p:spPr>
            <a:xfrm>
              <a:off x="3706884" y="3881456"/>
              <a:ext cx="116749" cy="60832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DD05F9C-1AFB-595A-7710-A33D7011472B}"/>
                </a:ext>
              </a:extLst>
            </p:cNvPr>
            <p:cNvSpPr/>
            <p:nvPr/>
          </p:nvSpPr>
          <p:spPr>
            <a:xfrm>
              <a:off x="3821307" y="3881464"/>
              <a:ext cx="116749" cy="60832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8EAD49B-B41E-4033-639E-1F641F6551C2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971800"/>
            <a:ext cx="0" cy="2514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101" name="Rectangle 4100">
            <a:extLst>
              <a:ext uri="{FF2B5EF4-FFF2-40B4-BE49-F238E27FC236}">
                <a16:creationId xmlns:a16="http://schemas.microsoft.com/office/drawing/2014/main" id="{90019016-B97C-FEBB-8258-B190C6B7A05D}"/>
              </a:ext>
            </a:extLst>
          </p:cNvPr>
          <p:cNvSpPr/>
          <p:nvPr/>
        </p:nvSpPr>
        <p:spPr>
          <a:xfrm>
            <a:off x="4403392" y="3125480"/>
            <a:ext cx="1575854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02" name="Straight Connector 4101">
            <a:extLst>
              <a:ext uri="{FF2B5EF4-FFF2-40B4-BE49-F238E27FC236}">
                <a16:creationId xmlns:a16="http://schemas.microsoft.com/office/drawing/2014/main" id="{7A6F101E-6F64-CE16-B0DD-7E97A32B5784}"/>
              </a:ext>
            </a:extLst>
          </p:cNvPr>
          <p:cNvCxnSpPr/>
          <p:nvPr/>
        </p:nvCxnSpPr>
        <p:spPr>
          <a:xfrm>
            <a:off x="7010400" y="4681728"/>
            <a:ext cx="0" cy="627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3" name="Straight Arrow Connector 4102">
            <a:extLst>
              <a:ext uri="{FF2B5EF4-FFF2-40B4-BE49-F238E27FC236}">
                <a16:creationId xmlns:a16="http://schemas.microsoft.com/office/drawing/2014/main" id="{06A98B85-B530-768B-8D07-748FF9A7C62F}"/>
              </a:ext>
            </a:extLst>
          </p:cNvPr>
          <p:cNvCxnSpPr>
            <a:cxnSpLocks/>
          </p:cNvCxnSpPr>
          <p:nvPr/>
        </p:nvCxnSpPr>
        <p:spPr>
          <a:xfrm>
            <a:off x="6047596" y="5029200"/>
            <a:ext cx="9628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TextBox 4104">
            <a:extLst>
              <a:ext uri="{FF2B5EF4-FFF2-40B4-BE49-F238E27FC236}">
                <a16:creationId xmlns:a16="http://schemas.microsoft.com/office/drawing/2014/main" id="{C06B24BB-9E24-4CE2-C651-EA3522B51371}"/>
              </a:ext>
            </a:extLst>
          </p:cNvPr>
          <p:cNvSpPr txBox="1"/>
          <p:nvPr/>
        </p:nvSpPr>
        <p:spPr>
          <a:xfrm>
            <a:off x="2819400" y="2667000"/>
            <a:ext cx="590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BSS1</a:t>
            </a:r>
          </a:p>
        </p:txBody>
      </p:sp>
      <p:sp>
        <p:nvSpPr>
          <p:cNvPr id="4106" name="Rectangle 2">
            <a:extLst>
              <a:ext uri="{FF2B5EF4-FFF2-40B4-BE49-F238E27FC236}">
                <a16:creationId xmlns:a16="http://schemas.microsoft.com/office/drawing/2014/main" id="{23C4C00B-D3C1-7A45-2453-F18E1A45D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8458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kern="0" dirty="0">
                <a:solidFill>
                  <a:srgbClr val="4F81BD"/>
                </a:solidFill>
                <a:latin typeface="Calibri" pitchFamily="34" charset="0"/>
              </a:rPr>
              <a:t>The building block can enable coordination across multiple BSSs: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① AP1 solicits “chirps”, range denotes BSS  ② Chirp responses ③ AP1 allocates </a:t>
            </a:r>
            <a:r>
              <a:rPr lang="en-US" sz="1800" b="0" kern="0" dirty="0" err="1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TxOPs</a:t>
            </a:r>
            <a:endParaRPr lang="en-US" sz="1800" b="0" kern="0" dirty="0">
              <a:latin typeface="Calibri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kern="0" dirty="0">
                <a:latin typeface="Calibri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STA2 transmits directly to AP2—no STA2 data is ever decoded by AP1—only chirp </a:t>
            </a:r>
            <a:endParaRPr lang="en-US" sz="1800" b="0" i="1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kern="0" dirty="0">
              <a:latin typeface="Calibri" pitchFamily="34" charset="0"/>
            </a:endParaRPr>
          </a:p>
          <a:p>
            <a:pPr>
              <a:buFont typeface="Times New Roman" pitchFamily="16" charset="0"/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83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Sketch of one possible scheme:</a:t>
            </a:r>
            <a:endParaRPr lang="en-US" sz="4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Multiple APs (same or different ESS) collaborate loosely (are aware of each other)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rgbClr val="4F81BD"/>
                </a:solidFill>
                <a:latin typeface="Calibri" pitchFamily="34" charset="0"/>
              </a:rPr>
              <a:t>Assume no pre-negotiated agreements between APs: “zero state” collaboration</a:t>
            </a: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One AP, at its choosing, solicits 4</a:t>
            </a:r>
            <a:r>
              <a:rPr lang="en-US" sz="18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 “chirps” from STAs with traffic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Could be further restricted to STAs suffering unfairness in medium access due to placement of interferers, extended latency due to EDCA or collisions, etc.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Responses do not have to be from STAs associated with that AP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BSS can be denoted by slot</a:t>
            </a:r>
          </a:p>
          <a:p>
            <a:pPr marL="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AP can then allocate time-shared </a:t>
            </a:r>
            <a:r>
              <a:rPr lang="en-US" sz="1800" b="0" dirty="0" err="1">
                <a:solidFill>
                  <a:schemeClr val="tx1"/>
                </a:solidFill>
                <a:latin typeface="Calibri" pitchFamily="34" charset="0"/>
              </a:rPr>
              <a:t>TxOPs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No need for that AP to decode data from STAs of other APs—only needs to detect chirp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Fully anonymous operation—STAs send only generic chirp outside their BSSs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Enables low transmit power, by facilitating no-interference operation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Enables flexible clearing of difficult corner cases without resorting to negotiated agreements across several BSSs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Coordinated medium access—II</a:t>
            </a:r>
          </a:p>
        </p:txBody>
      </p:sp>
    </p:spTree>
    <p:extLst>
      <p:ext uri="{BB962C8B-B14F-4D97-AF65-F5344CB8AC3E}">
        <p14:creationId xmlns:p14="http://schemas.microsoft.com/office/powerpoint/2010/main" val="4026142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Spec work, testing, and fit with UHR goals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0070C0"/>
                </a:solidFill>
                <a:latin typeface="Calibri" pitchFamily="34" charset="0"/>
              </a:rPr>
              <a:t>Basic UL medium access </a:t>
            </a:r>
            <a:r>
              <a:rPr lang="en-US" sz="2000" b="0" dirty="0">
                <a:solidFill>
                  <a:schemeClr val="tx1"/>
                </a:solidFill>
                <a:latin typeface="Calibri" pitchFamily="34" charset="0"/>
              </a:rPr>
              <a:t>(slides 3-7 here)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Requires essentially no spec development or interoperability testing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Would be useful to add a statement that a bare “chirp” can be ignored entirely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“Chirps” in basic UL medium access do not impose normative requirements on receivers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“Chirps” are informative for intended receiver; we’d prefer all other STAs to ignore them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Basic detection is the best-proven element of the entire standard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Robust detection of 4</a:t>
            </a:r>
            <a:r>
              <a:rPr lang="en-US" sz="160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s sequences is built into essentially all Wi-Fi chips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Extensions and further applications require spec development &amp; testing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Not unusually complicated, especially in simplest cases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Fit with UHR goals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“Chirps” enable avoiding indirect collisions and resulting delay and interference, enable very low transmit power STAs, and provide a flexible building block for diverse future extensions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015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latin typeface="Calibri" pitchFamily="34" charset="0"/>
              </a:rPr>
              <a:t>A framework has been outlined that allows STAs: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to access the medium efficiently (quickly, and without collisions),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outside the scope of pre-scheduled agreements, 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to complete transmissions reliably (low or no loss due to interferers),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i="1" dirty="0">
                <a:solidFill>
                  <a:srgbClr val="0070C0"/>
                </a:solidFill>
                <a:latin typeface="Calibri" pitchFamily="34" charset="0"/>
              </a:rPr>
              <a:t>even at greatly reduced transmit power levels</a:t>
            </a:r>
            <a:r>
              <a:rPr lang="en-US" sz="1700" b="0" dirty="0">
                <a:solidFill>
                  <a:srgbClr val="0070C0"/>
                </a:solidFill>
                <a:latin typeface="Calibri" pitchFamily="34" charset="0"/>
              </a:rPr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using adaptations of the most basic and well-proven IEEE 802.11 channel access and detection methods.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Essentially no specification development work or interoperability testing should be required for the most basic version.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The framework is highly flexible and can be extended in multiple directions.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In addition to the fundamental usefulness of these goals, they fit the theme of ultra-high reliability.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729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References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56538" cy="4114800"/>
          </a:xfrm>
          <a:ln/>
        </p:spPr>
        <p:txBody>
          <a:bodyPr/>
          <a:lstStyle/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“P802.11bn PAR”, September 21, 2003: cf. </a:t>
            </a:r>
            <a:r>
              <a:rPr lang="en-US" sz="1600" b="0" dirty="0">
                <a:latin typeface="Calibri" pitchFamily="34" charset="0"/>
                <a:hlinkClick r:id="rId3"/>
              </a:rPr>
              <a:t>https://development.standards.ieee.org/myproject-web/app#viewpar/14476/10639</a:t>
            </a:r>
            <a:r>
              <a:rPr lang="en-US" sz="1600" b="0" dirty="0">
                <a:latin typeface="Calibri" pitchFamily="34" charset="0"/>
              </a:rPr>
              <a:t>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802.11-23/0092r0, “Preemption”,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802.11-23/1174r0, “TXOP preemption follow up”, K. Ryu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802.11-23/1192r0, “Overlapped indication to support preemption”, D. </a:t>
            </a:r>
            <a:r>
              <a:rPr lang="en-US" sz="1600" b="0" dirty="0" err="1">
                <a:latin typeface="Calibri" pitchFamily="34" charset="0"/>
              </a:rPr>
              <a:t>Verenzuela</a:t>
            </a:r>
            <a:r>
              <a:rPr lang="en-US" sz="1600" b="0" dirty="0">
                <a:latin typeface="Calibri" pitchFamily="34" charset="0"/>
              </a:rPr>
              <a:t>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802.11-23/1229r1, “Preemption for Low Latency Application (follow up)”,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802.11-23/1242r0, “Considerations on Inter-PPDU based Preemption Scheme”, J. Moon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802.11-23/1886r3, “Preemption techniques to meet low-latency (LL) targets”, G. </a:t>
            </a:r>
            <a:r>
              <a:rPr lang="en-US" sz="1600" b="0" dirty="0" err="1">
                <a:latin typeface="Calibri" pitchFamily="34" charset="0"/>
              </a:rPr>
              <a:t>Chisci</a:t>
            </a:r>
            <a:r>
              <a:rPr lang="en-US" sz="1600" b="0" dirty="0">
                <a:latin typeface="Calibri" pitchFamily="34" charset="0"/>
              </a:rPr>
              <a:t>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latin typeface="Calibri" pitchFamily="34" charset="0"/>
              </a:rPr>
              <a:t>Doc. IEEE 802.11-24/0102r0, “TXOP Level Preemption for Low Latency Application”, J. Fang et al.</a:t>
            </a:r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3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APPENDIX—“UHR in one sentence”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What is “UHR”, in one sentence?</a:t>
            </a:r>
          </a:p>
          <a:p>
            <a:pPr marL="34747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Tying idealized goals to concrete layer 1-2 IEEE 802.11 elements will promote successful deployment and accelerate adoption of the eventual Wi-Fi program.</a:t>
            </a:r>
          </a:p>
          <a:p>
            <a:pPr marL="34747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Better still: having goals, methods, and solutions that are capable of being measured and demonstrated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“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UHR achieves ultra-high reliability by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minimizing or eliminating collisions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tightly managing interference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, achieving (… among others …)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minimum latency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maximum energy efficiency</a:t>
            </a:r>
            <a:r>
              <a:rPr lang="en-US" sz="1800" b="0" dirty="0">
                <a:solidFill>
                  <a:srgbClr val="FF0000"/>
                </a:solidFill>
                <a:latin typeface="Calibri" pitchFamily="34" charset="0"/>
              </a:rPr>
              <a:t>.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”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The framework outlined here fits the theme of ultra-high reliability and links the theme to tangible elements of basic IEEE 802.11 design.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483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UHR has many goals and themes; lower latency; higher throughput for some SINRs; reduced packet loss; improved energy efficiency [1].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Ideally, all these objectives should be addressable by common methods. It is therefore useful to investigate optimized universal building blocks.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For all the UHR themes above, it is useful to add methods for STAs: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access the medium efficiently (quickly, and without collisions),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outside the scope of pre-scheduled agreements,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to complete transmissions reliably (low or no loss due to interferers),</a:t>
            </a:r>
          </a:p>
          <a:p>
            <a:pPr marL="285750" indent="-285750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i="1" dirty="0">
                <a:solidFill>
                  <a:srgbClr val="0070C0"/>
                </a:solidFill>
                <a:latin typeface="Calibri" pitchFamily="34" charset="0"/>
              </a:rPr>
              <a:t>even at greatly reduced transmit power levels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This presentation approaches this design problem from the PHY viewpoint.</a:t>
            </a: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It is possible to design 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optimized and universal building blocks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that achieve all the above goals, </a:t>
            </a:r>
            <a:r>
              <a:rPr lang="en-US" sz="1800" b="0" i="1" dirty="0">
                <a:solidFill>
                  <a:schemeClr val="tx1"/>
                </a:solidFill>
                <a:latin typeface="Calibri" pitchFamily="34" charset="0"/>
              </a:rPr>
              <a:t>even when many devices cannot hear some or even most transmissions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575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Uplink medium access, without pre-negotiated schedule, basic issues: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STA1, low transmit power (say 0 dBm) transmits to 4 SS AP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Co-channel devices are also listening and competing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Diverse group of devices, often listening with only 1 SS, and spatially scattered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STA1 must hold all such devices off the air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85E9D47-8FA1-A03D-5967-70834AC289C1}"/>
              </a:ext>
            </a:extLst>
          </p:cNvPr>
          <p:cNvGrpSpPr/>
          <p:nvPr/>
        </p:nvGrpSpPr>
        <p:grpSpPr>
          <a:xfrm>
            <a:off x="350553" y="2514600"/>
            <a:ext cx="8252686" cy="3124200"/>
            <a:chOff x="350553" y="2667000"/>
            <a:chExt cx="8252686" cy="3124200"/>
          </a:xfrm>
        </p:grpSpPr>
        <p:grpSp>
          <p:nvGrpSpPr>
            <p:cNvPr id="4203" name="Group 4202">
              <a:extLst>
                <a:ext uri="{FF2B5EF4-FFF2-40B4-BE49-F238E27FC236}">
                  <a16:creationId xmlns:a16="http://schemas.microsoft.com/office/drawing/2014/main" id="{34959D89-9C5C-17FE-FA62-C4F0D439BC43}"/>
                </a:ext>
              </a:extLst>
            </p:cNvPr>
            <p:cNvGrpSpPr/>
            <p:nvPr/>
          </p:nvGrpSpPr>
          <p:grpSpPr>
            <a:xfrm>
              <a:off x="350553" y="2667000"/>
              <a:ext cx="8183847" cy="3124200"/>
              <a:chOff x="290470" y="2808706"/>
              <a:chExt cx="8183847" cy="3124200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A613829F-EFF7-E790-9497-9E1C8A27A3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21019" y="3499519"/>
                <a:ext cx="3025050" cy="1347811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4F81BD"/>
                </a:solidFill>
                <a:prstDash val="solid"/>
                <a:headEnd type="stealth"/>
                <a:tailEnd type="none"/>
              </a:ln>
              <a:effectLst/>
            </p:spPr>
          </p:cxn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CAD35E8F-E478-1844-36BF-6A3348AD2483}"/>
                  </a:ext>
                </a:extLst>
              </p:cNvPr>
              <p:cNvGrpSpPr/>
              <p:nvPr/>
            </p:nvGrpSpPr>
            <p:grpSpPr>
              <a:xfrm>
                <a:off x="3735137" y="2808706"/>
                <a:ext cx="764070" cy="642687"/>
                <a:chOff x="4980182" y="2006600"/>
                <a:chExt cx="1018760" cy="856916"/>
              </a:xfrm>
            </p:grpSpPr>
            <p:sp>
              <p:nvSpPr>
                <p:cNvPr id="4182" name="Oval 4181">
                  <a:extLst>
                    <a:ext uri="{FF2B5EF4-FFF2-40B4-BE49-F238E27FC236}">
                      <a16:creationId xmlns:a16="http://schemas.microsoft.com/office/drawing/2014/main" id="{BFFDF528-2B60-5867-DCAA-11F9172A55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406178" y="2497515"/>
                  <a:ext cx="329184" cy="329184"/>
                </a:xfrm>
                <a:prstGeom prst="ellipse">
                  <a:avLst/>
                </a:prstGeom>
                <a:pattFill prst="ltUpDiag">
                  <a:fgClr>
                    <a:srgbClr val="4F81BD"/>
                  </a:fgClr>
                  <a:bgClr>
                    <a:schemeClr val="bg1"/>
                  </a:bgClr>
                </a:patt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800" kern="0">
                    <a:solidFill>
                      <a:sysClr val="window" lastClr="FFFFFF"/>
                    </a:solidFill>
                  </a:endParaRPr>
                </a:p>
              </p:txBody>
            </p:sp>
            <p:sp>
              <p:nvSpPr>
                <p:cNvPr id="4183" name="TextBox 4182">
                  <a:extLst>
                    <a:ext uri="{FF2B5EF4-FFF2-40B4-BE49-F238E27FC236}">
                      <a16:creationId xmlns:a16="http://schemas.microsoft.com/office/drawing/2014/main" id="{42A1DC11-5FDA-034A-C68A-005186A29BBD}"/>
                    </a:ext>
                  </a:extLst>
                </p:cNvPr>
                <p:cNvSpPr txBox="1"/>
                <p:nvPr/>
              </p:nvSpPr>
              <p:spPr>
                <a:xfrm>
                  <a:off x="4980182" y="2006600"/>
                  <a:ext cx="737809" cy="4924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800" kern="0" dirty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</a:rPr>
                    <a:t>AP1</a:t>
                  </a:r>
                </a:p>
              </p:txBody>
            </p:sp>
            <p:grpSp>
              <p:nvGrpSpPr>
                <p:cNvPr id="4184" name="Group 4183">
                  <a:extLst>
                    <a:ext uri="{FF2B5EF4-FFF2-40B4-BE49-F238E27FC236}">
                      <a16:creationId xmlns:a16="http://schemas.microsoft.com/office/drawing/2014/main" id="{B23BA624-203D-0F70-8B37-31C550BAF9E7}"/>
                    </a:ext>
                  </a:extLst>
                </p:cNvPr>
                <p:cNvGrpSpPr/>
                <p:nvPr/>
              </p:nvGrpSpPr>
              <p:grpSpPr>
                <a:xfrm>
                  <a:off x="5735362" y="2322318"/>
                  <a:ext cx="263580" cy="541198"/>
                  <a:chOff x="5735362" y="2322318"/>
                  <a:chExt cx="263580" cy="541198"/>
                </a:xfrm>
              </p:grpSpPr>
              <p:cxnSp>
                <p:nvCxnSpPr>
                  <p:cNvPr id="4185" name="Straight Connector 4184">
                    <a:extLst>
                      <a:ext uri="{FF2B5EF4-FFF2-40B4-BE49-F238E27FC236}">
                        <a16:creationId xmlns:a16="http://schemas.microsoft.com/office/drawing/2014/main" id="{4005BC3E-D6D0-CD97-A732-806A7ABCC8C4}"/>
                      </a:ext>
                    </a:extLst>
                  </p:cNvPr>
                  <p:cNvCxnSpPr>
                    <a:stCxn id="4182" idx="6"/>
                  </p:cNvCxnSpPr>
                  <p:nvPr/>
                </p:nvCxnSpPr>
                <p:spPr>
                  <a:xfrm>
                    <a:off x="5735362" y="2662107"/>
                    <a:ext cx="128027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86" name="Straight Connector 4185">
                    <a:extLst>
                      <a:ext uri="{FF2B5EF4-FFF2-40B4-BE49-F238E27FC236}">
                        <a16:creationId xmlns:a16="http://schemas.microsoft.com/office/drawing/2014/main" id="{5F6374B5-5E36-C552-916B-C79F09340C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863389" y="2406316"/>
                    <a:ext cx="0" cy="45720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187" name="Group 4186">
                    <a:extLst>
                      <a:ext uri="{FF2B5EF4-FFF2-40B4-BE49-F238E27FC236}">
                        <a16:creationId xmlns:a16="http://schemas.microsoft.com/office/drawing/2014/main" id="{C9D01A77-E494-FC4A-B15F-8C6619CA9B20}"/>
                      </a:ext>
                    </a:extLst>
                  </p:cNvPr>
                  <p:cNvGrpSpPr/>
                  <p:nvPr/>
                </p:nvGrpSpPr>
                <p:grpSpPr>
                  <a:xfrm>
                    <a:off x="5863389" y="2322318"/>
                    <a:ext cx="133648" cy="83998"/>
                    <a:chOff x="5863389" y="2322318"/>
                    <a:chExt cx="133648" cy="83998"/>
                  </a:xfrm>
                </p:grpSpPr>
                <p:cxnSp>
                  <p:nvCxnSpPr>
                    <p:cNvPr id="4200" name="Straight Connector 4199">
                      <a:extLst>
                        <a:ext uri="{FF2B5EF4-FFF2-40B4-BE49-F238E27FC236}">
                          <a16:creationId xmlns:a16="http://schemas.microsoft.com/office/drawing/2014/main" id="{45670335-EE5A-B54F-C9E0-D4A648F0C8C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863389" y="2406316"/>
                      <a:ext cx="120316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01" name="Straight Connector 4200">
                      <a:extLst>
                        <a:ext uri="{FF2B5EF4-FFF2-40B4-BE49-F238E27FC236}">
                          <a16:creationId xmlns:a16="http://schemas.microsoft.com/office/drawing/2014/main" id="{1A26AD3E-FE12-938D-528D-A5D9B871C66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983705" y="2362200"/>
                      <a:ext cx="0" cy="4411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202" name="Isosceles Triangle 4201">
                      <a:extLst>
                        <a:ext uri="{FF2B5EF4-FFF2-40B4-BE49-F238E27FC236}">
                          <a16:creationId xmlns:a16="http://schemas.microsoft.com/office/drawing/2014/main" id="{D429716E-D795-79FC-8B88-CEEAD7540B70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969605" y="2322318"/>
                      <a:ext cx="27432" cy="27432"/>
                    </a:xfrm>
                    <a:prstGeom prst="triangl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800"/>
                    </a:p>
                  </p:txBody>
                </p:sp>
              </p:grpSp>
              <p:grpSp>
                <p:nvGrpSpPr>
                  <p:cNvPr id="4188" name="Group 4187">
                    <a:extLst>
                      <a:ext uri="{FF2B5EF4-FFF2-40B4-BE49-F238E27FC236}">
                        <a16:creationId xmlns:a16="http://schemas.microsoft.com/office/drawing/2014/main" id="{B7052994-C096-D4AD-F5E2-B8FDC22AF4DE}"/>
                      </a:ext>
                    </a:extLst>
                  </p:cNvPr>
                  <p:cNvGrpSpPr/>
                  <p:nvPr/>
                </p:nvGrpSpPr>
                <p:grpSpPr>
                  <a:xfrm>
                    <a:off x="5865294" y="2474718"/>
                    <a:ext cx="133648" cy="83998"/>
                    <a:chOff x="5863389" y="2322318"/>
                    <a:chExt cx="133648" cy="83998"/>
                  </a:xfrm>
                </p:grpSpPr>
                <p:cxnSp>
                  <p:nvCxnSpPr>
                    <p:cNvPr id="4197" name="Straight Connector 4196">
                      <a:extLst>
                        <a:ext uri="{FF2B5EF4-FFF2-40B4-BE49-F238E27FC236}">
                          <a16:creationId xmlns:a16="http://schemas.microsoft.com/office/drawing/2014/main" id="{FD9AA5C6-1539-423E-4165-FEDEA7C080D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863389" y="2406316"/>
                      <a:ext cx="120316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98" name="Straight Connector 4197">
                      <a:extLst>
                        <a:ext uri="{FF2B5EF4-FFF2-40B4-BE49-F238E27FC236}">
                          <a16:creationId xmlns:a16="http://schemas.microsoft.com/office/drawing/2014/main" id="{35447276-145E-7D9B-048C-46E127FD7D9B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983705" y="2362200"/>
                      <a:ext cx="0" cy="4411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99" name="Isosceles Triangle 4198">
                      <a:extLst>
                        <a:ext uri="{FF2B5EF4-FFF2-40B4-BE49-F238E27FC236}">
                          <a16:creationId xmlns:a16="http://schemas.microsoft.com/office/drawing/2014/main" id="{DCF22FD8-A8DA-6828-975A-235752AACC7E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969605" y="2322318"/>
                      <a:ext cx="27432" cy="27432"/>
                    </a:xfrm>
                    <a:prstGeom prst="triangl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800"/>
                    </a:p>
                  </p:txBody>
                </p:sp>
              </p:grpSp>
              <p:grpSp>
                <p:nvGrpSpPr>
                  <p:cNvPr id="4189" name="Group 4188">
                    <a:extLst>
                      <a:ext uri="{FF2B5EF4-FFF2-40B4-BE49-F238E27FC236}">
                        <a16:creationId xmlns:a16="http://schemas.microsoft.com/office/drawing/2014/main" id="{F7D05C43-4E67-F59C-6DC7-3C68E58C3314}"/>
                      </a:ext>
                    </a:extLst>
                  </p:cNvPr>
                  <p:cNvGrpSpPr/>
                  <p:nvPr/>
                </p:nvGrpSpPr>
                <p:grpSpPr>
                  <a:xfrm>
                    <a:off x="5865294" y="2627118"/>
                    <a:ext cx="133648" cy="83998"/>
                    <a:chOff x="5863389" y="2322318"/>
                    <a:chExt cx="133648" cy="83998"/>
                  </a:xfrm>
                </p:grpSpPr>
                <p:cxnSp>
                  <p:nvCxnSpPr>
                    <p:cNvPr id="4194" name="Straight Connector 4193">
                      <a:extLst>
                        <a:ext uri="{FF2B5EF4-FFF2-40B4-BE49-F238E27FC236}">
                          <a16:creationId xmlns:a16="http://schemas.microsoft.com/office/drawing/2014/main" id="{4EBBC49F-9564-22E5-EF3C-57568F1C452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863389" y="2406316"/>
                      <a:ext cx="120316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95" name="Straight Connector 4194">
                      <a:extLst>
                        <a:ext uri="{FF2B5EF4-FFF2-40B4-BE49-F238E27FC236}">
                          <a16:creationId xmlns:a16="http://schemas.microsoft.com/office/drawing/2014/main" id="{C442255C-BEDC-E7B3-7FC0-EE29A043E5F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983705" y="2362200"/>
                      <a:ext cx="0" cy="4411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96" name="Isosceles Triangle 4195">
                      <a:extLst>
                        <a:ext uri="{FF2B5EF4-FFF2-40B4-BE49-F238E27FC236}">
                          <a16:creationId xmlns:a16="http://schemas.microsoft.com/office/drawing/2014/main" id="{DEDE316C-10DC-754F-5BE7-641DE5CAF0D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969605" y="2322318"/>
                      <a:ext cx="27432" cy="27432"/>
                    </a:xfrm>
                    <a:prstGeom prst="triangl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800"/>
                    </a:p>
                  </p:txBody>
                </p:sp>
              </p:grpSp>
              <p:grpSp>
                <p:nvGrpSpPr>
                  <p:cNvPr id="4190" name="Group 4189">
                    <a:extLst>
                      <a:ext uri="{FF2B5EF4-FFF2-40B4-BE49-F238E27FC236}">
                        <a16:creationId xmlns:a16="http://schemas.microsoft.com/office/drawing/2014/main" id="{197267E4-B37E-C40B-F182-0AAB0146C126}"/>
                      </a:ext>
                    </a:extLst>
                  </p:cNvPr>
                  <p:cNvGrpSpPr/>
                  <p:nvPr/>
                </p:nvGrpSpPr>
                <p:grpSpPr>
                  <a:xfrm>
                    <a:off x="5865294" y="2779518"/>
                    <a:ext cx="133648" cy="83998"/>
                    <a:chOff x="5863389" y="2322318"/>
                    <a:chExt cx="133648" cy="83998"/>
                  </a:xfrm>
                </p:grpSpPr>
                <p:cxnSp>
                  <p:nvCxnSpPr>
                    <p:cNvPr id="4191" name="Straight Connector 4190">
                      <a:extLst>
                        <a:ext uri="{FF2B5EF4-FFF2-40B4-BE49-F238E27FC236}">
                          <a16:creationId xmlns:a16="http://schemas.microsoft.com/office/drawing/2014/main" id="{63E31227-091B-54B2-4F1C-02B44D223FE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863389" y="2406316"/>
                      <a:ext cx="120316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92" name="Straight Connector 4191">
                      <a:extLst>
                        <a:ext uri="{FF2B5EF4-FFF2-40B4-BE49-F238E27FC236}">
                          <a16:creationId xmlns:a16="http://schemas.microsoft.com/office/drawing/2014/main" id="{207E6EDD-CD97-5FE9-BD0E-4738BF7B9DC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5983705" y="2362200"/>
                      <a:ext cx="0" cy="4411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93" name="Isosceles Triangle 4192">
                      <a:extLst>
                        <a:ext uri="{FF2B5EF4-FFF2-40B4-BE49-F238E27FC236}">
                          <a16:creationId xmlns:a16="http://schemas.microsoft.com/office/drawing/2014/main" id="{026D670A-DF2A-A8B5-21EC-35C0515DCF5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969605" y="2322318"/>
                      <a:ext cx="27432" cy="27432"/>
                    </a:xfrm>
                    <a:prstGeom prst="triangl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800"/>
                    </a:p>
                  </p:txBody>
                </p:sp>
              </p:grpSp>
            </p:grpSp>
          </p:grp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FA1EE64E-454F-6DAD-7AC6-1E94242B3030}"/>
                  </a:ext>
                </a:extLst>
              </p:cNvPr>
              <p:cNvSpPr/>
              <p:nvPr/>
            </p:nvSpPr>
            <p:spPr>
              <a:xfrm>
                <a:off x="1473403" y="4154165"/>
                <a:ext cx="151991" cy="151137"/>
              </a:xfrm>
              <a:prstGeom prst="ellipse">
                <a:avLst/>
              </a:prstGeom>
              <a:pattFill prst="ltUpDiag">
                <a:fgClr>
                  <a:srgbClr val="FFC000"/>
                </a:fgClr>
                <a:bgClr>
                  <a:schemeClr val="bg1"/>
                </a:bgClr>
              </a:patt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800" kern="0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43188D37-1FEE-57D2-4503-EFF806AC3AE6}"/>
                  </a:ext>
                </a:extLst>
              </p:cNvPr>
              <p:cNvSpPr/>
              <p:nvPr/>
            </p:nvSpPr>
            <p:spPr>
              <a:xfrm>
                <a:off x="2502100" y="4655817"/>
                <a:ext cx="151991" cy="151137"/>
              </a:xfrm>
              <a:prstGeom prst="ellipse">
                <a:avLst/>
              </a:prstGeom>
              <a:pattFill prst="ltUpDiag">
                <a:fgClr>
                  <a:srgbClr val="FFC000"/>
                </a:fgClr>
                <a:bgClr>
                  <a:schemeClr val="bg1"/>
                </a:bgClr>
              </a:patt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800" kern="0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82DF957C-2902-9BBF-8347-F3C708FAB3C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6422" y="3240390"/>
                <a:ext cx="246888" cy="246888"/>
              </a:xfrm>
              <a:prstGeom prst="ellipse">
                <a:avLst/>
              </a:prstGeom>
              <a:pattFill prst="ltUpDiag">
                <a:fgClr>
                  <a:srgbClr val="4F81BD"/>
                </a:fgClr>
                <a:bgClr>
                  <a:schemeClr val="bg1"/>
                </a:bgClr>
              </a:patt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800" kern="0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F2758458-82E5-5A7B-D401-37885A6108B9}"/>
                  </a:ext>
                </a:extLst>
              </p:cNvPr>
              <p:cNvSpPr/>
              <p:nvPr/>
            </p:nvSpPr>
            <p:spPr>
              <a:xfrm>
                <a:off x="8083777" y="2884151"/>
                <a:ext cx="151991" cy="151137"/>
              </a:xfrm>
              <a:prstGeom prst="ellipse">
                <a:avLst/>
              </a:prstGeom>
              <a:pattFill prst="ltUpDiag">
                <a:fgClr>
                  <a:srgbClr val="FFC000"/>
                </a:fgClr>
                <a:bgClr>
                  <a:schemeClr val="bg1"/>
                </a:bgClr>
              </a:patt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800" kern="0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5E3E2678-29F8-8C7B-0D51-AC77FC4B7E30}"/>
                  </a:ext>
                </a:extLst>
              </p:cNvPr>
              <p:cNvSpPr/>
              <p:nvPr/>
            </p:nvSpPr>
            <p:spPr>
              <a:xfrm>
                <a:off x="4146754" y="4954263"/>
                <a:ext cx="151991" cy="151137"/>
              </a:xfrm>
              <a:prstGeom prst="ellipse">
                <a:avLst/>
              </a:prstGeom>
              <a:pattFill prst="ltUpDiag">
                <a:fgClr>
                  <a:srgbClr val="FFC000"/>
                </a:fgClr>
                <a:bgClr>
                  <a:schemeClr val="bg1"/>
                </a:bgClr>
              </a:patt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sz="1800" kern="0">
                  <a:solidFill>
                    <a:sysClr val="window" lastClr="FFFFFF"/>
                  </a:solidFill>
                </a:endParaRPr>
              </a:p>
            </p:txBody>
          </p:sp>
          <p:cxnSp>
            <p:nvCxnSpPr>
              <p:cNvPr id="4100" name="Straight Arrow Connector 4099">
                <a:extLst>
                  <a:ext uri="{FF2B5EF4-FFF2-40B4-BE49-F238E27FC236}">
                    <a16:creationId xmlns:a16="http://schemas.microsoft.com/office/drawing/2014/main" id="{2CF62E11-94DD-ABF6-2E7E-E91AD111DC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91620" y="4278715"/>
                <a:ext cx="5826187" cy="645307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bg1">
                    <a:lumMod val="65000"/>
                  </a:schemeClr>
                </a:solidFill>
                <a:prstDash val="lgDash"/>
                <a:headEnd type="stealth"/>
                <a:tailEnd type="none"/>
              </a:ln>
              <a:effectLst/>
            </p:spPr>
          </p:cxnSp>
          <p:cxnSp>
            <p:nvCxnSpPr>
              <p:cNvPr id="4101" name="Straight Arrow Connector 4100">
                <a:extLst>
                  <a:ext uri="{FF2B5EF4-FFF2-40B4-BE49-F238E27FC236}">
                    <a16:creationId xmlns:a16="http://schemas.microsoft.com/office/drawing/2014/main" id="{F3D7CCF1-ACEA-737C-C822-A0CDC51956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35743" y="4731386"/>
                <a:ext cx="4710326" cy="185759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bg1">
                    <a:lumMod val="65000"/>
                  </a:schemeClr>
                </a:solidFill>
                <a:prstDash val="lgDash"/>
                <a:headEnd type="stealth"/>
                <a:tailEnd type="none"/>
              </a:ln>
              <a:effectLst/>
            </p:spPr>
          </p:cxnSp>
          <p:cxnSp>
            <p:nvCxnSpPr>
              <p:cNvPr id="4102" name="Straight Arrow Connector 4101">
                <a:extLst>
                  <a:ext uri="{FF2B5EF4-FFF2-40B4-BE49-F238E27FC236}">
                    <a16:creationId xmlns:a16="http://schemas.microsoft.com/office/drawing/2014/main" id="{52FA19C1-401F-A99D-82B1-3426B65A60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77204" y="4924022"/>
                <a:ext cx="3240602" cy="96953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bg1">
                    <a:lumMod val="65000"/>
                  </a:schemeClr>
                </a:solidFill>
                <a:prstDash val="lgDash"/>
                <a:headEnd type="stealth"/>
                <a:tailEnd type="none"/>
              </a:ln>
              <a:effectLst/>
            </p:spPr>
          </p:cxnSp>
          <p:cxnSp>
            <p:nvCxnSpPr>
              <p:cNvPr id="4109" name="Straight Arrow Connector 4108">
                <a:extLst>
                  <a:ext uri="{FF2B5EF4-FFF2-40B4-BE49-F238E27FC236}">
                    <a16:creationId xmlns:a16="http://schemas.microsoft.com/office/drawing/2014/main" id="{9754B3E2-70AE-C57D-1B22-C0986F2EE9A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912295" y="3159794"/>
                <a:ext cx="208696" cy="1571591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bg1">
                    <a:lumMod val="65000"/>
                  </a:schemeClr>
                </a:solidFill>
                <a:prstDash val="lgDash"/>
                <a:headEnd type="stealth"/>
                <a:tailEnd type="none"/>
              </a:ln>
              <a:effectLst/>
            </p:spPr>
          </p:cxnSp>
          <p:grpSp>
            <p:nvGrpSpPr>
              <p:cNvPr id="4116" name="Group 4115">
                <a:extLst>
                  <a:ext uri="{FF2B5EF4-FFF2-40B4-BE49-F238E27FC236}">
                    <a16:creationId xmlns:a16="http://schemas.microsoft.com/office/drawing/2014/main" id="{1E707615-1734-2663-9BAE-981059FD4FF9}"/>
                  </a:ext>
                </a:extLst>
              </p:cNvPr>
              <p:cNvGrpSpPr/>
              <p:nvPr/>
            </p:nvGrpSpPr>
            <p:grpSpPr>
              <a:xfrm>
                <a:off x="8276632" y="2835946"/>
                <a:ext cx="197685" cy="177299"/>
                <a:chOff x="11035509" y="2042920"/>
                <a:chExt cx="263580" cy="236398"/>
              </a:xfrm>
            </p:grpSpPr>
            <p:cxnSp>
              <p:nvCxnSpPr>
                <p:cNvPr id="4172" name="Straight Connector 4171">
                  <a:extLst>
                    <a:ext uri="{FF2B5EF4-FFF2-40B4-BE49-F238E27FC236}">
                      <a16:creationId xmlns:a16="http://schemas.microsoft.com/office/drawing/2014/main" id="{ACB01DDE-53CF-6D8C-7356-8A081759876E}"/>
                    </a:ext>
                  </a:extLst>
                </p:cNvPr>
                <p:cNvCxnSpPr/>
                <p:nvPr/>
              </p:nvCxnSpPr>
              <p:spPr>
                <a:xfrm>
                  <a:off x="11035509" y="2230309"/>
                  <a:ext cx="12802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73" name="Straight Connector 4172">
                  <a:extLst>
                    <a:ext uri="{FF2B5EF4-FFF2-40B4-BE49-F238E27FC236}">
                      <a16:creationId xmlns:a16="http://schemas.microsoft.com/office/drawing/2014/main" id="{8BE7DB00-ED24-5008-863B-3D740BAF5F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63536" y="2126918"/>
                  <a:ext cx="0" cy="1524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74" name="Group 4173">
                  <a:extLst>
                    <a:ext uri="{FF2B5EF4-FFF2-40B4-BE49-F238E27FC236}">
                      <a16:creationId xmlns:a16="http://schemas.microsoft.com/office/drawing/2014/main" id="{C0466ACD-507C-CA3C-24F8-48832375A6D0}"/>
                    </a:ext>
                  </a:extLst>
                </p:cNvPr>
                <p:cNvGrpSpPr/>
                <p:nvPr/>
              </p:nvGrpSpPr>
              <p:grpSpPr>
                <a:xfrm>
                  <a:off x="11165441" y="2042920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79" name="Straight Connector 4178">
                    <a:extLst>
                      <a:ext uri="{FF2B5EF4-FFF2-40B4-BE49-F238E27FC236}">
                        <a16:creationId xmlns:a16="http://schemas.microsoft.com/office/drawing/2014/main" id="{911FF3FF-A338-3A88-88C3-9925C33147FC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80" name="Straight Connector 4179">
                    <a:extLst>
                      <a:ext uri="{FF2B5EF4-FFF2-40B4-BE49-F238E27FC236}">
                        <a16:creationId xmlns:a16="http://schemas.microsoft.com/office/drawing/2014/main" id="{B901D8D1-6D8C-8500-623A-2DD4A81220C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81" name="Isosceles Triangle 4180">
                    <a:extLst>
                      <a:ext uri="{FF2B5EF4-FFF2-40B4-BE49-F238E27FC236}">
                        <a16:creationId xmlns:a16="http://schemas.microsoft.com/office/drawing/2014/main" id="{17D636CF-0872-5ACC-1931-7517EFC0387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  <p:grpSp>
              <p:nvGrpSpPr>
                <p:cNvPr id="4175" name="Group 4174">
                  <a:extLst>
                    <a:ext uri="{FF2B5EF4-FFF2-40B4-BE49-F238E27FC236}">
                      <a16:creationId xmlns:a16="http://schemas.microsoft.com/office/drawing/2014/main" id="{311E4D35-D948-090D-0D7E-B3D959A50CE3}"/>
                    </a:ext>
                  </a:extLst>
                </p:cNvPr>
                <p:cNvGrpSpPr/>
                <p:nvPr/>
              </p:nvGrpSpPr>
              <p:grpSpPr>
                <a:xfrm>
                  <a:off x="11165441" y="2195320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76" name="Straight Connector 4175">
                    <a:extLst>
                      <a:ext uri="{FF2B5EF4-FFF2-40B4-BE49-F238E27FC236}">
                        <a16:creationId xmlns:a16="http://schemas.microsoft.com/office/drawing/2014/main" id="{3E71F9CE-258E-7DAA-1FED-7F6C3203E56B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77" name="Straight Connector 4176">
                    <a:extLst>
                      <a:ext uri="{FF2B5EF4-FFF2-40B4-BE49-F238E27FC236}">
                        <a16:creationId xmlns:a16="http://schemas.microsoft.com/office/drawing/2014/main" id="{7858E980-97C1-C3D7-C9F8-F3C47D22458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78" name="Isosceles Triangle 4177">
                    <a:extLst>
                      <a:ext uri="{FF2B5EF4-FFF2-40B4-BE49-F238E27FC236}">
                        <a16:creationId xmlns:a16="http://schemas.microsoft.com/office/drawing/2014/main" id="{480728D4-9DE3-4E2D-F5AD-8EFDDBBB7172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</p:grpSp>
          <p:grpSp>
            <p:nvGrpSpPr>
              <p:cNvPr id="4117" name="Group 4116">
                <a:extLst>
                  <a:ext uri="{FF2B5EF4-FFF2-40B4-BE49-F238E27FC236}">
                    <a16:creationId xmlns:a16="http://schemas.microsoft.com/office/drawing/2014/main" id="{B667A5FD-D259-7B65-6469-4A775733913A}"/>
                  </a:ext>
                </a:extLst>
              </p:cNvPr>
              <p:cNvGrpSpPr/>
              <p:nvPr/>
            </p:nvGrpSpPr>
            <p:grpSpPr>
              <a:xfrm>
                <a:off x="2663644" y="4599440"/>
                <a:ext cx="197685" cy="177299"/>
                <a:chOff x="11035509" y="2042920"/>
                <a:chExt cx="263580" cy="236398"/>
              </a:xfrm>
            </p:grpSpPr>
            <p:cxnSp>
              <p:nvCxnSpPr>
                <p:cNvPr id="4162" name="Straight Connector 4161">
                  <a:extLst>
                    <a:ext uri="{FF2B5EF4-FFF2-40B4-BE49-F238E27FC236}">
                      <a16:creationId xmlns:a16="http://schemas.microsoft.com/office/drawing/2014/main" id="{296D3EC4-45D7-B22D-D99C-B6DA439242BD}"/>
                    </a:ext>
                  </a:extLst>
                </p:cNvPr>
                <p:cNvCxnSpPr/>
                <p:nvPr/>
              </p:nvCxnSpPr>
              <p:spPr>
                <a:xfrm>
                  <a:off x="11035509" y="2230309"/>
                  <a:ext cx="12802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3" name="Straight Connector 4162">
                  <a:extLst>
                    <a:ext uri="{FF2B5EF4-FFF2-40B4-BE49-F238E27FC236}">
                      <a16:creationId xmlns:a16="http://schemas.microsoft.com/office/drawing/2014/main" id="{58BB0237-683D-E0A1-476A-18BB6BAD5C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63536" y="2126918"/>
                  <a:ext cx="0" cy="1524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64" name="Group 4163">
                  <a:extLst>
                    <a:ext uri="{FF2B5EF4-FFF2-40B4-BE49-F238E27FC236}">
                      <a16:creationId xmlns:a16="http://schemas.microsoft.com/office/drawing/2014/main" id="{D938526D-DFD9-DA0B-DB07-74DBE5C7EE43}"/>
                    </a:ext>
                  </a:extLst>
                </p:cNvPr>
                <p:cNvGrpSpPr/>
                <p:nvPr/>
              </p:nvGrpSpPr>
              <p:grpSpPr>
                <a:xfrm>
                  <a:off x="11165441" y="2042920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69" name="Straight Connector 4168">
                    <a:extLst>
                      <a:ext uri="{FF2B5EF4-FFF2-40B4-BE49-F238E27FC236}">
                        <a16:creationId xmlns:a16="http://schemas.microsoft.com/office/drawing/2014/main" id="{5AAC9C01-E6CF-4DC6-17AD-7BC43F963A81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70" name="Straight Connector 4169">
                    <a:extLst>
                      <a:ext uri="{FF2B5EF4-FFF2-40B4-BE49-F238E27FC236}">
                        <a16:creationId xmlns:a16="http://schemas.microsoft.com/office/drawing/2014/main" id="{5B4EFC45-0923-25FD-E882-4058283E22D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71" name="Isosceles Triangle 4170">
                    <a:extLst>
                      <a:ext uri="{FF2B5EF4-FFF2-40B4-BE49-F238E27FC236}">
                        <a16:creationId xmlns:a16="http://schemas.microsoft.com/office/drawing/2014/main" id="{B8C0CABC-8CD0-83CB-1F14-D8922CB56BE4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  <p:grpSp>
              <p:nvGrpSpPr>
                <p:cNvPr id="4165" name="Group 4164">
                  <a:extLst>
                    <a:ext uri="{FF2B5EF4-FFF2-40B4-BE49-F238E27FC236}">
                      <a16:creationId xmlns:a16="http://schemas.microsoft.com/office/drawing/2014/main" id="{CB64D5AA-776C-2BCC-931D-B29DF4000C30}"/>
                    </a:ext>
                  </a:extLst>
                </p:cNvPr>
                <p:cNvGrpSpPr/>
                <p:nvPr/>
              </p:nvGrpSpPr>
              <p:grpSpPr>
                <a:xfrm>
                  <a:off x="11165441" y="2195320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66" name="Straight Connector 4165">
                    <a:extLst>
                      <a:ext uri="{FF2B5EF4-FFF2-40B4-BE49-F238E27FC236}">
                        <a16:creationId xmlns:a16="http://schemas.microsoft.com/office/drawing/2014/main" id="{038299F5-7939-79BC-539D-1757BF6A15BC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67" name="Straight Connector 4166">
                    <a:extLst>
                      <a:ext uri="{FF2B5EF4-FFF2-40B4-BE49-F238E27FC236}">
                        <a16:creationId xmlns:a16="http://schemas.microsoft.com/office/drawing/2014/main" id="{AA63BE25-7FFD-0BF1-3915-5A5288030A7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68" name="Isosceles Triangle 4167">
                    <a:extLst>
                      <a:ext uri="{FF2B5EF4-FFF2-40B4-BE49-F238E27FC236}">
                        <a16:creationId xmlns:a16="http://schemas.microsoft.com/office/drawing/2014/main" id="{4560AB23-DF66-30EE-4A9D-EEE2E70D705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</p:grpSp>
          <p:grpSp>
            <p:nvGrpSpPr>
              <p:cNvPr id="4118" name="Group 4117">
                <a:extLst>
                  <a:ext uri="{FF2B5EF4-FFF2-40B4-BE49-F238E27FC236}">
                    <a16:creationId xmlns:a16="http://schemas.microsoft.com/office/drawing/2014/main" id="{553A883F-5495-1A74-5E88-36807ACE05D8}"/>
                  </a:ext>
                </a:extLst>
              </p:cNvPr>
              <p:cNvGrpSpPr/>
              <p:nvPr/>
            </p:nvGrpSpPr>
            <p:grpSpPr>
              <a:xfrm>
                <a:off x="1648032" y="4172530"/>
                <a:ext cx="100236" cy="62999"/>
                <a:chOff x="5863389" y="2322318"/>
                <a:chExt cx="133648" cy="83998"/>
              </a:xfrm>
            </p:grpSpPr>
            <p:cxnSp>
              <p:nvCxnSpPr>
                <p:cNvPr id="4159" name="Straight Connector 4158">
                  <a:extLst>
                    <a:ext uri="{FF2B5EF4-FFF2-40B4-BE49-F238E27FC236}">
                      <a16:creationId xmlns:a16="http://schemas.microsoft.com/office/drawing/2014/main" id="{D56C190A-7981-0C9D-7EA5-CAEB4E8769E4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0" name="Straight Connector 4159">
                  <a:extLst>
                    <a:ext uri="{FF2B5EF4-FFF2-40B4-BE49-F238E27FC236}">
                      <a16:creationId xmlns:a16="http://schemas.microsoft.com/office/drawing/2014/main" id="{B24C9C1C-FBA8-3572-D4E1-31917DC7B3F9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61" name="Isosceles Triangle 4160">
                  <a:extLst>
                    <a:ext uri="{FF2B5EF4-FFF2-40B4-BE49-F238E27FC236}">
                      <a16:creationId xmlns:a16="http://schemas.microsoft.com/office/drawing/2014/main" id="{641570B0-D35C-57F5-70F8-C8DD505DF48C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4119" name="Group 4118">
                <a:extLst>
                  <a:ext uri="{FF2B5EF4-FFF2-40B4-BE49-F238E27FC236}">
                    <a16:creationId xmlns:a16="http://schemas.microsoft.com/office/drawing/2014/main" id="{0EDEB854-0B07-FD9E-C4E5-4C9B6DDDFD90}"/>
                  </a:ext>
                </a:extLst>
              </p:cNvPr>
              <p:cNvGrpSpPr/>
              <p:nvPr/>
            </p:nvGrpSpPr>
            <p:grpSpPr>
              <a:xfrm>
                <a:off x="4332961" y="4976690"/>
                <a:ext cx="100236" cy="62999"/>
                <a:chOff x="5863389" y="2322318"/>
                <a:chExt cx="133648" cy="83998"/>
              </a:xfrm>
            </p:grpSpPr>
            <p:cxnSp>
              <p:nvCxnSpPr>
                <p:cNvPr id="4156" name="Straight Connector 4155">
                  <a:extLst>
                    <a:ext uri="{FF2B5EF4-FFF2-40B4-BE49-F238E27FC236}">
                      <a16:creationId xmlns:a16="http://schemas.microsoft.com/office/drawing/2014/main" id="{DBA63D97-AB51-2A8C-FD29-2845B0F0FA50}"/>
                    </a:ext>
                  </a:extLst>
                </p:cNvPr>
                <p:cNvCxnSpPr/>
                <p:nvPr/>
              </p:nvCxnSpPr>
              <p:spPr>
                <a:xfrm>
                  <a:off x="5863389" y="2406316"/>
                  <a:ext cx="1203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7" name="Straight Connector 4156">
                  <a:extLst>
                    <a:ext uri="{FF2B5EF4-FFF2-40B4-BE49-F238E27FC236}">
                      <a16:creationId xmlns:a16="http://schemas.microsoft.com/office/drawing/2014/main" id="{466A7EE0-4006-52AD-FB79-B15CB28264D2}"/>
                    </a:ext>
                  </a:extLst>
                </p:cNvPr>
                <p:cNvCxnSpPr/>
                <p:nvPr/>
              </p:nvCxnSpPr>
              <p:spPr>
                <a:xfrm flipV="1">
                  <a:off x="5983705" y="2362200"/>
                  <a:ext cx="0" cy="4411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58" name="Isosceles Triangle 4157">
                  <a:extLst>
                    <a:ext uri="{FF2B5EF4-FFF2-40B4-BE49-F238E27FC236}">
                      <a16:creationId xmlns:a16="http://schemas.microsoft.com/office/drawing/2014/main" id="{F74CEB20-E3A0-D3BF-C54E-2ECD5708EDC1}"/>
                    </a:ext>
                  </a:extLst>
                </p:cNvPr>
                <p:cNvSpPr/>
                <p:nvPr/>
              </p:nvSpPr>
              <p:spPr>
                <a:xfrm rot="10800000">
                  <a:off x="5969605" y="2322318"/>
                  <a:ext cx="27432" cy="27432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4120" name="TextBox 4119">
                <a:extLst>
                  <a:ext uri="{FF2B5EF4-FFF2-40B4-BE49-F238E27FC236}">
                    <a16:creationId xmlns:a16="http://schemas.microsoft.com/office/drawing/2014/main" id="{786AC20C-9916-70AB-7202-A07D5D731D14}"/>
                  </a:ext>
                </a:extLst>
              </p:cNvPr>
              <p:cNvSpPr txBox="1"/>
              <p:nvPr/>
            </p:nvSpPr>
            <p:spPr>
              <a:xfrm>
                <a:off x="290470" y="2884906"/>
                <a:ext cx="553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sz="1800" kern="0" dirty="0">
                    <a:solidFill>
                      <a:sysClr val="windowText" lastClr="000000"/>
                    </a:solidFill>
                    <a:latin typeface="Calibri" panose="020F0502020204030204" pitchFamily="34" charset="0"/>
                  </a:rPr>
                  <a:t>AP2</a:t>
                </a:r>
              </a:p>
            </p:txBody>
          </p:sp>
          <p:grpSp>
            <p:nvGrpSpPr>
              <p:cNvPr id="4121" name="Group 4120">
                <a:extLst>
                  <a:ext uri="{FF2B5EF4-FFF2-40B4-BE49-F238E27FC236}">
                    <a16:creationId xmlns:a16="http://schemas.microsoft.com/office/drawing/2014/main" id="{605421C8-0C2A-A6D9-0B65-C783F75EB03C}"/>
                  </a:ext>
                </a:extLst>
              </p:cNvPr>
              <p:cNvGrpSpPr/>
              <p:nvPr/>
            </p:nvGrpSpPr>
            <p:grpSpPr>
              <a:xfrm>
                <a:off x="933726" y="3114890"/>
                <a:ext cx="197685" cy="405899"/>
                <a:chOff x="5735362" y="2322318"/>
                <a:chExt cx="263580" cy="541198"/>
              </a:xfrm>
            </p:grpSpPr>
            <p:cxnSp>
              <p:nvCxnSpPr>
                <p:cNvPr id="4138" name="Straight Connector 4137">
                  <a:extLst>
                    <a:ext uri="{FF2B5EF4-FFF2-40B4-BE49-F238E27FC236}">
                      <a16:creationId xmlns:a16="http://schemas.microsoft.com/office/drawing/2014/main" id="{5C3B4433-14CD-A88B-8F0D-BC8621F98678}"/>
                    </a:ext>
                  </a:extLst>
                </p:cNvPr>
                <p:cNvCxnSpPr/>
                <p:nvPr/>
              </p:nvCxnSpPr>
              <p:spPr>
                <a:xfrm>
                  <a:off x="5735362" y="2662107"/>
                  <a:ext cx="12802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9" name="Straight Connector 4138">
                  <a:extLst>
                    <a:ext uri="{FF2B5EF4-FFF2-40B4-BE49-F238E27FC236}">
                      <a16:creationId xmlns:a16="http://schemas.microsoft.com/office/drawing/2014/main" id="{785F12BA-5F6D-A67F-CCF2-6692390977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63389" y="2406316"/>
                  <a:ext cx="0" cy="457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40" name="Group 4139">
                  <a:extLst>
                    <a:ext uri="{FF2B5EF4-FFF2-40B4-BE49-F238E27FC236}">
                      <a16:creationId xmlns:a16="http://schemas.microsoft.com/office/drawing/2014/main" id="{B505CACD-1431-10E9-A6D7-1A22F3718320}"/>
                    </a:ext>
                  </a:extLst>
                </p:cNvPr>
                <p:cNvGrpSpPr/>
                <p:nvPr/>
              </p:nvGrpSpPr>
              <p:grpSpPr>
                <a:xfrm>
                  <a:off x="5863389" y="2322318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53" name="Straight Connector 4152">
                    <a:extLst>
                      <a:ext uri="{FF2B5EF4-FFF2-40B4-BE49-F238E27FC236}">
                        <a16:creationId xmlns:a16="http://schemas.microsoft.com/office/drawing/2014/main" id="{58EF22BF-481F-C2BA-32C1-85C88473679D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54" name="Straight Connector 4153">
                    <a:extLst>
                      <a:ext uri="{FF2B5EF4-FFF2-40B4-BE49-F238E27FC236}">
                        <a16:creationId xmlns:a16="http://schemas.microsoft.com/office/drawing/2014/main" id="{D1916072-31FD-EC27-9D71-C69E2D63BCE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55" name="Isosceles Triangle 4154">
                    <a:extLst>
                      <a:ext uri="{FF2B5EF4-FFF2-40B4-BE49-F238E27FC236}">
                        <a16:creationId xmlns:a16="http://schemas.microsoft.com/office/drawing/2014/main" id="{ED79F2EC-D9F4-5BF7-B2F1-6BCFB046030B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  <p:grpSp>
              <p:nvGrpSpPr>
                <p:cNvPr id="4141" name="Group 4140">
                  <a:extLst>
                    <a:ext uri="{FF2B5EF4-FFF2-40B4-BE49-F238E27FC236}">
                      <a16:creationId xmlns:a16="http://schemas.microsoft.com/office/drawing/2014/main" id="{4C0A61C9-48FB-4234-62D1-BD898294BC2C}"/>
                    </a:ext>
                  </a:extLst>
                </p:cNvPr>
                <p:cNvGrpSpPr/>
                <p:nvPr/>
              </p:nvGrpSpPr>
              <p:grpSpPr>
                <a:xfrm>
                  <a:off x="5865294" y="2474718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50" name="Straight Connector 4149">
                    <a:extLst>
                      <a:ext uri="{FF2B5EF4-FFF2-40B4-BE49-F238E27FC236}">
                        <a16:creationId xmlns:a16="http://schemas.microsoft.com/office/drawing/2014/main" id="{EC49D14A-F632-98F1-E81C-3853565290F6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51" name="Straight Connector 4150">
                    <a:extLst>
                      <a:ext uri="{FF2B5EF4-FFF2-40B4-BE49-F238E27FC236}">
                        <a16:creationId xmlns:a16="http://schemas.microsoft.com/office/drawing/2014/main" id="{D3000019-B8FF-AC37-C18C-0124F55F345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52" name="Isosceles Triangle 4151">
                    <a:extLst>
                      <a:ext uri="{FF2B5EF4-FFF2-40B4-BE49-F238E27FC236}">
                        <a16:creationId xmlns:a16="http://schemas.microsoft.com/office/drawing/2014/main" id="{5D70B4CE-9AF0-97E0-A316-8AF1FF59B664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  <p:grpSp>
              <p:nvGrpSpPr>
                <p:cNvPr id="4142" name="Group 4141">
                  <a:extLst>
                    <a:ext uri="{FF2B5EF4-FFF2-40B4-BE49-F238E27FC236}">
                      <a16:creationId xmlns:a16="http://schemas.microsoft.com/office/drawing/2014/main" id="{8B38749B-5161-547A-77C8-9CF7784D8961}"/>
                    </a:ext>
                  </a:extLst>
                </p:cNvPr>
                <p:cNvGrpSpPr/>
                <p:nvPr/>
              </p:nvGrpSpPr>
              <p:grpSpPr>
                <a:xfrm>
                  <a:off x="5865294" y="2627118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47" name="Straight Connector 4146">
                    <a:extLst>
                      <a:ext uri="{FF2B5EF4-FFF2-40B4-BE49-F238E27FC236}">
                        <a16:creationId xmlns:a16="http://schemas.microsoft.com/office/drawing/2014/main" id="{633FD96D-6679-6604-B2C8-B3E4EF6AF2C2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48" name="Straight Connector 4147">
                    <a:extLst>
                      <a:ext uri="{FF2B5EF4-FFF2-40B4-BE49-F238E27FC236}">
                        <a16:creationId xmlns:a16="http://schemas.microsoft.com/office/drawing/2014/main" id="{221C6739-E6D2-F5A1-A15C-7EDCBEBFA88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49" name="Isosceles Triangle 4148">
                    <a:extLst>
                      <a:ext uri="{FF2B5EF4-FFF2-40B4-BE49-F238E27FC236}">
                        <a16:creationId xmlns:a16="http://schemas.microsoft.com/office/drawing/2014/main" id="{AC9AB5EB-90E2-BBD6-D0DB-465F8F60876D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  <p:grpSp>
              <p:nvGrpSpPr>
                <p:cNvPr id="4143" name="Group 4142">
                  <a:extLst>
                    <a:ext uri="{FF2B5EF4-FFF2-40B4-BE49-F238E27FC236}">
                      <a16:creationId xmlns:a16="http://schemas.microsoft.com/office/drawing/2014/main" id="{2341F712-4D80-48B3-961F-5616C91F0A28}"/>
                    </a:ext>
                  </a:extLst>
                </p:cNvPr>
                <p:cNvGrpSpPr/>
                <p:nvPr/>
              </p:nvGrpSpPr>
              <p:grpSpPr>
                <a:xfrm>
                  <a:off x="5865294" y="2779518"/>
                  <a:ext cx="133648" cy="83998"/>
                  <a:chOff x="5863389" y="2322318"/>
                  <a:chExt cx="133648" cy="83998"/>
                </a:xfrm>
              </p:grpSpPr>
              <p:cxnSp>
                <p:nvCxnSpPr>
                  <p:cNvPr id="4144" name="Straight Connector 4143">
                    <a:extLst>
                      <a:ext uri="{FF2B5EF4-FFF2-40B4-BE49-F238E27FC236}">
                        <a16:creationId xmlns:a16="http://schemas.microsoft.com/office/drawing/2014/main" id="{E15A31CD-F081-43DB-86E7-16D0C174F116}"/>
                      </a:ext>
                    </a:extLst>
                  </p:cNvPr>
                  <p:cNvCxnSpPr/>
                  <p:nvPr/>
                </p:nvCxnSpPr>
                <p:spPr>
                  <a:xfrm>
                    <a:off x="5863389" y="2406316"/>
                    <a:ext cx="120316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45" name="Straight Connector 4144">
                    <a:extLst>
                      <a:ext uri="{FF2B5EF4-FFF2-40B4-BE49-F238E27FC236}">
                        <a16:creationId xmlns:a16="http://schemas.microsoft.com/office/drawing/2014/main" id="{A3FDC100-1F88-2976-837D-A1C1C7F5483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983705" y="2362200"/>
                    <a:ext cx="0" cy="44116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46" name="Isosceles Triangle 4145">
                    <a:extLst>
                      <a:ext uri="{FF2B5EF4-FFF2-40B4-BE49-F238E27FC236}">
                        <a16:creationId xmlns:a16="http://schemas.microsoft.com/office/drawing/2014/main" id="{34E52F42-7C9B-4C9E-2EFD-E570AAD69A6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69605" y="2322318"/>
                    <a:ext cx="27432" cy="2743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800"/>
                  </a:p>
                </p:txBody>
              </p:sp>
            </p:grpSp>
          </p:grpSp>
          <p:cxnSp>
            <p:nvCxnSpPr>
              <p:cNvPr id="4133" name="Straight Arrow Connector 4132">
                <a:extLst>
                  <a:ext uri="{FF2B5EF4-FFF2-40B4-BE49-F238E27FC236}">
                    <a16:creationId xmlns:a16="http://schemas.microsoft.com/office/drawing/2014/main" id="{4747FB75-0E7E-FA8A-7BE3-A720BE0C12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87866" y="3472297"/>
                <a:ext cx="6404819" cy="1430643"/>
              </a:xfrm>
              <a:prstGeom prst="straightConnector1">
                <a:avLst/>
              </a:prstGeom>
              <a:noFill/>
              <a:ln w="15875" cap="flat" cmpd="sng" algn="ctr">
                <a:solidFill>
                  <a:schemeClr val="bg1">
                    <a:lumMod val="65000"/>
                  </a:schemeClr>
                </a:solidFill>
                <a:prstDash val="lgDash"/>
                <a:headEnd type="stealth"/>
                <a:tailEnd type="none"/>
              </a:ln>
              <a:effectLst/>
            </p:spPr>
          </p:cxnSp>
          <p:grpSp>
            <p:nvGrpSpPr>
              <p:cNvPr id="4135" name="Group 4134">
                <a:extLst>
                  <a:ext uri="{FF2B5EF4-FFF2-40B4-BE49-F238E27FC236}">
                    <a16:creationId xmlns:a16="http://schemas.microsoft.com/office/drawing/2014/main" id="{78AF8E04-0AEF-53D9-A82A-DC69B4FE9FE7}"/>
                  </a:ext>
                </a:extLst>
              </p:cNvPr>
              <p:cNvGrpSpPr/>
              <p:nvPr/>
            </p:nvGrpSpPr>
            <p:grpSpPr>
              <a:xfrm>
                <a:off x="7609656" y="4837552"/>
                <a:ext cx="848544" cy="1095354"/>
                <a:chOff x="7609656" y="4391046"/>
                <a:chExt cx="848544" cy="1095354"/>
              </a:xfrm>
            </p:grpSpPr>
            <p:sp>
              <p:nvSpPr>
                <p:cNvPr id="4136" name="Oval 4135">
                  <a:extLst>
                    <a:ext uri="{FF2B5EF4-FFF2-40B4-BE49-F238E27FC236}">
                      <a16:creationId xmlns:a16="http://schemas.microsoft.com/office/drawing/2014/main" id="{CFA7A77B-C565-9F94-2D76-AFE75CCD44B6}"/>
                    </a:ext>
                  </a:extLst>
                </p:cNvPr>
                <p:cNvSpPr/>
                <p:nvPr/>
              </p:nvSpPr>
              <p:spPr>
                <a:xfrm>
                  <a:off x="7849009" y="4391046"/>
                  <a:ext cx="151991" cy="151137"/>
                </a:xfrm>
                <a:prstGeom prst="ellipse">
                  <a:avLst/>
                </a:prstGeom>
                <a:pattFill prst="ltUpDiag">
                  <a:fgClr>
                    <a:srgbClr val="FFC000"/>
                  </a:fgClr>
                  <a:bgClr>
                    <a:schemeClr val="bg1"/>
                  </a:bgClr>
                </a:patt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sz="1800" kern="0">
                    <a:solidFill>
                      <a:sysClr val="window" lastClr="FFFFFF"/>
                    </a:solidFill>
                  </a:endParaRPr>
                </a:p>
              </p:txBody>
            </p:sp>
            <p:sp>
              <p:nvSpPr>
                <p:cNvPr id="4137" name="TextBox 4136">
                  <a:extLst>
                    <a:ext uri="{FF2B5EF4-FFF2-40B4-BE49-F238E27FC236}">
                      <a16:creationId xmlns:a16="http://schemas.microsoft.com/office/drawing/2014/main" id="{458E6153-2A9B-CAA8-1495-CDACE6BF0CD0}"/>
                    </a:ext>
                  </a:extLst>
                </p:cNvPr>
                <p:cNvSpPr txBox="1"/>
                <p:nvPr/>
              </p:nvSpPr>
              <p:spPr>
                <a:xfrm>
                  <a:off x="7609656" y="5117068"/>
                  <a:ext cx="84854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 sz="1800" kern="0" dirty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</a:rPr>
                    <a:t>STA1</a:t>
                  </a:r>
                </a:p>
              </p:txBody>
            </p:sp>
          </p:grpSp>
        </p:grpSp>
        <p:sp>
          <p:nvSpPr>
            <p:cNvPr id="4204" name="Oval 4203">
              <a:extLst>
                <a:ext uri="{FF2B5EF4-FFF2-40B4-BE49-F238E27FC236}">
                  <a16:creationId xmlns:a16="http://schemas.microsoft.com/office/drawing/2014/main" id="{6FCF520D-D7DB-78B2-74C9-DB6D40623BD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51776" y="4178808"/>
              <a:ext cx="1251463" cy="1212644"/>
            </a:xfrm>
            <a:prstGeom prst="ellipse">
              <a:avLst/>
            </a:prstGeom>
            <a:solidFill>
              <a:srgbClr val="C00000">
                <a:alpha val="2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1022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Uplink medium access, without pre-negotiated schedule, time view: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Interference is very likely if deployment is dense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STA1’s best case scenario requires reducing rate significantly to overcome interference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Other STAs suffer interference from STA1, and also usually have significantly reduced rate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STA1 may be unable to achieve any meaningful communication, even if otherwise within range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i="1" dirty="0">
                <a:solidFill>
                  <a:srgbClr val="C00000"/>
                </a:solidFill>
                <a:latin typeface="Calibri" pitchFamily="34" charset="0"/>
              </a:rPr>
              <a:t>Not just a latency problem</a:t>
            </a:r>
            <a:r>
              <a:rPr lang="en-US" sz="1600" b="0" dirty="0">
                <a:solidFill>
                  <a:srgbClr val="C00000"/>
                </a:solidFill>
                <a:latin typeface="Calibri" pitchFamily="34" charset="0"/>
              </a:rPr>
              <a:t>—it’s an interference, power, rate and connectivity problem as well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286835" y="3426049"/>
            <a:ext cx="1443912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5633AA-4B3E-F427-32E5-1BFD5723C132}"/>
              </a:ext>
            </a:extLst>
          </p:cNvPr>
          <p:cNvSpPr txBox="1"/>
          <p:nvPr/>
        </p:nvSpPr>
        <p:spPr>
          <a:xfrm>
            <a:off x="2590728" y="3419856"/>
            <a:ext cx="990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access—II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375341" y="4188023"/>
            <a:ext cx="920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AP1/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solidFill>
            <a:srgbClr val="C0000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2352" y="3700343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58952" y="3409282"/>
            <a:ext cx="6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916680" y="3545512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366" y="3799840"/>
            <a:ext cx="37" cy="772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477512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B067AD-ACC0-8526-CA92-83BA488CF278}"/>
              </a:ext>
            </a:extLst>
          </p:cNvPr>
          <p:cNvGrpSpPr/>
          <p:nvPr/>
        </p:nvGrpSpPr>
        <p:grpSpPr>
          <a:xfrm>
            <a:off x="1475232" y="2785944"/>
            <a:ext cx="274320" cy="45720"/>
            <a:chOff x="2087880" y="3505200"/>
            <a:chExt cx="274320" cy="457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5FF5E0E-1843-C974-B4FB-04E386C797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5485FE5-778D-B3A0-DABF-B95E36EBE8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778534-8C78-CA2A-EE84-CCB6A6768A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03E137-569C-3F7A-731F-B14B07ED4475}"/>
              </a:ext>
            </a:extLst>
          </p:cNvPr>
          <p:cNvGrpSpPr/>
          <p:nvPr/>
        </p:nvGrpSpPr>
        <p:grpSpPr>
          <a:xfrm>
            <a:off x="3502152" y="2783513"/>
            <a:ext cx="274320" cy="45720"/>
            <a:chOff x="4221480" y="3491461"/>
            <a:chExt cx="274320" cy="4572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BCA67AE-0F02-C163-1480-7F867AB2EB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1702B35-141C-E59B-081C-29EFDBEDF9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9ED9243-446B-C366-197D-7913347BC9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ADD0915-BFE2-5FD8-BF25-4D6ABD26F547}"/>
              </a:ext>
            </a:extLst>
          </p:cNvPr>
          <p:cNvGrpSpPr/>
          <p:nvPr/>
        </p:nvGrpSpPr>
        <p:grpSpPr>
          <a:xfrm rot="5400000">
            <a:off x="838200" y="3931920"/>
            <a:ext cx="274320" cy="45720"/>
            <a:chOff x="4221480" y="3491461"/>
            <a:chExt cx="274320" cy="4572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767F80-FA1D-A636-4D80-58EFEC6347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46668-5F84-9B9B-86F7-B5A157EBD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9307D9-3DF9-EF7D-C3C5-11A4038D92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2115" y="3276600"/>
            <a:ext cx="3885" cy="1239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34" name="TextBox 4133">
            <a:extLst>
              <a:ext uri="{FF2B5EF4-FFF2-40B4-BE49-F238E27FC236}">
                <a16:creationId xmlns:a16="http://schemas.microsoft.com/office/drawing/2014/main" id="{81DF2BB1-5277-5B5F-EAFF-A62449A9AD37}"/>
              </a:ext>
            </a:extLst>
          </p:cNvPr>
          <p:cNvSpPr txBox="1"/>
          <p:nvPr/>
        </p:nvSpPr>
        <p:spPr>
          <a:xfrm>
            <a:off x="5105400" y="2438400"/>
            <a:ext cx="3577515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wins contention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process STA1’s preamble independently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Unless </a:t>
            </a:r>
            <a:r>
              <a:rPr lang="en-US" sz="16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such STAs defer, STA1’s transmission suffers interference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are often 2 SS devices, listening with 1 SS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Co-channel STAs distributed spatially, will receive STA1 at varying Rx powers, some low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3DA1B5-E3AA-8BCC-4BD4-583BC1E56872}"/>
              </a:ext>
            </a:extLst>
          </p:cNvPr>
          <p:cNvSpPr txBox="1"/>
          <p:nvPr/>
        </p:nvSpPr>
        <p:spPr>
          <a:xfrm>
            <a:off x="2209800" y="4495800"/>
            <a:ext cx="1637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(“Indirect collision”)</a:t>
            </a:r>
          </a:p>
        </p:txBody>
      </p:sp>
    </p:spTree>
    <p:extLst>
      <p:ext uri="{BB962C8B-B14F-4D97-AF65-F5344CB8AC3E}">
        <p14:creationId xmlns:p14="http://schemas.microsoft.com/office/powerpoint/2010/main" val="2464579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820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Situation is much better if AP knows STA1 wishes to transmit—AP polls STA1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With event-driven uplink traffic, STA1’s main problem is the initial step of informing the AP that it wishes to transmit now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286835" y="3426049"/>
            <a:ext cx="1443912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5633AA-4B3E-F427-32E5-1BFD5723C132}"/>
              </a:ext>
            </a:extLst>
          </p:cNvPr>
          <p:cNvSpPr txBox="1"/>
          <p:nvPr/>
        </p:nvSpPr>
        <p:spPr>
          <a:xfrm>
            <a:off x="2590728" y="3419856"/>
            <a:ext cx="9906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access—III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2352" y="3700343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58952" y="3409282"/>
            <a:ext cx="6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916680" y="3545512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>
            <a:off x="2438403" y="3799840"/>
            <a:ext cx="0" cy="8809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477512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8ADD0915-BFE2-5FD8-BF25-4D6ABD26F547}"/>
              </a:ext>
            </a:extLst>
          </p:cNvPr>
          <p:cNvGrpSpPr/>
          <p:nvPr/>
        </p:nvGrpSpPr>
        <p:grpSpPr>
          <a:xfrm rot="5400000">
            <a:off x="838200" y="3931920"/>
            <a:ext cx="274320" cy="45720"/>
            <a:chOff x="4221480" y="3491461"/>
            <a:chExt cx="274320" cy="4572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767F80-FA1D-A636-4D80-58EFEC6347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46668-5F84-9B9B-86F7-B5A157EBD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9307D9-3DF9-EF7D-C3C5-11A4038D92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>
            <a:off x="2286000" y="3264408"/>
            <a:ext cx="835" cy="1295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399258" y="4188023"/>
            <a:ext cx="920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AP1/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(Defers)</a:t>
            </a:r>
          </a:p>
        </p:txBody>
      </p: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4134" name="TextBox 4133">
            <a:extLst>
              <a:ext uri="{FF2B5EF4-FFF2-40B4-BE49-F238E27FC236}">
                <a16:creationId xmlns:a16="http://schemas.microsoft.com/office/drawing/2014/main" id="{81DF2BB1-5277-5B5F-EAFF-A62449A9AD37}"/>
              </a:ext>
            </a:extLst>
          </p:cNvPr>
          <p:cNvSpPr txBox="1"/>
          <p:nvPr/>
        </p:nvSpPr>
        <p:spPr>
          <a:xfrm>
            <a:off x="5105400" y="2438400"/>
            <a:ext cx="3962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reserves medium, polls/triggers STA1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Tx power      STA1’s</a:t>
            </a:r>
          </a:p>
          <a:p>
            <a:pPr marL="1085850" lvl="3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Perhaps a 30 dB difference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is intended receiver, so is ideally placed to protect transmission</a:t>
            </a:r>
          </a:p>
          <a:p>
            <a:pPr marL="228600" lvl="1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transmits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(SU or MU)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dense deployment, there is still likely to be some other STA that transmits somewhere, but it will probably be farther from the AP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353B41A-1AEA-011E-FE4E-BAA25825B51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30552" y="2798064"/>
            <a:ext cx="1705356" cy="14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sm" len="lg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434BBEE-1B9E-01DD-88AB-2C1A4AEFA4F8}"/>
              </a:ext>
            </a:extLst>
          </p:cNvPr>
          <p:cNvCxnSpPr>
            <a:cxnSpLocks/>
          </p:cNvCxnSpPr>
          <p:nvPr/>
        </p:nvCxnSpPr>
        <p:spPr bwMode="auto">
          <a:xfrm>
            <a:off x="1450848" y="5239629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C154FFC-B681-D04F-EE53-4B392EC21DA9}"/>
              </a:ext>
            </a:extLst>
          </p:cNvPr>
          <p:cNvSpPr txBox="1"/>
          <p:nvPr/>
        </p:nvSpPr>
        <p:spPr>
          <a:xfrm>
            <a:off x="399258" y="4947046"/>
            <a:ext cx="963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AP2/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8423D2-1E5C-9CAE-4D2B-37CA280ED401}"/>
              </a:ext>
            </a:extLst>
          </p:cNvPr>
          <p:cNvSpPr/>
          <p:nvPr/>
        </p:nvSpPr>
        <p:spPr bwMode="auto">
          <a:xfrm>
            <a:off x="2441414" y="4965336"/>
            <a:ext cx="1206212" cy="274294"/>
          </a:xfrm>
          <a:prstGeom prst="rect">
            <a:avLst/>
          </a:prstGeom>
          <a:pattFill prst="divot">
            <a:fgClr>
              <a:srgbClr val="C0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6E9BDF-D4B2-A306-DAE4-8B01A05E8C57}"/>
              </a:ext>
            </a:extLst>
          </p:cNvPr>
          <p:cNvSpPr txBox="1"/>
          <p:nvPr/>
        </p:nvSpPr>
        <p:spPr>
          <a:xfrm>
            <a:off x="2593848" y="4950023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Interferer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4D34A8C-E556-784C-07AB-505F67BDDC64}"/>
              </a:ext>
            </a:extLst>
          </p:cNvPr>
          <p:cNvGrpSpPr>
            <a:grpSpLocks noChangeAspect="1"/>
          </p:cNvGrpSpPr>
          <p:nvPr/>
        </p:nvGrpSpPr>
        <p:grpSpPr>
          <a:xfrm>
            <a:off x="1253163" y="5026223"/>
            <a:ext cx="118872" cy="106613"/>
            <a:chOff x="11035509" y="2042920"/>
            <a:chExt cx="263580" cy="236398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C81A502-E2A5-65C5-C468-088FABD4A7B4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EE8A578-6FD4-6C56-F4EA-261749EC9F2F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8EF98A8-E26E-078A-AD9C-6ED9394B37C0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2CA5CDB-5D2F-C24C-0D6D-052479A8566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B213F76E-9A82-B6F3-002B-B6562D052583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04016C4B-4520-5609-787B-F39AEC90BA6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86CD77A-5166-9F42-321C-B2D2C785F755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B4E06A1-169F-ECCF-B5E8-6F6C9C35B8A4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6DB83578-0C31-870E-903E-4914A208C730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D406B7D8-2962-1DD7-4113-D366DBD9A64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A1B1D80-BA07-08D3-E269-8EBAD6E6F3E9}"/>
              </a:ext>
            </a:extLst>
          </p:cNvPr>
          <p:cNvGrpSpPr/>
          <p:nvPr/>
        </p:nvGrpSpPr>
        <p:grpSpPr>
          <a:xfrm rot="5400000">
            <a:off x="841248" y="4716780"/>
            <a:ext cx="274320" cy="45720"/>
            <a:chOff x="4221480" y="3491461"/>
            <a:chExt cx="274320" cy="4572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229E670-8970-8AB3-DCE3-564214E14DC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7312C829-2F93-5FC7-38AD-430FC0054D2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BD25BD76-8BD7-BCFE-D507-7EE8C9C58E0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C5D2E5B-3113-6F1C-76AB-245E1D261A5F}"/>
              </a:ext>
            </a:extLst>
          </p:cNvPr>
          <p:cNvCxnSpPr>
            <a:cxnSpLocks/>
          </p:cNvCxnSpPr>
          <p:nvPr/>
        </p:nvCxnSpPr>
        <p:spPr bwMode="auto">
          <a:xfrm>
            <a:off x="3648456" y="4197096"/>
            <a:ext cx="0" cy="273124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16334B26-CAE1-9347-9AA9-A61FEDACE2DD}"/>
              </a:ext>
            </a:extLst>
          </p:cNvPr>
          <p:cNvGrpSpPr/>
          <p:nvPr/>
        </p:nvGrpSpPr>
        <p:grpSpPr>
          <a:xfrm rot="10800000">
            <a:off x="6793992" y="2715768"/>
            <a:ext cx="354314" cy="338554"/>
            <a:chOff x="381000" y="1066800"/>
            <a:chExt cx="354314" cy="33855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F48B8BC-FC90-CCA5-2F85-3B0D98F6C21B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FFC8065-A39D-C8F7-C830-6D7E0068D378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8608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The basic scenario, another view: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With strong interference, AP detects only beginning of PPDU, probably only a few slots’ worth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i="1" dirty="0">
                <a:solidFill>
                  <a:srgbClr val="4F81BD"/>
                </a:solidFill>
                <a:latin typeface="Calibri" pitchFamily="34" charset="0"/>
              </a:rPr>
              <a:t>All is not lost!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—AP has an indication that </a:t>
            </a:r>
            <a:r>
              <a:rPr lang="en-US" sz="1600" b="0" i="1" dirty="0">
                <a:solidFill>
                  <a:schemeClr val="tx1"/>
                </a:solidFill>
                <a:latin typeface="Calibri" pitchFamily="34" charset="0"/>
              </a:rPr>
              <a:t>some STA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wants to transmit …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... AP can proceed in a number of ways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… but then </a:t>
            </a:r>
            <a:r>
              <a:rPr lang="en-US" sz="1600" b="0" i="1" dirty="0">
                <a:solidFill>
                  <a:srgbClr val="C00000"/>
                </a:solidFill>
                <a:latin typeface="Calibri" pitchFamily="34" charset="0"/>
              </a:rPr>
              <a:t>it would be much better if STA1 sends the bare minimum and then stops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… less interference for other STAs, less wasted power for STA1</a:t>
            </a:r>
            <a:endParaRPr lang="en-US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access—IV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482109" y="4188023"/>
            <a:ext cx="813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AP/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solidFill>
            <a:srgbClr val="C0000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366" y="3799840"/>
            <a:ext cx="37" cy="772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B067AD-ACC0-8526-CA92-83BA488CF278}"/>
              </a:ext>
            </a:extLst>
          </p:cNvPr>
          <p:cNvGrpSpPr/>
          <p:nvPr/>
        </p:nvGrpSpPr>
        <p:grpSpPr>
          <a:xfrm>
            <a:off x="1475232" y="2785944"/>
            <a:ext cx="274320" cy="45720"/>
            <a:chOff x="2087880" y="3505200"/>
            <a:chExt cx="274320" cy="457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5FF5E0E-1843-C974-B4FB-04E386C797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5485FE5-778D-B3A0-DABF-B95E36EBE8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778534-8C78-CA2A-EE84-CCB6A6768A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8B4866-5831-96A0-DBE1-0715C86F0324}"/>
              </a:ext>
            </a:extLst>
          </p:cNvPr>
          <p:cNvSpPr txBox="1"/>
          <p:nvPr/>
        </p:nvSpPr>
        <p:spPr>
          <a:xfrm>
            <a:off x="1901952" y="2664024"/>
            <a:ext cx="380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03E137-569C-3F7A-731F-B14B07ED4475}"/>
              </a:ext>
            </a:extLst>
          </p:cNvPr>
          <p:cNvGrpSpPr/>
          <p:nvPr/>
        </p:nvGrpSpPr>
        <p:grpSpPr>
          <a:xfrm>
            <a:off x="3502152" y="2783513"/>
            <a:ext cx="274320" cy="45720"/>
            <a:chOff x="4221480" y="3491461"/>
            <a:chExt cx="274320" cy="4572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BCA67AE-0F02-C163-1480-7F867AB2EB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1702B35-141C-E59B-081C-29EFDBEDF9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9ED9243-446B-C366-197D-7913347BC9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286835" y="3426049"/>
            <a:ext cx="1443912" cy="274294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5633AA-4B3E-F427-32E5-1BFD5723C132}"/>
              </a:ext>
            </a:extLst>
          </p:cNvPr>
          <p:cNvSpPr txBox="1"/>
          <p:nvPr/>
        </p:nvSpPr>
        <p:spPr>
          <a:xfrm>
            <a:off x="2590727" y="3419856"/>
            <a:ext cx="1078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UL PPDU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292352" y="3700343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758952" y="3409282"/>
            <a:ext cx="6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916680" y="3545512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ADD0915-BFE2-5FD8-BF25-4D6ABD26F547}"/>
              </a:ext>
            </a:extLst>
          </p:cNvPr>
          <p:cNvGrpSpPr/>
          <p:nvPr/>
        </p:nvGrpSpPr>
        <p:grpSpPr>
          <a:xfrm rot="5400000">
            <a:off x="838200" y="3931920"/>
            <a:ext cx="274320" cy="45720"/>
            <a:chOff x="4221480" y="3491461"/>
            <a:chExt cx="274320" cy="4572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5767F80-FA1D-A636-4D80-58EFEC6347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446668-5F84-9B9B-86F7-B5A157EBD3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9307D9-3DF9-EF7D-C3C5-11A4038D92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2115" y="3276600"/>
            <a:ext cx="3885" cy="1239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43DA1B5-E3AA-8BCC-4BD4-583BC1E56872}"/>
              </a:ext>
            </a:extLst>
          </p:cNvPr>
          <p:cNvSpPr txBox="1"/>
          <p:nvPr/>
        </p:nvSpPr>
        <p:spPr>
          <a:xfrm>
            <a:off x="2209800" y="4495800"/>
            <a:ext cx="1637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(“Indirect collision”)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BBE57B1-1FE5-2898-E139-70E9F821778C}"/>
              </a:ext>
            </a:extLst>
          </p:cNvPr>
          <p:cNvGrpSpPr/>
          <p:nvPr/>
        </p:nvGrpSpPr>
        <p:grpSpPr>
          <a:xfrm rot="5400000">
            <a:off x="4059936" y="3933350"/>
            <a:ext cx="274320" cy="45720"/>
            <a:chOff x="4221480" y="3491461"/>
            <a:chExt cx="274320" cy="4572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8A95CC8-AA8D-A7B9-9F09-4EC84820B77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3039DB6-FF73-F31C-E360-13EE87DC81F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11DB8AB-EB29-641C-0EC7-03F2915C8A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19B787C4-8B07-FE10-C500-84ED51C66F15}"/>
              </a:ext>
            </a:extLst>
          </p:cNvPr>
          <p:cNvSpPr/>
          <p:nvPr/>
        </p:nvSpPr>
        <p:spPr bwMode="auto">
          <a:xfrm>
            <a:off x="4477512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42" name="Rectangle 4141">
            <a:extLst>
              <a:ext uri="{FF2B5EF4-FFF2-40B4-BE49-F238E27FC236}">
                <a16:creationId xmlns:a16="http://schemas.microsoft.com/office/drawing/2014/main" id="{DB0CAAAE-90F1-B425-184D-595D646AD70C}"/>
              </a:ext>
            </a:extLst>
          </p:cNvPr>
          <p:cNvSpPr/>
          <p:nvPr/>
        </p:nvSpPr>
        <p:spPr bwMode="auto">
          <a:xfrm>
            <a:off x="5660970" y="3427479"/>
            <a:ext cx="1528415" cy="274320"/>
          </a:xfrm>
          <a:prstGeom prst="rect">
            <a:avLst/>
          </a:prstGeom>
          <a:solidFill>
            <a:srgbClr val="00B05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45" name="Straight Connector 4144">
            <a:extLst>
              <a:ext uri="{FF2B5EF4-FFF2-40B4-BE49-F238E27FC236}">
                <a16:creationId xmlns:a16="http://schemas.microsoft.com/office/drawing/2014/main" id="{F8A2A18F-4A16-07AC-396C-B94FF7552FD7}"/>
              </a:ext>
            </a:extLst>
          </p:cNvPr>
          <p:cNvCxnSpPr>
            <a:cxnSpLocks/>
          </p:cNvCxnSpPr>
          <p:nvPr/>
        </p:nvCxnSpPr>
        <p:spPr bwMode="auto">
          <a:xfrm>
            <a:off x="5181600" y="3700343"/>
            <a:ext cx="2438400" cy="14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147" name="Group 4146">
            <a:extLst>
              <a:ext uri="{FF2B5EF4-FFF2-40B4-BE49-F238E27FC236}">
                <a16:creationId xmlns:a16="http://schemas.microsoft.com/office/drawing/2014/main" id="{2C8883D5-8CC5-76C2-F68E-6B254810BBCA}"/>
              </a:ext>
            </a:extLst>
          </p:cNvPr>
          <p:cNvGrpSpPr/>
          <p:nvPr/>
        </p:nvGrpSpPr>
        <p:grpSpPr>
          <a:xfrm>
            <a:off x="7290816" y="3546942"/>
            <a:ext cx="274320" cy="45720"/>
            <a:chOff x="4221480" y="3491461"/>
            <a:chExt cx="274320" cy="45720"/>
          </a:xfrm>
        </p:grpSpPr>
        <p:sp>
          <p:nvSpPr>
            <p:cNvPr id="4173" name="Oval 4172">
              <a:extLst>
                <a:ext uri="{FF2B5EF4-FFF2-40B4-BE49-F238E27FC236}">
                  <a16:creationId xmlns:a16="http://schemas.microsoft.com/office/drawing/2014/main" id="{2A231C42-04AE-5527-606C-F5A0851CCE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74" name="Oval 4173">
              <a:extLst>
                <a:ext uri="{FF2B5EF4-FFF2-40B4-BE49-F238E27FC236}">
                  <a16:creationId xmlns:a16="http://schemas.microsoft.com/office/drawing/2014/main" id="{C8DDAE37-57D7-60E4-323C-A37925E055A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75" name="Oval 4174">
              <a:extLst>
                <a:ext uri="{FF2B5EF4-FFF2-40B4-BE49-F238E27FC236}">
                  <a16:creationId xmlns:a16="http://schemas.microsoft.com/office/drawing/2014/main" id="{5AABBFCE-A5FC-9B50-668E-30A25934374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177" name="Rectangle 4176">
            <a:extLst>
              <a:ext uri="{FF2B5EF4-FFF2-40B4-BE49-F238E27FC236}">
                <a16:creationId xmlns:a16="http://schemas.microsoft.com/office/drawing/2014/main" id="{BB78637B-BE2A-0E44-C79E-63E9AB510924}"/>
              </a:ext>
            </a:extLst>
          </p:cNvPr>
          <p:cNvSpPr/>
          <p:nvPr/>
        </p:nvSpPr>
        <p:spPr bwMode="auto">
          <a:xfrm>
            <a:off x="5880388" y="3429000"/>
            <a:ext cx="1206212" cy="274294"/>
          </a:xfrm>
          <a:prstGeom prst="rect">
            <a:avLst/>
          </a:prstGeom>
          <a:solidFill>
            <a:srgbClr val="C0000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9882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4582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How much is it necessary for STA1 to send?</a:t>
            </a:r>
            <a:endParaRPr lang="en-US" sz="2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7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4</a:t>
            </a:r>
            <a:r>
              <a:rPr lang="en-US" sz="17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s is enough to signal presence of a STA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E.g., 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“… 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the start of a 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20 MHz HT signal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 … shall cause 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the PHY to set </a:t>
            </a:r>
            <a:r>
              <a:rPr lang="en-US" sz="1500" dirty="0" err="1">
                <a:solidFill>
                  <a:schemeClr val="tx1"/>
                </a:solidFill>
                <a:latin typeface="Calibri" pitchFamily="34" charset="0"/>
              </a:rPr>
              <a:t>PHY.CCA.indication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(BUSY) 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with a probability &gt; 90% within 4 </a:t>
            </a:r>
            <a:r>
              <a:rPr lang="en-US" sz="1500" b="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500" b="0" dirty="0" err="1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”, 19.3.19.6.4, </a:t>
            </a:r>
            <a:r>
              <a:rPr lang="en-US" sz="1500" b="0" dirty="0" err="1">
                <a:solidFill>
                  <a:schemeClr val="tx1"/>
                </a:solidFill>
                <a:latin typeface="Calibri" pitchFamily="34" charset="0"/>
              </a:rPr>
              <a:t>REVme</a:t>
            </a:r>
            <a:r>
              <a:rPr lang="en-US" sz="1500" b="0" dirty="0">
                <a:solidFill>
                  <a:schemeClr val="tx1"/>
                </a:solidFill>
                <a:latin typeface="Calibri" pitchFamily="34" charset="0"/>
              </a:rPr>
              <a:t> D5.0 p. 3529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We could try to send some data, but the duration would have to be many times greater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U-SIG 32</a:t>
            </a:r>
            <a:r>
              <a:rPr lang="en-US" sz="150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s, CTS 44</a:t>
            </a:r>
            <a:r>
              <a:rPr lang="en-US" sz="150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s, RTS 68</a:t>
            </a:r>
            <a:r>
              <a:rPr lang="en-US" sz="150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s … ; add SIFS 16</a:t>
            </a:r>
            <a:r>
              <a:rPr lang="en-US" sz="150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500" dirty="0">
                <a:solidFill>
                  <a:schemeClr val="tx1"/>
                </a:solidFill>
                <a:latin typeface="Calibri" pitchFamily="34" charset="0"/>
              </a:rPr>
              <a:t>s in each case</a:t>
            </a:r>
            <a:endParaRPr lang="en-US" sz="15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access—V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CBDCEEE-7DF2-4399-649F-82229435F53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4480606"/>
            <a:ext cx="27828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CD1E8DC-29A5-7082-A9D6-583F1A16EE89}"/>
              </a:ext>
            </a:extLst>
          </p:cNvPr>
          <p:cNvSpPr txBox="1"/>
          <p:nvPr/>
        </p:nvSpPr>
        <p:spPr>
          <a:xfrm>
            <a:off x="397767" y="4188023"/>
            <a:ext cx="912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AP1/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</a:t>
            </a:r>
            <a:r>
              <a:rPr lang="en-US" sz="1400" i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140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2438366" y="4206313"/>
            <a:ext cx="1206212" cy="274294"/>
          </a:xfrm>
          <a:prstGeom prst="rect">
            <a:avLst/>
          </a:prstGeom>
          <a:solidFill>
            <a:srgbClr val="C0000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2590800" y="4191000"/>
            <a:ext cx="947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Interferer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5FC3DE4-D7FB-867C-E6F4-70CAC037B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366" y="3799840"/>
            <a:ext cx="37" cy="772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25FBB-26D1-6C1E-FB66-BADEA928A1E2}"/>
              </a:ext>
            </a:extLst>
          </p:cNvPr>
          <p:cNvCxnSpPr>
            <a:cxnSpLocks/>
          </p:cNvCxnSpPr>
          <p:nvPr/>
        </p:nvCxnSpPr>
        <p:spPr bwMode="auto">
          <a:xfrm>
            <a:off x="1447800" y="2938344"/>
            <a:ext cx="27980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B067AD-ACC0-8526-CA92-83BA488CF278}"/>
              </a:ext>
            </a:extLst>
          </p:cNvPr>
          <p:cNvGrpSpPr/>
          <p:nvPr/>
        </p:nvGrpSpPr>
        <p:grpSpPr>
          <a:xfrm>
            <a:off x="1475232" y="2785944"/>
            <a:ext cx="274320" cy="45720"/>
            <a:chOff x="2087880" y="3505200"/>
            <a:chExt cx="274320" cy="4572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5FF5E0E-1843-C974-B4FB-04E386C797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5485FE5-778D-B3A0-DABF-B95E36EBE87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9778534-8C78-CA2A-EE84-CCB6A6768A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285161E-2073-125E-B1C7-6AC006D71B9D}"/>
              </a:ext>
            </a:extLst>
          </p:cNvPr>
          <p:cNvSpPr txBox="1"/>
          <p:nvPr/>
        </p:nvSpPr>
        <p:spPr>
          <a:xfrm>
            <a:off x="758952" y="2647283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9270C-0ECA-3DD1-3214-C8F5FC6E1238}"/>
              </a:ext>
            </a:extLst>
          </p:cNvPr>
          <p:cNvSpPr/>
          <p:nvPr/>
        </p:nvSpPr>
        <p:spPr bwMode="auto">
          <a:xfrm>
            <a:off x="1825752" y="2664025"/>
            <a:ext cx="304800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8B4866-5831-96A0-DBE1-0715C86F0324}"/>
              </a:ext>
            </a:extLst>
          </p:cNvPr>
          <p:cNvSpPr txBox="1"/>
          <p:nvPr/>
        </p:nvSpPr>
        <p:spPr>
          <a:xfrm>
            <a:off x="1901952" y="2664024"/>
            <a:ext cx="380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E3DD5CB-B3AB-0701-FEC5-CD3F16CCBCF8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5752" y="2664024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03E137-569C-3F7A-731F-B14B07ED4475}"/>
              </a:ext>
            </a:extLst>
          </p:cNvPr>
          <p:cNvGrpSpPr/>
          <p:nvPr/>
        </p:nvGrpSpPr>
        <p:grpSpPr>
          <a:xfrm>
            <a:off x="3502152" y="2783513"/>
            <a:ext cx="274320" cy="45720"/>
            <a:chOff x="4221480" y="3491461"/>
            <a:chExt cx="274320" cy="4572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BCA67AE-0F02-C163-1480-7F867AB2EB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1702B35-141C-E59B-081C-29EFDBEDF9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9ED9243-446B-C366-197D-7913347BC9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525A327-292D-7BBA-7EE5-2E50A719105C}"/>
              </a:ext>
            </a:extLst>
          </p:cNvPr>
          <p:cNvGrpSpPr/>
          <p:nvPr/>
        </p:nvGrpSpPr>
        <p:grpSpPr>
          <a:xfrm>
            <a:off x="758952" y="3409282"/>
            <a:ext cx="3486912" cy="682658"/>
            <a:chOff x="758952" y="3409282"/>
            <a:chExt cx="3486912" cy="682658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CC41AB9-36FF-E9B2-FB56-A752EF7F90E6}"/>
                </a:ext>
              </a:extLst>
            </p:cNvPr>
            <p:cNvSpPr/>
            <p:nvPr/>
          </p:nvSpPr>
          <p:spPr bwMode="auto">
            <a:xfrm>
              <a:off x="2286835" y="3426049"/>
              <a:ext cx="1443912" cy="274294"/>
            </a:xfrm>
            <a:prstGeom prst="rect">
              <a:avLst/>
            </a:prstGeom>
            <a:solidFill>
              <a:srgbClr val="00B05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A5633AA-4B3E-F427-32E5-1BFD5723C132}"/>
                </a:ext>
              </a:extLst>
            </p:cNvPr>
            <p:cNvSpPr txBox="1"/>
            <p:nvPr/>
          </p:nvSpPr>
          <p:spPr>
            <a:xfrm>
              <a:off x="2590727" y="3419856"/>
              <a:ext cx="10788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    UL PPDU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19128EC-59D2-F4A1-3992-22D418A409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92352" y="3700343"/>
              <a:ext cx="295351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A2D1F9F-6B95-0666-5B8B-21EBE06C8277}"/>
                </a:ext>
              </a:extLst>
            </p:cNvPr>
            <p:cNvSpPr txBox="1"/>
            <p:nvPr/>
          </p:nvSpPr>
          <p:spPr>
            <a:xfrm>
              <a:off x="758952" y="3409282"/>
              <a:ext cx="6065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DEC4B96-3DF6-734F-3360-114B3B229291}"/>
                </a:ext>
              </a:extLst>
            </p:cNvPr>
            <p:cNvGrpSpPr/>
            <p:nvPr/>
          </p:nvGrpSpPr>
          <p:grpSpPr>
            <a:xfrm>
              <a:off x="3916680" y="3545512"/>
              <a:ext cx="274320" cy="45720"/>
              <a:chOff x="4221480" y="3491461"/>
              <a:chExt cx="274320" cy="45720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8FFE84FF-9369-212F-675B-6D30ECDAC0B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CC13952A-738D-A89A-893D-3D5FC22E4E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27ADAE52-452F-A27B-01E8-C535C660B2D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ADD0915-BFE2-5FD8-BF25-4D6ABD26F547}"/>
                </a:ext>
              </a:extLst>
            </p:cNvPr>
            <p:cNvGrpSpPr/>
            <p:nvPr/>
          </p:nvGrpSpPr>
          <p:grpSpPr>
            <a:xfrm rot="5400000">
              <a:off x="838200" y="3931920"/>
              <a:ext cx="274320" cy="45720"/>
              <a:chOff x="4221480" y="3491461"/>
              <a:chExt cx="274320" cy="4572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25767F80-FA1D-A636-4D80-58EFEC6347A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23446668-5F84-9B9B-86F7-B5A157EBD33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9A9307D9-3DF9-EF7D-C3C5-11A4038D928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AD060B-A43F-B241-CFEC-67F0894F7815}"/>
              </a:ext>
            </a:extLst>
          </p:cNvPr>
          <p:cNvCxnSpPr>
            <a:cxnSpLocks/>
          </p:cNvCxnSpPr>
          <p:nvPr/>
        </p:nvCxnSpPr>
        <p:spPr bwMode="auto">
          <a:xfrm>
            <a:off x="2133600" y="25146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91178B5-E6F6-C9E6-B776-6813D83888CD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2115" y="3276600"/>
            <a:ext cx="3885" cy="1239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72F46A8-92D0-6C69-3BBA-86C10F3FF5EF}"/>
              </a:ext>
            </a:extLst>
          </p:cNvPr>
          <p:cNvGrpSpPr>
            <a:grpSpLocks noChangeAspect="1"/>
          </p:cNvGrpSpPr>
          <p:nvPr/>
        </p:nvGrpSpPr>
        <p:grpSpPr>
          <a:xfrm>
            <a:off x="1234440" y="2633472"/>
            <a:ext cx="137160" cy="281627"/>
            <a:chOff x="5735362" y="2322318"/>
            <a:chExt cx="263580" cy="541198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49B4EDF-2BF6-A017-2859-922583DDB7C7}"/>
                </a:ext>
              </a:extLst>
            </p:cNvPr>
            <p:cNvCxnSpPr/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F1EEC37-1C21-E920-3314-6A4BAC09C420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1C47EE2-4B6E-D1DD-4974-F616044D52F3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113" name="Straight Connector 4112">
                <a:extLst>
                  <a:ext uri="{FF2B5EF4-FFF2-40B4-BE49-F238E27FC236}">
                    <a16:creationId xmlns:a16="http://schemas.microsoft.com/office/drawing/2014/main" id="{242540DE-43F2-9E66-8F4A-7B69BE2C6B90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4" name="Straight Connector 4113">
                <a:extLst>
                  <a:ext uri="{FF2B5EF4-FFF2-40B4-BE49-F238E27FC236}">
                    <a16:creationId xmlns:a16="http://schemas.microsoft.com/office/drawing/2014/main" id="{547434AF-4F1A-2355-57C3-33F0636E46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5" name="Isosceles Triangle 4114">
                <a:extLst>
                  <a:ext uri="{FF2B5EF4-FFF2-40B4-BE49-F238E27FC236}">
                    <a16:creationId xmlns:a16="http://schemas.microsoft.com/office/drawing/2014/main" id="{0D9E7B54-F014-F12D-DF76-54C1F3E9B0BC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18B11B6-7682-407F-4397-49786CA2138B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110" name="Straight Connector 4109">
                <a:extLst>
                  <a:ext uri="{FF2B5EF4-FFF2-40B4-BE49-F238E27FC236}">
                    <a16:creationId xmlns:a16="http://schemas.microsoft.com/office/drawing/2014/main" id="{BBAE388B-D473-503B-E241-E776412BB38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1" name="Straight Connector 4110">
                <a:extLst>
                  <a:ext uri="{FF2B5EF4-FFF2-40B4-BE49-F238E27FC236}">
                    <a16:creationId xmlns:a16="http://schemas.microsoft.com/office/drawing/2014/main" id="{31F4F982-1917-5708-8E18-D1DDA8B1AB3F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12" name="Isosceles Triangle 4111">
                <a:extLst>
                  <a:ext uri="{FF2B5EF4-FFF2-40B4-BE49-F238E27FC236}">
                    <a16:creationId xmlns:a16="http://schemas.microsoft.com/office/drawing/2014/main" id="{47A2F48C-3546-0143-F36D-8E1F0546EE8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6" name="Group 4095">
              <a:extLst>
                <a:ext uri="{FF2B5EF4-FFF2-40B4-BE49-F238E27FC236}">
                  <a16:creationId xmlns:a16="http://schemas.microsoft.com/office/drawing/2014/main" id="{71830EBD-A2AD-1732-34AC-2C5B0050DA22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106" name="Straight Connector 4105">
                <a:extLst>
                  <a:ext uri="{FF2B5EF4-FFF2-40B4-BE49-F238E27FC236}">
                    <a16:creationId xmlns:a16="http://schemas.microsoft.com/office/drawing/2014/main" id="{277D1735-21DB-8EC4-5BD3-71DFF9992491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7" name="Straight Connector 4106">
                <a:extLst>
                  <a:ext uri="{FF2B5EF4-FFF2-40B4-BE49-F238E27FC236}">
                    <a16:creationId xmlns:a16="http://schemas.microsoft.com/office/drawing/2014/main" id="{2E1E4501-8B2F-CB0C-FBC7-499A1A122474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8" name="Isosceles Triangle 4107">
                <a:extLst>
                  <a:ext uri="{FF2B5EF4-FFF2-40B4-BE49-F238E27FC236}">
                    <a16:creationId xmlns:a16="http://schemas.microsoft.com/office/drawing/2014/main" id="{DFF5DB19-D9E0-12BA-0EE5-B6DEA16B660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99" name="Group 4098">
              <a:extLst>
                <a:ext uri="{FF2B5EF4-FFF2-40B4-BE49-F238E27FC236}">
                  <a16:creationId xmlns:a16="http://schemas.microsoft.com/office/drawing/2014/main" id="{0CF439EA-5AE4-4093-7E80-29962357C3A4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103" name="Straight Connector 4102">
                <a:extLst>
                  <a:ext uri="{FF2B5EF4-FFF2-40B4-BE49-F238E27FC236}">
                    <a16:creationId xmlns:a16="http://schemas.microsoft.com/office/drawing/2014/main" id="{85659D65-2542-71A9-E91D-120BD6EED8A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4" name="Straight Connector 4103">
                <a:extLst>
                  <a:ext uri="{FF2B5EF4-FFF2-40B4-BE49-F238E27FC236}">
                    <a16:creationId xmlns:a16="http://schemas.microsoft.com/office/drawing/2014/main" id="{756CB996-D948-C3BF-C39A-E9FFFE680B0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5" name="Isosceles Triangle 4104">
                <a:extLst>
                  <a:ext uri="{FF2B5EF4-FFF2-40B4-BE49-F238E27FC236}">
                    <a16:creationId xmlns:a16="http://schemas.microsoft.com/office/drawing/2014/main" id="{C665AD2D-C274-6289-CF2A-B97426DD5E71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122" name="Group 4121">
            <a:extLst>
              <a:ext uri="{FF2B5EF4-FFF2-40B4-BE49-F238E27FC236}">
                <a16:creationId xmlns:a16="http://schemas.microsoft.com/office/drawing/2014/main" id="{B4B90C98-0704-13C8-F26C-BF143198D391}"/>
              </a:ext>
            </a:extLst>
          </p:cNvPr>
          <p:cNvGrpSpPr>
            <a:grpSpLocks noChangeAspect="1"/>
          </p:cNvGrpSpPr>
          <p:nvPr/>
        </p:nvGrpSpPr>
        <p:grpSpPr>
          <a:xfrm>
            <a:off x="1250115" y="4267200"/>
            <a:ext cx="118872" cy="106613"/>
            <a:chOff x="11035509" y="2042920"/>
            <a:chExt cx="263580" cy="236398"/>
          </a:xfrm>
        </p:grpSpPr>
        <p:cxnSp>
          <p:nvCxnSpPr>
            <p:cNvPr id="4123" name="Straight Connector 4122">
              <a:extLst>
                <a:ext uri="{FF2B5EF4-FFF2-40B4-BE49-F238E27FC236}">
                  <a16:creationId xmlns:a16="http://schemas.microsoft.com/office/drawing/2014/main" id="{6343D245-6BF1-AB10-416A-4FA2E69703D3}"/>
                </a:ext>
              </a:extLst>
            </p:cNvPr>
            <p:cNvCxnSpPr/>
            <p:nvPr/>
          </p:nvCxnSpPr>
          <p:spPr>
            <a:xfrm>
              <a:off x="11035509" y="2230309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4" name="Straight Connector 4123">
              <a:extLst>
                <a:ext uri="{FF2B5EF4-FFF2-40B4-BE49-F238E27FC236}">
                  <a16:creationId xmlns:a16="http://schemas.microsoft.com/office/drawing/2014/main" id="{0053806B-A265-4FDC-AE80-3186926C3B95}"/>
                </a:ext>
              </a:extLst>
            </p:cNvPr>
            <p:cNvCxnSpPr>
              <a:cxnSpLocks/>
            </p:cNvCxnSpPr>
            <p:nvPr/>
          </p:nvCxnSpPr>
          <p:spPr>
            <a:xfrm>
              <a:off x="11163536" y="2126918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25" name="Group 4124">
              <a:extLst>
                <a:ext uri="{FF2B5EF4-FFF2-40B4-BE49-F238E27FC236}">
                  <a16:creationId xmlns:a16="http://schemas.microsoft.com/office/drawing/2014/main" id="{889D1ADB-8731-04AE-AF2C-B6EA5CDD80B4}"/>
                </a:ext>
              </a:extLst>
            </p:cNvPr>
            <p:cNvGrpSpPr/>
            <p:nvPr/>
          </p:nvGrpSpPr>
          <p:grpSpPr>
            <a:xfrm>
              <a:off x="11165441" y="2042920"/>
              <a:ext cx="133648" cy="83998"/>
              <a:chOff x="5863389" y="2322318"/>
              <a:chExt cx="133648" cy="83998"/>
            </a:xfrm>
          </p:grpSpPr>
          <p:cxnSp>
            <p:nvCxnSpPr>
              <p:cNvPr id="4130" name="Straight Connector 4129">
                <a:extLst>
                  <a:ext uri="{FF2B5EF4-FFF2-40B4-BE49-F238E27FC236}">
                    <a16:creationId xmlns:a16="http://schemas.microsoft.com/office/drawing/2014/main" id="{5272687E-584A-E352-0083-2575D0CD5227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1" name="Straight Connector 4130">
                <a:extLst>
                  <a:ext uri="{FF2B5EF4-FFF2-40B4-BE49-F238E27FC236}">
                    <a16:creationId xmlns:a16="http://schemas.microsoft.com/office/drawing/2014/main" id="{D536BF96-7277-998E-036C-D747A06B173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2" name="Isosceles Triangle 4131">
                <a:extLst>
                  <a:ext uri="{FF2B5EF4-FFF2-40B4-BE49-F238E27FC236}">
                    <a16:creationId xmlns:a16="http://schemas.microsoft.com/office/drawing/2014/main" id="{F81713CB-0E04-CE3D-86CD-1E10FA81F2F8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4126" name="Group 4125">
              <a:extLst>
                <a:ext uri="{FF2B5EF4-FFF2-40B4-BE49-F238E27FC236}">
                  <a16:creationId xmlns:a16="http://schemas.microsoft.com/office/drawing/2014/main" id="{AB865515-8C76-7F55-1CF3-90EA97D28880}"/>
                </a:ext>
              </a:extLst>
            </p:cNvPr>
            <p:cNvGrpSpPr/>
            <p:nvPr/>
          </p:nvGrpSpPr>
          <p:grpSpPr>
            <a:xfrm>
              <a:off x="11165441" y="2195320"/>
              <a:ext cx="133648" cy="83998"/>
              <a:chOff x="5863389" y="2322318"/>
              <a:chExt cx="133648" cy="83998"/>
            </a:xfrm>
          </p:grpSpPr>
          <p:cxnSp>
            <p:nvCxnSpPr>
              <p:cNvPr id="4127" name="Straight Connector 4126">
                <a:extLst>
                  <a:ext uri="{FF2B5EF4-FFF2-40B4-BE49-F238E27FC236}">
                    <a16:creationId xmlns:a16="http://schemas.microsoft.com/office/drawing/2014/main" id="{4341DB2D-E077-9E11-ADF6-FE87AC992552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8" name="Straight Connector 4127">
                <a:extLst>
                  <a:ext uri="{FF2B5EF4-FFF2-40B4-BE49-F238E27FC236}">
                    <a16:creationId xmlns:a16="http://schemas.microsoft.com/office/drawing/2014/main" id="{30C1F8F9-418F-2774-0C59-1F0335D1941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29" name="Isosceles Triangle 4128">
                <a:extLst>
                  <a:ext uri="{FF2B5EF4-FFF2-40B4-BE49-F238E27FC236}">
                    <a16:creationId xmlns:a16="http://schemas.microsoft.com/office/drawing/2014/main" id="{011D00A6-D2A1-4C6E-8DF5-1540A90FF2A3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43DA1B5-E3AA-8BCC-4BD4-583BC1E56872}"/>
              </a:ext>
            </a:extLst>
          </p:cNvPr>
          <p:cNvSpPr txBox="1"/>
          <p:nvPr/>
        </p:nvSpPr>
        <p:spPr>
          <a:xfrm>
            <a:off x="2209800" y="4495800"/>
            <a:ext cx="1637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(“Indirect collision”)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BBE57B1-1FE5-2898-E139-70E9F821778C}"/>
              </a:ext>
            </a:extLst>
          </p:cNvPr>
          <p:cNvGrpSpPr/>
          <p:nvPr/>
        </p:nvGrpSpPr>
        <p:grpSpPr>
          <a:xfrm rot="5400000">
            <a:off x="4059936" y="3933350"/>
            <a:ext cx="274320" cy="45720"/>
            <a:chOff x="4221480" y="3491461"/>
            <a:chExt cx="274320" cy="4572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8A95CC8-AA8D-A7B9-9F09-4EC84820B77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3039DB6-FF73-F31C-E360-13EE87DC81F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11DB8AB-EB29-641C-0EC7-03F2915C8A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116" name="Oval 4115">
            <a:extLst>
              <a:ext uri="{FF2B5EF4-FFF2-40B4-BE49-F238E27FC236}">
                <a16:creationId xmlns:a16="http://schemas.microsoft.com/office/drawing/2014/main" id="{B73D842B-06F0-3D58-3E36-0861344429E2}"/>
              </a:ext>
            </a:extLst>
          </p:cNvPr>
          <p:cNvSpPr>
            <a:spLocks noChangeAspect="1"/>
          </p:cNvSpPr>
          <p:nvPr/>
        </p:nvSpPr>
        <p:spPr bwMode="auto">
          <a:xfrm>
            <a:off x="2112264" y="3236976"/>
            <a:ext cx="640080" cy="640080"/>
          </a:xfrm>
          <a:prstGeom prst="ellips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2A9679D-F095-ABE1-CE4A-7322C62BFFD9}"/>
              </a:ext>
            </a:extLst>
          </p:cNvPr>
          <p:cNvSpPr txBox="1"/>
          <p:nvPr/>
        </p:nvSpPr>
        <p:spPr>
          <a:xfrm>
            <a:off x="5897880" y="2895600"/>
            <a:ext cx="43152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STS</a:t>
            </a:r>
          </a:p>
        </p:txBody>
      </p:sp>
      <p:sp>
        <p:nvSpPr>
          <p:cNvPr id="4100" name="TextBox 4099">
            <a:extLst>
              <a:ext uri="{FF2B5EF4-FFF2-40B4-BE49-F238E27FC236}">
                <a16:creationId xmlns:a16="http://schemas.microsoft.com/office/drawing/2014/main" id="{EE5933E3-5224-D94D-83F9-455ED9212608}"/>
              </a:ext>
            </a:extLst>
          </p:cNvPr>
          <p:cNvSpPr txBox="1"/>
          <p:nvPr/>
        </p:nvSpPr>
        <p:spPr>
          <a:xfrm>
            <a:off x="6318504" y="2895600"/>
            <a:ext cx="4646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LTFs</a:t>
            </a:r>
          </a:p>
        </p:txBody>
      </p:sp>
      <p:sp>
        <p:nvSpPr>
          <p:cNvPr id="4101" name="TextBox 4100">
            <a:extLst>
              <a:ext uri="{FF2B5EF4-FFF2-40B4-BE49-F238E27FC236}">
                <a16:creationId xmlns:a16="http://schemas.microsoft.com/office/drawing/2014/main" id="{C3646791-2983-DB86-6946-2F98F32579F0}"/>
              </a:ext>
            </a:extLst>
          </p:cNvPr>
          <p:cNvSpPr txBox="1"/>
          <p:nvPr/>
        </p:nvSpPr>
        <p:spPr>
          <a:xfrm>
            <a:off x="6627222" y="2895600"/>
            <a:ext cx="62388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4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  </a:t>
            </a:r>
          </a:p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L-SIG</a:t>
            </a:r>
          </a:p>
        </p:txBody>
      </p:sp>
      <p:sp>
        <p:nvSpPr>
          <p:cNvPr id="4102" name="TextBox 4101">
            <a:extLst>
              <a:ext uri="{FF2B5EF4-FFF2-40B4-BE49-F238E27FC236}">
                <a16:creationId xmlns:a16="http://schemas.microsoft.com/office/drawing/2014/main" id="{71279086-266D-619B-2740-AE3B9A074AB0}"/>
              </a:ext>
            </a:extLst>
          </p:cNvPr>
          <p:cNvSpPr txBox="1"/>
          <p:nvPr/>
        </p:nvSpPr>
        <p:spPr>
          <a:xfrm>
            <a:off x="7162800" y="2971800"/>
            <a:ext cx="14520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SIGs / Data</a:t>
            </a:r>
          </a:p>
        </p:txBody>
      </p:sp>
      <p:grpSp>
        <p:nvGrpSpPr>
          <p:cNvPr id="4148" name="Group 4147">
            <a:extLst>
              <a:ext uri="{FF2B5EF4-FFF2-40B4-BE49-F238E27FC236}">
                <a16:creationId xmlns:a16="http://schemas.microsoft.com/office/drawing/2014/main" id="{350A43DE-6F77-FC6F-2E8B-9109FCA16908}"/>
              </a:ext>
            </a:extLst>
          </p:cNvPr>
          <p:cNvGrpSpPr/>
          <p:nvPr/>
        </p:nvGrpSpPr>
        <p:grpSpPr>
          <a:xfrm>
            <a:off x="5650710" y="3427479"/>
            <a:ext cx="2712720" cy="277271"/>
            <a:chOff x="5257800" y="3427479"/>
            <a:chExt cx="2712720" cy="27727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B8B4E9A-44BD-D95E-B2F2-8548D6F299BF}"/>
                </a:ext>
              </a:extLst>
            </p:cNvPr>
            <p:cNvSpPr/>
            <p:nvPr/>
          </p:nvSpPr>
          <p:spPr bwMode="auto">
            <a:xfrm>
              <a:off x="5508570" y="3427479"/>
              <a:ext cx="1959030" cy="274294"/>
            </a:xfrm>
            <a:prstGeom prst="rect">
              <a:avLst/>
            </a:prstGeom>
            <a:solidFill>
              <a:srgbClr val="00B05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838FBC2-DE4D-DDEB-FA4F-75AC3CE06A4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57800" y="3703320"/>
              <a:ext cx="2209800" cy="143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BB88BCA-022A-882D-71F0-5AEB2BD0EA05}"/>
                </a:ext>
              </a:extLst>
            </p:cNvPr>
            <p:cNvGrpSpPr/>
            <p:nvPr/>
          </p:nvGrpSpPr>
          <p:grpSpPr>
            <a:xfrm>
              <a:off x="7696200" y="3546942"/>
              <a:ext cx="274320" cy="45720"/>
              <a:chOff x="4221480" y="3491461"/>
              <a:chExt cx="274320" cy="4572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2A527B73-D9CE-368A-254C-C0BB09AC98D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6E4D1BEE-F53B-BCD3-21F2-204DB17F221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12823E89-ED91-E0FD-408D-7613DF00B99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C3165819-50F1-5B1C-1DE1-274EB388C614}"/>
                </a:ext>
              </a:extLst>
            </p:cNvPr>
            <p:cNvGrpSpPr/>
            <p:nvPr/>
          </p:nvGrpSpPr>
          <p:grpSpPr>
            <a:xfrm>
              <a:off x="5513832" y="3429000"/>
              <a:ext cx="457200" cy="274294"/>
              <a:chOff x="5532120" y="3913632"/>
              <a:chExt cx="457200" cy="274294"/>
            </a:xfrm>
            <a:solidFill>
              <a:schemeClr val="bg1">
                <a:lumMod val="65000"/>
                <a:alpha val="50000"/>
              </a:schemeClr>
            </a:solidFill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5690BBA-AA37-0346-FCC3-A1650C59F628}"/>
                  </a:ext>
                </a:extLst>
              </p:cNvPr>
              <p:cNvSpPr/>
              <p:nvPr/>
            </p:nvSpPr>
            <p:spPr bwMode="auto">
              <a:xfrm>
                <a:off x="553212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F8C2B61-BA7B-051E-BFF3-6D1A6E070AE2}"/>
                  </a:ext>
                </a:extLst>
              </p:cNvPr>
              <p:cNvSpPr/>
              <p:nvPr/>
            </p:nvSpPr>
            <p:spPr bwMode="auto">
              <a:xfrm>
                <a:off x="557784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EF31DD9-C724-2CF7-9B14-668B8372BD58}"/>
                  </a:ext>
                </a:extLst>
              </p:cNvPr>
              <p:cNvSpPr/>
              <p:nvPr/>
            </p:nvSpPr>
            <p:spPr bwMode="auto">
              <a:xfrm>
                <a:off x="562356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10CD916C-9845-0DEB-1EF1-9D859DA127A2}"/>
                  </a:ext>
                </a:extLst>
              </p:cNvPr>
              <p:cNvSpPr/>
              <p:nvPr/>
            </p:nvSpPr>
            <p:spPr bwMode="auto">
              <a:xfrm>
                <a:off x="566928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17" name="Rectangle 4116">
                <a:extLst>
                  <a:ext uri="{FF2B5EF4-FFF2-40B4-BE49-F238E27FC236}">
                    <a16:creationId xmlns:a16="http://schemas.microsoft.com/office/drawing/2014/main" id="{37EFE922-1974-C874-2477-AB7BFCDDEB52}"/>
                  </a:ext>
                </a:extLst>
              </p:cNvPr>
              <p:cNvSpPr/>
              <p:nvPr/>
            </p:nvSpPr>
            <p:spPr bwMode="auto">
              <a:xfrm>
                <a:off x="571500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18" name="Rectangle 4117">
                <a:extLst>
                  <a:ext uri="{FF2B5EF4-FFF2-40B4-BE49-F238E27FC236}">
                    <a16:creationId xmlns:a16="http://schemas.microsoft.com/office/drawing/2014/main" id="{785193AC-C866-D101-BC0E-601665806F10}"/>
                  </a:ext>
                </a:extLst>
              </p:cNvPr>
              <p:cNvSpPr/>
              <p:nvPr/>
            </p:nvSpPr>
            <p:spPr bwMode="auto">
              <a:xfrm>
                <a:off x="576072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19" name="Rectangle 4118">
                <a:extLst>
                  <a:ext uri="{FF2B5EF4-FFF2-40B4-BE49-F238E27FC236}">
                    <a16:creationId xmlns:a16="http://schemas.microsoft.com/office/drawing/2014/main" id="{28FBD825-0253-3D40-C12B-B7BA1750D6AD}"/>
                  </a:ext>
                </a:extLst>
              </p:cNvPr>
              <p:cNvSpPr/>
              <p:nvPr/>
            </p:nvSpPr>
            <p:spPr bwMode="auto">
              <a:xfrm>
                <a:off x="580644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20" name="Rectangle 4119">
                <a:extLst>
                  <a:ext uri="{FF2B5EF4-FFF2-40B4-BE49-F238E27FC236}">
                    <a16:creationId xmlns:a16="http://schemas.microsoft.com/office/drawing/2014/main" id="{0D631CF0-949B-1DFD-071E-450F6FA8C838}"/>
                  </a:ext>
                </a:extLst>
              </p:cNvPr>
              <p:cNvSpPr/>
              <p:nvPr/>
            </p:nvSpPr>
            <p:spPr bwMode="auto">
              <a:xfrm>
                <a:off x="585216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33" name="Rectangle 4132">
                <a:extLst>
                  <a:ext uri="{FF2B5EF4-FFF2-40B4-BE49-F238E27FC236}">
                    <a16:creationId xmlns:a16="http://schemas.microsoft.com/office/drawing/2014/main" id="{0DC37B99-A19E-16EA-578C-21B65F088C2D}"/>
                  </a:ext>
                </a:extLst>
              </p:cNvPr>
              <p:cNvSpPr/>
              <p:nvPr/>
            </p:nvSpPr>
            <p:spPr bwMode="auto">
              <a:xfrm>
                <a:off x="589788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35" name="Rectangle 4134">
                <a:extLst>
                  <a:ext uri="{FF2B5EF4-FFF2-40B4-BE49-F238E27FC236}">
                    <a16:creationId xmlns:a16="http://schemas.microsoft.com/office/drawing/2014/main" id="{FFA8D092-6CD3-8E1E-DAA5-09B686BDE76A}"/>
                  </a:ext>
                </a:extLst>
              </p:cNvPr>
              <p:cNvSpPr/>
              <p:nvPr/>
            </p:nvSpPr>
            <p:spPr bwMode="auto">
              <a:xfrm>
                <a:off x="5943600" y="3913632"/>
                <a:ext cx="45720" cy="274294"/>
              </a:xfrm>
              <a:prstGeom prst="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highlight>
                    <a:srgbClr val="C0C0C0"/>
                  </a:highlight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1961890-E77C-5946-F593-9B9B3857A15E}"/>
                </a:ext>
              </a:extLst>
            </p:cNvPr>
            <p:cNvSpPr/>
            <p:nvPr/>
          </p:nvSpPr>
          <p:spPr bwMode="auto">
            <a:xfrm>
              <a:off x="5971032" y="3429000"/>
              <a:ext cx="228600" cy="274294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B66F596-1813-A805-45D9-DF6ECABC6923}"/>
                </a:ext>
              </a:extLst>
            </p:cNvPr>
            <p:cNvSpPr/>
            <p:nvPr/>
          </p:nvSpPr>
          <p:spPr bwMode="auto">
            <a:xfrm>
              <a:off x="6199632" y="3429000"/>
              <a:ext cx="228600" cy="274294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D076E32-1DF4-60AE-B5E7-FBCE4AA99920}"/>
                </a:ext>
              </a:extLst>
            </p:cNvPr>
            <p:cNvSpPr/>
            <p:nvPr/>
          </p:nvSpPr>
          <p:spPr bwMode="auto">
            <a:xfrm>
              <a:off x="6428232" y="3429000"/>
              <a:ext cx="118872" cy="274294"/>
            </a:xfrm>
            <a:prstGeom prst="rect">
              <a:avLst/>
            </a:prstGeom>
            <a:pattFill prst="wdUpDiag">
              <a:fgClr>
                <a:srgbClr val="92D05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4109" name="Straight Connector 4108">
            <a:extLst>
              <a:ext uri="{FF2B5EF4-FFF2-40B4-BE49-F238E27FC236}">
                <a16:creationId xmlns:a16="http://schemas.microsoft.com/office/drawing/2014/main" id="{DC2BE271-AB6E-FB28-ADC1-C7517466A16E}"/>
              </a:ext>
            </a:extLst>
          </p:cNvPr>
          <p:cNvCxnSpPr>
            <a:cxnSpLocks/>
          </p:cNvCxnSpPr>
          <p:nvPr/>
        </p:nvCxnSpPr>
        <p:spPr bwMode="auto">
          <a:xfrm flipH="1">
            <a:off x="5900640" y="3429000"/>
            <a:ext cx="0" cy="8291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21" name="Straight Connector 4120">
            <a:extLst>
              <a:ext uri="{FF2B5EF4-FFF2-40B4-BE49-F238E27FC236}">
                <a16:creationId xmlns:a16="http://schemas.microsoft.com/office/drawing/2014/main" id="{4DA560A7-37F9-EBC0-8C04-244901AF570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0518" y="3429000"/>
            <a:ext cx="9981" cy="8321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36" name="Straight Connector 4135">
            <a:extLst>
              <a:ext uri="{FF2B5EF4-FFF2-40B4-BE49-F238E27FC236}">
                <a16:creationId xmlns:a16="http://schemas.microsoft.com/office/drawing/2014/main" id="{AAF40F11-BFA7-0CBB-25F9-39EE361423DB}"/>
              </a:ext>
            </a:extLst>
          </p:cNvPr>
          <p:cNvCxnSpPr>
            <a:cxnSpLocks/>
          </p:cNvCxnSpPr>
          <p:nvPr/>
        </p:nvCxnSpPr>
        <p:spPr bwMode="auto">
          <a:xfrm flipH="1">
            <a:off x="6866862" y="3429000"/>
            <a:ext cx="9981" cy="8321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37" name="Straight Connector 4136">
            <a:extLst>
              <a:ext uri="{FF2B5EF4-FFF2-40B4-BE49-F238E27FC236}">
                <a16:creationId xmlns:a16="http://schemas.microsoft.com/office/drawing/2014/main" id="{66BA3150-864E-1788-1253-230BDC98C227}"/>
              </a:ext>
            </a:extLst>
          </p:cNvPr>
          <p:cNvCxnSpPr>
            <a:cxnSpLocks/>
          </p:cNvCxnSpPr>
          <p:nvPr/>
        </p:nvCxnSpPr>
        <p:spPr bwMode="auto">
          <a:xfrm flipH="1">
            <a:off x="7378926" y="3429000"/>
            <a:ext cx="9981" cy="8321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138" name="TextBox 4137">
            <a:extLst>
              <a:ext uri="{FF2B5EF4-FFF2-40B4-BE49-F238E27FC236}">
                <a16:creationId xmlns:a16="http://schemas.microsoft.com/office/drawing/2014/main" id="{DAFB738E-9781-9031-7D96-2EB9918CC662}"/>
              </a:ext>
            </a:extLst>
          </p:cNvPr>
          <p:cNvSpPr txBox="1"/>
          <p:nvPr/>
        </p:nvSpPr>
        <p:spPr>
          <a:xfrm>
            <a:off x="5955510" y="3733800"/>
            <a:ext cx="43152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4139" name="TextBox 4138">
            <a:extLst>
              <a:ext uri="{FF2B5EF4-FFF2-40B4-BE49-F238E27FC236}">
                <a16:creationId xmlns:a16="http://schemas.microsoft.com/office/drawing/2014/main" id="{379432A5-E1A5-DE7A-3FDD-BA7F2981C1C2}"/>
              </a:ext>
            </a:extLst>
          </p:cNvPr>
          <p:cNvSpPr txBox="1"/>
          <p:nvPr/>
        </p:nvSpPr>
        <p:spPr>
          <a:xfrm>
            <a:off x="6418806" y="3733800"/>
            <a:ext cx="43152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4140" name="TextBox 4139">
            <a:extLst>
              <a:ext uri="{FF2B5EF4-FFF2-40B4-BE49-F238E27FC236}">
                <a16:creationId xmlns:a16="http://schemas.microsoft.com/office/drawing/2014/main" id="{294772D7-1176-623B-6809-26764872469C}"/>
              </a:ext>
            </a:extLst>
          </p:cNvPr>
          <p:cNvSpPr txBox="1"/>
          <p:nvPr/>
        </p:nvSpPr>
        <p:spPr>
          <a:xfrm>
            <a:off x="6958302" y="3733800"/>
            <a:ext cx="43152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US" sz="13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grpSp>
        <p:nvGrpSpPr>
          <p:cNvPr id="4144" name="Group 4143">
            <a:extLst>
              <a:ext uri="{FF2B5EF4-FFF2-40B4-BE49-F238E27FC236}">
                <a16:creationId xmlns:a16="http://schemas.microsoft.com/office/drawing/2014/main" id="{2584241C-B1E7-324E-2E44-2E372DB7D410}"/>
              </a:ext>
            </a:extLst>
          </p:cNvPr>
          <p:cNvGrpSpPr/>
          <p:nvPr/>
        </p:nvGrpSpPr>
        <p:grpSpPr>
          <a:xfrm>
            <a:off x="5650710" y="4038600"/>
            <a:ext cx="2712720" cy="608079"/>
            <a:chOff x="6096000" y="4344921"/>
            <a:chExt cx="2712720" cy="608079"/>
          </a:xfrm>
        </p:grpSpPr>
        <p:cxnSp>
          <p:nvCxnSpPr>
            <p:cNvPr id="4154" name="Straight Connector 4153">
              <a:extLst>
                <a:ext uri="{FF2B5EF4-FFF2-40B4-BE49-F238E27FC236}">
                  <a16:creationId xmlns:a16="http://schemas.microsoft.com/office/drawing/2014/main" id="{F9776C60-E33E-256E-A2BD-F40F5725F92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6000" y="4620762"/>
              <a:ext cx="2209800" cy="143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155" name="Group 4154">
              <a:extLst>
                <a:ext uri="{FF2B5EF4-FFF2-40B4-BE49-F238E27FC236}">
                  <a16:creationId xmlns:a16="http://schemas.microsoft.com/office/drawing/2014/main" id="{ACE7282C-3E7F-3B14-CFDE-6757898A64F2}"/>
                </a:ext>
              </a:extLst>
            </p:cNvPr>
            <p:cNvGrpSpPr/>
            <p:nvPr/>
          </p:nvGrpSpPr>
          <p:grpSpPr>
            <a:xfrm>
              <a:off x="8534400" y="4464384"/>
              <a:ext cx="274320" cy="45720"/>
              <a:chOff x="4221480" y="3491461"/>
              <a:chExt cx="274320" cy="45720"/>
            </a:xfrm>
          </p:grpSpPr>
          <p:sp>
            <p:nvSpPr>
              <p:cNvPr id="4170" name="Oval 4169">
                <a:extLst>
                  <a:ext uri="{FF2B5EF4-FFF2-40B4-BE49-F238E27FC236}">
                    <a16:creationId xmlns:a16="http://schemas.microsoft.com/office/drawing/2014/main" id="{58776121-E0EA-AEAF-E610-F9EB58B0342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4500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71" name="Oval 4170">
                <a:extLst>
                  <a:ext uri="{FF2B5EF4-FFF2-40B4-BE49-F238E27FC236}">
                    <a16:creationId xmlns:a16="http://schemas.microsoft.com/office/drawing/2014/main" id="{299B1BDB-7EF8-49A0-EBC1-25DE6D4A51C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34340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72" name="Oval 4171">
                <a:extLst>
                  <a:ext uri="{FF2B5EF4-FFF2-40B4-BE49-F238E27FC236}">
                    <a16:creationId xmlns:a16="http://schemas.microsoft.com/office/drawing/2014/main" id="{52C092DC-1A2B-AEED-31BC-130E8E7851C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21480" y="3491461"/>
                <a:ext cx="45720" cy="4572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4160" name="Rectangle 4159">
              <a:extLst>
                <a:ext uri="{FF2B5EF4-FFF2-40B4-BE49-F238E27FC236}">
                  <a16:creationId xmlns:a16="http://schemas.microsoft.com/office/drawing/2014/main" id="{0A3FEECB-E6A0-DFFF-59A9-04CEF50E481F}"/>
                </a:ext>
              </a:extLst>
            </p:cNvPr>
            <p:cNvSpPr/>
            <p:nvPr/>
          </p:nvSpPr>
          <p:spPr bwMode="auto">
            <a:xfrm>
              <a:off x="6352032" y="4346442"/>
              <a:ext cx="45720" cy="274294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1" name="Rectangle 4160">
              <a:extLst>
                <a:ext uri="{FF2B5EF4-FFF2-40B4-BE49-F238E27FC236}">
                  <a16:creationId xmlns:a16="http://schemas.microsoft.com/office/drawing/2014/main" id="{CCFD38ED-10A2-6D73-CAA1-36CEA35FAB25}"/>
                </a:ext>
              </a:extLst>
            </p:cNvPr>
            <p:cNvSpPr/>
            <p:nvPr/>
          </p:nvSpPr>
          <p:spPr bwMode="auto">
            <a:xfrm>
              <a:off x="6397752" y="4346442"/>
              <a:ext cx="45720" cy="274294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2" name="Rectangle 4161">
              <a:extLst>
                <a:ext uri="{FF2B5EF4-FFF2-40B4-BE49-F238E27FC236}">
                  <a16:creationId xmlns:a16="http://schemas.microsoft.com/office/drawing/2014/main" id="{5AF812E5-C04D-90C1-C508-0943CCA0C83B}"/>
                </a:ext>
              </a:extLst>
            </p:cNvPr>
            <p:cNvSpPr/>
            <p:nvPr/>
          </p:nvSpPr>
          <p:spPr bwMode="auto">
            <a:xfrm>
              <a:off x="6443472" y="4346442"/>
              <a:ext cx="45720" cy="274294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3" name="Rectangle 4162">
              <a:extLst>
                <a:ext uri="{FF2B5EF4-FFF2-40B4-BE49-F238E27FC236}">
                  <a16:creationId xmlns:a16="http://schemas.microsoft.com/office/drawing/2014/main" id="{B110F957-84E4-CD64-F4EA-279F521E1F6F}"/>
                </a:ext>
              </a:extLst>
            </p:cNvPr>
            <p:cNvSpPr/>
            <p:nvPr/>
          </p:nvSpPr>
          <p:spPr bwMode="auto">
            <a:xfrm>
              <a:off x="6489192" y="4346442"/>
              <a:ext cx="45720" cy="274294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64" name="Rectangle 4163">
              <a:extLst>
                <a:ext uri="{FF2B5EF4-FFF2-40B4-BE49-F238E27FC236}">
                  <a16:creationId xmlns:a16="http://schemas.microsoft.com/office/drawing/2014/main" id="{583E6A2D-3776-30A4-D6D7-A1AA9BC3BC57}"/>
                </a:ext>
              </a:extLst>
            </p:cNvPr>
            <p:cNvSpPr/>
            <p:nvPr/>
          </p:nvSpPr>
          <p:spPr bwMode="auto">
            <a:xfrm>
              <a:off x="6534912" y="4346442"/>
              <a:ext cx="45720" cy="274294"/>
            </a:xfrm>
            <a:prstGeom prst="rect">
              <a:avLst/>
            </a:prstGeom>
            <a:solidFill>
              <a:schemeClr val="bg1">
                <a:lumMod val="65000"/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50" name="TextBox 4149">
              <a:extLst>
                <a:ext uri="{FF2B5EF4-FFF2-40B4-BE49-F238E27FC236}">
                  <a16:creationId xmlns:a16="http://schemas.microsoft.com/office/drawing/2014/main" id="{8E0F012E-7A29-5ED8-EAFC-C6340089AB1B}"/>
                </a:ext>
              </a:extLst>
            </p:cNvPr>
            <p:cNvSpPr txBox="1"/>
            <p:nvPr/>
          </p:nvSpPr>
          <p:spPr>
            <a:xfrm>
              <a:off x="6248400" y="4660612"/>
              <a:ext cx="431529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4</a:t>
              </a:r>
              <a:r>
                <a:rPr lang="en-US" sz="1300" dirty="0">
                  <a:solidFill>
                    <a:schemeClr val="tx1"/>
                  </a:solidFill>
                  <a:latin typeface="Symbol" panose="05050102010706020507" pitchFamily="18" charset="2"/>
                  <a:ea typeface="Calibri" panose="020F0502020204030204" pitchFamily="34" charset="0"/>
                  <a:cs typeface="Calibri" panose="020F0502020204030204" pitchFamily="34" charset="0"/>
                </a:rPr>
                <a:t>m</a:t>
              </a:r>
              <a:r>
                <a:rPr lang="en-US" sz="13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  <p:sp>
          <p:nvSpPr>
            <p:cNvPr id="4177" name="Rectangle 4176">
              <a:extLst>
                <a:ext uri="{FF2B5EF4-FFF2-40B4-BE49-F238E27FC236}">
                  <a16:creationId xmlns:a16="http://schemas.microsoft.com/office/drawing/2014/main" id="{7213EA7A-98B3-3B1A-F8D4-BA2BCE4C5D11}"/>
                </a:ext>
              </a:extLst>
            </p:cNvPr>
            <p:cNvSpPr/>
            <p:nvPr/>
          </p:nvSpPr>
          <p:spPr bwMode="auto">
            <a:xfrm>
              <a:off x="6580632" y="4344921"/>
              <a:ext cx="665781" cy="274294"/>
            </a:xfrm>
            <a:prstGeom prst="rect">
              <a:avLst/>
            </a:prstGeom>
            <a:noFill/>
            <a:ln w="9525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C0C0C0"/>
                </a:highlight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4146" name="Arrow: Right 4145">
            <a:extLst>
              <a:ext uri="{FF2B5EF4-FFF2-40B4-BE49-F238E27FC236}">
                <a16:creationId xmlns:a16="http://schemas.microsoft.com/office/drawing/2014/main" id="{F1ADF822-38CA-5972-6982-41A77CC98A32}"/>
              </a:ext>
            </a:extLst>
          </p:cNvPr>
          <p:cNvSpPr/>
          <p:nvPr/>
        </p:nvSpPr>
        <p:spPr bwMode="auto">
          <a:xfrm>
            <a:off x="4508838" y="36743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4304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access—VI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799" y="2040791"/>
            <a:ext cx="8305801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800" b="0" dirty="0">
                <a:solidFill>
                  <a:srgbClr val="4F81BD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800" b="0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1800" b="0" dirty="0">
                <a:solidFill>
                  <a:srgbClr val="4F81BD"/>
                </a:solidFill>
                <a:latin typeface="Calibri" pitchFamily="34" charset="0"/>
              </a:rPr>
              <a:t>signals (“chirps”) indicate interest in transmitting but do not seize the medium: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600" b="0" dirty="0">
                <a:solidFill>
                  <a:schemeClr val="tx1"/>
                </a:solidFill>
                <a:latin typeface="Calibri" pitchFamily="34" charset="0"/>
              </a:rPr>
              <a:t>  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9128EC-59D2-F4A1-3992-22D418A409D6}"/>
              </a:ext>
            </a:extLst>
          </p:cNvPr>
          <p:cNvCxnSpPr>
            <a:cxnSpLocks/>
          </p:cNvCxnSpPr>
          <p:nvPr/>
        </p:nvCxnSpPr>
        <p:spPr bwMode="auto">
          <a:xfrm>
            <a:off x="1342320" y="4192836"/>
            <a:ext cx="29535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BCFD6E7-38F1-71E2-DD49-BB1BE945317D}"/>
              </a:ext>
            </a:extLst>
          </p:cNvPr>
          <p:cNvGrpSpPr/>
          <p:nvPr/>
        </p:nvGrpSpPr>
        <p:grpSpPr>
          <a:xfrm>
            <a:off x="2011680" y="4040436"/>
            <a:ext cx="274320" cy="45720"/>
            <a:chOff x="2087880" y="3505200"/>
            <a:chExt cx="274320" cy="4572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AC60073-2EA3-DADC-887D-4F42D71787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164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01C4B36-8ED0-C9B3-0B90-ABF16F7C97E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0980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E7102FA-C09B-248D-107A-57D0A8A3A5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87880" y="3505200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A2D1F9F-6B95-0666-5B8B-21EBE06C8277}"/>
              </a:ext>
            </a:extLst>
          </p:cNvPr>
          <p:cNvSpPr txBox="1"/>
          <p:nvPr/>
        </p:nvSpPr>
        <p:spPr>
          <a:xfrm>
            <a:off x="808920" y="3901775"/>
            <a:ext cx="381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3C5783-AF63-66BE-8871-C0F688FA2972}"/>
              </a:ext>
            </a:extLst>
          </p:cNvPr>
          <p:cNvCxnSpPr>
            <a:cxnSpLocks/>
          </p:cNvCxnSpPr>
          <p:nvPr/>
        </p:nvCxnSpPr>
        <p:spPr bwMode="auto">
          <a:xfrm flipV="1">
            <a:off x="1875720" y="3918516"/>
            <a:ext cx="0" cy="2743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CC41AB9-36FF-E9B2-FB56-A752EF7F90E6}"/>
              </a:ext>
            </a:extLst>
          </p:cNvPr>
          <p:cNvSpPr/>
          <p:nvPr/>
        </p:nvSpPr>
        <p:spPr bwMode="auto">
          <a:xfrm>
            <a:off x="2606040" y="3918542"/>
            <a:ext cx="609602" cy="27429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DEC4B96-3DF6-734F-3360-114B3B229291}"/>
              </a:ext>
            </a:extLst>
          </p:cNvPr>
          <p:cNvGrpSpPr/>
          <p:nvPr/>
        </p:nvGrpSpPr>
        <p:grpSpPr>
          <a:xfrm>
            <a:off x="3383280" y="4038005"/>
            <a:ext cx="274320" cy="45720"/>
            <a:chOff x="4221480" y="3491461"/>
            <a:chExt cx="274320" cy="4572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FFE84FF-9369-212F-675B-6D30ECDAC0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C13952A-738D-A89A-893D-3D5FC22E4E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7ADAE52-452F-A27B-01E8-C535C660B2D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5C1D6DB-7662-DBA3-27C3-3D113DBD528E}"/>
              </a:ext>
            </a:extLst>
          </p:cNvPr>
          <p:cNvSpPr/>
          <p:nvPr/>
        </p:nvSpPr>
        <p:spPr bwMode="auto">
          <a:xfrm>
            <a:off x="4585038" y="2743200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64C39D-C78C-67B2-B76F-817E776B6ADC}"/>
              </a:ext>
            </a:extLst>
          </p:cNvPr>
          <p:cNvGrpSpPr/>
          <p:nvPr/>
        </p:nvGrpSpPr>
        <p:grpSpPr>
          <a:xfrm>
            <a:off x="762000" y="3212663"/>
            <a:ext cx="3471673" cy="307777"/>
            <a:chOff x="762000" y="4093535"/>
            <a:chExt cx="3471673" cy="30777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3541E77-7C64-B1D4-466A-1231F151F1C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FBB2367-6CFC-0C1B-E929-8E62956114A0}"/>
                </a:ext>
              </a:extLst>
            </p:cNvPr>
            <p:cNvSpPr txBox="1"/>
            <p:nvPr/>
          </p:nvSpPr>
          <p:spPr>
            <a:xfrm>
              <a:off x="762000" y="4093535"/>
              <a:ext cx="5380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</a:t>
              </a:r>
              <a:r>
                <a:rPr lang="en-US" sz="1400" i="1" dirty="0" err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</a:t>
              </a:r>
              <a:endParaRPr lang="en-US" sz="1400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2D94ECA-EFF3-349E-A027-A12610832A0C}"/>
              </a:ext>
            </a:extLst>
          </p:cNvPr>
          <p:cNvSpPr/>
          <p:nvPr/>
        </p:nvSpPr>
        <p:spPr bwMode="auto">
          <a:xfrm>
            <a:off x="1856232" y="3230880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4E836B-7A85-7551-9D1D-7B3CB80EC073}"/>
              </a:ext>
            </a:extLst>
          </p:cNvPr>
          <p:cNvSpPr txBox="1"/>
          <p:nvPr/>
        </p:nvSpPr>
        <p:spPr>
          <a:xfrm>
            <a:off x="1929384" y="3212663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4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F1BBFE0-69ED-D773-3FE5-D59F3F53A6B7}"/>
              </a:ext>
            </a:extLst>
          </p:cNvPr>
          <p:cNvGrpSpPr/>
          <p:nvPr/>
        </p:nvGrpSpPr>
        <p:grpSpPr>
          <a:xfrm>
            <a:off x="762000" y="2590800"/>
            <a:ext cx="3471673" cy="307777"/>
            <a:chOff x="762000" y="4093535"/>
            <a:chExt cx="3471673" cy="30777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CBDCEEE-7DF2-4399-649F-82229435F53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280161" y="4386118"/>
              <a:ext cx="2953512" cy="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2CD1E8DC-29A5-7082-A9D6-583F1A16EE89}"/>
                </a:ext>
              </a:extLst>
            </p:cNvPr>
            <p:cNvSpPr txBox="1"/>
            <p:nvPr/>
          </p:nvSpPr>
          <p:spPr>
            <a:xfrm>
              <a:off x="762000" y="4093535"/>
              <a:ext cx="534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STA1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5274F461-48E8-7148-945E-5D6C42C75BC3}"/>
              </a:ext>
            </a:extLst>
          </p:cNvPr>
          <p:cNvSpPr/>
          <p:nvPr/>
        </p:nvSpPr>
        <p:spPr bwMode="auto">
          <a:xfrm>
            <a:off x="1856232" y="2609089"/>
            <a:ext cx="76197" cy="27429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5D97F5F-A843-1EDB-61EC-88846D6FFDB4}"/>
              </a:ext>
            </a:extLst>
          </p:cNvPr>
          <p:cNvSpPr txBox="1"/>
          <p:nvPr/>
        </p:nvSpPr>
        <p:spPr>
          <a:xfrm>
            <a:off x="1929384" y="2593777"/>
            <a:ext cx="457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1400" dirty="0">
                <a:solidFill>
                  <a:schemeClr val="tx1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F5B5B8E-95EE-1DEC-30BC-690048F35472}"/>
              </a:ext>
            </a:extLst>
          </p:cNvPr>
          <p:cNvGrpSpPr/>
          <p:nvPr/>
        </p:nvGrpSpPr>
        <p:grpSpPr>
          <a:xfrm rot="5400000">
            <a:off x="838200" y="3038856"/>
            <a:ext cx="274320" cy="45720"/>
            <a:chOff x="4221480" y="3491461"/>
            <a:chExt cx="274320" cy="4572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5F4481E0-6A18-0433-260A-0CBA6BBAB4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500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4ECFE20-1AC6-0B3D-5E02-8AA5B07183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34340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B4FF395-9F3C-00A6-45D8-6AB3C1BCB9F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21480" y="3491461"/>
              <a:ext cx="45720" cy="457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61D58FBC-066D-1771-5BD8-3129FAE75FB9}"/>
              </a:ext>
            </a:extLst>
          </p:cNvPr>
          <p:cNvSpPr txBox="1"/>
          <p:nvPr/>
        </p:nvSpPr>
        <p:spPr>
          <a:xfrm>
            <a:off x="5410200" y="2590800"/>
            <a:ext cx="37329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STA1 contends as usual in EDCA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in its normal slot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Transmits only 4</a:t>
            </a:r>
            <a:r>
              <a:rPr lang="en-US" sz="1600" dirty="0">
                <a:solidFill>
                  <a:srgbClr val="C00000"/>
                </a:solidFill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half short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not change any EDCA states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(Intended) AP gains medium access later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might then: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Poll some known high priority STAs,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NFRP,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UORA,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 further information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any of the above after a delay,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some combination of the above,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B40F791-965C-FABF-D14B-CF47DDD2AB10}"/>
              </a:ext>
            </a:extLst>
          </p:cNvPr>
          <p:cNvSpPr txBox="1"/>
          <p:nvPr/>
        </p:nvSpPr>
        <p:spPr>
          <a:xfrm>
            <a:off x="685799" y="4495800"/>
            <a:ext cx="4646080" cy="22313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 collision between “chirp” and a regular PPDU?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worse than if STA1 sent full PPDU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 collision between multiple “chirps”?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Looks like a composite “chirp”; should </a:t>
            </a:r>
            <a:r>
              <a:rPr lang="en-US" sz="15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detectable</a:t>
            </a:r>
            <a:endParaRPr lang="en-US" sz="15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 needs to identify STA(s) anyway</a:t>
            </a:r>
          </a:p>
          <a:p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direct collision?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STAs may defer; </a:t>
            </a: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 </a:t>
            </a:r>
            <a:r>
              <a:rPr lang="en-US" sz="1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worse than full PPDU case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1B122B7-3637-20D4-F46D-E007E7ED66DE}"/>
              </a:ext>
            </a:extLst>
          </p:cNvPr>
          <p:cNvCxnSpPr>
            <a:cxnSpLocks/>
          </p:cNvCxnSpPr>
          <p:nvPr/>
        </p:nvCxnSpPr>
        <p:spPr bwMode="auto">
          <a:xfrm flipH="1">
            <a:off x="15252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758647-A9E5-E9E0-2E3A-9731F4AED42F}"/>
              </a:ext>
            </a:extLst>
          </p:cNvPr>
          <p:cNvCxnSpPr>
            <a:cxnSpLocks/>
          </p:cNvCxnSpPr>
          <p:nvPr/>
        </p:nvCxnSpPr>
        <p:spPr bwMode="auto">
          <a:xfrm flipH="1">
            <a:off x="16916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D09D4D1-9A71-BAF3-6BF6-8869CBC38070}"/>
              </a:ext>
            </a:extLst>
          </p:cNvPr>
          <p:cNvCxnSpPr>
            <a:cxnSpLocks/>
          </p:cNvCxnSpPr>
          <p:nvPr/>
        </p:nvCxnSpPr>
        <p:spPr bwMode="auto">
          <a:xfrm flipH="1">
            <a:off x="1856232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F35B86-6D17-1976-69B5-EDF0E8AD6CA1}"/>
              </a:ext>
            </a:extLst>
          </p:cNvPr>
          <p:cNvCxnSpPr>
            <a:cxnSpLocks/>
          </p:cNvCxnSpPr>
          <p:nvPr/>
        </p:nvCxnSpPr>
        <p:spPr bwMode="auto">
          <a:xfrm flipH="1">
            <a:off x="243840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2F17915-003D-18CB-EB94-24C035C12185}"/>
              </a:ext>
            </a:extLst>
          </p:cNvPr>
          <p:cNvCxnSpPr>
            <a:cxnSpLocks/>
          </p:cNvCxnSpPr>
          <p:nvPr/>
        </p:nvCxnSpPr>
        <p:spPr bwMode="auto">
          <a:xfrm flipH="1">
            <a:off x="2606040" y="2514600"/>
            <a:ext cx="0" cy="17116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0053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rgbClr val="4F81BD"/>
                </a:solidFill>
                <a:latin typeface="Calibri" pitchFamily="34" charset="0"/>
              </a:rPr>
              <a:t>Summary of PHY and MAC attributes: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>
              <a:solidFill>
                <a:srgbClr val="4F81BD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Received power of STA transmissions can be very low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Rx power, AP detects 4</a:t>
            </a:r>
            <a:r>
              <a:rPr lang="en-US" sz="1600" b="0" dirty="0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s    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 AP decodes data from STA     other STAs decode preamble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No new PHY functionality required—reuse of existing function</a:t>
            </a:r>
            <a:endParaRPr lang="en-US" sz="1600" b="0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>
              <a:latin typeface="Calibri" pitchFamily="34" charset="0"/>
            </a:endParaRPr>
          </a:p>
          <a:p>
            <a:pPr>
              <a:buAutoNum type="arabicParenBoth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500" b="0" dirty="0"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Seán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UL medium access—VII</a:t>
            </a:r>
          </a:p>
        </p:txBody>
      </p:sp>
      <p:sp>
        <p:nvSpPr>
          <p:cNvPr id="4166" name="Oval 4165">
            <a:extLst>
              <a:ext uri="{FF2B5EF4-FFF2-40B4-BE49-F238E27FC236}">
                <a16:creationId xmlns:a16="http://schemas.microsoft.com/office/drawing/2014/main" id="{3093051C-88B1-98AC-56A0-E9055E53B9B2}"/>
              </a:ext>
            </a:extLst>
          </p:cNvPr>
          <p:cNvSpPr/>
          <p:nvPr/>
        </p:nvSpPr>
        <p:spPr>
          <a:xfrm>
            <a:off x="1239080" y="3034733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67" name="TextBox 4166">
            <a:extLst>
              <a:ext uri="{FF2B5EF4-FFF2-40B4-BE49-F238E27FC236}">
                <a16:creationId xmlns:a16="http://schemas.microsoft.com/office/drawing/2014/main" id="{E5E09367-0EFD-75E4-0707-B4E8738E8E67}"/>
              </a:ext>
            </a:extLst>
          </p:cNvPr>
          <p:cNvSpPr txBox="1"/>
          <p:nvPr/>
        </p:nvSpPr>
        <p:spPr>
          <a:xfrm>
            <a:off x="685800" y="2699211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STA1</a:t>
            </a:r>
          </a:p>
        </p:txBody>
      </p:sp>
      <p:sp>
        <p:nvSpPr>
          <p:cNvPr id="4169" name="Oval 4168">
            <a:extLst>
              <a:ext uri="{FF2B5EF4-FFF2-40B4-BE49-F238E27FC236}">
                <a16:creationId xmlns:a16="http://schemas.microsoft.com/office/drawing/2014/main" id="{7F6C95D0-A66C-2B36-9958-C5785FFB96AA}"/>
              </a:ext>
            </a:extLst>
          </p:cNvPr>
          <p:cNvSpPr>
            <a:spLocks noChangeAspect="1"/>
          </p:cNvSpPr>
          <p:nvPr/>
        </p:nvSpPr>
        <p:spPr>
          <a:xfrm>
            <a:off x="1148033" y="4476881"/>
            <a:ext cx="310373" cy="31037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0" name="TextBox 4169">
            <a:extLst>
              <a:ext uri="{FF2B5EF4-FFF2-40B4-BE49-F238E27FC236}">
                <a16:creationId xmlns:a16="http://schemas.microsoft.com/office/drawing/2014/main" id="{964C2FB7-B729-E5DA-6EE4-984D4A6D87AF}"/>
              </a:ext>
            </a:extLst>
          </p:cNvPr>
          <p:cNvSpPr txBox="1"/>
          <p:nvPr/>
        </p:nvSpPr>
        <p:spPr>
          <a:xfrm>
            <a:off x="746380" y="4152671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AP1</a:t>
            </a:r>
          </a:p>
        </p:txBody>
      </p:sp>
      <p:grpSp>
        <p:nvGrpSpPr>
          <p:cNvPr id="4171" name="Group 4170">
            <a:extLst>
              <a:ext uri="{FF2B5EF4-FFF2-40B4-BE49-F238E27FC236}">
                <a16:creationId xmlns:a16="http://schemas.microsoft.com/office/drawing/2014/main" id="{08988FE7-E058-C33F-EF53-CCE4D6E390B2}"/>
              </a:ext>
            </a:extLst>
          </p:cNvPr>
          <p:cNvGrpSpPr/>
          <p:nvPr/>
        </p:nvGrpSpPr>
        <p:grpSpPr>
          <a:xfrm>
            <a:off x="1458407" y="4311695"/>
            <a:ext cx="248518" cy="510273"/>
            <a:chOff x="5735362" y="2322318"/>
            <a:chExt cx="263580" cy="541198"/>
          </a:xfrm>
        </p:grpSpPr>
        <p:cxnSp>
          <p:nvCxnSpPr>
            <p:cNvPr id="4205" name="Straight Connector 4204">
              <a:extLst>
                <a:ext uri="{FF2B5EF4-FFF2-40B4-BE49-F238E27FC236}">
                  <a16:creationId xmlns:a16="http://schemas.microsoft.com/office/drawing/2014/main" id="{5BCEEEBF-655B-ADC5-C786-BE9D72FE7C8C}"/>
                </a:ext>
              </a:extLst>
            </p:cNvPr>
            <p:cNvCxnSpPr>
              <a:stCxn id="4169" idx="6"/>
            </p:cNvCxnSpPr>
            <p:nvPr/>
          </p:nvCxnSpPr>
          <p:spPr>
            <a:xfrm>
              <a:off x="5735362" y="2662107"/>
              <a:ext cx="12802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6" name="Straight Connector 4205">
              <a:extLst>
                <a:ext uri="{FF2B5EF4-FFF2-40B4-BE49-F238E27FC236}">
                  <a16:creationId xmlns:a16="http://schemas.microsoft.com/office/drawing/2014/main" id="{FC7995ED-7458-45AD-F9A2-7A51EB3878C3}"/>
                </a:ext>
              </a:extLst>
            </p:cNvPr>
            <p:cNvCxnSpPr>
              <a:cxnSpLocks/>
            </p:cNvCxnSpPr>
            <p:nvPr/>
          </p:nvCxnSpPr>
          <p:spPr>
            <a:xfrm>
              <a:off x="5863389" y="2406316"/>
              <a:ext cx="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07" name="Group 4206">
              <a:extLst>
                <a:ext uri="{FF2B5EF4-FFF2-40B4-BE49-F238E27FC236}">
                  <a16:creationId xmlns:a16="http://schemas.microsoft.com/office/drawing/2014/main" id="{5CC924EA-DF5F-6A0A-7EDD-B38825FCE48B}"/>
                </a:ext>
              </a:extLst>
            </p:cNvPr>
            <p:cNvGrpSpPr/>
            <p:nvPr/>
          </p:nvGrpSpPr>
          <p:grpSpPr>
            <a:xfrm>
              <a:off x="5863389" y="2322318"/>
              <a:ext cx="133648" cy="83998"/>
              <a:chOff x="5863389" y="2322318"/>
              <a:chExt cx="133648" cy="83998"/>
            </a:xfrm>
          </p:grpSpPr>
          <p:cxnSp>
            <p:nvCxnSpPr>
              <p:cNvPr id="4220" name="Straight Connector 4219">
                <a:extLst>
                  <a:ext uri="{FF2B5EF4-FFF2-40B4-BE49-F238E27FC236}">
                    <a16:creationId xmlns:a16="http://schemas.microsoft.com/office/drawing/2014/main" id="{86A7D859-8BB1-7982-09E0-BB59EDD9646D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1" name="Straight Connector 4220">
                <a:extLst>
                  <a:ext uri="{FF2B5EF4-FFF2-40B4-BE49-F238E27FC236}">
                    <a16:creationId xmlns:a16="http://schemas.microsoft.com/office/drawing/2014/main" id="{488286CF-B546-395F-64CF-FB99824A5F3A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22" name="Isosceles Triangle 4221">
                <a:extLst>
                  <a:ext uri="{FF2B5EF4-FFF2-40B4-BE49-F238E27FC236}">
                    <a16:creationId xmlns:a16="http://schemas.microsoft.com/office/drawing/2014/main" id="{3D977179-D976-3879-5BBA-45443DB6F4B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8" name="Group 4207">
              <a:extLst>
                <a:ext uri="{FF2B5EF4-FFF2-40B4-BE49-F238E27FC236}">
                  <a16:creationId xmlns:a16="http://schemas.microsoft.com/office/drawing/2014/main" id="{C1683535-F3FC-18DD-ED48-5858A0650D8E}"/>
                </a:ext>
              </a:extLst>
            </p:cNvPr>
            <p:cNvGrpSpPr/>
            <p:nvPr/>
          </p:nvGrpSpPr>
          <p:grpSpPr>
            <a:xfrm>
              <a:off x="5865294" y="2474718"/>
              <a:ext cx="133648" cy="83998"/>
              <a:chOff x="5863389" y="2322318"/>
              <a:chExt cx="133648" cy="83998"/>
            </a:xfrm>
          </p:grpSpPr>
          <p:cxnSp>
            <p:nvCxnSpPr>
              <p:cNvPr id="4217" name="Straight Connector 4216">
                <a:extLst>
                  <a:ext uri="{FF2B5EF4-FFF2-40B4-BE49-F238E27FC236}">
                    <a16:creationId xmlns:a16="http://schemas.microsoft.com/office/drawing/2014/main" id="{2971A374-1509-17CF-02B1-2E78390E41CC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8" name="Straight Connector 4217">
                <a:extLst>
                  <a:ext uri="{FF2B5EF4-FFF2-40B4-BE49-F238E27FC236}">
                    <a16:creationId xmlns:a16="http://schemas.microsoft.com/office/drawing/2014/main" id="{6687E66B-8383-EC9E-9EE9-5E618EF50F7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9" name="Isosceles Triangle 4218">
                <a:extLst>
                  <a:ext uri="{FF2B5EF4-FFF2-40B4-BE49-F238E27FC236}">
                    <a16:creationId xmlns:a16="http://schemas.microsoft.com/office/drawing/2014/main" id="{15DC23CE-E33B-68A5-6758-1524E175C737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09" name="Group 4208">
              <a:extLst>
                <a:ext uri="{FF2B5EF4-FFF2-40B4-BE49-F238E27FC236}">
                  <a16:creationId xmlns:a16="http://schemas.microsoft.com/office/drawing/2014/main" id="{5CF5F81D-A438-DEFF-7B23-9049A8707B84}"/>
                </a:ext>
              </a:extLst>
            </p:cNvPr>
            <p:cNvGrpSpPr/>
            <p:nvPr/>
          </p:nvGrpSpPr>
          <p:grpSpPr>
            <a:xfrm>
              <a:off x="5865294" y="2627118"/>
              <a:ext cx="133648" cy="83998"/>
              <a:chOff x="5863389" y="2322318"/>
              <a:chExt cx="133648" cy="83998"/>
            </a:xfrm>
          </p:grpSpPr>
          <p:cxnSp>
            <p:nvCxnSpPr>
              <p:cNvPr id="4214" name="Straight Connector 4213">
                <a:extLst>
                  <a:ext uri="{FF2B5EF4-FFF2-40B4-BE49-F238E27FC236}">
                    <a16:creationId xmlns:a16="http://schemas.microsoft.com/office/drawing/2014/main" id="{DDAB9D83-7A9A-4A3B-6473-9FBF7A5F3CD6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5" name="Straight Connector 4214">
                <a:extLst>
                  <a:ext uri="{FF2B5EF4-FFF2-40B4-BE49-F238E27FC236}">
                    <a16:creationId xmlns:a16="http://schemas.microsoft.com/office/drawing/2014/main" id="{A0F643A3-D0F3-E6E2-EA9F-98F7116C4E2E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6" name="Isosceles Triangle 4215">
                <a:extLst>
                  <a:ext uri="{FF2B5EF4-FFF2-40B4-BE49-F238E27FC236}">
                    <a16:creationId xmlns:a16="http://schemas.microsoft.com/office/drawing/2014/main" id="{080B5836-A2AA-67D2-7BDF-309A56618D70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10" name="Group 4209">
              <a:extLst>
                <a:ext uri="{FF2B5EF4-FFF2-40B4-BE49-F238E27FC236}">
                  <a16:creationId xmlns:a16="http://schemas.microsoft.com/office/drawing/2014/main" id="{3B477985-76DB-120A-58D0-BCAB6D98637D}"/>
                </a:ext>
              </a:extLst>
            </p:cNvPr>
            <p:cNvGrpSpPr/>
            <p:nvPr/>
          </p:nvGrpSpPr>
          <p:grpSpPr>
            <a:xfrm>
              <a:off x="5865294" y="2779518"/>
              <a:ext cx="133648" cy="83998"/>
              <a:chOff x="5863389" y="2322318"/>
              <a:chExt cx="133648" cy="83998"/>
            </a:xfrm>
          </p:grpSpPr>
          <p:cxnSp>
            <p:nvCxnSpPr>
              <p:cNvPr id="4211" name="Straight Connector 4210">
                <a:extLst>
                  <a:ext uri="{FF2B5EF4-FFF2-40B4-BE49-F238E27FC236}">
                    <a16:creationId xmlns:a16="http://schemas.microsoft.com/office/drawing/2014/main" id="{D1315874-A53F-5852-3CC2-51DA1E8DF303}"/>
                  </a:ext>
                </a:extLst>
              </p:cNvPr>
              <p:cNvCxnSpPr/>
              <p:nvPr/>
            </p:nvCxnSpPr>
            <p:spPr>
              <a:xfrm>
                <a:off x="5863389" y="2406316"/>
                <a:ext cx="1203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2" name="Straight Connector 4211">
                <a:extLst>
                  <a:ext uri="{FF2B5EF4-FFF2-40B4-BE49-F238E27FC236}">
                    <a16:creationId xmlns:a16="http://schemas.microsoft.com/office/drawing/2014/main" id="{A79A1827-EDFB-4EF1-9F0D-3586D1A18E08}"/>
                  </a:ext>
                </a:extLst>
              </p:cNvPr>
              <p:cNvCxnSpPr/>
              <p:nvPr/>
            </p:nvCxnSpPr>
            <p:spPr>
              <a:xfrm flipV="1">
                <a:off x="5983705" y="2362200"/>
                <a:ext cx="0" cy="441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3" name="Isosceles Triangle 4212">
                <a:extLst>
                  <a:ext uri="{FF2B5EF4-FFF2-40B4-BE49-F238E27FC236}">
                    <a16:creationId xmlns:a16="http://schemas.microsoft.com/office/drawing/2014/main" id="{D7BD7E40-7886-E3FC-1B59-0317876BDB32}"/>
                  </a:ext>
                </a:extLst>
              </p:cNvPr>
              <p:cNvSpPr/>
              <p:nvPr/>
            </p:nvSpPr>
            <p:spPr>
              <a:xfrm rot="10800000">
                <a:off x="5969605" y="2322318"/>
                <a:ext cx="27432" cy="2743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172" name="Oval 4171">
            <a:extLst>
              <a:ext uri="{FF2B5EF4-FFF2-40B4-BE49-F238E27FC236}">
                <a16:creationId xmlns:a16="http://schemas.microsoft.com/office/drawing/2014/main" id="{EFD3E093-7493-B6A2-EB49-536E2A946D99}"/>
              </a:ext>
            </a:extLst>
          </p:cNvPr>
          <p:cNvSpPr/>
          <p:nvPr/>
        </p:nvSpPr>
        <p:spPr>
          <a:xfrm>
            <a:off x="1228857" y="3731862"/>
            <a:ext cx="191075" cy="190001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4173" name="TextBox 4172">
            <a:extLst>
              <a:ext uri="{FF2B5EF4-FFF2-40B4-BE49-F238E27FC236}">
                <a16:creationId xmlns:a16="http://schemas.microsoft.com/office/drawing/2014/main" id="{0DB82A06-2642-E3A1-1352-2C178B4C9081}"/>
              </a:ext>
            </a:extLst>
          </p:cNvPr>
          <p:cNvSpPr txBox="1"/>
          <p:nvPr/>
        </p:nvSpPr>
        <p:spPr>
          <a:xfrm>
            <a:off x="703761" y="3408688"/>
            <a:ext cx="72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STA2</a:t>
            </a:r>
          </a:p>
        </p:txBody>
      </p:sp>
      <p:cxnSp>
        <p:nvCxnSpPr>
          <p:cNvPr id="4174" name="Straight Arrow Connector 4173">
            <a:extLst>
              <a:ext uri="{FF2B5EF4-FFF2-40B4-BE49-F238E27FC236}">
                <a16:creationId xmlns:a16="http://schemas.microsoft.com/office/drawing/2014/main" id="{9F5F4F43-5D95-70F4-2823-B487F74639C9}"/>
              </a:ext>
            </a:extLst>
          </p:cNvPr>
          <p:cNvCxnSpPr>
            <a:cxnSpLocks/>
          </p:cNvCxnSpPr>
          <p:nvPr/>
        </p:nvCxnSpPr>
        <p:spPr>
          <a:xfrm>
            <a:off x="2007418" y="3307535"/>
            <a:ext cx="2259782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6" name="Rectangle 4175">
            <a:extLst>
              <a:ext uri="{FF2B5EF4-FFF2-40B4-BE49-F238E27FC236}">
                <a16:creationId xmlns:a16="http://schemas.microsoft.com/office/drawing/2014/main" id="{99D1663F-0AF2-3E3A-495D-7AEB5C1EEF7F}"/>
              </a:ext>
            </a:extLst>
          </p:cNvPr>
          <p:cNvSpPr/>
          <p:nvPr/>
        </p:nvSpPr>
        <p:spPr>
          <a:xfrm>
            <a:off x="2411550" y="2699168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9" name="Rectangle 4188">
            <a:extLst>
              <a:ext uri="{FF2B5EF4-FFF2-40B4-BE49-F238E27FC236}">
                <a16:creationId xmlns:a16="http://schemas.microsoft.com/office/drawing/2014/main" id="{16E950CF-E2C6-D2B0-2F46-A3B0CD703D15}"/>
              </a:ext>
            </a:extLst>
          </p:cNvPr>
          <p:cNvSpPr/>
          <p:nvPr/>
        </p:nvSpPr>
        <p:spPr>
          <a:xfrm>
            <a:off x="2420531" y="3462572"/>
            <a:ext cx="116749" cy="6083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77" name="Graphic 4176" descr="Badge 1 outline">
            <a:extLst>
              <a:ext uri="{FF2B5EF4-FFF2-40B4-BE49-F238E27FC236}">
                <a16:creationId xmlns:a16="http://schemas.microsoft.com/office/drawing/2014/main" id="{A5354F3C-2867-1E08-5060-CF998A3472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60320" y="2532888"/>
            <a:ext cx="344859" cy="344859"/>
          </a:xfrm>
          <a:prstGeom prst="rect">
            <a:avLst/>
          </a:prstGeom>
        </p:spPr>
      </p:pic>
      <p:cxnSp>
        <p:nvCxnSpPr>
          <p:cNvPr id="4204" name="Straight Connector 4203">
            <a:extLst>
              <a:ext uri="{FF2B5EF4-FFF2-40B4-BE49-F238E27FC236}">
                <a16:creationId xmlns:a16="http://schemas.microsoft.com/office/drawing/2014/main" id="{8C874F3A-49F6-AA4A-C238-1F7312EE2DE8}"/>
              </a:ext>
            </a:extLst>
          </p:cNvPr>
          <p:cNvCxnSpPr>
            <a:cxnSpLocks/>
          </p:cNvCxnSpPr>
          <p:nvPr/>
        </p:nvCxnSpPr>
        <p:spPr bwMode="auto">
          <a:xfrm>
            <a:off x="2411550" y="2552880"/>
            <a:ext cx="0" cy="2651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26" name="Group 4225">
            <a:extLst>
              <a:ext uri="{FF2B5EF4-FFF2-40B4-BE49-F238E27FC236}">
                <a16:creationId xmlns:a16="http://schemas.microsoft.com/office/drawing/2014/main" id="{F1083131-F4BA-A1E0-4435-17AAAE5B960D}"/>
              </a:ext>
            </a:extLst>
          </p:cNvPr>
          <p:cNvGrpSpPr/>
          <p:nvPr/>
        </p:nvGrpSpPr>
        <p:grpSpPr>
          <a:xfrm>
            <a:off x="3603117" y="4576752"/>
            <a:ext cx="435483" cy="64008"/>
            <a:chOff x="4362448" y="3467223"/>
            <a:chExt cx="435483" cy="64008"/>
          </a:xfrm>
        </p:grpSpPr>
        <p:sp>
          <p:nvSpPr>
            <p:cNvPr id="4227" name="Oval 4226">
              <a:extLst>
                <a:ext uri="{FF2B5EF4-FFF2-40B4-BE49-F238E27FC236}">
                  <a16:creationId xmlns:a16="http://schemas.microsoft.com/office/drawing/2014/main" id="{A38DAEFA-8A79-4584-DCBB-1056041C3D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24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8" name="Oval 4227">
              <a:extLst>
                <a:ext uri="{FF2B5EF4-FFF2-40B4-BE49-F238E27FC236}">
                  <a16:creationId xmlns:a16="http://schemas.microsoft.com/office/drawing/2014/main" id="{1B164047-053D-302A-7287-E71DAF7C26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52948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29" name="Oval 4228">
              <a:extLst>
                <a:ext uri="{FF2B5EF4-FFF2-40B4-BE49-F238E27FC236}">
                  <a16:creationId xmlns:a16="http://schemas.microsoft.com/office/drawing/2014/main" id="{CB74FB2A-F37D-B448-710C-3092AAF456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33923" y="3467223"/>
              <a:ext cx="64008" cy="6400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A6BB021-4F1B-886A-88A3-270F81DE23DC}"/>
              </a:ext>
            </a:extLst>
          </p:cNvPr>
          <p:cNvCxnSpPr>
            <a:cxnSpLocks/>
          </p:cNvCxnSpPr>
          <p:nvPr/>
        </p:nvCxnSpPr>
        <p:spPr bwMode="auto">
          <a:xfrm>
            <a:off x="2532888" y="2551176"/>
            <a:ext cx="0" cy="2651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6047FF32-09DA-B692-FD94-067C2FA4F163}"/>
              </a:ext>
            </a:extLst>
          </p:cNvPr>
          <p:cNvSpPr/>
          <p:nvPr/>
        </p:nvSpPr>
        <p:spPr>
          <a:xfrm>
            <a:off x="2671992" y="4344680"/>
            <a:ext cx="383907" cy="608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Badge outline">
            <a:extLst>
              <a:ext uri="{FF2B5EF4-FFF2-40B4-BE49-F238E27FC236}">
                <a16:creationId xmlns:a16="http://schemas.microsoft.com/office/drawing/2014/main" id="{2BBAFB86-5150-336C-4A66-A672A3C9A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1822" y="4277186"/>
            <a:ext cx="344859" cy="344859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9632886F-4B0E-FDC0-488B-AF70A02604C7}"/>
              </a:ext>
            </a:extLst>
          </p:cNvPr>
          <p:cNvSpPr/>
          <p:nvPr/>
        </p:nvSpPr>
        <p:spPr bwMode="auto">
          <a:xfrm>
            <a:off x="4477512" y="3750516"/>
            <a:ext cx="520362" cy="211884"/>
          </a:xfrm>
          <a:prstGeom prst="rightArrow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E25C2D-AABF-E84C-0A82-1370FE89A9DD}"/>
              </a:ext>
            </a:extLst>
          </p:cNvPr>
          <p:cNvSpPr txBox="1"/>
          <p:nvPr/>
        </p:nvSpPr>
        <p:spPr>
          <a:xfrm>
            <a:off x="5105399" y="2747189"/>
            <a:ext cx="40069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Enables </a:t>
            </a:r>
            <a:r>
              <a:rPr lang="en-US" sz="1800" b="1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unsolicited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1800" b="1" i="1" dirty="0">
                <a:solidFill>
                  <a:srgbClr val="4F81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unscheduled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reliability medium access by STAs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to send initial “device present” signal</a:t>
            </a:r>
          </a:p>
          <a:p>
            <a:pPr marL="228600" lvl="1" indent="0"/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need to rely on APs to arrange polls, or for STAs to await polls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only as needed—no overhead due to polls with no response</a:t>
            </a:r>
          </a:p>
          <a:p>
            <a:pPr marL="457200" lvl="1" indent="-2286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Multiple STAs can transmit in one slot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F17549-2A95-EFC4-2107-E2FC06873AB0}"/>
              </a:ext>
            </a:extLst>
          </p:cNvPr>
          <p:cNvSpPr txBox="1"/>
          <p:nvPr/>
        </p:nvSpPr>
        <p:spPr>
          <a:xfrm>
            <a:off x="36576" y="5815584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1DC408-8ABE-ABF5-31F0-2FDCDBE1B8B8}"/>
              </a:ext>
            </a:extLst>
          </p:cNvPr>
          <p:cNvSpPr txBox="1"/>
          <p:nvPr/>
        </p:nvSpPr>
        <p:spPr>
          <a:xfrm>
            <a:off x="6858000" y="2297668"/>
            <a:ext cx="636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MAC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6D3264-6D6B-0B0D-6389-7B13639AE913}"/>
              </a:ext>
            </a:extLst>
          </p:cNvPr>
          <p:cNvGrpSpPr/>
          <p:nvPr/>
        </p:nvGrpSpPr>
        <p:grpSpPr>
          <a:xfrm>
            <a:off x="5504688" y="5843016"/>
            <a:ext cx="354314" cy="338554"/>
            <a:chOff x="381000" y="1066800"/>
            <a:chExt cx="354314" cy="33855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77FD6F8-9601-2773-B64B-47B7D68F8325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3FE81A-E3F8-ABA3-B30A-B14DCCBBA2E9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2E93B0-C264-4E39-EBD6-1D31CBF88260}"/>
              </a:ext>
            </a:extLst>
          </p:cNvPr>
          <p:cNvGrpSpPr/>
          <p:nvPr/>
        </p:nvGrpSpPr>
        <p:grpSpPr>
          <a:xfrm>
            <a:off x="3108960" y="5843016"/>
            <a:ext cx="354314" cy="338554"/>
            <a:chOff x="381000" y="1066800"/>
            <a:chExt cx="354314" cy="33855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685D5F2-474D-FCDA-AA9E-0C5EED73FC55}"/>
                </a:ext>
              </a:extLst>
            </p:cNvPr>
            <p:cNvSpPr txBox="1"/>
            <p:nvPr/>
          </p:nvSpPr>
          <p:spPr>
            <a:xfrm>
              <a:off x="381000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A1297B3-C1BC-085C-F699-4958BFD1B087}"/>
                </a:ext>
              </a:extLst>
            </p:cNvPr>
            <p:cNvSpPr txBox="1"/>
            <p:nvPr/>
          </p:nvSpPr>
          <p:spPr>
            <a:xfrm>
              <a:off x="448056" y="10668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&lt;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99759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159900</TotalTime>
  <Words>2250</Words>
  <Application>Microsoft Office PowerPoint</Application>
  <PresentationFormat>On-screen Show (4:3)</PresentationFormat>
  <Paragraphs>517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Unicode MS</vt:lpstr>
      <vt:lpstr>Calibri</vt:lpstr>
      <vt:lpstr>Symbol</vt:lpstr>
      <vt:lpstr>Times New Roman</vt:lpstr>
      <vt:lpstr>802-11-Submission</vt:lpstr>
      <vt:lpstr>Document</vt:lpstr>
      <vt:lpstr>Ultra-reliable PHY elements: Low latency, low collision, low power medium access</vt:lpstr>
      <vt:lpstr>Abstract</vt:lpstr>
      <vt:lpstr>UL medium access—I</vt:lpstr>
      <vt:lpstr>UL medium access—II</vt:lpstr>
      <vt:lpstr>UL medium access—III</vt:lpstr>
      <vt:lpstr>UL medium access—IV</vt:lpstr>
      <vt:lpstr>UL medium access—V</vt:lpstr>
      <vt:lpstr>UL medium access—VI</vt:lpstr>
      <vt:lpstr>UL medium access—VII</vt:lpstr>
      <vt:lpstr>Identification—I</vt:lpstr>
      <vt:lpstr>Identification—II</vt:lpstr>
      <vt:lpstr>Coordinated medium access—I</vt:lpstr>
      <vt:lpstr>Coordinated medium access—II</vt:lpstr>
      <vt:lpstr>Spec work, testing, and fit with UHR goals</vt:lpstr>
      <vt:lpstr>Conclusion</vt:lpstr>
      <vt:lpstr>References</vt:lpstr>
      <vt:lpstr>APPENDIX—“UHR in one sentence”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11-24-0284-01-00bn-low-latency-low-collision-low-power-uhr-medium-access</dc:title>
  <dc:creator>Sean Coffey;Der-Zheng Liu</dc:creator>
  <cp:lastModifiedBy>Sean Coffey</cp:lastModifiedBy>
  <cp:revision>1502</cp:revision>
  <cp:lastPrinted>1601-01-01T00:00:00Z</cp:lastPrinted>
  <dcterms:created xsi:type="dcterms:W3CDTF">2014-07-14T14:49:11Z</dcterms:created>
  <dcterms:modified xsi:type="dcterms:W3CDTF">2024-04-28T22:22:29Z</dcterms:modified>
</cp:coreProperties>
</file>