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2"/>
  </p:notesMasterIdLst>
  <p:handoutMasterIdLst>
    <p:handoutMasterId r:id="rId23"/>
  </p:handoutMasterIdLst>
  <p:sldIdLst>
    <p:sldId id="256" r:id="rId3"/>
    <p:sldId id="257" r:id="rId4"/>
    <p:sldId id="283" r:id="rId5"/>
    <p:sldId id="262" r:id="rId6"/>
    <p:sldId id="265" r:id="rId7"/>
    <p:sldId id="273" r:id="rId8"/>
    <p:sldId id="2385" r:id="rId9"/>
    <p:sldId id="2389" r:id="rId10"/>
    <p:sldId id="2373" r:id="rId11"/>
    <p:sldId id="2380" r:id="rId12"/>
    <p:sldId id="2390" r:id="rId13"/>
    <p:sldId id="2383" r:id="rId14"/>
    <p:sldId id="270" r:id="rId15"/>
    <p:sldId id="278" r:id="rId16"/>
    <p:sldId id="276" r:id="rId17"/>
    <p:sldId id="2371" r:id="rId18"/>
    <p:sldId id="2375" r:id="rId19"/>
    <p:sldId id="2386" r:id="rId20"/>
    <p:sldId id="238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5267" autoAdjust="0"/>
  </p:normalViewPr>
  <p:slideViewPr>
    <p:cSldViewPr>
      <p:cViewPr varScale="1">
        <p:scale>
          <a:sx n="78" d="100"/>
          <a:sy n="78" d="100"/>
        </p:scale>
        <p:origin x="68"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0C363EA3-34B4-4591-B58E-11C529DD37BE}"/>
    <pc:docChg chg="modMainMaster">
      <pc:chgData name="Qi, Emily H" userId="b0d254cd-8291-4c78-a277-dadec609489b" providerId="ADAL" clId="{0C363EA3-34B4-4591-B58E-11C529DD37BE}" dt="2024-03-15T04:01:22.174" v="1" actId="20577"/>
      <pc:docMkLst>
        <pc:docMk/>
      </pc:docMkLst>
      <pc:sldMasterChg chg="modSp mod">
        <pc:chgData name="Qi, Emily H" userId="b0d254cd-8291-4c78-a277-dadec609489b" providerId="ADAL" clId="{0C363EA3-34B4-4591-B58E-11C529DD37BE}" dt="2024-03-15T04:01:22.174" v="1" actId="20577"/>
        <pc:sldMasterMkLst>
          <pc:docMk/>
          <pc:sldMasterMk cId="0" sldId="2147483648"/>
        </pc:sldMasterMkLst>
        <pc:spChg chg="mod">
          <ac:chgData name="Qi, Emily H" userId="b0d254cd-8291-4c78-a277-dadec609489b" providerId="ADAL" clId="{0C363EA3-34B4-4591-B58E-11C529DD37BE}" dt="2024-03-15T04:01:22.17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802.11-24/0279r3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yWant@google.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10" Type="http://schemas.openxmlformats.org/officeDocument/2006/relationships/hyperlink" Target="mailto:ross.yujian@huawei.com" TargetMode="External"/><Relationship Id="rId4" Type="http://schemas.openxmlformats.org/officeDocument/2006/relationships/hyperlink" Target="mailto:emily.h.qi@intel.com" TargetMode="External"/><Relationship Id="rId9" Type="http://schemas.openxmlformats.org/officeDocument/2006/relationships/hyperlink" Target="mailto:po-kai.huang@inte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2024-03-14</a:t>
            </a:r>
          </a:p>
        </p:txBody>
      </p:sp>
      <p:sp>
        <p:nvSpPr>
          <p:cNvPr id="6" name="Date Placeholder 3"/>
          <p:cNvSpPr>
            <a:spLocks noGrp="1"/>
          </p:cNvSpPr>
          <p:nvPr>
            <p:ph type="dt" idx="10"/>
          </p:nvPr>
        </p:nvSpPr>
        <p:spPr/>
        <p:txBody>
          <a:bodyPr/>
          <a:lstStyle/>
          <a:p>
            <a:r>
              <a:rPr lang="en-US" dirty="0"/>
              <a:t>March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Lesson Learnt from </a:t>
            </a:r>
            <a:r>
              <a:rPr lang="en-US" sz="3200" dirty="0" err="1"/>
              <a:t>TGbe</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When two amendments were agreed to swap their publication orders, it is recommended that the Editors of the respective amendments reviewed the bit assignment in fields (especially those that are not covered by ANA) immediately after the agreement.</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Recommended by the WG Editor to implement a better process for each task group to check against the baseline: “Perhaps each task group needs some dedicated volunteers (or just the editor themselves, if the draft is small) whose job is to identify changes in baseline that are not present in the draft. Basically, responsible for merging changes to quoted text, figures, etc.  And, along the way, the numbering would be updated.  Each review would end up with the draft’s title sheet accurately reflecting a new baseline.”</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March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2024-03-12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a:buFont typeface="Arial" panose="020B0604020202020204" pitchFamily="34" charset="0"/>
              <a:buChar char="•"/>
            </a:pPr>
            <a:r>
              <a:rPr lang="en-US" sz="2000" dirty="0"/>
              <a:t>Completed 11bf and 11bh MDR/MEC</a:t>
            </a:r>
          </a:p>
          <a:p>
            <a:pPr marL="400050" lvl="1">
              <a:spcBef>
                <a:spcPts val="0"/>
              </a:spcBef>
              <a:spcAft>
                <a:spcPts val="0"/>
              </a:spcAft>
              <a:buFont typeface="Arial" panose="020B0604020202020204" pitchFamily="34" charset="0"/>
              <a:buChar char="•"/>
            </a:pPr>
            <a:r>
              <a:rPr lang="en-US"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https://mentor.ieee.org/802.11/dcn/24/11-24-0140-07-0000-p802-11bh-d3-0-mdr-report.docx</a:t>
            </a:r>
          </a:p>
          <a:p>
            <a:pPr marL="400050" lvl="1">
              <a:spcBef>
                <a:spcPts val="0"/>
              </a:spcBef>
              <a:spcAft>
                <a:spcPts val="0"/>
              </a:spcAft>
              <a:buFont typeface="Arial" panose="020B0604020202020204" pitchFamily="34" charset="0"/>
              <a:buChar char="•"/>
            </a:pPr>
            <a:r>
              <a:rPr lang="en-US"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https://mentor.ieee.org/802.11/dcn/24/11-24-0141-08-0000-p802-11bf-d3-0-mdr-report.docx</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endParaRPr lang="en-US" sz="1600" dirty="0"/>
          </a:p>
          <a:p>
            <a:pPr marL="342900" lvl="1" indent="-342900">
              <a:buFontTx/>
              <a:buChar char="•"/>
            </a:pPr>
            <a:r>
              <a:rPr lang="en-US" sz="1600" b="1" dirty="0" err="1"/>
              <a:t>TGbk</a:t>
            </a:r>
            <a:r>
              <a:rPr lang="en-US" sz="1600" b="1" dirty="0"/>
              <a:t> – Roy Want </a:t>
            </a:r>
            <a:r>
              <a:rPr lang="en-US" sz="1600" dirty="0">
                <a:hlinkClick r:id="rId8"/>
              </a:rPr>
              <a:t>RoyWant@google.com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9"/>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10"/>
              </a:rPr>
              <a:t>ross.yujian@huawei.com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endParaRPr lang="en-US" sz="1600" u="sng" dirty="0"/>
          </a:p>
          <a:p>
            <a:pPr marL="0" lvl="1" indent="0"/>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11be –</a:t>
            </a:r>
            <a:r>
              <a:rPr lang="en-GB" sz="1600" b="0" dirty="0"/>
              <a:t> </a:t>
            </a:r>
            <a:r>
              <a:rPr lang="en-US" sz="1600" b="0" dirty="0"/>
              <a:t>1051 pages for D5.01.  completed alignment with the draft with the baseline when </a:t>
            </a:r>
            <a:r>
              <a:rPr lang="en-US" sz="1600" b="0" dirty="0" err="1"/>
              <a:t>REVme</a:t>
            </a:r>
            <a:r>
              <a:rPr lang="en-US" sz="1600" b="0" dirty="0"/>
              <a:t> 5.0 is published with 11az, 11bd, 11bb, and 11bc amendments. Expect to have D5.1 by the end of this week. </a:t>
            </a:r>
          </a:p>
          <a:p>
            <a:r>
              <a:rPr lang="en-US" sz="1600" dirty="0"/>
              <a:t>11bf </a:t>
            </a:r>
            <a:r>
              <a:rPr lang="en-GB" sz="1600" dirty="0"/>
              <a:t>– working on </a:t>
            </a:r>
            <a:r>
              <a:rPr lang="en-GB" sz="1600" b="0" dirty="0"/>
              <a:t>LB281 resolution. Only 15 unsolved. Plan to complete MDR and go recirc. </a:t>
            </a:r>
            <a:endParaRPr lang="en-US" sz="1600" b="0" dirty="0"/>
          </a:p>
          <a:p>
            <a:r>
              <a:rPr lang="en-GB" sz="1600" dirty="0"/>
              <a:t>11bh – </a:t>
            </a:r>
            <a:r>
              <a:rPr lang="en-GB" sz="1600" b="0" dirty="0"/>
              <a:t>Completed LB283 on D3.0. plan to recirc D4.0 with MDR changes. Plan to go SA</a:t>
            </a:r>
            <a:r>
              <a:rPr lang="en-GB" sz="1600" dirty="0"/>
              <a:t>.</a:t>
            </a:r>
            <a:r>
              <a:rPr lang="en-GB" sz="1600" b="0" dirty="0"/>
              <a:t>. </a:t>
            </a:r>
          </a:p>
          <a:p>
            <a:r>
              <a:rPr lang="en-GB" sz="1600" dirty="0"/>
              <a:t>11bi – </a:t>
            </a:r>
            <a:r>
              <a:rPr lang="en-GB" sz="1600" b="0" dirty="0"/>
              <a:t>D0.2 is available. Plan to have D 0.3 by the end of the week. Will decide whether the TG will go CC</a:t>
            </a:r>
            <a:r>
              <a:rPr lang="en-GB" sz="1600" dirty="0"/>
              <a:t>.</a:t>
            </a:r>
            <a:r>
              <a:rPr lang="en-GB" sz="1600" b="0" dirty="0"/>
              <a:t> </a:t>
            </a:r>
          </a:p>
          <a:p>
            <a:r>
              <a:rPr lang="en-GB" sz="1600" dirty="0"/>
              <a:t>11bk</a:t>
            </a:r>
            <a:r>
              <a:rPr lang="en-GB" sz="1600" b="0" dirty="0"/>
              <a:t> –Current draft is D 1.0.  completed LB 279, 401 comments. Expect to complete and go to recirc out of the March meeting.</a:t>
            </a:r>
          </a:p>
          <a:p>
            <a:r>
              <a:rPr lang="en-GB" sz="1600" dirty="0" err="1"/>
              <a:t>REVme</a:t>
            </a:r>
            <a:r>
              <a:rPr lang="en-GB" sz="1600" dirty="0"/>
              <a:t> – </a:t>
            </a:r>
            <a:r>
              <a:rPr lang="en-GB" sz="1600" b="0" dirty="0"/>
              <a:t>240 comments on the first recirc SA Ballot on D5.0. 4 new amendments (11az, 11bc, 11bb, 11bd) were included in D5.0. </a:t>
            </a:r>
            <a:r>
              <a:rPr lang="en-GB" sz="1400" b="0" dirty="0"/>
              <a:t>Plan to go SA recirc out of the May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 2023</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867328012"/>
              </p:ext>
            </p:extLst>
          </p:nvPr>
        </p:nvGraphicFramePr>
        <p:xfrm>
          <a:off x="914401" y="2909273"/>
          <a:ext cx="10721434" cy="275269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3062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7050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https://mentor.ieee.org/802.11/dcn/24/11-24-0140-07-0000-p802-11bh-d3-0-mdr-report.docx</a:t>
            </a: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https://mentor.ieee.org/802.11/dcn/24/11-24-0141-08-0000-p802-11bf-d3-0-mdr-report.docx</a:t>
            </a:r>
          </a:p>
          <a:p>
            <a:pPr marL="0" marR="0" indent="0">
              <a:spcBef>
                <a:spcPts val="0"/>
              </a:spcBef>
              <a:spcAft>
                <a:spcPts val="0"/>
              </a:spcAft>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63594440"/>
              </p:ext>
            </p:extLst>
          </p:nvPr>
        </p:nvGraphicFramePr>
        <p:xfrm>
          <a:off x="737392" y="1521960"/>
          <a:ext cx="9930609" cy="3244252"/>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17876</TotalTime>
  <Words>2556</Words>
  <Application>Microsoft Office PowerPoint</Application>
  <PresentationFormat>Widescreen</PresentationFormat>
  <Paragraphs>333</Paragraphs>
  <Slides>19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(March 2024)</vt:lpstr>
      <vt:lpstr>Abstract</vt:lpstr>
      <vt:lpstr>Agenda and Report for 2024-03-12 meeting</vt:lpstr>
      <vt:lpstr>Volunteer Editor Contacts</vt:lpstr>
      <vt:lpstr>March meeting roundtable status report</vt:lpstr>
      <vt:lpstr>Editor Amendment Ordering</vt:lpstr>
      <vt:lpstr>11bf and 11bh MDR/MEC</vt:lpstr>
      <vt:lpstr>Issues for feedback (from Edward)</vt:lpstr>
      <vt:lpstr>Draft Development Snapshot</vt:lpstr>
      <vt:lpstr>ANA managed number space</vt:lpstr>
      <vt:lpstr>Lesson Learnt from TGbe</vt:lpstr>
      <vt:lpstr>Backup</vt:lpstr>
      <vt:lpstr>802.11 Style Guide</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478</cp:revision>
  <cp:lastPrinted>1601-01-01T00:00:00Z</cp:lastPrinted>
  <dcterms:created xsi:type="dcterms:W3CDTF">2018-01-07T18:30:13Z</dcterms:created>
  <dcterms:modified xsi:type="dcterms:W3CDTF">2024-03-15T04:01:32Z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