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85" r:id="rId9"/>
    <p:sldId id="2373" r:id="rId10"/>
    <p:sldId id="2380" r:id="rId11"/>
    <p:sldId id="2383" r:id="rId12"/>
    <p:sldId id="270" r:id="rId13"/>
    <p:sldId id="278" r:id="rId14"/>
    <p:sldId id="276" r:id="rId15"/>
    <p:sldId id="2371" r:id="rId16"/>
    <p:sldId id="2375" r:id="rId17"/>
    <p:sldId id="2386" r:id="rId18"/>
    <p:sldId id="238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E481E0-342C-45EA-8709-F7421853AF46}" v="6" dt="2024-03-08T10:48:18.6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95267" autoAdjust="0"/>
  </p:normalViewPr>
  <p:slideViewPr>
    <p:cSldViewPr>
      <p:cViewPr>
        <p:scale>
          <a:sx n="78" d="100"/>
          <a:sy n="78" d="100"/>
        </p:scale>
        <p:origin x="332" y="1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66E481E0-342C-45EA-8709-F7421853AF46}"/>
    <pc:docChg chg="undo custSel addSld delSld modSld modMainMaster">
      <pc:chgData name="Qi, Emily H" userId="b0d254cd-8291-4c78-a277-dadec609489b" providerId="ADAL" clId="{66E481E0-342C-45EA-8709-F7421853AF46}" dt="2024-03-08T10:49:24.493" v="201" actId="20577"/>
      <pc:docMkLst>
        <pc:docMk/>
      </pc:docMkLst>
      <pc:sldChg chg="modSp mod">
        <pc:chgData name="Qi, Emily H" userId="b0d254cd-8291-4c78-a277-dadec609489b" providerId="ADAL" clId="{66E481E0-342C-45EA-8709-F7421853AF46}" dt="2024-03-08T10:44:51.766" v="143" actId="1076"/>
        <pc:sldMkLst>
          <pc:docMk/>
          <pc:sldMk cId="0" sldId="256"/>
        </pc:sldMkLst>
        <pc:spChg chg="mod">
          <ac:chgData name="Qi, Emily H" userId="b0d254cd-8291-4c78-a277-dadec609489b" providerId="ADAL" clId="{66E481E0-342C-45EA-8709-F7421853AF46}" dt="2024-03-08T10:44:50.593" v="142" actId="20577"/>
          <ac:spMkLst>
            <pc:docMk/>
            <pc:sldMk cId="0" sldId="256"/>
            <ac:spMk id="6" creationId="{00000000-0000-0000-0000-000000000000}"/>
          </ac:spMkLst>
        </pc:spChg>
        <pc:spChg chg="mod">
          <ac:chgData name="Qi, Emily H" userId="b0d254cd-8291-4c78-a277-dadec609489b" providerId="ADAL" clId="{66E481E0-342C-45EA-8709-F7421853AF46}" dt="2024-03-08T10:34:16.826" v="10" actId="20577"/>
          <ac:spMkLst>
            <pc:docMk/>
            <pc:sldMk cId="0" sldId="256"/>
            <ac:spMk id="3073" creationId="{00000000-0000-0000-0000-000000000000}"/>
          </ac:spMkLst>
        </pc:spChg>
        <pc:spChg chg="mod">
          <ac:chgData name="Qi, Emily H" userId="b0d254cd-8291-4c78-a277-dadec609489b" providerId="ADAL" clId="{66E481E0-342C-45EA-8709-F7421853AF46}" dt="2024-03-08T10:34:13.208" v="5" actId="20577"/>
          <ac:spMkLst>
            <pc:docMk/>
            <pc:sldMk cId="0" sldId="256"/>
            <ac:spMk id="3074" creationId="{00000000-0000-0000-0000-000000000000}"/>
          </ac:spMkLst>
        </pc:spChg>
        <pc:graphicFrameChg chg="mod">
          <ac:chgData name="Qi, Emily H" userId="b0d254cd-8291-4c78-a277-dadec609489b" providerId="ADAL" clId="{66E481E0-342C-45EA-8709-F7421853AF46}" dt="2024-03-08T10:44:51.766" v="143" actId="1076"/>
          <ac:graphicFrameMkLst>
            <pc:docMk/>
            <pc:sldMk cId="0" sldId="256"/>
            <ac:graphicFrameMk id="3075" creationId="{00000000-0000-0000-0000-000000000000}"/>
          </ac:graphicFrameMkLst>
        </pc:graphicFrameChg>
      </pc:sldChg>
      <pc:sldChg chg="modSp mod">
        <pc:chgData name="Qi, Emily H" userId="b0d254cd-8291-4c78-a277-dadec609489b" providerId="ADAL" clId="{66E481E0-342C-45EA-8709-F7421853AF46}" dt="2024-03-08T10:47:30.635" v="174" actId="20577"/>
        <pc:sldMkLst>
          <pc:docMk/>
          <pc:sldMk cId="1753890201" sldId="265"/>
        </pc:sldMkLst>
        <pc:spChg chg="mod">
          <ac:chgData name="Qi, Emily H" userId="b0d254cd-8291-4c78-a277-dadec609489b" providerId="ADAL" clId="{66E481E0-342C-45EA-8709-F7421853AF46}" dt="2024-03-08T10:47:30.635" v="174" actId="20577"/>
          <ac:spMkLst>
            <pc:docMk/>
            <pc:sldMk cId="1753890201" sldId="265"/>
            <ac:spMk id="2" creationId="{00000000-0000-0000-0000-000000000000}"/>
          </ac:spMkLst>
        </pc:spChg>
      </pc:sldChg>
      <pc:sldChg chg="modSp mod">
        <pc:chgData name="Qi, Emily H" userId="b0d254cd-8291-4c78-a277-dadec609489b" providerId="ADAL" clId="{66E481E0-342C-45EA-8709-F7421853AF46}" dt="2024-03-08T10:47:04.703" v="150" actId="6549"/>
        <pc:sldMkLst>
          <pc:docMk/>
          <pc:sldMk cId="1968720319" sldId="283"/>
        </pc:sldMkLst>
        <pc:spChg chg="mod">
          <ac:chgData name="Qi, Emily H" userId="b0d254cd-8291-4c78-a277-dadec609489b" providerId="ADAL" clId="{66E481E0-342C-45EA-8709-F7421853AF46}" dt="2024-03-08T10:47:04.703" v="150" actId="6549"/>
          <ac:spMkLst>
            <pc:docMk/>
            <pc:sldMk cId="1968720319" sldId="283"/>
            <ac:spMk id="3" creationId="{00000000-0000-0000-0000-000000000000}"/>
          </ac:spMkLst>
        </pc:spChg>
      </pc:sldChg>
      <pc:sldChg chg="modSp mod">
        <pc:chgData name="Qi, Emily H" userId="b0d254cd-8291-4c78-a277-dadec609489b" providerId="ADAL" clId="{66E481E0-342C-45EA-8709-F7421853AF46}" dt="2024-03-08T10:49:24.493" v="201" actId="20577"/>
        <pc:sldMkLst>
          <pc:docMk/>
          <pc:sldMk cId="1998207127" sldId="2373"/>
        </pc:sldMkLst>
        <pc:spChg chg="mod">
          <ac:chgData name="Qi, Emily H" userId="b0d254cd-8291-4c78-a277-dadec609489b" providerId="ADAL" clId="{66E481E0-342C-45EA-8709-F7421853AF46}" dt="2024-03-08T10:49:07.863" v="185" actId="20577"/>
          <ac:spMkLst>
            <pc:docMk/>
            <pc:sldMk cId="1998207127" sldId="2373"/>
            <ac:spMk id="8" creationId="{00000000-0000-0000-0000-000000000000}"/>
          </ac:spMkLst>
        </pc:spChg>
        <pc:graphicFrameChg chg="modGraphic">
          <ac:chgData name="Qi, Emily H" userId="b0d254cd-8291-4c78-a277-dadec609489b" providerId="ADAL" clId="{66E481E0-342C-45EA-8709-F7421853AF46}" dt="2024-03-08T10:49:24.493" v="201" actId="20577"/>
          <ac:graphicFrameMkLst>
            <pc:docMk/>
            <pc:sldMk cId="1998207127" sldId="2373"/>
            <ac:graphicFrameMk id="10" creationId="{00000000-0000-0000-0000-000000000000}"/>
          </ac:graphicFrameMkLst>
        </pc:graphicFrameChg>
      </pc:sldChg>
      <pc:sldChg chg="modSp del mod">
        <pc:chgData name="Qi, Emily H" userId="b0d254cd-8291-4c78-a277-dadec609489b" providerId="ADAL" clId="{66E481E0-342C-45EA-8709-F7421853AF46}" dt="2024-03-08T10:48:55.553" v="180" actId="47"/>
        <pc:sldMkLst>
          <pc:docMk/>
          <pc:sldMk cId="2968706072" sldId="2381"/>
        </pc:sldMkLst>
        <pc:spChg chg="mod">
          <ac:chgData name="Qi, Emily H" userId="b0d254cd-8291-4c78-a277-dadec609489b" providerId="ADAL" clId="{66E481E0-342C-45EA-8709-F7421853AF46}" dt="2024-03-08T10:38:43.411" v="97" actId="20577"/>
          <ac:spMkLst>
            <pc:docMk/>
            <pc:sldMk cId="2968706072" sldId="2381"/>
            <ac:spMk id="7" creationId="{25466371-B846-06E2-E8B9-2DCC9A86B122}"/>
          </ac:spMkLst>
        </pc:spChg>
      </pc:sldChg>
      <pc:sldChg chg="modSp del mod">
        <pc:chgData name="Qi, Emily H" userId="b0d254cd-8291-4c78-a277-dadec609489b" providerId="ADAL" clId="{66E481E0-342C-45EA-8709-F7421853AF46}" dt="2024-03-08T10:48:50.079" v="179" actId="47"/>
        <pc:sldMkLst>
          <pc:docMk/>
          <pc:sldMk cId="2369335801" sldId="2384"/>
        </pc:sldMkLst>
        <pc:spChg chg="mod">
          <ac:chgData name="Qi, Emily H" userId="b0d254cd-8291-4c78-a277-dadec609489b" providerId="ADAL" clId="{66E481E0-342C-45EA-8709-F7421853AF46}" dt="2024-03-08T10:38:33.355" v="93" actId="20577"/>
          <ac:spMkLst>
            <pc:docMk/>
            <pc:sldMk cId="2369335801" sldId="2384"/>
            <ac:spMk id="8" creationId="{8B786AB3-C9B6-F039-F800-5D6DB0B236D5}"/>
          </ac:spMkLst>
        </pc:spChg>
      </pc:sldChg>
      <pc:sldChg chg="modSp mod">
        <pc:chgData name="Qi, Emily H" userId="b0d254cd-8291-4c78-a277-dadec609489b" providerId="ADAL" clId="{66E481E0-342C-45EA-8709-F7421853AF46}" dt="2024-03-08T10:48:45.646" v="178" actId="255"/>
        <pc:sldMkLst>
          <pc:docMk/>
          <pc:sldMk cId="2368875581" sldId="2385"/>
        </pc:sldMkLst>
        <pc:spChg chg="mod">
          <ac:chgData name="Qi, Emily H" userId="b0d254cd-8291-4c78-a277-dadec609489b" providerId="ADAL" clId="{66E481E0-342C-45EA-8709-F7421853AF46}" dt="2024-03-08T10:37:27.774" v="67" actId="20577"/>
          <ac:spMkLst>
            <pc:docMk/>
            <pc:sldMk cId="2368875581" sldId="2385"/>
            <ac:spMk id="2" creationId="{62112B5B-4630-A352-6190-9E294E05D474}"/>
          </ac:spMkLst>
        </pc:spChg>
        <pc:spChg chg="mod">
          <ac:chgData name="Qi, Emily H" userId="b0d254cd-8291-4c78-a277-dadec609489b" providerId="ADAL" clId="{66E481E0-342C-45EA-8709-F7421853AF46}" dt="2024-03-08T10:48:45.646" v="178" actId="255"/>
          <ac:spMkLst>
            <pc:docMk/>
            <pc:sldMk cId="2368875581" sldId="2385"/>
            <ac:spMk id="3" creationId="{79F8E904-6966-31F1-4EB7-8CADBFD4BBE7}"/>
          </ac:spMkLst>
        </pc:spChg>
      </pc:sldChg>
      <pc:sldChg chg="add">
        <pc:chgData name="Qi, Emily H" userId="b0d254cd-8291-4c78-a277-dadec609489b" providerId="ADAL" clId="{66E481E0-342C-45EA-8709-F7421853AF46}" dt="2024-03-08T10:48:18.694" v="175"/>
        <pc:sldMkLst>
          <pc:docMk/>
          <pc:sldMk cId="3670221883" sldId="2386"/>
        </pc:sldMkLst>
      </pc:sldChg>
      <pc:sldChg chg="add">
        <pc:chgData name="Qi, Emily H" userId="b0d254cd-8291-4c78-a277-dadec609489b" providerId="ADAL" clId="{66E481E0-342C-45EA-8709-F7421853AF46}" dt="2024-03-08T10:48:18.694" v="175"/>
        <pc:sldMkLst>
          <pc:docMk/>
          <pc:sldMk cId="3664779329" sldId="2387"/>
        </pc:sldMkLst>
      </pc:sldChg>
      <pc:sldMasterChg chg="modSp mod modSldLayout">
        <pc:chgData name="Qi, Emily H" userId="b0d254cd-8291-4c78-a277-dadec609489b" providerId="ADAL" clId="{66E481E0-342C-45EA-8709-F7421853AF46}" dt="2024-03-08T10:45:46.135" v="148" actId="20577"/>
        <pc:sldMasterMkLst>
          <pc:docMk/>
          <pc:sldMasterMk cId="0" sldId="2147483648"/>
        </pc:sldMasterMkLst>
        <pc:spChg chg="mod">
          <ac:chgData name="Qi, Emily H" userId="b0d254cd-8291-4c78-a277-dadec609489b" providerId="ADAL" clId="{66E481E0-342C-45EA-8709-F7421853AF46}" dt="2024-03-08T10:44:34.720" v="137" actId="20577"/>
          <ac:spMkLst>
            <pc:docMk/>
            <pc:sldMasterMk cId="0" sldId="2147483648"/>
            <ac:spMk id="10" creationId="{00000000-0000-0000-0000-000000000000}"/>
          </ac:spMkLst>
        </pc:spChg>
        <pc:spChg chg="mod">
          <ac:chgData name="Qi, Emily H" userId="b0d254cd-8291-4c78-a277-dadec609489b" providerId="ADAL" clId="{66E481E0-342C-45EA-8709-F7421853AF46}" dt="2024-03-08T10:44:18.805" v="125" actId="20577"/>
          <ac:spMkLst>
            <pc:docMk/>
            <pc:sldMasterMk cId="0" sldId="2147483648"/>
            <ac:spMk id="1027" creationId="{00000000-0000-0000-0000-000000000000}"/>
          </ac:spMkLst>
        </pc:spChg>
        <pc:sldLayoutChg chg="modSp mod">
          <pc:chgData name="Qi, Emily H" userId="b0d254cd-8291-4c78-a277-dadec609489b" providerId="ADAL" clId="{66E481E0-342C-45EA-8709-F7421853AF46}" dt="2024-03-08T10:45:46.135" v="148" actId="20577"/>
          <pc:sldLayoutMkLst>
            <pc:docMk/>
            <pc:sldMasterMk cId="0" sldId="2147483648"/>
            <pc:sldLayoutMk cId="0" sldId="2147483649"/>
          </pc:sldLayoutMkLst>
          <pc:spChg chg="mod">
            <ac:chgData name="Qi, Emily H" userId="b0d254cd-8291-4c78-a277-dadec609489b" providerId="ADAL" clId="{66E481E0-342C-45EA-8709-F7421853AF46}" dt="2024-03-08T10:45:46.135" v="148" actId="20577"/>
            <ac:spMkLst>
              <pc:docMk/>
              <pc:sldMasterMk cId="0" sldId="2147483648"/>
              <pc:sldLayoutMk cId="0"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141-04-0000-p802-11bf-d3-0-mdr-report.docx" TargetMode="External"/><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2024-03-10</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March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2024-01-16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a:t>
            </a:r>
          </a:p>
          <a:p>
            <a:pPr>
              <a:buFont typeface="Arial" panose="020B0604020202020204" pitchFamily="34" charset="0"/>
              <a:buChar char="•"/>
            </a:pPr>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11bc – </a:t>
            </a:r>
            <a:r>
              <a:rPr lang="en-GB" sz="1600" b="0" dirty="0"/>
              <a:t>In publication editing </a:t>
            </a:r>
          </a:p>
          <a:p>
            <a:r>
              <a:rPr lang="en-GB" sz="1600" dirty="0"/>
              <a:t>11be –</a:t>
            </a:r>
            <a:r>
              <a:rPr lang="en-GB" sz="1600" b="0" dirty="0"/>
              <a:t> </a:t>
            </a:r>
            <a:r>
              <a:rPr lang="en-US" sz="1600" b="0" dirty="0"/>
              <a:t>1045 pages for D5.0.  Expect to align the draft with the baseline when </a:t>
            </a:r>
            <a:r>
              <a:rPr lang="en-US" sz="1600" b="0" dirty="0" err="1"/>
              <a:t>REVme</a:t>
            </a:r>
            <a:r>
              <a:rPr lang="en-US" sz="1600" b="0" dirty="0"/>
              <a:t> 5.0 is published with 11az, 11bd, 11bb, and 11bc amendments.</a:t>
            </a:r>
          </a:p>
          <a:p>
            <a:r>
              <a:rPr lang="en-US" sz="1600" dirty="0"/>
              <a:t>11bf </a:t>
            </a:r>
            <a:r>
              <a:rPr lang="en-GB" sz="1600" dirty="0"/>
              <a:t>– </a:t>
            </a:r>
            <a:r>
              <a:rPr lang="en-GB" sz="1600" b="0" dirty="0"/>
              <a:t>LB281 just finished. 308 comments. Working on comment resolution. Expect to complete and go to recirc out of the March meeting. Plan to start MDR.</a:t>
            </a:r>
            <a:endParaRPr lang="en-US" sz="1600" b="0" dirty="0"/>
          </a:p>
          <a:p>
            <a:r>
              <a:rPr lang="en-GB" sz="1600" dirty="0"/>
              <a:t>11bh – </a:t>
            </a:r>
            <a:r>
              <a:rPr lang="en-GB" sz="1600" b="0" dirty="0"/>
              <a:t>LB282 just finished, 284 comments, Working through comment resolution. Expect to complete and go to recirc out of the January meeting. Plan to start MDR. </a:t>
            </a:r>
          </a:p>
          <a:p>
            <a:r>
              <a:rPr lang="en-GB" sz="1600" dirty="0"/>
              <a:t>11bi – </a:t>
            </a:r>
            <a:r>
              <a:rPr lang="en-GB" sz="1600" b="0" dirty="0"/>
              <a:t>Plan to have D0.1 out of January meeting session, and check with the group and see whether the draft is ready for CC or not. </a:t>
            </a:r>
          </a:p>
          <a:p>
            <a:r>
              <a:rPr lang="en-GB" sz="1600" dirty="0"/>
              <a:t>11bk</a:t>
            </a:r>
            <a:r>
              <a:rPr lang="en-GB" sz="1600" b="0" dirty="0"/>
              <a:t> –Current draft is D 1.0.  completed LB 279, 401 comments. Expect to complete and go to recirc out of the March or May meeting.</a:t>
            </a:r>
          </a:p>
          <a:p>
            <a:r>
              <a:rPr lang="en-GB" sz="1600" dirty="0" err="1"/>
              <a:t>REVme</a:t>
            </a:r>
            <a:r>
              <a:rPr lang="en-GB" sz="1600" dirty="0"/>
              <a:t> – </a:t>
            </a:r>
            <a:r>
              <a:rPr lang="en-GB" sz="1600" b="0" dirty="0"/>
              <a:t>606 comments on initial SA Ballot. Plan to go SA recirc out of the January meeting. 4 new amendments will be included in recirc.</a:t>
            </a:r>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0"/>
            <a:ext cx="10665885"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November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256405984"/>
              </p:ext>
            </p:extLst>
          </p:nvPr>
        </p:nvGraphicFramePr>
        <p:xfrm>
          <a:off x="914401" y="2909273"/>
          <a:ext cx="10721434" cy="328007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51824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a:t>
                      </a:r>
                      <a:r>
                        <a:rPr kumimoji="0" lang="en-US" sz="1600" b="0" i="0" u="none" strike="noStrike" cap="none" normalizeH="0" baseline="0" dirty="0">
                          <a:ln>
                            <a:noFill/>
                          </a:ln>
                          <a:solidFill>
                            <a:srgbClr val="FF0000"/>
                          </a:solidFill>
                          <a:effectLst/>
                          <a:latin typeface="Times New Roman" pitchFamily="18" charset="0"/>
                        </a:rPr>
                        <a:t>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endParaRPr kumimoji="0" lang="en-US" sz="1600" b="0" i="0" u="none" strike="noStrike" cap="none" normalizeH="0" baseline="0" dirty="0">
                        <a:ln>
                          <a:noFill/>
                        </a:ln>
                        <a:solidFill>
                          <a:srgbClr val="00206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121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Jan or Feb 2024</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252420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6119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64050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https://mentor.ieee.org/802.11/dcn/24/11-24-0140-03-0000-p802-11bh-d3-0-mdr-report.docx</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dirty="0">
                <a:hlinkClick r:id="rId3"/>
              </a:rPr>
              <a:t>https://mentor.ieee.org/802.11/dcn/24/11-24-0141-04-0000-p802-11bf-d3-0-mdr-report.docx</a:t>
            </a:r>
            <a:endParaRPr lang="en-US" sz="2000" dirty="0"/>
          </a:p>
          <a:p>
            <a:pPr marL="0" marR="0">
              <a:spcBef>
                <a:spcPts val="0"/>
              </a:spcBef>
              <a:spcAft>
                <a:spcPts val="0"/>
              </a:spcAft>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377249013"/>
              </p:ext>
            </p:extLst>
          </p:nvPr>
        </p:nvGraphicFramePr>
        <p:xfrm>
          <a:off x="737392" y="1521960"/>
          <a:ext cx="9930609" cy="3490046"/>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bf </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mn-lt"/>
                          <a:cs typeface="Arial" panose="020B0604020202020204" pitchFamily="34" charset="0"/>
                        </a:rPr>
                        <a:t>bc</a:t>
                      </a:r>
                      <a:endParaRPr kumimoji="0" lang="en-US" sz="1400" b="0"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Carol Ansley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3182155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16560</TotalTime>
  <Words>2232</Words>
  <Application>Microsoft Office PowerPoint</Application>
  <PresentationFormat>Widescreen</PresentationFormat>
  <Paragraphs>319</Paragraphs>
  <Slides>17</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(March 2024)</vt:lpstr>
      <vt:lpstr>Abstract</vt:lpstr>
      <vt:lpstr>Agenda and Report for 2024-01-16 meeting</vt:lpstr>
      <vt:lpstr>Volunteer Editor Contacts</vt:lpstr>
      <vt:lpstr>March meeting roundtable status report (to be updated)</vt:lpstr>
      <vt:lpstr>Editor Amendment Ordering</vt:lpstr>
      <vt:lpstr>11bf and 11bh MDR/MEC</vt:lpstr>
      <vt:lpstr>Draft Development Snapshot</vt:lpstr>
      <vt:lpstr>ANA managed number space</vt:lpstr>
      <vt:lpstr>Backup</vt:lpstr>
      <vt:lpstr>802.11 Style Guide</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475</cp:revision>
  <cp:lastPrinted>1601-01-01T00:00:00Z</cp:lastPrinted>
  <dcterms:created xsi:type="dcterms:W3CDTF">2018-01-07T18:30:13Z</dcterms:created>
  <dcterms:modified xsi:type="dcterms:W3CDTF">2024-03-08T10:49:31Z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