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7"/>
  </p:notesMasterIdLst>
  <p:handoutMasterIdLst>
    <p:handoutMasterId r:id="rId38"/>
  </p:handoutMasterIdLst>
  <p:sldIdLst>
    <p:sldId id="269" r:id="rId3"/>
    <p:sldId id="370" r:id="rId4"/>
    <p:sldId id="427" r:id="rId5"/>
    <p:sldId id="428" r:id="rId6"/>
    <p:sldId id="464" r:id="rId7"/>
    <p:sldId id="465" r:id="rId8"/>
    <p:sldId id="285" r:id="rId9"/>
    <p:sldId id="286" r:id="rId10"/>
    <p:sldId id="436" r:id="rId11"/>
    <p:sldId id="482" r:id="rId12"/>
    <p:sldId id="552" r:id="rId13"/>
    <p:sldId id="479" r:id="rId14"/>
    <p:sldId id="485" r:id="rId15"/>
    <p:sldId id="487" r:id="rId16"/>
    <p:sldId id="486" r:id="rId17"/>
    <p:sldId id="488" r:id="rId18"/>
    <p:sldId id="489" r:id="rId19"/>
    <p:sldId id="480" r:id="rId20"/>
    <p:sldId id="551" r:id="rId21"/>
    <p:sldId id="404" r:id="rId22"/>
    <p:sldId id="430" r:id="rId23"/>
    <p:sldId id="406" r:id="rId24"/>
    <p:sldId id="451" r:id="rId25"/>
    <p:sldId id="476" r:id="rId26"/>
    <p:sldId id="472" r:id="rId27"/>
    <p:sldId id="492" r:id="rId28"/>
    <p:sldId id="409" r:id="rId29"/>
    <p:sldId id="477" r:id="rId30"/>
    <p:sldId id="455" r:id="rId31"/>
    <p:sldId id="474" r:id="rId32"/>
    <p:sldId id="475" r:id="rId33"/>
    <p:sldId id="454" r:id="rId34"/>
    <p:sldId id="478" r:id="rId35"/>
    <p:sldId id="490" r:id="rId36"/>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86" d="100"/>
          <a:sy n="86" d="100"/>
        </p:scale>
        <p:origin x="653"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303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20</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21</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22</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23</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25</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28</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32</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33</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34</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802.11-24/0277r0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isabella.bates@colorado.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mark.lofquist@colorado.edu" TargetMode="External"/><Relationship Id="rId5" Type="http://schemas.openxmlformats.org/officeDocument/2006/relationships/hyperlink" Target="mailto:stefan.tschimben@colorado.edu" TargetMode="External"/><Relationship Id="rId4" Type="http://schemas.openxmlformats.org/officeDocument/2006/relationships/hyperlink" Target="mailto:kevin.gifford@colorado.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1489-19-0000-register-of-loa-request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20.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2024-03-13</a:t>
            </a:r>
          </a:p>
        </p:txBody>
      </p:sp>
      <p:graphicFrame>
        <p:nvGraphicFramePr>
          <p:cNvPr id="6148" name="Object 11"/>
          <p:cNvGraphicFramePr>
            <a:graphicFrameLocks noChangeAspect="1"/>
          </p:cNvGraphicFramePr>
          <p:nvPr>
            <p:extLst>
              <p:ext uri="{D42A27DB-BD31-4B8C-83A1-F6EECF244321}">
                <p14:modId xmlns:p14="http://schemas.microsoft.com/office/powerpoint/2010/main" val="4061729037"/>
              </p:ext>
            </p:extLst>
          </p:nvPr>
        </p:nvGraphicFramePr>
        <p:xfrm>
          <a:off x="2052638" y="3209925"/>
          <a:ext cx="7710487" cy="2590800"/>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Object 11"/>
                      <p:cNvPicPr>
                        <a:picLocks noChangeAspect="1" noChangeArrowheads="1"/>
                      </p:cNvPicPr>
                      <p:nvPr/>
                    </p:nvPicPr>
                    <p:blipFill>
                      <a:blip r:embed="rId4"/>
                      <a:srcRect/>
                      <a:stretch>
                        <a:fillRect/>
                      </a:stretch>
                    </p:blipFill>
                    <p:spPr bwMode="auto">
                      <a:xfrm>
                        <a:off x="2052638" y="3209925"/>
                        <a:ext cx="7710487"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a:xfrm>
            <a:off x="914400" y="457200"/>
            <a:ext cx="10363200" cy="1066800"/>
          </a:xfrm>
        </p:spPr>
        <p:txBody>
          <a:bodyPr/>
          <a:lstStyle/>
          <a:p>
            <a:r>
              <a:rPr lang="en-GB" altLang="en-US" dirty="0"/>
              <a:t>W2.5: Announcements: Social reminder</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4443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May 12-17, 2024</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2024-04-08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2024-05-06 at 9 am Eastern </a:t>
            </a:r>
          </a:p>
          <a:p>
            <a:pPr marL="457200" lvl="1" indent="0">
              <a:buNone/>
              <a:defRPr/>
            </a:pPr>
            <a:r>
              <a:rPr lang="en-GB" altLang="en-US" dirty="0"/>
              <a:t>CAC teleconference: </a:t>
            </a:r>
            <a:r>
              <a:rPr lang="en-GB" altLang="en-US" b="1" dirty="0"/>
              <a:t>Sunday 2024-05-10 at 6 pm Eastern</a:t>
            </a:r>
            <a:r>
              <a:rPr lang="en-GB" altLang="en-US" dirty="0"/>
              <a:t> </a:t>
            </a:r>
          </a:p>
          <a:p>
            <a:pPr lvl="1">
              <a:defRPr/>
            </a:pPr>
            <a:r>
              <a:rPr lang="en-GB" altLang="en-US" sz="1600" dirty="0"/>
              <a:t>Send snapshots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Kevin Gifford - Research Professor - </a:t>
            </a:r>
            <a:r>
              <a:rPr lang="en-US" sz="1600" b="1" dirty="0">
                <a:solidFill>
                  <a:schemeClr val="accent6"/>
                </a:solidFill>
                <a:hlinkClick r:id="rId4">
                  <a:extLst>
                    <a:ext uri="{A12FA001-AC4F-418D-AE19-62706E023703}">
                      <ahyp:hlinkClr xmlns:ahyp="http://schemas.microsoft.com/office/drawing/2018/hyperlinkcolor" val="tx"/>
                    </a:ext>
                  </a:extLst>
                </a:hlinkClick>
              </a:rPr>
              <a:t>kevin.gifford@colorado.edu</a:t>
            </a:r>
            <a:r>
              <a:rPr lang="en-US" sz="1600" b="1" dirty="0">
                <a:solidFill>
                  <a:schemeClr val="accent6"/>
                </a:solidFill>
              </a:rPr>
              <a:t>  </a:t>
            </a:r>
            <a:r>
              <a:rPr lang="en-US" sz="1600" dirty="0"/>
              <a:t>– WNG – 1 timeslot</a:t>
            </a:r>
          </a:p>
          <a:p>
            <a:pPr lvl="1"/>
            <a:r>
              <a:rPr lang="en-US" sz="1600" dirty="0"/>
              <a:t>Dr. Stefan </a:t>
            </a:r>
            <a:r>
              <a:rPr lang="en-US" sz="1600" dirty="0" err="1"/>
              <a:t>Tschimben</a:t>
            </a:r>
            <a:r>
              <a:rPr lang="en-US" sz="1600" dirty="0"/>
              <a:t> - Research Associate - </a:t>
            </a:r>
            <a:r>
              <a:rPr lang="en-US" sz="1600" b="1" dirty="0">
                <a:solidFill>
                  <a:schemeClr val="accent6"/>
                </a:solidFill>
                <a:hlinkClick r:id="rId5">
                  <a:extLst>
                    <a:ext uri="{A12FA001-AC4F-418D-AE19-62706E023703}">
                      <ahyp:hlinkClr xmlns:ahyp="http://schemas.microsoft.com/office/drawing/2018/hyperlinkcolor" val="tx"/>
                    </a:ext>
                  </a:extLst>
                </a:hlinkClick>
              </a:rPr>
              <a:t>stefan.tschimben@colorado.edu</a:t>
            </a:r>
            <a:r>
              <a:rPr lang="en-US" sz="1600" b="1" dirty="0">
                <a:solidFill>
                  <a:schemeClr val="accent6"/>
                </a:solidFill>
              </a:rPr>
              <a:t>  </a:t>
            </a:r>
            <a:r>
              <a:rPr lang="en-US" sz="1600" dirty="0"/>
              <a:t>– WNG – 1 timeslot</a:t>
            </a:r>
          </a:p>
          <a:p>
            <a:pPr lvl="1"/>
            <a:r>
              <a:rPr lang="en-US" sz="1600" dirty="0"/>
              <a:t>Dr. Mark </a:t>
            </a:r>
            <a:r>
              <a:rPr lang="en-US" sz="1600" dirty="0" err="1"/>
              <a:t>Lofquist</a:t>
            </a:r>
            <a:r>
              <a:rPr lang="en-US" sz="1600" dirty="0"/>
              <a:t> - Research Associate/Lecturer - </a:t>
            </a:r>
            <a:r>
              <a:rPr lang="en-US" sz="1600" b="1" dirty="0">
                <a:solidFill>
                  <a:schemeClr val="accent6"/>
                </a:solidFill>
                <a:hlinkClick r:id="rId6">
                  <a:extLst>
                    <a:ext uri="{A12FA001-AC4F-418D-AE19-62706E023703}">
                      <ahyp:hlinkClr xmlns:ahyp="http://schemas.microsoft.com/office/drawing/2018/hyperlinkcolor" val="tx"/>
                    </a:ext>
                  </a:extLst>
                </a:hlinkClick>
              </a:rPr>
              <a:t>mark.lofquist@colorado.edu</a:t>
            </a:r>
            <a:r>
              <a:rPr lang="en-US" sz="1600" b="1" dirty="0">
                <a:solidFill>
                  <a:schemeClr val="accent6"/>
                </a:solidFill>
              </a:rPr>
              <a:t>  </a:t>
            </a:r>
            <a:r>
              <a:rPr lang="en-US" sz="1600" dirty="0"/>
              <a:t>– WNG – 1 timeslot</a:t>
            </a:r>
          </a:p>
          <a:p>
            <a:pPr lvl="1"/>
            <a:r>
              <a:rPr lang="en-US" sz="1600" dirty="0"/>
              <a:t>Isabella Bates - Student Assistant - </a:t>
            </a:r>
            <a:r>
              <a:rPr lang="en-US" sz="1600" b="1" dirty="0">
                <a:solidFill>
                  <a:schemeClr val="accent6"/>
                </a:solidFill>
                <a:hlinkClick r:id="rId7">
                  <a:extLst>
                    <a:ext uri="{A12FA001-AC4F-418D-AE19-62706E023703}">
                      <ahyp:hlinkClr xmlns:ahyp="http://schemas.microsoft.com/office/drawing/2018/hyperlinkcolor" val="tx"/>
                    </a:ext>
                  </a:extLst>
                </a:hlinkClick>
              </a:rPr>
              <a:t>isabella.bates@colorado.edu</a:t>
            </a:r>
            <a:r>
              <a:rPr lang="en-US" sz="1600" b="1" dirty="0">
                <a:solidFill>
                  <a:schemeClr val="accent6"/>
                </a:solidFill>
              </a:rPr>
              <a:t>  </a:t>
            </a:r>
            <a:r>
              <a:rPr lang="en-US" sz="1600" dirty="0"/>
              <a:t>– WNG – 1 timeslot </a:t>
            </a:r>
          </a:p>
          <a:p>
            <a:pPr lvl="1"/>
            <a:endParaRPr lang="en-US" sz="1600" dirty="0"/>
          </a:p>
          <a:p>
            <a:pPr marL="457200" lvl="1" indent="0">
              <a:buNone/>
            </a:pPr>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2024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March 2024 802.11 WG session.</a:t>
            </a:r>
          </a:p>
          <a:p>
            <a:endParaRPr lang="en-GB" altLang="en-US" sz="2800" b="0" dirty="0"/>
          </a:p>
          <a:p>
            <a:r>
              <a:rPr lang="en-GB" altLang="en-US" sz="2800" b="0" dirty="0"/>
              <a:t>Refer to the agenda: 11-24/0275r&lt;latest&gt;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2023-11-11):</a:t>
            </a:r>
          </a:p>
          <a:p>
            <a:pPr marL="0" indent="0">
              <a:buFontTx/>
              <a:buNone/>
              <a:defRPr/>
            </a:pPr>
            <a:r>
              <a:rPr lang="en-GB" altLang="en-US" dirty="0">
                <a:hlinkClick r:id="rId4"/>
              </a:rPr>
              <a:t>https://mentor.ieee.org/802.11/dcn/15/11-15-1489-19-0000-register-of-loa-requests.docx</a:t>
            </a:r>
            <a:r>
              <a:rPr lang="en-GB" altLang="en-US" dirty="0"/>
              <a:t> </a:t>
            </a:r>
            <a:br>
              <a:rPr lang="en-GB" altLang="en-US" dirty="0"/>
            </a:br>
            <a:r>
              <a:rPr lang="en-GB" altLang="en-US" dirty="0"/>
              <a:t>Recent changes:  None</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21</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2024-03-13</a:t>
            </a:r>
          </a:p>
        </p:txBody>
      </p:sp>
      <p:graphicFrame>
        <p:nvGraphicFramePr>
          <p:cNvPr id="77901" name="Group 77"/>
          <p:cNvGraphicFramePr>
            <a:graphicFrameLocks noGrp="1"/>
          </p:cNvGraphicFramePr>
          <p:nvPr>
            <p:ph idx="1"/>
            <p:extLst>
              <p:ext uri="{D42A27DB-BD31-4B8C-83A1-F6EECF244321}">
                <p14:modId xmlns:p14="http://schemas.microsoft.com/office/powerpoint/2010/main" val="3678946911"/>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extLst>
              <p:ext uri="{D42A27DB-BD31-4B8C-83A1-F6EECF244321}">
                <p14:modId xmlns:p14="http://schemas.microsoft.com/office/powerpoint/2010/main" val="258701127"/>
              </p:ext>
            </p:extLst>
          </p:nvPr>
        </p:nvGraphicFramePr>
        <p:xfrm>
          <a:off x="462756" y="1799948"/>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25</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162682" y="5414331"/>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152400" y="5849622"/>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2024-04-10 3PM, Sunday 2024-05-12 4 PM Montreal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May 12-17, 2024 Warsaw, Poland, in-person and electronic WG11 session</a:t>
            </a:r>
          </a:p>
          <a:p>
            <a:pPr>
              <a:defRPr/>
            </a:pPr>
            <a:r>
              <a:rPr lang="en-US" sz="3200" dirty="0"/>
              <a:t>July 14-19, 2024 Montreal, Canada, in-person and electronic WG11 session; </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34</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157799</TotalTime>
  <Words>4111</Words>
  <Application>Microsoft Office PowerPoint</Application>
  <PresentationFormat>Widescreen</PresentationFormat>
  <Paragraphs>577</Paragraphs>
  <Slides>34</Slides>
  <Notes>33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Times New Roman</vt:lpstr>
      <vt:lpstr>Wingdings</vt:lpstr>
      <vt:lpstr>Default Design</vt:lpstr>
      <vt:lpstr>Custom Design</vt:lpstr>
      <vt:lpstr>Document</vt:lpstr>
      <vt:lpstr>March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W2.5: Announcements: Social reminder</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2024 March Designation of Individual experts</vt:lpstr>
      <vt:lpstr>F2.7 Requests for Letters of Assurance</vt:lpstr>
      <vt:lpstr>F2.8 Drafts for Sale by IEEE– as of 2024-03-13</vt:lpstr>
      <vt:lpstr>F2.9 ISO/IEC JTC1/SC6</vt:lpstr>
      <vt:lpstr>F2.10 Social media, blog posts and similar</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March Supplementary Material</dc:title>
  <dc:creator>dorothy.stanley@hpe.com</dc:creator>
  <cp:keywords>11-24-0277r0</cp:keywords>
  <cp:lastModifiedBy>Stanley, Dorothy</cp:lastModifiedBy>
  <cp:revision>2465</cp:revision>
  <cp:lastPrinted>1998-02-10T13:28:06Z</cp:lastPrinted>
  <dcterms:created xsi:type="dcterms:W3CDTF">1998-02-10T13:07:52Z</dcterms:created>
  <dcterms:modified xsi:type="dcterms:W3CDTF">2024-03-13T18:07:52Z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