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378" r:id="rId5"/>
    <p:sldId id="267" r:id="rId6"/>
    <p:sldId id="268" r:id="rId7"/>
    <p:sldId id="269" r:id="rId8"/>
    <p:sldId id="270" r:id="rId9"/>
    <p:sldId id="271" r:id="rId10"/>
    <p:sldId id="272" r:id="rId11"/>
    <p:sldId id="273" r:id="rId12"/>
    <p:sldId id="274" r:id="rId13"/>
    <p:sldId id="275" r:id="rId14"/>
    <p:sldId id="276" r:id="rId15"/>
    <p:sldId id="2415" r:id="rId16"/>
    <p:sldId id="2418" r:id="rId17"/>
    <p:sldId id="2417" r:id="rId18"/>
    <p:sldId id="2416" r:id="rId19"/>
    <p:sldId id="2379" r:id="rId20"/>
    <p:sldId id="2369" r:id="rId21"/>
    <p:sldId id="2374" r:id="rId22"/>
    <p:sldId id="2377" r:id="rId23"/>
    <p:sldId id="278"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23705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9719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864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3068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802.11-24/270r5</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2024-03-12</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March 14, 2024 – AM1</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8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800" b="0" spc="-1" dirty="0">
                <a:solidFill>
                  <a:schemeClr val="tx1"/>
                </a:solidFill>
                <a:latin typeface="Times New Roman" panose="02020603050405020304" pitchFamily="18" charset="0"/>
                <a:cs typeface="Times New Roman" panose="02020603050405020304" pitchFamily="18" charset="0"/>
                <a:sym typeface="Arial"/>
              </a:rPr>
              <a:t>(xx participants on-line, 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Tentative teleconference schedule: 10amEDT Thursdays (or Wednesdays to avoid </a:t>
            </a:r>
            <a:r>
              <a:rPr lang="en-US" sz="1800" spc="-1" dirty="0" err="1">
                <a:solidFill>
                  <a:schemeClr val="tx1"/>
                </a:solidFill>
                <a:latin typeface="Times New Roman" panose="02020603050405020304" pitchFamily="18" charset="0"/>
                <a:cs typeface="Times New Roman" panose="02020603050405020304" pitchFamily="18" charset="0"/>
                <a:sym typeface="Times New Roman"/>
              </a:rPr>
              <a:t>TGbn</a:t>
            </a:r>
            <a:r>
              <a:rPr lang="en-US" sz="1800" spc="-1" dirty="0">
                <a:solidFill>
                  <a:schemeClr val="tx1"/>
                </a:solidFill>
                <a:latin typeface="Times New Roman" panose="02020603050405020304" pitchFamily="18" charset="0"/>
                <a:cs typeface="Times New Roman" panose="02020603050405020304" pitchFamily="18" charset="0"/>
                <a:sym typeface="Times New Roman"/>
              </a:rPr>
              <a:t>)</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Mar 28, Apr 11, 18, 25</a:t>
            </a:r>
          </a:p>
          <a:p>
            <a:pPr marL="57150" lvl="1" indent="-342900">
              <a:buFont typeface="Arial" panose="020B0604020202020204" pitchFamily="34" charset="0"/>
              <a:buChar char="•"/>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AM1 - </a:t>
            </a:r>
            <a:r>
              <a:rPr lang="en-US" sz="1800" b="0" spc="-1" dirty="0" err="1">
                <a:solidFill>
                  <a:schemeClr val="tx1"/>
                </a:solidFill>
                <a:latin typeface="Times New Roman" panose="02020603050405020304" pitchFamily="18" charset="0"/>
                <a:cs typeface="Times New Roman" panose="02020603050405020304" pitchFamily="18" charset="0"/>
                <a:sym typeface="Arial"/>
              </a:rPr>
              <a:t>Jouni</a:t>
            </a:r>
            <a:r>
              <a:rPr lang="en-US" sz="1800" b="0" spc="-1" dirty="0">
                <a:solidFill>
                  <a:schemeClr val="tx1"/>
                </a:solidFill>
                <a:latin typeface="Times New Roman" panose="02020603050405020304" pitchFamily="18" charset="0"/>
                <a:cs typeface="Times New Roman" panose="02020603050405020304" pitchFamily="18" charset="0"/>
                <a:sym typeface="Arial"/>
              </a:rPr>
              <a:t> </a:t>
            </a:r>
            <a:r>
              <a:rPr lang="en-US" sz="1800" b="0" spc="-1" dirty="0" err="1">
                <a:solidFill>
                  <a:schemeClr val="tx1"/>
                </a:solidFill>
                <a:latin typeface="Times New Roman" panose="02020603050405020304" pitchFamily="18" charset="0"/>
                <a:cs typeface="Times New Roman" panose="02020603050405020304" pitchFamily="18" charset="0"/>
                <a:sym typeface="Arial"/>
              </a:rPr>
              <a:t>Malinen</a:t>
            </a:r>
            <a:r>
              <a:rPr lang="en-US" sz="1800" b="0" spc="-1" dirty="0">
                <a:solidFill>
                  <a:schemeClr val="tx1"/>
                </a:solidFill>
                <a:latin typeface="Times New Roman" panose="02020603050405020304" pitchFamily="18" charset="0"/>
                <a:cs typeface="Times New Roman" panose="02020603050405020304" pitchFamily="18" charset="0"/>
                <a:sym typeface="Arial"/>
              </a:rPr>
              <a:t> 24/46r2</a:t>
            </a:r>
            <a:r>
              <a:rPr lang="en-US" sz="1800" b="0" spc="-1" dirty="0">
                <a:solidFill>
                  <a:schemeClr val="tx1"/>
                </a:solidFill>
                <a:latin typeface="Times New Roman" panose="02020603050405020304" pitchFamily="18" charset="0"/>
                <a:cs typeface="Times New Roman" panose="02020603050405020304" pitchFamily="18" charset="0"/>
                <a:sym typeface="Times New Roman"/>
              </a:rPr>
              <a:t>, continue discussion of 24/604</a:t>
            </a:r>
            <a:endParaRPr lang="en-US" sz="1800" b="0" spc="-1" dirty="0">
              <a:solidFill>
                <a:schemeClr val="tx1"/>
              </a:solidFill>
              <a:latin typeface="Times New Roman" panose="02020603050405020304" pitchFamily="18" charset="0"/>
              <a:cs typeface="Times New Roman" panose="02020603050405020304" pitchFamily="18" charset="0"/>
              <a:sym typeface="Arial"/>
            </a:endParaRPr>
          </a:p>
          <a:p>
            <a:pPr marL="457200" lvl="2" indent="-342900">
              <a:buFont typeface="Arial" panose="020B0604020202020204" pitchFamily="34" charset="0"/>
              <a:buChar char="•"/>
              <a:defRPr sz="1500" spc="-1">
                <a:latin typeface="Arial"/>
                <a:ea typeface="Arial"/>
                <a:cs typeface="Arial"/>
                <a:sym typeface="Arial"/>
              </a:defRPr>
            </a:pP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Adjourn</a:t>
            </a:r>
            <a:endParaRPr lang="en-US"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13, 2024 – PM2</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7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a:cs typeface="Times New Roman"/>
                <a:sym typeface="Times New Roman"/>
              </a:rPr>
              <a:t>Thursday	AM1 -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6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PM2 - Stephane Baron 24/568r0- presented, Jerome Henry 24/604r0 - presented, Duncan Ho 24/68r3 – presented and ran straw poll</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discussed 24/553r2</a:t>
            </a:r>
          </a:p>
          <a:p>
            <a:pPr marL="457200" lvl="2" indent="-342900">
              <a:buFont typeface="Arial" panose="020B0604020202020204" pitchFamily="34" charset="0"/>
              <a:buChar char="•"/>
              <a:defRPr sz="1500" spc="-1">
                <a:latin typeface="Arial"/>
                <a:ea typeface="Arial"/>
                <a:cs typeface="Arial"/>
                <a:sym typeface="Arial"/>
              </a:defRPr>
            </a:pP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5527541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12, 2024 – PM2</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7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Approve the prior session minutes and teleconference minutes – Motion 39 – completed (note 1 teleconference minutes not ready)</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Wednesday	PM2 -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24/568r0</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Thursday	AM1 -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2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PM2 - </a:t>
            </a:r>
            <a:r>
              <a:rPr lang="en-US" sz="1400" spc="-1" dirty="0">
                <a:solidFill>
                  <a:schemeClr val="bg1">
                    <a:lumMod val="50000"/>
                  </a:schemeClr>
                </a:solidFill>
                <a:latin typeface="Times New Roman"/>
                <a:cs typeface="Times New Roman"/>
                <a:sym typeface="Times New Roman"/>
              </a:rPr>
              <a:t>doc 24/0553 review - presented, Ugo Campiglio 24/550r0 - presented</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8936264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12, 2024 – AM2</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 on-line, 8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Postponed to PM2 - Approve the prior session minutes and teleconference minutes – Motion 39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PM2 – doc 24/0553 review, Ugo Campiglio 24/550r0</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Wednesday	PM2 -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24/568r0</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Thursday	AM1 -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2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AM2 - Submissions: Jarkko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24/579r0, Antonio de la Oliva-withdrew, Domenico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Ficara</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23/1984r3, Duncan Ho 24/68r2</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066045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11, 2024</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(32 participants on-line, 7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AM2 -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Jarkko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Antonio de la Oliva, Domenico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Ficara</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PM2 – doc 24/0553 review</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Wednesday	PM2 -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Duncan Ho</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Thursday	AM1 -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2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presented 24/0533</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3749856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rgbClr val="FF0000"/>
                </a:solidFill>
              </a:rPr>
              <a:t>March 2024</a:t>
            </a: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24/125r0 (interim minutes), 24/228r0 (Jan. 31 telecon), 24/274r0 (Feb. 7 telecon), 24/394r0 (Feb. 15 telecon)</a:t>
            </a:r>
          </a:p>
          <a:p>
            <a:endParaRPr lang="en-US" sz="1800" b="0" dirty="0">
              <a:solidFill>
                <a:schemeClr val="tx1"/>
              </a:solidFill>
            </a:endParaRPr>
          </a:p>
          <a:p>
            <a:r>
              <a:rPr lang="en-US" sz="1800" b="0" dirty="0"/>
              <a:t>Mover:  Jarkko </a:t>
            </a:r>
            <a:r>
              <a:rPr lang="en-US" sz="1800" b="0" dirty="0" err="1"/>
              <a:t>Kneckt</a:t>
            </a:r>
            <a:endParaRPr lang="en-US" sz="1800" b="0" dirty="0"/>
          </a:p>
          <a:p>
            <a:r>
              <a:rPr lang="en-US" sz="1800" b="0" dirty="0"/>
              <a:t>Second:   Stephane Baron</a:t>
            </a:r>
          </a:p>
          <a:p>
            <a:r>
              <a:rPr lang="en-US" sz="1800" b="0" dirty="0"/>
              <a:t>Approved by unanimous consent, </a:t>
            </a:r>
            <a:r>
              <a:rPr lang="en-US" sz="1800" b="0" strike="sngStrike" dirty="0"/>
              <a:t> xx Yes, xx No, 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28597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4016</TotalTime>
  <Words>2640</Words>
  <Application>Microsoft Macintosh PowerPoint</Application>
  <PresentationFormat>Widescreen</PresentationFormat>
  <Paragraphs>284</Paragraphs>
  <Slides>24</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vt:lpstr>
      <vt:lpstr>Calibri</vt:lpstr>
      <vt:lpstr>Helvetica Neue</vt:lpstr>
      <vt:lpstr>Monotype Sorts</vt:lpstr>
      <vt:lpstr>Symbol</vt:lpstr>
      <vt:lpstr>Times New Roman</vt:lpstr>
      <vt:lpstr>Office Theme</vt:lpstr>
      <vt:lpstr>Document</vt:lpstr>
      <vt:lpstr>March Plenary Session Agenda</vt:lpstr>
      <vt:lpstr>Abstract</vt:lpstr>
      <vt:lpstr>IEEE 802.11   Enhanced Data Privacy Task Group</vt:lpstr>
      <vt:lpstr>Registration for the March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March 14, 2024 – AM1</vt:lpstr>
      <vt:lpstr>TGbi Agenda – March 13, 2024 – PM2</vt:lpstr>
      <vt:lpstr>TGbi Agenda – March 12, 2024 – PM2</vt:lpstr>
      <vt:lpstr>TGbi Agenda – March 12, 2024 – AM2</vt:lpstr>
      <vt:lpstr>TGbi Agenda – March 11, 2024</vt:lpstr>
      <vt:lpstr>Timeline</vt:lpstr>
      <vt:lpstr>Motion # 39</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39</cp:revision>
  <cp:lastPrinted>1601-01-01T00:00:00Z</cp:lastPrinted>
  <dcterms:created xsi:type="dcterms:W3CDTF">2023-11-10T19:40:49Z</dcterms:created>
  <dcterms:modified xsi:type="dcterms:W3CDTF">2024-03-14T00:05:53Z</dcterms:modified>
  <cp:category>Name, Affiliation</cp:category>
</cp:coreProperties>
</file>