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378" r:id="rId5"/>
    <p:sldId id="267" r:id="rId6"/>
    <p:sldId id="268" r:id="rId7"/>
    <p:sldId id="269" r:id="rId8"/>
    <p:sldId id="270" r:id="rId9"/>
    <p:sldId id="271" r:id="rId10"/>
    <p:sldId id="272" r:id="rId11"/>
    <p:sldId id="273" r:id="rId12"/>
    <p:sldId id="274" r:id="rId13"/>
    <p:sldId id="275" r:id="rId14"/>
    <p:sldId id="276" r:id="rId15"/>
    <p:sldId id="2415" r:id="rId16"/>
    <p:sldId id="2379" r:id="rId17"/>
    <p:sldId id="2369" r:id="rId18"/>
    <p:sldId id="2374" r:id="rId19"/>
    <p:sldId id="2377"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864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802.11-24/270r2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March 12, 2024 – AM2</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Approve the prior session minutes and teleconference minutes – Motion 39</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Tuesday	PM2 – doc 243/0553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Wednesday	PM2 - </a:t>
            </a:r>
            <a:r>
              <a:rPr lang="en-US" sz="1200" spc="-1" dirty="0">
                <a:solidFill>
                  <a:schemeClr val="tx1"/>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tx1"/>
                </a:solidFill>
                <a:latin typeface="Times New Roman"/>
                <a:cs typeface="Times New Roman"/>
                <a:sym typeface="Times New Roman"/>
              </a:rPr>
              <a:t>Thursday	AM1 - </a:t>
            </a:r>
            <a:r>
              <a:rPr lang="en-US" sz="1200" spc="-1" dirty="0" err="1">
                <a:solidFill>
                  <a:schemeClr val="tx1"/>
                </a:solidFill>
                <a:latin typeface="Times New Roman" panose="02020603050405020304" pitchFamily="18" charset="0"/>
                <a:cs typeface="Times New Roman" panose="02020603050405020304" pitchFamily="18" charset="0"/>
                <a:sym typeface="Arial"/>
              </a:rPr>
              <a:t>Jouni</a:t>
            </a:r>
            <a:r>
              <a:rPr lang="en-US" sz="1200" spc="-1" dirty="0">
                <a:solidFill>
                  <a:schemeClr val="tx1"/>
                </a:solidFill>
                <a:latin typeface="Times New Roman" panose="02020603050405020304" pitchFamily="18" charset="0"/>
                <a:cs typeface="Times New Roman" panose="02020603050405020304" pitchFamily="18" charset="0"/>
                <a:sym typeface="Arial"/>
              </a:rPr>
              <a:t> </a:t>
            </a:r>
            <a:r>
              <a:rPr lang="en-US" sz="1200" spc="-1" dirty="0" err="1">
                <a:solidFill>
                  <a:schemeClr val="tx1"/>
                </a:solidFill>
                <a:latin typeface="Times New Roman" panose="02020603050405020304" pitchFamily="18" charset="0"/>
                <a:cs typeface="Times New Roman" panose="02020603050405020304" pitchFamily="18" charset="0"/>
                <a:sym typeface="Arial"/>
              </a:rPr>
              <a:t>Malinen</a:t>
            </a:r>
            <a:r>
              <a:rPr lang="en-US" sz="1200" spc="-1" dirty="0">
                <a:solidFill>
                  <a:schemeClr val="tx1"/>
                </a:solidFill>
                <a:latin typeface="Times New Roman" panose="02020603050405020304" pitchFamily="18" charset="0"/>
                <a:cs typeface="Times New Roman" panose="02020603050405020304" pitchFamily="18" charset="0"/>
                <a:sym typeface="Arial"/>
              </a:rPr>
              <a:t> 24/46r2</a:t>
            </a:r>
            <a:endParaRPr lang="en-US" sz="12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AM2 - Submissions: 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Antonio de la Oliva, 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066045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March 11, 2024</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(32 participants on-line, 7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AM2 -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Jarkko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Kneckt</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Antonio de la Oliva, Domenico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Tuesday	PM2 – doc 24/0553 review</a:t>
            </a: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Wednesday	PM2 - </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Duncan Ho</a:t>
            </a:r>
            <a:endParaRPr lang="en-US" sz="1200"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200" spc="-1" dirty="0">
                <a:solidFill>
                  <a:schemeClr val="bg1">
                    <a:lumMod val="50000"/>
                  </a:schemeClr>
                </a:solidFill>
                <a:latin typeface="Times New Roman"/>
                <a:cs typeface="Times New Roman"/>
                <a:sym typeface="Times New Roman"/>
              </a:rPr>
              <a:t>Thursday	AM1 -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2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200" spc="-1" dirty="0">
                <a:solidFill>
                  <a:schemeClr val="bg1">
                    <a:lumMod val="50000"/>
                  </a:schemeClr>
                </a:solidFill>
                <a:latin typeface="Times New Roman" panose="02020603050405020304" pitchFamily="18" charset="0"/>
                <a:cs typeface="Times New Roman" panose="02020603050405020304" pitchFamily="18" charset="0"/>
                <a:sym typeface="Arial"/>
              </a:rPr>
              <a:t> 24/46r2</a:t>
            </a:r>
            <a:endParaRPr lang="en-US" sz="12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presented 24/0533</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rgbClr val="FF0000"/>
                </a:solidFill>
              </a:rPr>
              <a:t>March 2024</a:t>
            </a: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39</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24/125r0 (interim minutes), 24/228r0 (Jan. 31 telecon), 24/274r0 (Feb. 7 telecon), 24/394r0 (Feb. 15 telecon), 24/447r0 (March 7 telecon)</a:t>
            </a: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a:t>
            </a:r>
            <a:r>
              <a:rPr lang="en-US" sz="1800" b="0" dirty="0"/>
              <a:t>consent,  xx Yes, xx No, 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March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228597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3393</TotalTime>
  <Words>2350</Words>
  <Application>Microsoft Macintosh PowerPoint</Application>
  <PresentationFormat>Widescreen</PresentationFormat>
  <Paragraphs>222</Paragraphs>
  <Slides>21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March Plenary Session Agenda</vt:lpstr>
      <vt:lpstr>Abstract</vt:lpstr>
      <vt:lpstr>IEEE 802.11   Enhanced Data Privacy Task Group</vt:lpstr>
      <vt:lpstr>Registration for the March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March 12, 2024 – AM2</vt:lpstr>
      <vt:lpstr>TGbi Agenda – March 11, 2024</vt:lpstr>
      <vt:lpstr>Timeline</vt:lpstr>
      <vt:lpstr>Motion # 39</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30</cp:revision>
  <cp:lastPrinted>1601-01-01T00:00:00Z</cp:lastPrinted>
  <dcterms:created xsi:type="dcterms:W3CDTF">2023-11-10T19:40:49Z</dcterms:created>
  <dcterms:modified xsi:type="dcterms:W3CDTF">2024-03-11T15:28:57Z</dcterms:modified>
  <cp:category>Name, Affiliation</cp:category>
</cp:coreProperties>
</file>