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369" r:id="rId16"/>
    <p:sldId id="2374" r:id="rId17"/>
    <p:sldId id="2377" r:id="rId18"/>
    <p:sldId id="27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2024-01-16</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Tuesday 	AM2</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Tuesday	PM2</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Wednesday	PM2</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Thursday	AM1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 Antonio de la Oliva, Phil Hawkes, Duncan Ho, 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Stephane Baron, </a:t>
            </a:r>
            <a:r>
              <a:rPr lang="en-US" sz="1400" spc="-1" dirty="0" err="1">
                <a:solidFill>
                  <a:schemeClr val="tx1"/>
                </a:solidFill>
                <a:latin typeface="Times New Roman" panose="02020603050405020304" pitchFamily="18" charset="0"/>
                <a:cs typeface="Times New Roman" panose="02020603050405020304" pitchFamily="18" charset="0"/>
                <a:sym typeface="Arial"/>
              </a:rPr>
              <a:t>Jarko</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err="1">
                <a:solidFill>
                  <a:schemeClr val="tx1"/>
                </a:solidFill>
                <a:latin typeface="Times New Roman" panose="02020603050405020304" pitchFamily="18" charset="0"/>
                <a:cs typeface="Times New Roman" panose="02020603050405020304" pitchFamily="18" charset="0"/>
                <a:sym typeface="Arial"/>
              </a:rPr>
              <a:t>Knek</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FF0000"/>
                </a:solidFill>
              </a:rPr>
              <a:t>March 2024</a:t>
            </a: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 24/447r0 (March 7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a:t>
            </a:r>
            <a:r>
              <a:rPr lang="en-US" sz="1800" b="0" dirty="0"/>
              <a:t>consent,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3294</TotalTime>
  <Words>2167</Words>
  <Application>Microsoft Macintosh PowerPoint</Application>
  <PresentationFormat>Widescreen</PresentationFormat>
  <Paragraphs>187</Paragraphs>
  <Slides>19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wireless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March 11, 2024</vt:lpstr>
      <vt:lpstr>Timeline</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24</cp:revision>
  <cp:lastPrinted>1601-01-01T00:00:00Z</cp:lastPrinted>
  <dcterms:created xsi:type="dcterms:W3CDTF">2023-11-10T19:40:49Z</dcterms:created>
  <dcterms:modified xsi:type="dcterms:W3CDTF">2024-03-11T00:43:25Z</dcterms:modified>
  <cp:category>Name, Affiliation</cp:category>
</cp:coreProperties>
</file>