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918" r:id="rId3"/>
    <p:sldId id="921" r:id="rId4"/>
    <p:sldId id="919" r:id="rId5"/>
    <p:sldId id="922" r:id="rId6"/>
    <p:sldId id="923" r:id="rId7"/>
    <p:sldId id="92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7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41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47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617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9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9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90133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Editor’s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802.11-24/0255r6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aqs/public-revie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TGbe</a:t>
            </a:r>
            <a:r>
              <a:rPr lang="en-US" altLang="en-US" dirty="0"/>
              <a:t> Editor’s Report on initial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Draft readiness 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407705"/>
              </p:ext>
            </p:extLst>
          </p:nvPr>
        </p:nvGraphicFramePr>
        <p:xfrm>
          <a:off x="911290" y="1974867"/>
          <a:ext cx="10290111" cy="2392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6110"/>
                <a:gridCol w="2209800"/>
                <a:gridCol w="6934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2023-11-29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“WG LB Motion” from the November 2023 plenary	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2023-12-21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Addressed</a:t>
                      </a:r>
                      <a:r>
                        <a:rPr lang="en-US" baseline="0" dirty="0" smtClean="0"/>
                        <a:t> the page number mismatches.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REVme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5.0 and P802.11bh D3.0.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665.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2024-03-31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P802.11bh D4.0.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all motions approved from the March 2024 plenary.	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Comments received from the IEEE SA Public Review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Public review period for IEEE 802.11be P5.0 ended on 3 March 2024.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4 comments received (CIDs 22411, 22412, 22413, 22414)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following URL for information on the public review period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3"/>
              </a:rPr>
              <a:t>https://standards.ieee.org/faqs/public-review</a:t>
            </a:r>
            <a:r>
              <a:rPr lang="en-US" altLang="en-US" sz="1600" dirty="0" smtClean="0">
                <a:hlinkClick r:id="rId3"/>
              </a:rPr>
              <a:t>/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Of particular </a:t>
            </a:r>
            <a:r>
              <a:rPr lang="en-US" altLang="en-US" sz="1600" dirty="0"/>
              <a:t>note is that </a:t>
            </a:r>
            <a:r>
              <a:rPr lang="en-US" altLang="en-US" sz="1600" dirty="0" smtClean="0"/>
              <a:t>“Since </a:t>
            </a:r>
            <a:r>
              <a:rPr lang="en-US" altLang="en-US" sz="1600" dirty="0"/>
              <a:t>the IEEE SA Standards Board Operations Manual requires that all Public Review comments be considered and a response provided, </a:t>
            </a:r>
            <a:r>
              <a:rPr lang="en-US" altLang="en-US" sz="1600" dirty="0" err="1"/>
              <a:t>RevCom</a:t>
            </a:r>
            <a:r>
              <a:rPr lang="en-US" altLang="en-US" sz="1600" dirty="0"/>
              <a:t> may reject or recommend disapproval of the project if the Standards Committee has not complied with the policies and procedures</a:t>
            </a:r>
            <a:r>
              <a:rPr lang="en-US" altLang="en-US" sz="1600" dirty="0" smtClean="0"/>
              <a:t>.”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 categorization as of </a:t>
            </a:r>
            <a:r>
              <a:rPr lang="en-US" sz="2800" dirty="0" smtClean="0">
                <a:solidFill>
                  <a:srgbClr val="0070C0"/>
                </a:solidFill>
              </a:rPr>
              <a:t>11 April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405804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415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2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Approved and ready for motion comments as of </a:t>
            </a:r>
            <a:r>
              <a:rPr lang="en-US" sz="2800" dirty="0" smtClean="0">
                <a:solidFill>
                  <a:srgbClr val="0070C0"/>
                </a:solidFill>
              </a:rPr>
              <a:t>11 April </a:t>
            </a:r>
            <a:r>
              <a:rPr lang="en-US" sz="2800" dirty="0" smtClean="0">
                <a:solidFill>
                  <a:srgbClr val="0070C0"/>
                </a:solidFill>
              </a:rPr>
              <a:t>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82284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327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8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Yet-to-be-resolved comments as of </a:t>
            </a:r>
            <a:r>
              <a:rPr lang="en-US" sz="2800" dirty="0" smtClean="0">
                <a:solidFill>
                  <a:srgbClr val="0070C0"/>
                </a:solidFill>
              </a:rPr>
              <a:t>11 April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243648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88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70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Issues </a:t>
            </a:r>
            <a:r>
              <a:rPr lang="en-US" sz="2800" dirty="0" smtClean="0">
                <a:solidFill>
                  <a:srgbClr val="0070C0"/>
                </a:solidFill>
              </a:rPr>
              <a:t>raising from 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and P802.11bh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All issues are resolved</a:t>
            </a:r>
            <a:endParaRPr lang="en-US" altLang="en-US" sz="2000" dirty="0"/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Table </a:t>
            </a:r>
            <a:r>
              <a:rPr lang="en-US" altLang="en-US" sz="1600" dirty="0"/>
              <a:t>9-141 (Optional </a:t>
            </a:r>
            <a:r>
              <a:rPr lang="en-US" altLang="en-US" sz="1600" dirty="0" err="1"/>
              <a:t>subelement</a:t>
            </a:r>
            <a:r>
              <a:rPr lang="en-US" altLang="en-US" sz="1600" dirty="0"/>
              <a:t> IDs for Beacon request) 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Table 9-511 (FT Request frame body) in P802.11be </a:t>
            </a:r>
            <a:r>
              <a:rPr lang="en-US" altLang="en-US" sz="1600" dirty="0" smtClean="0"/>
              <a:t>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Figure 9-416 (BSSID Information field format)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69639</TotalTime>
  <Words>559</Words>
  <Application>Microsoft Office PowerPoint</Application>
  <PresentationFormat>Widescreen</PresentationFormat>
  <Paragraphs>218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TGbe Editor’s Report on initial SA ballot</vt:lpstr>
      <vt:lpstr>Draft readiness </vt:lpstr>
      <vt:lpstr>Comments received from the IEEE SA Public Review</vt:lpstr>
      <vt:lpstr>Comment categorization as of 11 April 2024</vt:lpstr>
      <vt:lpstr>Approved and ready for motion comments as of 11 April 2024</vt:lpstr>
      <vt:lpstr>Yet-to-be-resolved comments as of 11 April 2024</vt:lpstr>
      <vt:lpstr>Issues raising from text alignment with REVme and P802.11bh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11-24/0255r6</dc:title>
  <dc:creator>Edward Au</dc:creator>
  <cp:keywords>17 April 2024</cp:keywords>
  <cp:lastModifiedBy>Edward Au</cp:lastModifiedBy>
  <cp:revision>5070</cp:revision>
  <cp:lastPrinted>1601-01-01T00:00:00Z</cp:lastPrinted>
  <dcterms:created xsi:type="dcterms:W3CDTF">2016-03-03T14:54:45Z</dcterms:created>
  <dcterms:modified xsi:type="dcterms:W3CDTF">2024-04-11T23:22:56Z</dcterms:modified>
  <cp:category>TGbe Editor's Report on Initial SA Ballot</cp:category>
</cp:coreProperties>
</file>