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71" r:id="rId20"/>
    <p:sldId id="897" r:id="rId21"/>
    <p:sldId id="1377" r:id="rId22"/>
    <p:sldId id="1380" r:id="rId23"/>
    <p:sldId id="1163" r:id="rId24"/>
    <p:sldId id="1379" r:id="rId25"/>
    <p:sldId id="1106" r:id="rId26"/>
    <p:sldId id="1107" r:id="rId27"/>
    <p:sldId id="1108" r:id="rId28"/>
    <p:sldId id="1109" r:id="rId29"/>
    <p:sldId id="1111" r:id="rId30"/>
    <p:sldId id="1112" r:id="rId31"/>
    <p:sldId id="1113" r:id="rId32"/>
    <p:sldId id="1114" r:id="rId33"/>
    <p:sldId id="1110" r:id="rId34"/>
    <p:sldId id="1115" r:id="rId35"/>
    <p:sldId id="1116" r:id="rId36"/>
    <p:sldId id="1117" r:id="rId37"/>
    <p:sldId id="1118" r:id="rId38"/>
    <p:sldId id="1119" r:id="rId39"/>
    <p:sldId id="1370"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98</c:v>
                </c:pt>
                <c:pt idx="1">
                  <c:v>9</c:v>
                </c:pt>
                <c:pt idx="2">
                  <c:v>84</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111969968"/>
        <c:axId val="1111972688"/>
      </c:barChart>
      <c:catAx>
        <c:axId val="1111969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11972688"/>
        <c:crosses val="autoZero"/>
        <c:auto val="1"/>
        <c:lblAlgn val="ctr"/>
        <c:lblOffset val="100"/>
        <c:noMultiLvlLbl val="0"/>
      </c:catAx>
      <c:valAx>
        <c:axId val="1111972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119699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502-514</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28782047"/>
              </p:ext>
            </p:extLst>
          </p:nvPr>
        </p:nvGraphicFramePr>
        <p:xfrm>
          <a:off x="3429000" y="1600200"/>
          <a:ext cx="8305801" cy="2212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24/0314</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Mengshi Hu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LB281 CR for Threshold-based Reporting</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10 min</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14"/>
                  </a:ext>
                </a:extLst>
              </a:tr>
              <a:tr h="0">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24/0301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Zhuqing Tang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OST CIDs Part 1</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20 mins</a:t>
                      </a:r>
                      <a:endParaRPr lang="zh-CN" sz="110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110893529"/>
                  </a:ext>
                </a:extLst>
              </a:tr>
              <a:tr h="89561">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24/0302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Zhuqing Tang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OST CIDs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00"/>
                          </a:solidFill>
                          <a:effectLst/>
                          <a:latin typeface="Calibri" panose="020F0502020204030204" pitchFamily="34" charset="0"/>
                          <a:ea typeface="宋体" panose="02010600030101010101" pitchFamily="2" charset="-122"/>
                          <a:cs typeface="+mn-cs"/>
                        </a:rPr>
                        <a:t>24/0361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755756270"/>
                  </a:ext>
                </a:extLst>
              </a:tr>
              <a:tr h="89561">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24/0307</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Rui Du (Huawei)</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Exchange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15 min</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631310901"/>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val="19877502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comments on D3.0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786301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9458667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605352019"/>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62.013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4187135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2069921"/>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val="454794694"/>
                    </a:ext>
                  </a:extLst>
                </a:gridCol>
                <a:gridCol w="761576">
                  <a:extLst>
                    <a:ext uri="{9D8B030D-6E8A-4147-A177-3AD203B41FA5}">
                      <a16:colId xmlns:a16="http://schemas.microsoft.com/office/drawing/2014/main" val="27831069"/>
                    </a:ext>
                  </a:extLst>
                </a:gridCol>
                <a:gridCol w="1294679">
                  <a:extLst>
                    <a:ext uri="{9D8B030D-6E8A-4147-A177-3AD203B41FA5}">
                      <a16:colId xmlns:a16="http://schemas.microsoft.com/office/drawing/2014/main" val="1813041955"/>
                    </a:ext>
                  </a:extLst>
                </a:gridCol>
                <a:gridCol w="761576">
                  <a:extLst>
                    <a:ext uri="{9D8B030D-6E8A-4147-A177-3AD203B41FA5}">
                      <a16:colId xmlns:a16="http://schemas.microsoft.com/office/drawing/2014/main" val="506620921"/>
                    </a:ext>
                  </a:extLst>
                </a:gridCol>
                <a:gridCol w="685418">
                  <a:extLst>
                    <a:ext uri="{9D8B030D-6E8A-4147-A177-3AD203B41FA5}">
                      <a16:colId xmlns:a16="http://schemas.microsoft.com/office/drawing/2014/main" val="314894588"/>
                    </a:ext>
                  </a:extLst>
                </a:gridCol>
                <a:gridCol w="685418">
                  <a:extLst>
                    <a:ext uri="{9D8B030D-6E8A-4147-A177-3AD203B41FA5}">
                      <a16:colId xmlns:a16="http://schemas.microsoft.com/office/drawing/2014/main" val="2292879680"/>
                    </a:ext>
                  </a:extLst>
                </a:gridCol>
                <a:gridCol w="752056">
                  <a:extLst>
                    <a:ext uri="{9D8B030D-6E8A-4147-A177-3AD203B41FA5}">
                      <a16:colId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533073807"/>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0.6201299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a:cs typeface="Times New Roman" panose="02020603050405020304" pitchFamily="18" charset="0"/>
              </a:rPr>
              <a:t>Feb </a:t>
            </a:r>
            <a:r>
              <a:rPr lang="en-US" altLang="zh-CN" sz="1800" b="1" dirty="0">
                <a:cs typeface="Times New Roman" panose="02020603050405020304" pitchFamily="18" charset="0"/>
              </a:rPr>
              <a:t>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148663</TotalTime>
  <Words>4171</Words>
  <Application>Microsoft Office PowerPoint</Application>
  <PresentationFormat>宽屏</PresentationFormat>
  <Paragraphs>758</Paragraphs>
  <Slides>40</Slides>
  <Notes>40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493</cp:revision>
  <cp:lastPrinted>2014-11-04T15:04:57Z</cp:lastPrinted>
  <dcterms:created xsi:type="dcterms:W3CDTF">2007-04-17T18:10:23Z</dcterms:created>
  <dcterms:modified xsi:type="dcterms:W3CDTF">2024-02-29T10:12:58Z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