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omments/comment1.xml" ContentType="application/vnd.openxmlformats-officedocument.presentationml.comments+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126" r:id="rId59"/>
    <p:sldId id="1127" r:id="rId60"/>
    <p:sldId id="1139" r:id="rId61"/>
    <p:sldId id="1142" r:id="rId62"/>
    <p:sldId id="1143" r:id="rId63"/>
    <p:sldId id="1140" r:id="rId64"/>
    <p:sldId id="842" r:id="rId65"/>
    <p:sldId id="1141"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514559840"/>
        <c:axId val="-1514551680"/>
      </c:barChart>
      <c:catAx>
        <c:axId val="-15145598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14551680"/>
        <c:crosses val="autoZero"/>
        <c:auto val="1"/>
        <c:lblAlgn val="ctr"/>
        <c:lblOffset val="100"/>
        <c:noMultiLvlLbl val="0"/>
      </c:catAx>
      <c:valAx>
        <c:axId val="-15145516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145598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r10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69597431"/>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24/0464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Mahmoud Kamel (</a:t>
                      </a:r>
                      <a:r>
                        <a:rPr lang="en-US" sz="1200" dirty="0" err="1">
                          <a:solidFill>
                            <a:srgbClr val="00B050"/>
                          </a:solidFill>
                          <a:effectLst/>
                          <a:latin typeface="Times New Roman" panose="02020603050405020304" pitchFamily="18" charset="0"/>
                          <a:ea typeface="宋体" panose="02010600030101010101" pitchFamily="2" charset="-122"/>
                        </a:rPr>
                        <a:t>InterDigital</a:t>
                      </a:r>
                      <a:r>
                        <a:rPr lang="en-US" sz="1200" dirty="0">
                          <a:solidFill>
                            <a:srgbClr val="00B050"/>
                          </a:solidFill>
                          <a:effectLst/>
                          <a:latin typeface="Times New Roman" panose="02020603050405020304" pitchFamily="18" charset="0"/>
                          <a:ea typeface="宋体" panose="02010600030101010101" pitchFamily="2" charset="-122"/>
                        </a:rPr>
                        <a:t>)</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rPr>
                        <a:t>10 </a:t>
                      </a:r>
                      <a:r>
                        <a:rPr lang="en-US" sz="1200" dirty="0">
                          <a:solidFill>
                            <a:srgbClr val="00B050"/>
                          </a:solidFill>
                          <a:effectLst/>
                          <a:latin typeface="Times New Roman" panose="02020603050405020304" pitchFamily="18"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Uniform Tone Spacing for Ng=8 and Ng=16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PDT Uniform Tone Spacing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a:t>(</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40874319"/>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146135</TotalTime>
  <Words>4837</Words>
  <Application>Microsoft Office PowerPoint</Application>
  <PresentationFormat>宽屏</PresentationFormat>
  <Paragraphs>1262</Paragraphs>
  <Slides>66</Slides>
  <Notes>65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66</vt:i4>
      </vt:variant>
    </vt:vector>
  </HeadingPairs>
  <TitlesOfParts>
    <vt:vector size="7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585</cp:revision>
  <cp:lastPrinted>2014-11-04T15:04:57Z</cp:lastPrinted>
  <dcterms:created xsi:type="dcterms:W3CDTF">2007-04-17T18:10:23Z</dcterms:created>
  <dcterms:modified xsi:type="dcterms:W3CDTF">2024-03-13T23:12:55Z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