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877" r:id="rId21"/>
    <p:sldId id="1367" r:id="rId22"/>
    <p:sldId id="897" r:id="rId23"/>
    <p:sldId id="1380" r:id="rId24"/>
    <p:sldId id="1389" r:id="rId25"/>
    <p:sldId id="1390" r:id="rId26"/>
    <p:sldId id="905" r:id="rId27"/>
    <p:sldId id="1163" r:id="rId28"/>
    <p:sldId id="1391" r:id="rId29"/>
    <p:sldId id="1121" r:id="rId30"/>
    <p:sldId id="1122" r:id="rId31"/>
    <p:sldId id="1123" r:id="rId32"/>
    <p:sldId id="1124" r:id="rId33"/>
    <p:sldId id="1125" r:id="rId34"/>
    <p:sldId id="1131" r:id="rId35"/>
    <p:sldId id="1132" r:id="rId36"/>
    <p:sldId id="1133" r:id="rId37"/>
    <p:sldId id="1136" r:id="rId38"/>
    <p:sldId id="1134" r:id="rId39"/>
    <p:sldId id="1137" r:id="rId40"/>
    <p:sldId id="1135" r:id="rId41"/>
    <p:sldId id="1138" r:id="rId42"/>
    <p:sldId id="1126" r:id="rId43"/>
    <p:sldId id="1127" r:id="rId44"/>
    <p:sldId id="1139" r:id="rId45"/>
    <p:sldId id="1141" r:id="rId46"/>
    <p:sldId id="1142" r:id="rId47"/>
    <p:sldId id="1143" r:id="rId48"/>
    <p:sldId id="1140"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354049824"/>
        <c:axId val="-1354044384"/>
      </c:barChart>
      <c:catAx>
        <c:axId val="-13540498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54044384"/>
        <c:crosses val="autoZero"/>
        <c:auto val="1"/>
        <c:lblAlgn val="ctr"/>
        <c:lblOffset val="100"/>
        <c:noMultiLvlLbl val="0"/>
      </c:catAx>
      <c:valAx>
        <c:axId val="-1354044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540498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85-00-00bf-ieee-802-11bf-januar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39346770"/>
              </p:ext>
            </p:extLst>
          </p:nvPr>
        </p:nvGraphicFramePr>
        <p:xfrm>
          <a:off x="3429000" y="1600200"/>
          <a:ext cx="8305801" cy="3417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24/0464</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Mahmoud Kamel (InterDigital)</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Enhancements for the SBP Procedure</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45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/0383r0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LB281 resolutions on editorial comments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/0308r0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Rui Du (Huawei)</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LB 281 comment resolutions for DMG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0000"/>
                          </a:solidFill>
                          <a:effectLst/>
                          <a:latin typeface="Times New Roman" panose="02020603050405020304" pitchFamily="18" charset="0"/>
                          <a:ea typeface="宋体" panose="02010600030101010101" pitchFamily="2" charset="-122"/>
                          <a:cs typeface="+mn-cs"/>
                        </a:rPr>
                        <a:t>mins</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763111"/>
              </p:ext>
            </p:extLst>
          </p:nvPr>
        </p:nvGraphicFramePr>
        <p:xfrm>
          <a:off x="3429000" y="1600200"/>
          <a:ext cx="8305801" cy="24316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alt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48582278"/>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148509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https://mentor.ieee.org/802.11/dcn/24/11-24-0185-00-00bf-ieee-802-11bf-january-2024-interim-meeting-minutes.docx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799785892"/>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374852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131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277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0.474025974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0.4253247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0.8993506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1001013146"/>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endParaRPr lang="en-US" altLang="zh-CN" kern="0" dirty="0"/>
          </a:p>
          <a:p>
            <a:pPr marL="628650" lvl="2">
              <a:buFont typeface="微软雅黑" panose="020B0503020204020204" pitchFamily="34" charset="-122"/>
              <a:buChar char="–"/>
              <a:defRPr/>
            </a:pPr>
            <a:r>
              <a:rPr lang="en-US" altLang="zh-CN" kern="0" dirty="0"/>
              <a:t>SP Result:</a:t>
            </a:r>
            <a:endParaRPr lang="en-US" altLang="zh-CN" sz="1050" b="1" kern="0" dirty="0"/>
          </a:p>
        </p:txBody>
      </p:sp>
    </p:spTree>
    <p:extLst>
      <p:ext uri="{BB962C8B-B14F-4D97-AF65-F5344CB8AC3E}">
        <p14:creationId xmlns:p14="http://schemas.microsoft.com/office/powerpoint/2010/main" val="125899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24/0333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24/0333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a:t>Move: Chaoming </a:t>
            </a:r>
            <a:r>
              <a:rPr lang="en-US" altLang="zh-CN" sz="1800" b="1" kern="0" dirty="0"/>
              <a:t>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(Need mover)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MRD 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145097</TotalTime>
  <Words>3597</Words>
  <Application>Microsoft Office PowerPoint</Application>
  <PresentationFormat>宽屏</PresentationFormat>
  <Paragraphs>939</Paragraphs>
  <Slides>50</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478</cp:revision>
  <cp:lastPrinted>2014-11-04T15:04:57Z</cp:lastPrinted>
  <dcterms:created xsi:type="dcterms:W3CDTF">2007-04-17T18:10:23Z</dcterms:created>
  <dcterms:modified xsi:type="dcterms:W3CDTF">2024-03-11T01:05:31Z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(3)LWWpXhYl6pRfXVSdSMkX0mtjl2PjGpEi6z2MJvWrRkxAAkBI4uJNu92C3k04MLJyrCecQzq2
1K8LMsBddlxbtPL7+SCU3hn8Is6aw+/qQZyp7UVAW48HeSUkz1SvLiUPTLwvgCnnH68iZ9Wy
0XoQzR9huDZlUp/h7vBn6j3ZJwXgPfLLEITPP2q4/rZr0Z18Zrt/Q3m4bSk6cAe1UrRVkRbU
+Z4Wz1DaT869Brmxyz</vt:lpwstr>
  </property>
  <property fmtid="{D5CDD505-2E9C-101B-9397-08002B2CF9AE}" pid="27" name="_2015_ms_pID_7253431">
    <vt:lpwstr>H6AVdUq89kFleIwJZvaN02H56y5pHShxBEn3JPv/Hvttgl7+DZBoPj
SFyDrfcsbwCqPhZiMoSP2GYl9Xy+p/PP2v9JBKonxJKFilIDVLKnvTuVqb7vD6Y3bSYYuP8k
h0Tk9NekHpuG++BeopqjF6vUuXEokichaYZGw4lrKP6BaQLZbthulBhdCbWX4EoffX8ZZlne
0RGi+eZ3DSobp/LQ2/RaTgdFS6gGosXp3Sxa</vt:lpwstr>
  </property>
  <property fmtid="{D5CDD505-2E9C-101B-9397-08002B2CF9AE}" pid="28" name="_2015_ms_pID_7253432">
    <vt:lpwstr>YpsWi972LzIwvH0ynip1HBo=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