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5B1E55-8013-4C86-8452-88884CD3841F}" v="3" dt="2024-03-15T00:44:15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2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5E37EFA9-0EC3-42A7-9D10-117DEC4C6C4B}"/>
    <pc:docChg chg="undo custSel modSld modMainMaster">
      <pc:chgData name="Alfred Asterjadhi" userId="39de57b9-85c0-4fd1-aaac-8ca2b6560ad0" providerId="ADAL" clId="{5E37EFA9-0EC3-42A7-9D10-117DEC4C6C4B}" dt="2024-01-19T01:14:15.346" v="408" actId="13926"/>
      <pc:docMkLst>
        <pc:docMk/>
      </pc:docMkLst>
      <pc:sldChg chg="addSp delSp modSp mod chgLayout">
        <pc:chgData name="Alfred Asterjadhi" userId="39de57b9-85c0-4fd1-aaac-8ca2b6560ad0" providerId="ADAL" clId="{5E37EFA9-0EC3-42A7-9D10-117DEC4C6C4B}" dt="2024-01-19T01:13:57.142" v="405" actId="6549"/>
        <pc:sldMkLst>
          <pc:docMk/>
          <pc:sldMk cId="2033199149" sldId="257"/>
        </pc:sldMkLst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5E37EFA9-0EC3-42A7-9D10-117DEC4C6C4B}" dt="2024-01-19T01:13:57.142" v="405" actId="6549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9" creationId="{1B6A1E90-BBB6-BA77-F4C9-A70F69EB99F8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4" creationId="{8DDFE9E7-9DB0-9F9D-C13B-D5874BE9299C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5" creationId="{27ECA04C-1946-19E1-44EB-C27A2F74E437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6" creationId="{1DA94696-9E2A-A62F-1EBA-84CE213CF8CD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7" creationId="{F031A38D-416C-12DF-C093-50FE95CBFA32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18" creationId="{15902FD7-B8AF-7ECB-F618-638C181CA4E8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19" creationId="{3901D7F3-B05B-1402-3FCB-64C3978A1758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0" creationId="{12149657-7988-1417-081A-85E33A68C8C1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1" creationId="{C8BE5683-CBAC-D3EB-D881-90A307EDA874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2" creationId="{8D198656-6D15-0976-7D31-A0C33A1199FA}"/>
          </ac:spMkLst>
        </pc:spChg>
        <pc:grpChg chg="del">
          <ac:chgData name="Alfred Asterjadhi" userId="39de57b9-85c0-4fd1-aaac-8ca2b6560ad0" providerId="ADAL" clId="{5E37EFA9-0EC3-42A7-9D10-117DEC4C6C4B}" dt="2024-01-19T00:44:11.803" v="75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5E37EFA9-0EC3-42A7-9D10-117DEC4C6C4B}" dt="2024-01-19T00:44:10.824" v="74" actId="478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5E37EFA9-0EC3-42A7-9D10-117DEC4C6C4B}" dt="2024-01-19T00:44:12.476" v="76" actId="478"/>
          <ac:picMkLst>
            <pc:docMk/>
            <pc:sldMk cId="2033199149" sldId="257"/>
            <ac:picMk id="13" creationId="{27E67E7B-F106-112C-A54C-DD3409CAE601}"/>
          </ac:picMkLst>
        </pc:picChg>
      </pc:sldChg>
      <pc:sldChg chg="modSp mod">
        <pc:chgData name="Alfred Asterjadhi" userId="39de57b9-85c0-4fd1-aaac-8ca2b6560ad0" providerId="ADAL" clId="{5E37EFA9-0EC3-42A7-9D10-117DEC4C6C4B}" dt="2024-01-19T01:14:15.346" v="408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5E37EFA9-0EC3-42A7-9D10-117DEC4C6C4B}" dt="2024-01-19T00:48:19.227" v="384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E37EFA9-0EC3-42A7-9D10-117DEC4C6C4B}" dt="2024-01-19T01:14:15.346" v="408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5E37EFA9-0EC3-42A7-9D10-117DEC4C6C4B}" dt="2024-01-19T00:48:26.386" v="39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E37EFA9-0EC3-42A7-9D10-117DEC4C6C4B}" dt="2024-01-19T01:13:54.410" v="404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5E37EFA9-0EC3-42A7-9D10-117DEC4C6C4B}" dt="2024-01-19T00:43:09.414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E37EFA9-0EC3-42A7-9D10-117DEC4C6C4B}" dt="2024-01-19T00:43:30.285" v="2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5E37EFA9-0EC3-42A7-9D10-117DEC4C6C4B}" dt="2024-01-19T01:13:54.410" v="404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5E37EFA9-0EC3-42A7-9D10-117DEC4C6C4B}" dt="2024-01-19T00:48:14.895" v="376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5E37EFA9-0EC3-42A7-9D10-117DEC4C6C4B}" dt="2024-01-19T00:48:10.891" v="375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5E37EFA9-0EC3-42A7-9D10-117DEC4C6C4B}" dt="2024-01-19T00:48:14.895" v="376" actId="20577"/>
          <ac:spMkLst>
            <pc:docMk/>
            <pc:sldMk cId="3928206792" sldId="262"/>
            <ac:spMk id="11" creationId="{D8BCEFC5-5883-C26D-62C2-5A60F364132F}"/>
          </ac:spMkLst>
        </pc:spChg>
      </pc:sldChg>
      <pc:sldMasterChg chg="modSp mod">
        <pc:chgData name="Alfred Asterjadhi" userId="39de57b9-85c0-4fd1-aaac-8ca2b6560ad0" providerId="ADAL" clId="{5E37EFA9-0EC3-42A7-9D10-117DEC4C6C4B}" dt="2024-01-19T01:14:05.935" v="40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E37EFA9-0EC3-42A7-9D10-117DEC4C6C4B}" dt="2024-01-19T01:14:05.935" v="40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75B1E55-8013-4C86-8452-88884CD3841F}"/>
    <pc:docChg chg="custSel modSld modMainMaster">
      <pc:chgData name="Alfred Asterjadhi" userId="39de57b9-85c0-4fd1-aaac-8ca2b6560ad0" providerId="ADAL" clId="{975B1E55-8013-4C86-8452-88884CD3841F}" dt="2024-03-15T15:08:52.291" v="451" actId="20577"/>
      <pc:docMkLst>
        <pc:docMk/>
      </pc:docMkLst>
      <pc:sldChg chg="addSp modSp mod">
        <pc:chgData name="Alfred Asterjadhi" userId="39de57b9-85c0-4fd1-aaac-8ca2b6560ad0" providerId="ADAL" clId="{975B1E55-8013-4C86-8452-88884CD3841F}" dt="2024-03-15T00:46:20.271" v="440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975B1E55-8013-4C86-8452-88884CD3841F}" dt="2024-03-15T00:46:20.271" v="44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975B1E55-8013-4C86-8452-88884CD3841F}" dt="2024-03-15T00:46:06.731" v="439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75B1E55-8013-4C86-8452-88884CD3841F}" dt="2024-03-15T00:36:08.310" v="17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975B1E55-8013-4C86-8452-88884CD3841F}" dt="2024-03-15T00:41:01.389" v="55" actId="14100"/>
          <ac:spMkLst>
            <pc:docMk/>
            <pc:sldMk cId="2033199149" sldId="257"/>
            <ac:spMk id="9" creationId="{DD487A13-B125-99F5-7F66-C7E83028A486}"/>
          </ac:spMkLst>
        </pc:spChg>
        <pc:spChg chg="mod">
          <ac:chgData name="Alfred Asterjadhi" userId="39de57b9-85c0-4fd1-aaac-8ca2b6560ad0" providerId="ADAL" clId="{975B1E55-8013-4C86-8452-88884CD3841F}" dt="2024-03-15T00:34:27.345" v="12" actId="14100"/>
          <ac:spMkLst>
            <pc:docMk/>
            <pc:sldMk cId="2033199149" sldId="257"/>
            <ac:spMk id="10" creationId="{955341F2-55BB-8694-D8EB-AC5BFCF3ACF6}"/>
          </ac:spMkLst>
        </pc:spChg>
        <pc:spChg chg="mod">
          <ac:chgData name="Alfred Asterjadhi" userId="39de57b9-85c0-4fd1-aaac-8ca2b6560ad0" providerId="ADAL" clId="{975B1E55-8013-4C86-8452-88884CD3841F}" dt="2024-03-15T00:34:03.016" v="9" actId="14100"/>
          <ac:spMkLst>
            <pc:docMk/>
            <pc:sldMk cId="2033199149" sldId="257"/>
            <ac:spMk id="11" creationId="{E887D214-A8CA-6808-0D04-04FE2B7A4AEA}"/>
          </ac:spMkLst>
        </pc:spChg>
        <pc:spChg chg="mod">
          <ac:chgData name="Alfred Asterjadhi" userId="39de57b9-85c0-4fd1-aaac-8ca2b6560ad0" providerId="ADAL" clId="{975B1E55-8013-4C86-8452-88884CD3841F}" dt="2024-03-15T00:33:43.679" v="5" actId="14100"/>
          <ac:spMkLst>
            <pc:docMk/>
            <pc:sldMk cId="2033199149" sldId="257"/>
            <ac:spMk id="12" creationId="{14FD5F91-E781-C29E-8549-BA8022BD66B8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4" creationId="{0B9202DF-DE1A-AEE9-B901-EE69327F612D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6" creationId="{B6F8A4FA-F664-CB5E-16B3-FA3B0F1F1461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7" creationId="{273ECF7B-E5D5-5017-FD0A-6243CE4B79A8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8" creationId="{6C1B6FF7-A57C-0267-621C-9D0723730381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9" creationId="{414FE83C-DD20-3994-EFAC-56397DD27CF6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0" creationId="{68CB12D0-5667-8D5E-8356-E8D50AB50551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1" creationId="{0051A8C7-8DF8-57AE-1AD1-EEEEC20D3D0C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2" creationId="{B986F0A0-71EE-B2C1-8A9F-F72304CE8A59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3" creationId="{A4BDDA96-564F-7FA4-4ED4-2EDDBFF4022F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4" creationId="{A24461ED-08E5-1501-0D09-4CDD3F3164B0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5" creationId="{86DB0DDC-4572-D2C0-9A5F-32722ACE0656}"/>
          </ac:spMkLst>
        </pc:spChg>
        <pc:grpChg chg="add mod">
          <ac:chgData name="Alfred Asterjadhi" userId="39de57b9-85c0-4fd1-aaac-8ca2b6560ad0" providerId="ADAL" clId="{975B1E55-8013-4C86-8452-88884CD3841F}" dt="2024-03-15T00:33:32.435" v="4" actId="1076"/>
          <ac:grpSpMkLst>
            <pc:docMk/>
            <pc:sldMk cId="2033199149" sldId="257"/>
            <ac:grpSpMk id="7" creationId="{1900912C-8E8A-0D37-5D2D-D5D4727A4D12}"/>
          </ac:grpSpMkLst>
        </pc:grpChg>
        <pc:grpChg chg="mod">
          <ac:chgData name="Alfred Asterjadhi" userId="39de57b9-85c0-4fd1-aaac-8ca2b6560ad0" providerId="ADAL" clId="{975B1E55-8013-4C86-8452-88884CD3841F}" dt="2024-03-15T00:33:29.923" v="3"/>
          <ac:grpSpMkLst>
            <pc:docMk/>
            <pc:sldMk cId="2033199149" sldId="257"/>
            <ac:grpSpMk id="13" creationId="{0F7F8856-02E9-2749-A2D7-C8464F5A2A71}"/>
          </ac:grpSpMkLst>
        </pc:grpChg>
        <pc:grpChg chg="mod">
          <ac:chgData name="Alfred Asterjadhi" userId="39de57b9-85c0-4fd1-aaac-8ca2b6560ad0" providerId="ADAL" clId="{975B1E55-8013-4C86-8452-88884CD3841F}" dt="2024-03-15T00:33:29.923" v="3"/>
          <ac:grpSpMkLst>
            <pc:docMk/>
            <pc:sldMk cId="2033199149" sldId="257"/>
            <ac:grpSpMk id="15" creationId="{23C94DD2-C850-E90F-684F-7BE854509400}"/>
          </ac:grpSpMkLst>
        </pc:grpChg>
        <pc:picChg chg="mod">
          <ac:chgData name="Alfred Asterjadhi" userId="39de57b9-85c0-4fd1-aaac-8ca2b6560ad0" providerId="ADAL" clId="{975B1E55-8013-4C86-8452-88884CD3841F}" dt="2024-03-15T00:33:29.923" v="3"/>
          <ac:picMkLst>
            <pc:docMk/>
            <pc:sldMk cId="2033199149" sldId="257"/>
            <ac:picMk id="8" creationId="{D6B168F4-C894-BEB0-BB40-1C32E5F31461}"/>
          </ac:picMkLst>
        </pc:picChg>
      </pc:sldChg>
      <pc:sldChg chg="modSp mod">
        <pc:chgData name="Alfred Asterjadhi" userId="39de57b9-85c0-4fd1-aaac-8ca2b6560ad0" providerId="ADAL" clId="{975B1E55-8013-4C86-8452-88884CD3841F}" dt="2024-03-15T00:36:15.268" v="19"/>
        <pc:sldMkLst>
          <pc:docMk/>
          <pc:sldMk cId="7809349" sldId="259"/>
        </pc:sldMkLst>
        <pc:spChg chg="mod">
          <ac:chgData name="Alfred Asterjadhi" userId="39de57b9-85c0-4fd1-aaac-8ca2b6560ad0" providerId="ADAL" clId="{975B1E55-8013-4C86-8452-88884CD3841F}" dt="2024-03-15T00:36:15.268" v="19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75B1E55-8013-4C86-8452-88884CD3841F}" dt="2024-03-15T15:08:52.291" v="45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75B1E55-8013-4C86-8452-88884CD3841F}" dt="2024-03-15T15:08:52.291" v="451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975B1E55-8013-4C86-8452-88884CD3841F}" dt="2024-03-15T00:46:54.545" v="444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975B1E55-8013-4C86-8452-88884CD3841F}" dt="2024-03-15T00:46:54.545" v="444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975B1E55-8013-4C86-8452-88884CD3841F}" dt="2024-03-15T00:36:12.865" v="18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975B1E55-8013-4C86-8452-88884CD3841F}" dt="2024-03-15T00:46:49.425" v="443" actId="20577"/>
          <ac:spMkLst>
            <pc:docMk/>
            <pc:sldMk cId="3928206792" sldId="262"/>
            <ac:spMk id="11" creationId="{D8BCEFC5-5883-C26D-62C2-5A60F364132F}"/>
          </ac:spMkLst>
        </pc:spChg>
      </pc:sldChg>
      <pc:sldMasterChg chg="modSp mod">
        <pc:chgData name="Alfred Asterjadhi" userId="39de57b9-85c0-4fd1-aaac-8ca2b6560ad0" providerId="ADAL" clId="{975B1E55-8013-4C86-8452-88884CD3841F}" dt="2024-03-15T15:08:46.055" v="44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75B1E55-8013-4C86-8452-88884CD3841F}" dt="2024-03-15T15:08:46.055" v="44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140EB1D-F748-4E64-9EC2-2E46F5C81675}"/>
    <pc:docChg chg="undo custSel modSld modMainMaster">
      <pc:chgData name="Alfred Asterjadhi" userId="39de57b9-85c0-4fd1-aaac-8ca2b6560ad0" providerId="ADAL" clId="{D140EB1D-F748-4E64-9EC2-2E46F5C81675}" dt="2023-11-17T05:45:30.900" v="827" actId="20577"/>
      <pc:docMkLst>
        <pc:docMk/>
      </pc:docMkLst>
      <pc:sldChg chg="addSp delSp modSp mod">
        <pc:chgData name="Alfred Asterjadhi" userId="39de57b9-85c0-4fd1-aaac-8ca2b6560ad0" providerId="ADAL" clId="{D140EB1D-F748-4E64-9EC2-2E46F5C81675}" dt="2023-11-17T05:45:19.058" v="825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140EB1D-F748-4E64-9EC2-2E46F5C81675}" dt="2023-11-17T01:42:55.119" v="1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140EB1D-F748-4E64-9EC2-2E46F5C81675}" dt="2023-11-17T05:45:19.058" v="82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140EB1D-F748-4E64-9EC2-2E46F5C81675}" dt="2023-11-17T01:44:00.332" v="21" actId="14100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D140EB1D-F748-4E64-9EC2-2E46F5C81675}" dt="2023-11-17T01:44:05.360" v="23" actId="14100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D140EB1D-F748-4E64-9EC2-2E46F5C81675}" dt="2023-11-17T01:44:08.037" v="24" actId="14100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D140EB1D-F748-4E64-9EC2-2E46F5C81675}" dt="2023-11-17T01:44:10.761" v="25" actId="14100"/>
          <ac:spMkLst>
            <pc:docMk/>
            <pc:sldMk cId="2033199149" sldId="257"/>
            <ac:spMk id="39" creationId="{7445DE55-CD84-CF4A-AF39-9FE41F6FCB19}"/>
          </ac:spMkLst>
        </pc:spChg>
        <pc:picChg chg="add mod ord">
          <ac:chgData name="Alfred Asterjadhi" userId="39de57b9-85c0-4fd1-aaac-8ca2b6560ad0" providerId="ADAL" clId="{D140EB1D-F748-4E64-9EC2-2E46F5C81675}" dt="2023-11-17T01:43:54.402" v="19" actId="1076"/>
          <ac:picMkLst>
            <pc:docMk/>
            <pc:sldMk cId="2033199149" sldId="257"/>
            <ac:picMk id="13" creationId="{27E67E7B-F106-112C-A54C-DD3409CAE601}"/>
          </ac:picMkLst>
        </pc:picChg>
        <pc:picChg chg="del">
          <ac:chgData name="Alfred Asterjadhi" userId="39de57b9-85c0-4fd1-aaac-8ca2b6560ad0" providerId="ADAL" clId="{D140EB1D-F748-4E64-9EC2-2E46F5C81675}" dt="2023-11-17T01:43:34.574" v="11" actId="478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D140EB1D-F748-4E64-9EC2-2E46F5C81675}" dt="2023-11-17T01:48:58.589" v="299" actId="207"/>
        <pc:sldMkLst>
          <pc:docMk/>
          <pc:sldMk cId="7809349" sldId="259"/>
        </pc:sldMkLst>
        <pc:spChg chg="mod">
          <ac:chgData name="Alfred Asterjadhi" userId="39de57b9-85c0-4fd1-aaac-8ca2b6560ad0" providerId="ADAL" clId="{D140EB1D-F748-4E64-9EC2-2E46F5C81675}" dt="2023-11-17T01:48:40.627" v="282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140EB1D-F748-4E64-9EC2-2E46F5C81675}" dt="2023-11-17T01:48:58.589" v="29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D140EB1D-F748-4E64-9EC2-2E46F5C81675}" dt="2023-11-17T01:42:44.558" v="9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D140EB1D-F748-4E64-9EC2-2E46F5C81675}" dt="2023-11-17T01:42:44.558" v="9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D140EB1D-F748-4E64-9EC2-2E46F5C81675}" dt="2023-11-17T01:48:22.518" v="27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3" creationId="{ECDA4D39-6981-5353-58DC-56F8B8D398E2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7" creationId="{0C994D4B-B56F-270D-860F-06D0B9AE285B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8" creationId="{BC29663E-ED01-D852-0515-90AB96C206C0}"/>
          </ac:spMkLst>
        </pc:spChg>
        <pc:spChg chg="del mod">
          <ac:chgData name="Alfred Asterjadhi" userId="39de57b9-85c0-4fd1-aaac-8ca2b6560ad0" providerId="ADAL" clId="{D140EB1D-F748-4E64-9EC2-2E46F5C81675}" dt="2023-11-17T01:47:44.248" v="250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10" creationId="{34B6D163-EA6B-1D20-C9E1-3207C7E753DB}"/>
          </ac:spMkLst>
        </pc:spChg>
        <pc:spChg chg="add mod ord">
          <ac:chgData name="Alfred Asterjadhi" userId="39de57b9-85c0-4fd1-aaac-8ca2b6560ad0" providerId="ADAL" clId="{D140EB1D-F748-4E64-9EC2-2E46F5C81675}" dt="2023-11-17T01:48:22.518" v="273" actId="20577"/>
          <ac:spMkLst>
            <pc:docMk/>
            <pc:sldMk cId="3928206792" sldId="262"/>
            <ac:spMk id="11" creationId="{D8BCEFC5-5883-C26D-62C2-5A60F364132F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2" creationId="{8E99D413-1E6A-0507-1100-D2DD45189108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3" creationId="{54E324DF-D2A3-43A1-7C2C-C098FF151B77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4" creationId="{E3654E8A-9E03-4A5A-EB65-4650B1D917AF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5" creationId="{B8D87E8B-E402-18B1-D073-1F960F2F2297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6" creationId="{FA2D1F12-F873-796F-7A71-07A06FB6651B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7" creationId="{63DE0F2C-A2BB-AB1F-B578-A63073E5709F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8" creationId="{C53ACCBB-4364-EA56-49EB-F8FD2B294989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9" creationId="{ADCF0021-0BD7-7480-6820-F7E9BE5EB137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0" creationId="{DC38A6FF-DBF7-020B-3739-F6FE4B095285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1" creationId="{B7FCE659-53F1-19DB-0EAE-BA22DDB78AA7}"/>
          </ac:spMkLst>
        </pc:spChg>
      </pc:sldChg>
      <pc:sldMasterChg chg="modSp mod">
        <pc:chgData name="Alfred Asterjadhi" userId="39de57b9-85c0-4fd1-aaac-8ca2b6560ad0" providerId="ADAL" clId="{D140EB1D-F748-4E64-9EC2-2E46F5C81675}" dt="2023-11-17T05:45:30.900" v="82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140EB1D-F748-4E64-9EC2-2E46F5C81675}" dt="2023-11-17T05:45:30.900" v="82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D023C08-6FC5-489F-936E-9265676926C3}"/>
    <pc:docChg chg="custSel modSld modMainMaster">
      <pc:chgData name="Alfred Asterjadhi" userId="39de57b9-85c0-4fd1-aaac-8ca2b6560ad0" providerId="ADAL" clId="{DD023C08-6FC5-489F-936E-9265676926C3}" dt="2024-02-02T20:47:08.976" v="23" actId="207"/>
      <pc:docMkLst>
        <pc:docMk/>
      </pc:docMkLst>
      <pc:sldChg chg="modSp mod">
        <pc:chgData name="Alfred Asterjadhi" userId="39de57b9-85c0-4fd1-aaac-8ca2b6560ad0" providerId="ADAL" clId="{DD023C08-6FC5-489F-936E-9265676926C3}" dt="2024-02-02T20:47:06.072" v="22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DD023C08-6FC5-489F-936E-9265676926C3}" dt="2024-02-02T20:47:06.072" v="22" actId="207"/>
          <ac:spMkLst>
            <pc:docMk/>
            <pc:sldMk cId="2033199149" sldId="257"/>
            <ac:spMk id="2" creationId="{2F65FFF3-3971-4A1D-9E32-FCF52E85E166}"/>
          </ac:spMkLst>
        </pc:spChg>
      </pc:sldChg>
      <pc:sldChg chg="modSp mod">
        <pc:chgData name="Alfred Asterjadhi" userId="39de57b9-85c0-4fd1-aaac-8ca2b6560ad0" providerId="ADAL" clId="{DD023C08-6FC5-489F-936E-9265676926C3}" dt="2024-02-02T20:46:56.372" v="2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D023C08-6FC5-489F-936E-9265676926C3}" dt="2024-02-02T20:45:59.999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D023C08-6FC5-489F-936E-9265676926C3}" dt="2024-02-02T20:46:56.372" v="2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D023C08-6FC5-489F-936E-9265676926C3}" dt="2024-02-02T20:47:08.976" v="23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DD023C08-6FC5-489F-936E-9265676926C3}" dt="2024-02-02T20:47:08.976" v="23" actId="207"/>
          <ac:spMkLst>
            <pc:docMk/>
            <pc:sldMk cId="3928206792" sldId="262"/>
            <ac:spMk id="2" creationId="{2CC6B6C1-2CF1-4FA7-A15B-497AAB3AE60D}"/>
          </ac:spMkLst>
        </pc:spChg>
      </pc:sldChg>
      <pc:sldMasterChg chg="modSp mod">
        <pc:chgData name="Alfred Asterjadhi" userId="39de57b9-85c0-4fd1-aaac-8ca2b6560ad0" providerId="ADAL" clId="{DD023C08-6FC5-489F-936E-9265676926C3}" dt="2024-02-02T20:46:47.312" v="1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D023C08-6FC5-489F-936E-9265676926C3}" dt="2024-02-02T20:46:47.312" v="1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802.11-24/0238r1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237-10-00be-tgbe-mar-2024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hyperlink" Target="https://mentor.ieee.org/802.11/dcn/23/11-23-0442-45-00be-tgbe-motions-list-part-4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1"/>
                </a:solidFill>
              </a:rPr>
              <a:t>TGbe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March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2024-03-14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86367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TGbe had scheduled 5 sessions during the March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Two Joint, one MAC/PHY and two MAC ad-hoc sessions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Discussed comment resolution documents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All comments in the PHY and Joint tabs are resolved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Instructed the editor to generate IEEE802.11 TGbe D5.1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TGbe D5.1 is expected to be available by end of March 2024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Agenda is available in </a:t>
            </a:r>
            <a:r>
              <a:rPr lang="en-US" sz="2000" dirty="0">
                <a:hlinkClick r:id="rId3"/>
              </a:rPr>
              <a:t>11-24/0237r10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Motions List is available in </a:t>
            </a:r>
            <a:r>
              <a:rPr lang="en-US" sz="2000" dirty="0">
                <a:hlinkClick r:id="rId4"/>
              </a:rPr>
              <a:t>11-23/442r45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Goals for May 2024: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Complete comment resolution from initial SA ballot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900912C-8E8A-0D37-5D2D-D5D4727A4D12}"/>
              </a:ext>
            </a:extLst>
          </p:cNvPr>
          <p:cNvGrpSpPr/>
          <p:nvPr/>
        </p:nvGrpSpPr>
        <p:grpSpPr>
          <a:xfrm>
            <a:off x="7333861" y="1751014"/>
            <a:ext cx="4754563" cy="4533900"/>
            <a:chOff x="6858000" y="1525409"/>
            <a:chExt cx="5283200" cy="4930308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6B168F4-C894-BEB0-BB40-1C32E5F3146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858000" y="1525409"/>
              <a:ext cx="5283200" cy="396240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D487A13-B125-99F5-7F66-C7E83028A486}"/>
                </a:ext>
              </a:extLst>
            </p:cNvPr>
            <p:cNvSpPr/>
            <p:nvPr/>
          </p:nvSpPr>
          <p:spPr bwMode="auto">
            <a:xfrm flipV="1">
              <a:off x="7632706" y="1804332"/>
              <a:ext cx="825494" cy="3270584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55341F2-55BB-8694-D8EB-AC5BFCF3ACF6}"/>
                </a:ext>
              </a:extLst>
            </p:cNvPr>
            <p:cNvSpPr/>
            <p:nvPr/>
          </p:nvSpPr>
          <p:spPr bwMode="auto">
            <a:xfrm>
              <a:off x="8678414" y="3267242"/>
              <a:ext cx="818541" cy="1784816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887D214-A8CA-6808-0D04-04FE2B7A4AEA}"/>
                </a:ext>
              </a:extLst>
            </p:cNvPr>
            <p:cNvSpPr/>
            <p:nvPr/>
          </p:nvSpPr>
          <p:spPr bwMode="auto">
            <a:xfrm>
              <a:off x="9690105" y="1804332"/>
              <a:ext cx="825494" cy="3241975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4FD5F91-E781-C29E-8549-BA8022BD66B8}"/>
                </a:ext>
              </a:extLst>
            </p:cNvPr>
            <p:cNvSpPr/>
            <p:nvPr/>
          </p:nvSpPr>
          <p:spPr bwMode="auto">
            <a:xfrm>
              <a:off x="10708750" y="3101518"/>
              <a:ext cx="825494" cy="1944077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F7F8856-02E9-2749-A2D7-C8464F5A2A71}"/>
                </a:ext>
              </a:extLst>
            </p:cNvPr>
            <p:cNvGrpSpPr/>
            <p:nvPr/>
          </p:nvGrpSpPr>
          <p:grpSpPr>
            <a:xfrm>
              <a:off x="8098450" y="5411859"/>
              <a:ext cx="3207755" cy="1043858"/>
              <a:chOff x="8552276" y="5181755"/>
              <a:chExt cx="3207755" cy="1043858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23C94DD2-C850-E90F-684F-7BE854509400}"/>
                  </a:ext>
                </a:extLst>
              </p:cNvPr>
              <p:cNvGrpSpPr/>
              <p:nvPr/>
            </p:nvGrpSpPr>
            <p:grpSpPr>
              <a:xfrm>
                <a:off x="8552276" y="5181755"/>
                <a:ext cx="3207755" cy="1043858"/>
                <a:chOff x="9314474" y="5383231"/>
                <a:chExt cx="2650378" cy="1006577"/>
              </a:xfrm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6C1B6FF7-A57C-0267-621C-9D0723730381}"/>
                    </a:ext>
                  </a:extLst>
                </p:cNvPr>
                <p:cNvSpPr/>
                <p:nvPr/>
              </p:nvSpPr>
              <p:spPr bwMode="auto">
                <a:xfrm>
                  <a:off x="9372599" y="5578368"/>
                  <a:ext cx="2514601" cy="496886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414FE83C-DD20-3994-EFAC-56397DD27CF6}"/>
                    </a:ext>
                  </a:extLst>
                </p:cNvPr>
                <p:cNvSpPr txBox="1"/>
                <p:nvPr/>
              </p:nvSpPr>
              <p:spPr>
                <a:xfrm>
                  <a:off x="9663399" y="6093023"/>
                  <a:ext cx="1556513" cy="29678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 CID Distribution (415)</a:t>
                  </a:r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68CB12D0-5667-8D5E-8356-E8D50AB50551}"/>
                    </a:ext>
                  </a:extLst>
                </p:cNvPr>
                <p:cNvSpPr/>
                <p:nvPr/>
              </p:nvSpPr>
              <p:spPr bwMode="auto">
                <a:xfrm>
                  <a:off x="9370964" y="5578368"/>
                  <a:ext cx="327666" cy="496886"/>
                </a:xfrm>
                <a:prstGeom prst="rect">
                  <a:avLst/>
                </a:prstGeom>
                <a:solidFill>
                  <a:srgbClr val="00B050"/>
                </a:solidFill>
                <a:ln w="952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9144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0051A8C7-8DF8-57AE-1AD1-EEEEC20D3D0C}"/>
                    </a:ext>
                  </a:extLst>
                </p:cNvPr>
                <p:cNvSpPr/>
                <p:nvPr/>
              </p:nvSpPr>
              <p:spPr bwMode="auto">
                <a:xfrm>
                  <a:off x="9698630" y="5578368"/>
                  <a:ext cx="1993533" cy="496886"/>
                </a:xfrm>
                <a:prstGeom prst="rect">
                  <a:avLst/>
                </a:prstGeom>
                <a:solidFill>
                  <a:srgbClr val="FF0000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9144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B986F0A0-71EE-B2C1-8A9F-F72304CE8A59}"/>
                    </a:ext>
                  </a:extLst>
                </p:cNvPr>
                <p:cNvSpPr/>
                <p:nvPr/>
              </p:nvSpPr>
              <p:spPr bwMode="auto">
                <a:xfrm>
                  <a:off x="11692166" y="5578368"/>
                  <a:ext cx="195031" cy="496886"/>
                </a:xfrm>
                <a:prstGeom prst="rect">
                  <a:avLst/>
                </a:prstGeom>
                <a:solidFill>
                  <a:srgbClr val="0070C0"/>
                </a:solidFill>
                <a:ln w="9525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9144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A4BDDA96-564F-7FA4-4ED4-2EDDBFF4022F}"/>
                    </a:ext>
                  </a:extLst>
                </p:cNvPr>
                <p:cNvSpPr txBox="1"/>
                <p:nvPr/>
              </p:nvSpPr>
              <p:spPr>
                <a:xfrm>
                  <a:off x="11604332" y="5388506"/>
                  <a:ext cx="360520" cy="2448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>
                      <a:solidFill>
                        <a:schemeClr val="tx1"/>
                      </a:solidFill>
                    </a:rPr>
                    <a:t>~5%</a:t>
                  </a:r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A24461ED-08E5-1501-0D09-4CDD3F3164B0}"/>
                    </a:ext>
                  </a:extLst>
                </p:cNvPr>
                <p:cNvSpPr txBox="1"/>
                <p:nvPr/>
              </p:nvSpPr>
              <p:spPr>
                <a:xfrm>
                  <a:off x="10421491" y="5388507"/>
                  <a:ext cx="416148" cy="2448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>
                      <a:solidFill>
                        <a:schemeClr val="tx1"/>
                      </a:solidFill>
                    </a:rPr>
                    <a:t>~90%</a:t>
                  </a: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86DB0DDC-4572-D2C0-9A5F-32722ACE0656}"/>
                    </a:ext>
                  </a:extLst>
                </p:cNvPr>
                <p:cNvSpPr txBox="1"/>
                <p:nvPr/>
              </p:nvSpPr>
              <p:spPr>
                <a:xfrm>
                  <a:off x="9314474" y="5383231"/>
                  <a:ext cx="360520" cy="2448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>
                      <a:solidFill>
                        <a:schemeClr val="tx1"/>
                      </a:solidFill>
                    </a:rPr>
                    <a:t>~5%</a:t>
                  </a:r>
                </a:p>
              </p:txBody>
            </p:sp>
          </p:grp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6F8A4FA-F664-CB5E-16B3-FA3B0F1F1461}"/>
                  </a:ext>
                </a:extLst>
              </p:cNvPr>
              <p:cNvSpPr txBox="1"/>
              <p:nvPr/>
            </p:nvSpPr>
            <p:spPr>
              <a:xfrm>
                <a:off x="9859715" y="5510553"/>
                <a:ext cx="652456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100" b="1" dirty="0">
                    <a:solidFill>
                      <a:schemeClr val="tx1"/>
                    </a:solidFill>
                  </a:rPr>
                  <a:t>MAC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73ECF7B-E5D5-5017-FD0A-6243CE4B79A8}"/>
                  </a:ext>
                </a:extLst>
              </p:cNvPr>
              <p:cNvSpPr txBox="1"/>
              <p:nvPr/>
            </p:nvSpPr>
            <p:spPr>
              <a:xfrm rot="16200000">
                <a:off x="11224209" y="5491490"/>
                <a:ext cx="652456" cy="2821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50" b="1" dirty="0">
                    <a:solidFill>
                      <a:schemeClr val="tx1"/>
                    </a:solidFill>
                  </a:rPr>
                  <a:t>JOINT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B9202DF-DE1A-AEE9-B901-EE69327F612D}"/>
                </a:ext>
              </a:extLst>
            </p:cNvPr>
            <p:cNvSpPr txBox="1"/>
            <p:nvPr/>
          </p:nvSpPr>
          <p:spPr>
            <a:xfrm rot="16200000">
              <a:off x="8033529" y="5727328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PHY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8BCEFC5-5883-C26D-62C2-5A60F3641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March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27	(Wednesday) 		– MAC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03		(Wednesday) 		– Joint*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10		(Wednesday) 		 – MAC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April 17		(Wednesday) 		 – Joint*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24		(Wednesday) 		 – MAC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 02</a:t>
            </a:r>
            <a:r>
              <a:rPr lang="en-US" sz="20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(Wednesday) 						  Holiday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May 08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(Wednesday) 		 – MAC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endParaRPr lang="en-US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PHY ad-hoc calls, on demand, with 10-day advanced notice (in parallel with MAC)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 	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D1.0 WG Comment Collection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D2.0 WG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Letter Ballot</a:t>
            </a:r>
            <a:r>
              <a:rPr lang="en-US" altLang="en-US" sz="2000" dirty="0">
                <a:highlight>
                  <a:srgbClr val="00FF00"/>
                </a:highlight>
              </a:rPr>
              <a:t>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D3.0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D4.0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July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D5.0 Recirculation LB 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Initial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SA </a:t>
            </a:r>
            <a:r>
              <a:rPr lang="en-US" altLang="en-US" sz="2000" dirty="0">
                <a:highlight>
                  <a:srgbClr val="00FF00"/>
                </a:highlight>
              </a:rPr>
              <a:t>Ballot 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2024</a:t>
            </a:r>
            <a:endParaRPr lang="en-US" altLang="en-US" sz="2000" strike="sngStrike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Final 802.11 WG approval			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802 EC approval						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RevCom and SASB approval								Dec 2</a:t>
            </a:r>
            <a:r>
              <a:rPr lang="en-US" altLang="en-US" sz="2000" dirty="0"/>
              <a:t>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5108</TotalTime>
  <Words>488</Words>
  <Application>Microsoft Office PowerPoint</Application>
  <PresentationFormat>Widescreen</PresentationFormat>
  <Paragraphs>61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TGbe March Closing Report</vt:lpstr>
      <vt:lpstr>TGbe (Extremely High Throughput)</vt:lpstr>
      <vt:lpstr>Teleconference Plan</vt:lpstr>
      <vt:lpstr>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Closing Report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2024-03-15T15:08:55Z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