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A6D09F-E46B-4BA4-9417-14749915937C}" v="3" dt="2024-02-22T10:45:23.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62" d="100"/>
          <a:sy n="62" d="100"/>
        </p:scale>
        <p:origin x="1278" y="7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F1A6D09F-E46B-4BA4-9417-14749915937C}"/>
    <pc:docChg chg="undo custSel addSld delSld modSld modMainMaster">
      <pc:chgData name="Jim Lansford" userId="c1807ccf97ce491d" providerId="LiveId" clId="{F1A6D09F-E46B-4BA4-9417-14749915937C}" dt="2024-03-08T18:21:58.035" v="529" actId="20577"/>
      <pc:docMkLst>
        <pc:docMk/>
      </pc:docMkLst>
      <pc:sldChg chg="modSp mod">
        <pc:chgData name="Jim Lansford" userId="c1807ccf97ce491d" providerId="LiveId" clId="{F1A6D09F-E46B-4BA4-9417-14749915937C}" dt="2024-02-22T10:43:42.572" v="46"/>
        <pc:sldMkLst>
          <pc:docMk/>
          <pc:sldMk cId="0" sldId="287"/>
        </pc:sldMkLst>
        <pc:spChg chg="mod">
          <ac:chgData name="Jim Lansford" userId="c1807ccf97ce491d" providerId="LiveId" clId="{F1A6D09F-E46B-4BA4-9417-14749915937C}" dt="2024-02-22T10:43:42.572" v="46"/>
          <ac:spMkLst>
            <pc:docMk/>
            <pc:sldMk cId="0" sldId="287"/>
            <ac:spMk id="23558" creationId="{AC85EADC-97E6-4293-806A-F094E6216527}"/>
          </ac:spMkLst>
        </pc:spChg>
      </pc:sldChg>
      <pc:sldChg chg="modSp mod">
        <pc:chgData name="Jim Lansford" userId="c1807ccf97ce491d" providerId="LiveId" clId="{F1A6D09F-E46B-4BA4-9417-14749915937C}" dt="2024-02-22T10:43:52.879" v="47"/>
        <pc:sldMkLst>
          <pc:docMk/>
          <pc:sldMk cId="0" sldId="288"/>
        </pc:sldMkLst>
        <pc:spChg chg="mod">
          <ac:chgData name="Jim Lansford" userId="c1807ccf97ce491d" providerId="LiveId" clId="{F1A6D09F-E46B-4BA4-9417-14749915937C}" dt="2024-02-22T10:43:52.879" v="47"/>
          <ac:spMkLst>
            <pc:docMk/>
            <pc:sldMk cId="0" sldId="288"/>
            <ac:spMk id="24582" creationId="{25CF7BA2-7620-4EF4-9B14-3FA082AF956E}"/>
          </ac:spMkLst>
        </pc:spChg>
      </pc:sldChg>
      <pc:sldChg chg="modSp mod">
        <pc:chgData name="Jim Lansford" userId="c1807ccf97ce491d" providerId="LiveId" clId="{F1A6D09F-E46B-4BA4-9417-14749915937C}" dt="2024-02-22T10:43:58.361" v="48"/>
        <pc:sldMkLst>
          <pc:docMk/>
          <pc:sldMk cId="0" sldId="289"/>
        </pc:sldMkLst>
        <pc:spChg chg="mod">
          <ac:chgData name="Jim Lansford" userId="c1807ccf97ce491d" providerId="LiveId" clId="{F1A6D09F-E46B-4BA4-9417-14749915937C}" dt="2024-02-22T10:43:58.361" v="48"/>
          <ac:spMkLst>
            <pc:docMk/>
            <pc:sldMk cId="0" sldId="289"/>
            <ac:spMk id="25606" creationId="{47345D02-EFFB-4127-A9BF-122EA00051D0}"/>
          </ac:spMkLst>
        </pc:spChg>
      </pc:sldChg>
      <pc:sldChg chg="modSp mod">
        <pc:chgData name="Jim Lansford" userId="c1807ccf97ce491d" providerId="LiveId" clId="{F1A6D09F-E46B-4BA4-9417-14749915937C}" dt="2024-02-22T10:59:00.594" v="387" actId="1076"/>
        <pc:sldMkLst>
          <pc:docMk/>
          <pc:sldMk cId="0" sldId="331"/>
        </pc:sldMkLst>
        <pc:spChg chg="mod">
          <ac:chgData name="Jim Lansford" userId="c1807ccf97ce491d" providerId="LiveId" clId="{F1A6D09F-E46B-4BA4-9417-14749915937C}" dt="2024-02-22T10:43:11.365" v="42" actId="20577"/>
          <ac:spMkLst>
            <pc:docMk/>
            <pc:sldMk cId="0" sldId="331"/>
            <ac:spMk id="15365" creationId="{3466BA2A-8613-4051-B457-B39178A6B2CB}"/>
          </ac:spMkLst>
        </pc:spChg>
        <pc:spChg chg="mod">
          <ac:chgData name="Jim Lansford" userId="c1807ccf97ce491d" providerId="LiveId" clId="{F1A6D09F-E46B-4BA4-9417-14749915937C}" dt="2024-02-22T10:59:00.594" v="387" actId="1076"/>
          <ac:spMkLst>
            <pc:docMk/>
            <pc:sldMk cId="0" sldId="331"/>
            <ac:spMk id="15366" creationId="{C9C6A8D3-4ECD-4F1E-9815-52E4EF192C6A}"/>
          </ac:spMkLst>
        </pc:spChg>
        <pc:spChg chg="mod">
          <ac:chgData name="Jim Lansford" userId="c1807ccf97ce491d" providerId="LiveId" clId="{F1A6D09F-E46B-4BA4-9417-14749915937C}" dt="2024-02-22T10:42:22.858" v="10" actId="20577"/>
          <ac:spMkLst>
            <pc:docMk/>
            <pc:sldMk cId="0" sldId="331"/>
            <ac:spMk id="15367" creationId="{C95B6FFA-AC58-49EE-B36F-6371D7698383}"/>
          </ac:spMkLst>
        </pc:spChg>
        <pc:graphicFrameChg chg="mod">
          <ac:chgData name="Jim Lansford" userId="c1807ccf97ce491d" providerId="LiveId" clId="{F1A6D09F-E46B-4BA4-9417-14749915937C}" dt="2024-02-22T10:58:44.996" v="386"/>
          <ac:graphicFrameMkLst>
            <pc:docMk/>
            <pc:sldMk cId="0" sldId="331"/>
            <ac:graphicFrameMk id="15368" creationId="{F5163E98-425C-4593-9D48-97ED102A4E30}"/>
          </ac:graphicFrameMkLst>
        </pc:graphicFrameChg>
      </pc:sldChg>
      <pc:sldChg chg="modSp mod">
        <pc:chgData name="Jim Lansford" userId="c1807ccf97ce491d" providerId="LiveId" clId="{F1A6D09F-E46B-4BA4-9417-14749915937C}" dt="2024-02-22T10:44:03.463" v="49"/>
        <pc:sldMkLst>
          <pc:docMk/>
          <pc:sldMk cId="0" sldId="380"/>
        </pc:sldMkLst>
        <pc:spChg chg="mod">
          <ac:chgData name="Jim Lansford" userId="c1807ccf97ce491d" providerId="LiveId" clId="{F1A6D09F-E46B-4BA4-9417-14749915937C}" dt="2024-02-22T10:44:03.463" v="49"/>
          <ac:spMkLst>
            <pc:docMk/>
            <pc:sldMk cId="0" sldId="380"/>
            <ac:spMk id="26630" creationId="{637FAB1C-A7BF-4C3A-B4CB-D93C33C290CE}"/>
          </ac:spMkLst>
        </pc:spChg>
      </pc:sldChg>
      <pc:sldChg chg="modSp mod">
        <pc:chgData name="Jim Lansford" userId="c1807ccf97ce491d" providerId="LiveId" clId="{F1A6D09F-E46B-4BA4-9417-14749915937C}" dt="2024-02-22T10:44:10.938" v="50"/>
        <pc:sldMkLst>
          <pc:docMk/>
          <pc:sldMk cId="0" sldId="381"/>
        </pc:sldMkLst>
        <pc:spChg chg="mod">
          <ac:chgData name="Jim Lansford" userId="c1807ccf97ce491d" providerId="LiveId" clId="{F1A6D09F-E46B-4BA4-9417-14749915937C}" dt="2024-02-22T10:44:10.938" v="50"/>
          <ac:spMkLst>
            <pc:docMk/>
            <pc:sldMk cId="0" sldId="381"/>
            <ac:spMk id="28678" creationId="{17BBD8C2-305C-4418-AC65-C73B0B848329}"/>
          </ac:spMkLst>
        </pc:spChg>
      </pc:sldChg>
      <pc:sldChg chg="modSp mod">
        <pc:chgData name="Jim Lansford" userId="c1807ccf97ce491d" providerId="LiveId" clId="{F1A6D09F-E46B-4BA4-9417-14749915937C}" dt="2024-02-22T10:59:13.947" v="402" actId="20577"/>
        <pc:sldMkLst>
          <pc:docMk/>
          <pc:sldMk cId="0" sldId="394"/>
        </pc:sldMkLst>
        <pc:spChg chg="mod">
          <ac:chgData name="Jim Lansford" userId="c1807ccf97ce491d" providerId="LiveId" clId="{F1A6D09F-E46B-4BA4-9417-14749915937C}" dt="2024-02-22T10:59:13.947" v="402" actId="20577"/>
          <ac:spMkLst>
            <pc:docMk/>
            <pc:sldMk cId="0" sldId="394"/>
            <ac:spMk id="17412" creationId="{296EDD78-84C3-4E11-A20D-1A09A5B2EE44}"/>
          </ac:spMkLst>
        </pc:spChg>
        <pc:spChg chg="mod">
          <ac:chgData name="Jim Lansford" userId="c1807ccf97ce491d" providerId="LiveId" clId="{F1A6D09F-E46B-4BA4-9417-14749915937C}" dt="2024-02-22T10:43:29.379" v="43"/>
          <ac:spMkLst>
            <pc:docMk/>
            <pc:sldMk cId="0" sldId="394"/>
            <ac:spMk id="17413" creationId="{3099FF58-2261-466B-BBEC-6E2B3CE6A0FA}"/>
          </ac:spMkLst>
        </pc:spChg>
      </pc:sldChg>
      <pc:sldChg chg="modSp mod">
        <pc:chgData name="Jim Lansford" userId="c1807ccf97ce491d" providerId="LiveId" clId="{F1A6D09F-E46B-4BA4-9417-14749915937C}" dt="2024-02-22T11:10:57.831" v="465" actId="20577"/>
        <pc:sldMkLst>
          <pc:docMk/>
          <pc:sldMk cId="0" sldId="395"/>
        </pc:sldMkLst>
        <pc:spChg chg="mod">
          <ac:chgData name="Jim Lansford" userId="c1807ccf97ce491d" providerId="LiveId" clId="{F1A6D09F-E46B-4BA4-9417-14749915937C}" dt="2024-02-22T10:43:33.395" v="44"/>
          <ac:spMkLst>
            <pc:docMk/>
            <pc:sldMk cId="0" sldId="395"/>
            <ac:spMk id="19462" creationId="{B8004815-DEEF-4991-9863-C4D400CADE6E}"/>
          </ac:spMkLst>
        </pc:spChg>
        <pc:spChg chg="mod">
          <ac:chgData name="Jim Lansford" userId="c1807ccf97ce491d" providerId="LiveId" clId="{F1A6D09F-E46B-4BA4-9417-14749915937C}" dt="2024-02-22T11:10:57.831" v="465" actId="20577"/>
          <ac:spMkLst>
            <pc:docMk/>
            <pc:sldMk cId="0" sldId="395"/>
            <ac:spMk id="19463" creationId="{014A845C-CDC6-4811-8948-EAB07A9434A5}"/>
          </ac:spMkLst>
        </pc:spChg>
      </pc:sldChg>
      <pc:sldChg chg="modSp mod">
        <pc:chgData name="Jim Lansford" userId="c1807ccf97ce491d" providerId="LiveId" clId="{F1A6D09F-E46B-4BA4-9417-14749915937C}" dt="2024-02-22T10:44:21.874" v="52"/>
        <pc:sldMkLst>
          <pc:docMk/>
          <pc:sldMk cId="0" sldId="398"/>
        </pc:sldMkLst>
        <pc:spChg chg="mod">
          <ac:chgData name="Jim Lansford" userId="c1807ccf97ce491d" providerId="LiveId" clId="{F1A6D09F-E46B-4BA4-9417-14749915937C}" dt="2024-02-22T10:44:21.874" v="52"/>
          <ac:spMkLst>
            <pc:docMk/>
            <pc:sldMk cId="0" sldId="398"/>
            <ac:spMk id="30726" creationId="{3178B0FC-1D22-4D90-ACE3-91AE38FDEC74}"/>
          </ac:spMkLst>
        </pc:spChg>
      </pc:sldChg>
      <pc:sldChg chg="modSp mod">
        <pc:chgData name="Jim Lansford" userId="c1807ccf97ce491d" providerId="LiveId" clId="{F1A6D09F-E46B-4BA4-9417-14749915937C}" dt="2024-02-22T10:43:37.867" v="45"/>
        <pc:sldMkLst>
          <pc:docMk/>
          <pc:sldMk cId="0" sldId="399"/>
        </pc:sldMkLst>
        <pc:spChg chg="mod">
          <ac:chgData name="Jim Lansford" userId="c1807ccf97ce491d" providerId="LiveId" clId="{F1A6D09F-E46B-4BA4-9417-14749915937C}" dt="2024-02-22T10:43:37.867" v="45"/>
          <ac:spMkLst>
            <pc:docMk/>
            <pc:sldMk cId="0" sldId="399"/>
            <ac:spMk id="21509" creationId="{66ABEAA8-6102-42F1-B2B5-D041D51BC3B5}"/>
          </ac:spMkLst>
        </pc:spChg>
      </pc:sldChg>
      <pc:sldChg chg="modSp mod">
        <pc:chgData name="Jim Lansford" userId="c1807ccf97ce491d" providerId="LiveId" clId="{F1A6D09F-E46B-4BA4-9417-14749915937C}" dt="2024-03-08T18:21:58.035" v="529" actId="20577"/>
        <pc:sldMkLst>
          <pc:docMk/>
          <pc:sldMk cId="0" sldId="403"/>
        </pc:sldMkLst>
        <pc:spChg chg="mod">
          <ac:chgData name="Jim Lansford" userId="c1807ccf97ce491d" providerId="LiveId" clId="{F1A6D09F-E46B-4BA4-9417-14749915937C}" dt="2024-03-08T18:21:47.980" v="521" actId="27636"/>
          <ac:spMkLst>
            <pc:docMk/>
            <pc:sldMk cId="0" sldId="403"/>
            <ac:spMk id="31750" creationId="{EA520893-4A80-489E-B0A3-8A8E60F21D8C}"/>
          </ac:spMkLst>
        </pc:spChg>
        <pc:spChg chg="mod">
          <ac:chgData name="Jim Lansford" userId="c1807ccf97ce491d" providerId="LiveId" clId="{F1A6D09F-E46B-4BA4-9417-14749915937C}" dt="2024-02-22T10:44:26.727" v="53"/>
          <ac:spMkLst>
            <pc:docMk/>
            <pc:sldMk cId="0" sldId="403"/>
            <ac:spMk id="32770" creationId="{DA6ECDF6-F963-4A14-B6AD-3DB13CD0B8AE}"/>
          </ac:spMkLst>
        </pc:spChg>
        <pc:spChg chg="mod">
          <ac:chgData name="Jim Lansford" userId="c1807ccf97ce491d" providerId="LiveId" clId="{F1A6D09F-E46B-4BA4-9417-14749915937C}" dt="2024-03-08T18:21:58.035" v="529" actId="20577"/>
          <ac:spMkLst>
            <pc:docMk/>
            <pc:sldMk cId="0" sldId="403"/>
            <ac:spMk id="32772" creationId="{623820E4-BDF1-4FCB-89A7-E3729B2C70DD}"/>
          </ac:spMkLst>
        </pc:spChg>
      </pc:sldChg>
      <pc:sldChg chg="modSp del mod">
        <pc:chgData name="Jim Lansford" userId="c1807ccf97ce491d" providerId="LiveId" clId="{F1A6D09F-E46B-4BA4-9417-14749915937C}" dt="2024-02-22T10:58:23.276" v="385" actId="47"/>
        <pc:sldMkLst>
          <pc:docMk/>
          <pc:sldMk cId="1968720319" sldId="2366"/>
        </pc:sldMkLst>
        <pc:spChg chg="mod">
          <ac:chgData name="Jim Lansford" userId="c1807ccf97ce491d" providerId="LiveId" clId="{F1A6D09F-E46B-4BA4-9417-14749915937C}" dt="2024-02-22T10:44:16.371" v="51"/>
          <ac:spMkLst>
            <pc:docMk/>
            <pc:sldMk cId="1968720319" sldId="2366"/>
            <ac:spMk id="6" creationId="{00000000-0000-0000-0000-000000000000}"/>
          </ac:spMkLst>
        </pc:spChg>
      </pc:sldChg>
      <pc:sldChg chg="modSp add">
        <pc:chgData name="Jim Lansford" userId="c1807ccf97ce491d" providerId="LiveId" clId="{F1A6D09F-E46B-4BA4-9417-14749915937C}" dt="2024-02-22T10:58:12.569" v="384"/>
        <pc:sldMkLst>
          <pc:docMk/>
          <pc:sldMk cId="2595991668" sldId="2367"/>
        </pc:sldMkLst>
        <pc:spChg chg="mod">
          <ac:chgData name="Jim Lansford" userId="c1807ccf97ce491d" providerId="LiveId" clId="{F1A6D09F-E46B-4BA4-9417-14749915937C}" dt="2024-02-22T10:58:12.569" v="384"/>
          <ac:spMkLst>
            <pc:docMk/>
            <pc:sldMk cId="2595991668" sldId="2367"/>
            <ac:spMk id="5" creationId="{00000000-0000-0000-0000-000000000000}"/>
          </ac:spMkLst>
        </pc:spChg>
        <pc:spChg chg="mod">
          <ac:chgData name="Jim Lansford" userId="c1807ccf97ce491d" providerId="LiveId" clId="{F1A6D09F-E46B-4BA4-9417-14749915937C}" dt="2024-02-22T10:58:12.569" v="384"/>
          <ac:spMkLst>
            <pc:docMk/>
            <pc:sldMk cId="2595991668" sldId="2367"/>
            <ac:spMk id="6" creationId="{00000000-0000-0000-0000-000000000000}"/>
          </ac:spMkLst>
        </pc:spChg>
      </pc:sldChg>
      <pc:sldMasterChg chg="modSp mod">
        <pc:chgData name="Jim Lansford" userId="c1807ccf97ce491d" providerId="LiveId" clId="{F1A6D09F-E46B-4BA4-9417-14749915937C}" dt="2024-02-22T10:42:48.278" v="30" actId="20577"/>
        <pc:sldMasterMkLst>
          <pc:docMk/>
          <pc:sldMasterMk cId="0" sldId="2147483648"/>
        </pc:sldMasterMkLst>
        <pc:spChg chg="mod">
          <ac:chgData name="Jim Lansford" userId="c1807ccf97ce491d" providerId="LiveId" clId="{F1A6D09F-E46B-4BA4-9417-14749915937C}" dt="2024-02-22T10:42:37.250" v="20" actId="20577"/>
          <ac:spMkLst>
            <pc:docMk/>
            <pc:sldMasterMk cId="0" sldId="2147483648"/>
            <ac:spMk id="1028" creationId="{1CADB04A-8BC5-4077-AD64-B68ADEED3033}"/>
          </ac:spMkLst>
        </pc:spChg>
        <pc:spChg chg="mod">
          <ac:chgData name="Jim Lansford" userId="c1807ccf97ce491d" providerId="LiveId" clId="{F1A6D09F-E46B-4BA4-9417-14749915937C}" dt="2024-02-22T10:42:48.278" v="30"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March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802.11-24/0234r0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2086-00-0wng-wng-meeting-minutes-2023-november-honolulu-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2024-03-12</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87280103"/>
              </p:ext>
            </p:extLst>
          </p:nvPr>
        </p:nvGraphicFramePr>
        <p:xfrm>
          <a:off x="1343025" y="2762250"/>
          <a:ext cx="10245725" cy="2900363"/>
        </p:xfrm>
        <a:graphic>
          <a:graphicData uri="http://schemas.openxmlformats.org/presentationml/2006/ole">
            <mc:AlternateContent xmlns:mc="http://schemas.openxmlformats.org/markup-compatibility/2006">
              <mc:Choice xmlns:v="urn:schemas-microsoft-com:vml" Requires="v">
                <p:oleObj name="Document" r:id="rId3" imgW="8058424" imgH="2279333" progId="Word.Document.8">
                  <p:embed/>
                </p:oleObj>
              </mc:Choice>
              <mc:Fallback>
                <p:oleObj name="Document" r:id="rId3" imgW="8058424" imgH="2279333"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45725" cy="2900363"/>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2024</a:t>
            </a:r>
            <a:endParaRPr lang="en-GB" dirty="0"/>
          </a:p>
        </p:txBody>
      </p:sp>
    </p:spTree>
    <p:extLst>
      <p:ext uri="{BB962C8B-B14F-4D97-AF65-F5344CB8AC3E}">
        <p14:creationId xmlns:p14="http://schemas.microsoft.com/office/powerpoint/2010/main" val="2595991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12 March 2024, 0800-1000 Mountain Daylight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990382"/>
          </a:xfrm>
        </p:spPr>
        <p:txBody>
          <a:bodyPr>
            <a:normAutofit fontScale="92500" lnSpcReduction="10000"/>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November:</a:t>
            </a:r>
          </a:p>
          <a:p>
            <a:pPr marL="1181100" lvl="2" indent="-381000">
              <a:lnSpc>
                <a:spcPct val="120000"/>
              </a:lnSpc>
              <a:spcBef>
                <a:spcPts val="0"/>
              </a:spcBef>
              <a:defRPr/>
            </a:pPr>
            <a:r>
              <a:rPr lang="en-GB" altLang="en-US" sz="1600" dirty="0">
                <a:hlinkClick r:id="rId3"/>
              </a:rPr>
              <a:t>https://mentor.ieee.org/802.11/dcn/23/11-23-2086-00-0wng-wng-meeting-minutes-2023-november-honolulu-meeting.docx</a:t>
            </a:r>
            <a:r>
              <a:rPr lang="en-GB" altLang="en-US" sz="1600" dirty="0"/>
              <a:t> </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900" dirty="0"/>
              <a:t>“Wi-Fi AFC Spectrum Sharing for Radio Astronomy,” Kevin Gifford, Stefan </a:t>
            </a:r>
            <a:r>
              <a:rPr lang="en-US" sz="1900" dirty="0" err="1"/>
              <a:t>Tschimben</a:t>
            </a:r>
            <a:r>
              <a:rPr lang="en-US" sz="1900" dirty="0"/>
              <a:t>, Mark </a:t>
            </a:r>
            <a:r>
              <a:rPr lang="en-US" sz="1900" dirty="0" err="1"/>
              <a:t>Lofquist</a:t>
            </a:r>
            <a:r>
              <a:rPr lang="en-US" sz="1900" dirty="0"/>
              <a:t> (University of Colorado – Boulder)</a:t>
            </a:r>
          </a:p>
          <a:p>
            <a:pPr marL="857250" lvl="1" indent="-457200">
              <a:lnSpc>
                <a:spcPct val="120000"/>
              </a:lnSpc>
              <a:spcBef>
                <a:spcPts val="0"/>
              </a:spcBef>
              <a:defRPr/>
            </a:pPr>
            <a:r>
              <a:rPr lang="en-US" sz="1900" dirty="0"/>
              <a:t>“Modeling and Generation of Realistic Network Activity,” Stefan </a:t>
            </a:r>
            <a:r>
              <a:rPr lang="en-US" sz="1900" dirty="0" err="1"/>
              <a:t>Tschimben</a:t>
            </a:r>
            <a:r>
              <a:rPr lang="en-US" sz="1900" dirty="0"/>
              <a:t>, Isabella Bates (University of Colorado – Boulder)</a:t>
            </a:r>
          </a:p>
          <a:p>
            <a:pPr marL="857250" lvl="1" indent="-457200">
              <a:lnSpc>
                <a:spcPct val="120000"/>
              </a:lnSpc>
              <a:spcBef>
                <a:spcPts val="0"/>
              </a:spcBef>
              <a:defRPr/>
            </a:pPr>
            <a:r>
              <a:rPr lang="en-US" sz="1900" dirty="0"/>
              <a:t>“WLAN for High-Mobility Users,” </a:t>
            </a:r>
            <a:r>
              <a:rPr lang="en-US" sz="1900" dirty="0" err="1"/>
              <a:t>Azin</a:t>
            </a:r>
            <a:r>
              <a:rPr lang="en-US" sz="1900" dirty="0"/>
              <a:t> </a:t>
            </a:r>
            <a:r>
              <a:rPr lang="en-US" sz="1900" dirty="0" err="1"/>
              <a:t>Neishaboori</a:t>
            </a:r>
            <a:r>
              <a:rPr lang="en-US" sz="1900" dirty="0"/>
              <a:t> (General Motors)</a:t>
            </a:r>
          </a:p>
          <a:p>
            <a:pPr marL="857250" lvl="1" indent="-457200">
              <a:lnSpc>
                <a:spcPct val="120000"/>
              </a:lnSpc>
              <a:spcBef>
                <a:spcPts val="0"/>
              </a:spcBef>
              <a:defRPr/>
            </a:pPr>
            <a:r>
              <a:rPr lang="en-US" sz="1900" dirty="0"/>
              <a:t>“Data offload using WLAN in connected vehicle case,“ Jing Ma (Toyota Motor Corporation)</a:t>
            </a:r>
          </a:p>
          <a:p>
            <a:pPr marL="457200" indent="-457200">
              <a:lnSpc>
                <a:spcPct val="120000"/>
              </a:lnSpc>
              <a:spcBef>
                <a:spcPts val="0"/>
              </a:spcBef>
              <a:defRPr/>
            </a:pPr>
            <a:r>
              <a:rPr lang="en-US" altLang="en-US" dirty="0"/>
              <a:t>Plans for May 2024</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March</a:t>
            </a:r>
            <a:r>
              <a:rPr lang="en-GB" altLang="en-US" sz="3200" dirty="0"/>
              <a:t> 2024</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dirty="0"/>
              <a:t>Call Meeting to Order</a:t>
            </a:r>
          </a:p>
          <a:p>
            <a:pPr marL="457200" indent="-457200">
              <a:defRPr/>
            </a:pPr>
            <a:r>
              <a:rPr lang="en-US" altLang="en-US" dirty="0"/>
              <a:t>Agenda approval</a:t>
            </a:r>
          </a:p>
          <a:p>
            <a:pPr marL="457200" indent="-457200">
              <a:defRPr/>
            </a:pPr>
            <a:r>
              <a:rPr lang="en-US" altLang="en-US" dirty="0"/>
              <a:t>Attendance reminder</a:t>
            </a:r>
          </a:p>
          <a:p>
            <a:pPr marL="457200" indent="-457200">
              <a:defRPr/>
            </a:pPr>
            <a:r>
              <a:rPr lang="en-US" altLang="en-US" dirty="0"/>
              <a:t>Documentation reminder</a:t>
            </a:r>
          </a:p>
          <a:p>
            <a:pPr marL="457200" indent="-457200">
              <a:defRPr/>
            </a:pPr>
            <a:r>
              <a:rPr lang="en-GB" altLang="en-US" dirty="0"/>
              <a:t>Announcements</a:t>
            </a:r>
          </a:p>
          <a:p>
            <a:pPr marL="457200" indent="-457200">
              <a:defRPr/>
            </a:pPr>
            <a:r>
              <a:rPr lang="en-GB" altLang="en-US" dirty="0"/>
              <a:t>Approval of Previous meeting minutes</a:t>
            </a:r>
            <a:r>
              <a:rPr lang="en-GB" altLang="en-US" sz="2000" dirty="0"/>
              <a:t> </a:t>
            </a:r>
          </a:p>
          <a:p>
            <a:pPr marL="838200" lvl="1" indent="-381000">
              <a:defRPr/>
            </a:pPr>
            <a:r>
              <a:rPr lang="en-GB" altLang="en-US" dirty="0"/>
              <a:t>Minutes from November 2023 WNG Meeting (No meeting in January)</a:t>
            </a:r>
            <a:endParaRPr lang="en-GB" altLang="en-US" sz="1800" dirty="0"/>
          </a:p>
          <a:p>
            <a:pPr marL="438150" indent="-381000">
              <a:defRPr/>
            </a:pPr>
            <a:r>
              <a:rPr lang="en-GB" altLang="en-US" sz="2800" dirty="0"/>
              <a:t>Presentations</a:t>
            </a:r>
          </a:p>
          <a:p>
            <a:pPr marL="857250" lvl="1" indent="-457200">
              <a:defRPr/>
            </a:pPr>
            <a:r>
              <a:rPr lang="en-US" altLang="en-US" sz="1800" dirty="0"/>
              <a:t>Tuesday 12 March 2024, 0800-1000 MST</a:t>
            </a:r>
          </a:p>
          <a:p>
            <a:pPr marL="457200" indent="-457200" eaLnBrk="1" hangingPunct="1">
              <a:lnSpc>
                <a:spcPct val="90000"/>
              </a:lnSpc>
              <a:defRPr/>
            </a:pPr>
            <a:r>
              <a:rPr lang="en-US" altLang="en-US" dirty="0"/>
              <a:t>Plans for May 2024</a:t>
            </a:r>
          </a:p>
          <a:p>
            <a:pPr marL="457200" indent="-457200">
              <a:lnSpc>
                <a:spcPct val="90000"/>
              </a:lnSpc>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76441</TotalTime>
  <Words>1430</Words>
  <Application>Microsoft Office PowerPoint</Application>
  <PresentationFormat>Widescreen</PresentationFormat>
  <Paragraphs>180</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IEEE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1272</cp:revision>
  <cp:lastPrinted>1998-02-10T13:28:06Z</cp:lastPrinted>
  <dcterms:created xsi:type="dcterms:W3CDTF">2004-12-02T14:01:45Z</dcterms:created>
  <dcterms:modified xsi:type="dcterms:W3CDTF">2024-03-08T18:22:20Z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