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78" d="100"/>
          <a:sy n="78" d="100"/>
        </p:scale>
        <p:origin x="41" y="4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59D3D818-F831-48DA-BE10-1306DFE63A5D}"/>
    <pc:docChg chg="custSel modSld modMainMaster">
      <pc:chgData name="Mike Montemurro" userId="40c20c913ca7511e" providerId="LiveId" clId="{59D3D818-F831-48DA-BE10-1306DFE63A5D}" dt="2024-03-14T23:48:46.685" v="68" actId="20577"/>
      <pc:docMkLst>
        <pc:docMk/>
      </pc:docMkLst>
      <pc:sldChg chg="modSp mod">
        <pc:chgData name="Mike Montemurro" userId="40c20c913ca7511e" providerId="LiveId" clId="{59D3D818-F831-48DA-BE10-1306DFE63A5D}" dt="2024-03-14T23:48:46.685" v="68" actId="20577"/>
        <pc:sldMkLst>
          <pc:docMk/>
          <pc:sldMk cId="3056178945" sldId="848"/>
        </pc:sldMkLst>
        <pc:spChg chg="mod">
          <ac:chgData name="Mike Montemurro" userId="40c20c913ca7511e" providerId="LiveId" clId="{59D3D818-F831-48DA-BE10-1306DFE63A5D}" dt="2024-03-14T23:48:46.685" v="68" actId="20577"/>
          <ac:spMkLst>
            <pc:docMk/>
            <pc:sldMk cId="3056178945" sldId="848"/>
            <ac:spMk id="5" creationId="{312E63CB-7AA4-47E9-A213-073D8CADFEE1}"/>
          </ac:spMkLst>
        </pc:spChg>
      </pc:sldChg>
      <pc:sldChg chg="modSp mod">
        <pc:chgData name="Mike Montemurro" userId="40c20c913ca7511e" providerId="LiveId" clId="{59D3D818-F831-48DA-BE10-1306DFE63A5D}" dt="2024-03-14T21:15:55.916" v="1" actId="20577"/>
        <pc:sldMkLst>
          <pc:docMk/>
          <pc:sldMk cId="2822743645" sldId="850"/>
        </pc:sldMkLst>
        <pc:spChg chg="mod">
          <ac:chgData name="Mike Montemurro" userId="40c20c913ca7511e" providerId="LiveId" clId="{59D3D818-F831-48DA-BE10-1306DFE63A5D}" dt="2024-03-14T21:15:55.916" v="1" actId="20577"/>
          <ac:spMkLst>
            <pc:docMk/>
            <pc:sldMk cId="2822743645" sldId="850"/>
            <ac:spMk id="5" creationId="{5C289E12-1085-4168-A398-0F7249308ABA}"/>
          </ac:spMkLst>
        </pc:spChg>
      </pc:sldChg>
      <pc:sldChg chg="modSp mod">
        <pc:chgData name="Mike Montemurro" userId="40c20c913ca7511e" providerId="LiveId" clId="{59D3D818-F831-48DA-BE10-1306DFE63A5D}" dt="2024-03-14T21:16:35.570" v="5" actId="20577"/>
        <pc:sldMkLst>
          <pc:docMk/>
          <pc:sldMk cId="3028779059" sldId="2368"/>
        </pc:sldMkLst>
        <pc:spChg chg="mod">
          <ac:chgData name="Mike Montemurro" userId="40c20c913ca7511e" providerId="LiveId" clId="{59D3D818-F831-48DA-BE10-1306DFE63A5D}" dt="2024-03-14T21:16:35.570" v="5" actId="20577"/>
          <ac:spMkLst>
            <pc:docMk/>
            <pc:sldMk cId="3028779059" sldId="2368"/>
            <ac:spMk id="2" creationId="{7D79007B-AF56-597C-C6F8-BB87C87B9569}"/>
          </ac:spMkLst>
        </pc:spChg>
      </pc:sldChg>
      <pc:sldMasterChg chg="modSp mod">
        <pc:chgData name="Mike Montemurro" userId="40c20c913ca7511e" providerId="LiveId" clId="{59D3D818-F831-48DA-BE10-1306DFE63A5D}" dt="2024-03-14T21:16:10.785" v="3" actId="20577"/>
        <pc:sldMasterMkLst>
          <pc:docMk/>
          <pc:sldMasterMk cId="0" sldId="2147483648"/>
        </pc:sldMasterMkLst>
        <pc:spChg chg="mod">
          <ac:chgData name="Mike Montemurro" userId="40c20c913ca7511e" providerId="LiveId" clId="{59D3D818-F831-48DA-BE10-1306DFE63A5D}" dt="2024-03-14T21:16:10.785"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802.11-24/231r4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0039-02-000m-minutes-for-revme-2024-jan-interim-panama.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2024-03-14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https://cvent.me/PE85XZ</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66702"/>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March 11, 4pm  MT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altLang="en-US" sz="1400" dirty="0"/>
              <a:t>CIDs x – doc 11-24/528 – Huang (Intel)</a:t>
            </a:r>
          </a:p>
          <a:p>
            <a:pPr lvl="2"/>
            <a:r>
              <a:rPr lang="en-CA" altLang="en-US" sz="1400" dirty="0"/>
              <a:t>GEN Review CIDs  - Rosdahl (Qualcomm)</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15000" y="12667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10:30am MT</a:t>
            </a:r>
          </a:p>
          <a:p>
            <a:pPr lvl="1"/>
            <a:r>
              <a:rPr lang="en-CA" altLang="en-US" sz="1400" dirty="0"/>
              <a:t>Comment resolution</a:t>
            </a:r>
          </a:p>
          <a:p>
            <a:pPr lvl="2"/>
            <a:r>
              <a:rPr lang="en-CA" altLang="en-US" sz="1400" dirty="0"/>
              <a:t>11bb errata – doc 11-24/441 – </a:t>
            </a:r>
            <a:r>
              <a:rPr lang="en-CA" altLang="en-US" sz="1400" dirty="0" err="1"/>
              <a:t>Jungnickel</a:t>
            </a:r>
            <a:r>
              <a:rPr lang="en-CA" altLang="en-US" sz="1400" dirty="0"/>
              <a:t> (Fraunhofer HHI)</a:t>
            </a:r>
          </a:p>
          <a:p>
            <a:pPr lvl="2"/>
            <a:r>
              <a:rPr lang="en-CA" altLang="en-US" sz="1400" dirty="0" err="1"/>
              <a:t>Misc</a:t>
            </a:r>
            <a:r>
              <a:rPr lang="en-CA" altLang="en-US" sz="1400" dirty="0"/>
              <a:t> CIDs – doc </a:t>
            </a:r>
            <a:r>
              <a:rPr lang="en-CA" altLang="en-US" sz="1400"/>
              <a:t>11-24/572 – Malinen </a:t>
            </a:r>
            <a:r>
              <a:rPr lang="en-CA" altLang="en-US" sz="1400" dirty="0"/>
              <a:t>(Qualcomm)</a:t>
            </a:r>
          </a:p>
          <a:p>
            <a:pPr lvl="2"/>
            <a:r>
              <a:rPr lang="en-CA" altLang="en-US" sz="1400" dirty="0"/>
              <a:t>CID 7028 – doc 11-24/342 – </a:t>
            </a:r>
            <a:r>
              <a:rPr lang="en-CA" altLang="en-US" sz="1400" dirty="0" err="1"/>
              <a:t>Ptasinski</a:t>
            </a:r>
            <a:r>
              <a:rPr lang="en-CA" altLang="en-US" sz="1400" dirty="0"/>
              <a:t> (Element78)</a:t>
            </a:r>
          </a:p>
          <a:p>
            <a:pPr lvl="2"/>
            <a:r>
              <a:rPr lang="en-CA" altLang="en-US" sz="1400" dirty="0"/>
              <a:t>SEC Review CIDs - 7240, 7239, 7238, 7237, 7236, 7235, 7234, 7233, 7232, 7231, 7163, 7152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638800" y="3324102"/>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March 12, 4pm MT</a:t>
            </a:r>
          </a:p>
          <a:p>
            <a:pPr lvl="1"/>
            <a:r>
              <a:rPr lang="en-CA" altLang="en-US" sz="1400" dirty="0"/>
              <a:t>Comment resolution</a:t>
            </a:r>
          </a:p>
          <a:p>
            <a:pPr lvl="2"/>
            <a:r>
              <a:rPr lang="en-CA" altLang="en-US" sz="1400" dirty="0"/>
              <a:t>CID 7059 (GEN) – doc 11-24/492 – Montemurro (Huawei)</a:t>
            </a:r>
          </a:p>
          <a:p>
            <a:pPr lvl="2"/>
            <a:r>
              <a:rPr lang="en-CA" altLang="en-US" sz="1400" dirty="0"/>
              <a:t>PHY Review CIDs – Rison (Samsung) </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1127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10:30am MT</a:t>
            </a:r>
            <a:endParaRPr lang="en-US" altLang="en-US" sz="1800" dirty="0"/>
          </a:p>
          <a:p>
            <a:pPr lvl="1"/>
            <a:r>
              <a:rPr lang="en-CA" altLang="en-US" sz="1400" dirty="0"/>
              <a:t>Comment Resolution</a:t>
            </a:r>
          </a:p>
          <a:p>
            <a:pPr lvl="2"/>
            <a:r>
              <a:rPr lang="en-CA" altLang="en-US" sz="1400" dirty="0"/>
              <a:t>CID 7008 – doc 11-24/516 – </a:t>
            </a:r>
            <a:r>
              <a:rPr lang="en-CA" altLang="en-US" sz="1400" dirty="0" err="1"/>
              <a:t>Halasz</a:t>
            </a:r>
            <a:r>
              <a:rPr lang="en-CA" altLang="en-US" sz="1400" dirty="0"/>
              <a:t> (Morse Micro)</a:t>
            </a:r>
          </a:p>
          <a:p>
            <a:pPr lvl="2"/>
            <a:r>
              <a:rPr lang="en-CA" altLang="en-US" sz="1400" dirty="0"/>
              <a:t>CID 7009, 7010 – doc 11-24/599 – </a:t>
            </a:r>
            <a:r>
              <a:rPr lang="en-CA" altLang="en-US" sz="1400" dirty="0" err="1"/>
              <a:t>Halasz</a:t>
            </a:r>
            <a:r>
              <a:rPr lang="en-CA" altLang="en-US" sz="1400" dirty="0"/>
              <a:t> (Morse Micro)</a:t>
            </a:r>
          </a:p>
          <a:p>
            <a:pPr lvl="2"/>
            <a:r>
              <a:rPr lang="en-CA" altLang="en-US" sz="1400"/>
              <a:t>MAC </a:t>
            </a:r>
            <a:r>
              <a:rPr lang="en-CA" altLang="en-US" sz="1400" dirty="0"/>
              <a:t>Review CIDs – Hamilton (Ruckus/</a:t>
            </a:r>
            <a:r>
              <a:rPr lang="en-CA" altLang="en-US" sz="1400" dirty="0" err="1"/>
              <a:t>Commscope</a:t>
            </a:r>
            <a:r>
              <a:rPr lang="en-CA" altLang="en-US" sz="1400" dirty="0"/>
              <a:t>)</a:t>
            </a:r>
            <a:endParaRPr lang="fr-FR" altLang="en-US" sz="1400" dirty="0"/>
          </a:p>
          <a:p>
            <a:pPr lvl="2"/>
            <a:r>
              <a:rPr lang="fr-FR" altLang="en-US" sz="1400" dirty="0"/>
              <a:t>ED1 </a:t>
            </a:r>
            <a:r>
              <a:rPr lang="fr-FR" altLang="en-US" sz="1400" dirty="0" err="1"/>
              <a:t>Review</a:t>
            </a:r>
            <a:r>
              <a:rPr lang="fr-FR" altLang="en-US" sz="1400" dirty="0"/>
              <a:t> </a:t>
            </a:r>
            <a:r>
              <a:rPr lang="fr-FR" altLang="en-US" sz="1400" dirty="0" err="1"/>
              <a:t>CIDs</a:t>
            </a:r>
            <a:r>
              <a:rPr lang="fr-FR" altLang="en-US" sz="1400" dirty="0"/>
              <a:t> – Qi (Intel)</a:t>
            </a:r>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14, 4pm MT</a:t>
            </a:r>
            <a:endParaRPr lang="en-US" altLang="en-US" sz="1800" dirty="0"/>
          </a:p>
          <a:p>
            <a:pPr lvl="1"/>
            <a:r>
              <a:rPr lang="en-CA" altLang="en-US" sz="1400" dirty="0"/>
              <a:t>Motions</a:t>
            </a:r>
            <a:endParaRPr lang="en-CA" sz="1400" dirty="0"/>
          </a:p>
          <a:p>
            <a:pPr lvl="2"/>
            <a:r>
              <a:rPr lang="en-CA" altLang="en-US" sz="1400" dirty="0"/>
              <a:t>Slides 15 – 21 of doc 11-24/33r4</a:t>
            </a:r>
          </a:p>
          <a:p>
            <a:pPr lvl="1"/>
            <a:r>
              <a:rPr lang="en-CA" altLang="en-US" sz="1400" dirty="0"/>
              <a:t>Comment Resolution </a:t>
            </a:r>
          </a:p>
          <a:p>
            <a:pPr lvl="2"/>
            <a:r>
              <a:rPr lang="en-CA" altLang="en-US" sz="1400" dirty="0"/>
              <a:t>MAC Review CIDs</a:t>
            </a:r>
          </a:p>
          <a:p>
            <a:pPr lvl="1"/>
            <a:r>
              <a:rPr lang="en-CA" altLang="en-US" sz="1600" dirty="0"/>
              <a:t>Teleconferences, Plans for May, April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3733800"/>
            <a:ext cx="6705599"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March 13, 4pm MT</a:t>
            </a:r>
            <a:endParaRPr lang="en-US" altLang="en-US" sz="1800" dirty="0"/>
          </a:p>
          <a:p>
            <a:pPr lvl="1"/>
            <a:r>
              <a:rPr lang="en-CA" altLang="en-US" sz="1400" dirty="0"/>
              <a:t>Comment Resolution</a:t>
            </a:r>
          </a:p>
          <a:p>
            <a:pPr lvl="2"/>
            <a:r>
              <a:rPr lang="en-CA" altLang="en-US" sz="1400" dirty="0"/>
              <a:t>11az conflict – doc 11-24/563 – Hamilton (Ruckus/</a:t>
            </a:r>
            <a:r>
              <a:rPr lang="en-CA" altLang="en-US" sz="1400" dirty="0" err="1"/>
              <a:t>Commscope</a:t>
            </a:r>
            <a:r>
              <a:rPr lang="en-CA" altLang="en-US" sz="1400" dirty="0"/>
              <a:t>)</a:t>
            </a:r>
          </a:p>
          <a:p>
            <a:pPr lvl="2"/>
            <a:r>
              <a:rPr lang="en-CA" altLang="en-US" sz="1400" dirty="0"/>
              <a:t>ED2 Comments – doc 11-24/546 – Au (Huawei)</a:t>
            </a:r>
          </a:p>
          <a:p>
            <a:pPr lvl="3"/>
            <a:r>
              <a:rPr lang="en-CA" altLang="en-US" sz="1400" dirty="0"/>
              <a:t>7207, 7216, 7212, 7165, 7060, 7119, 7118, 7117, 7149, 7101, 7185, 7164, 7183</a:t>
            </a:r>
            <a:endParaRPr lang="en-CA" altLang="en-US" sz="1800" dirty="0"/>
          </a:p>
          <a:p>
            <a:pPr lvl="2"/>
            <a:r>
              <a:rPr lang="en-CA" altLang="en-US" sz="1400" dirty="0"/>
              <a:t>GEN Review CIDs – Rosdahl (Qualcomm)</a:t>
            </a:r>
            <a:endParaRPr lang="en-CA" altLang="en-US" sz="10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Plenary:</a:t>
            </a:r>
          </a:p>
          <a:p>
            <a:pPr marL="457200" lvl="1" indent="0">
              <a:lnSpc>
                <a:spcPct val="80000"/>
              </a:lnSpc>
              <a:buNone/>
            </a:pPr>
            <a:r>
              <a:rPr lang="en-US" altLang="en-US" sz="1600" dirty="0">
                <a:hlinkClick r:id="rId2"/>
              </a:rPr>
              <a:t>https://mentor.ieee.org/802.11/dcn/24/11-24-0039-02-000m-minutes-for-revme-2024-jan-interim-panama.docx</a:t>
            </a:r>
            <a:r>
              <a:rPr lang="en-US" altLang="en-US" sz="1600" dirty="0"/>
              <a:t> </a:t>
            </a:r>
          </a:p>
          <a:p>
            <a:pPr marL="457200" lvl="1" indent="0">
              <a:lnSpc>
                <a:spcPct val="80000"/>
              </a:lnSpc>
              <a:buNone/>
            </a:pPr>
            <a:endParaRPr lang="en-CA"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t>
            </a:r>
            <a:r>
              <a:rPr lang="en-CA"/>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Monday  March 25</a:t>
            </a:r>
            <a:r>
              <a:rPr lang="en-US" altLang="en-US" sz="2000"/>
              <a:t>, April 29</a:t>
            </a:r>
            <a:r>
              <a:rPr lang="en-US" altLang="en-US" sz="2000" dirty="0"/>
              <a:t>, May 6 – </a:t>
            </a:r>
            <a:r>
              <a:rPr lang="en-US" altLang="en-US" sz="2000"/>
              <a:t>10-12 ET</a:t>
            </a:r>
            <a:endParaRPr lang="en-US" altLang="en-US" sz="2000" dirty="0"/>
          </a:p>
          <a:p>
            <a:pPr>
              <a:lnSpc>
                <a:spcPct val="80000"/>
              </a:lnSpc>
            </a:pPr>
            <a:r>
              <a:rPr lang="en-US" altLang="en-US" sz="2000" dirty="0" err="1"/>
              <a:t>Adhoc</a:t>
            </a:r>
            <a:r>
              <a:rPr lang="en-US" altLang="en-US" sz="2000" dirty="0"/>
              <a:t>: </a:t>
            </a:r>
          </a:p>
          <a:p>
            <a:pPr lvl="1">
              <a:lnSpc>
                <a:spcPct val="80000"/>
              </a:lnSpc>
            </a:pPr>
            <a:r>
              <a:rPr lang="en-US" altLang="en-US" sz="1600" dirty="0"/>
              <a:t>San Diego from April 16-18</a:t>
            </a:r>
          </a:p>
          <a:p>
            <a:pPr>
              <a:lnSpc>
                <a:spcPct val="80000"/>
              </a:lnSpc>
            </a:pPr>
            <a:r>
              <a:rPr lang="en-US" altLang="en-US" sz="2000" dirty="0"/>
              <a:t>For the May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113579</TotalTime>
  <Words>2311</Words>
  <Application>Microsoft Office PowerPoint</Application>
  <PresentationFormat>Widescreen</PresentationFormat>
  <Paragraphs>258</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11-24/231</dc:title>
  <dc:subject>Task Group AY November 2015 Meeting Agenda</dc:subject>
  <dc:creator>montemurro.michael@gmail.com</dc:creator>
  <cp:keywords>March 2024</cp:keywords>
  <dc:description/>
  <cp:lastModifiedBy>Mike Montemurro</cp:lastModifiedBy>
  <cp:revision>4627</cp:revision>
  <cp:lastPrinted>2014-11-04T15:04:57Z</cp:lastPrinted>
  <dcterms:created xsi:type="dcterms:W3CDTF">2007-04-17T18:10:23Z</dcterms:created>
  <dcterms:modified xsi:type="dcterms:W3CDTF">2024-03-14T23:48:54Z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