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63" r:id="rId9"/>
    <p:sldId id="848" r:id="rId10"/>
    <p:sldId id="2373"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C5B3C4-FCEC-4B2E-8582-E535C880000B}" v="5" dt="2024-03-08T16:54:08.5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127" d="100"/>
          <a:sy n="127" d="100"/>
        </p:scale>
        <p:origin x="284" y="9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D2C5B3C4-FCEC-4B2E-8582-E535C880000B}"/>
    <pc:docChg chg="undo custSel modSld modMainMaster">
      <pc:chgData name="Mike Montemurro" userId="40c20c913ca7511e" providerId="LiveId" clId="{D2C5B3C4-FCEC-4B2E-8582-E535C880000B}" dt="2024-03-08T17:43:24.303" v="694" actId="20577"/>
      <pc:docMkLst>
        <pc:docMk/>
      </pc:docMkLst>
      <pc:sldChg chg="modSp mod">
        <pc:chgData name="Mike Montemurro" userId="40c20c913ca7511e" providerId="LiveId" clId="{D2C5B3C4-FCEC-4B2E-8582-E535C880000B}" dt="2024-03-07T14:45:35.828" v="5" actId="20577"/>
        <pc:sldMkLst>
          <pc:docMk/>
          <pc:sldMk cId="2822743645" sldId="850"/>
        </pc:sldMkLst>
        <pc:spChg chg="mod">
          <ac:chgData name="Mike Montemurro" userId="40c20c913ca7511e" providerId="LiveId" clId="{D2C5B3C4-FCEC-4B2E-8582-E535C880000B}" dt="2024-03-07T14:45:35.828" v="5" actId="20577"/>
          <ac:spMkLst>
            <pc:docMk/>
            <pc:sldMk cId="2822743645" sldId="850"/>
            <ac:spMk id="5" creationId="{5C289E12-1085-4168-A398-0F7249308ABA}"/>
          </ac:spMkLst>
        </pc:spChg>
      </pc:sldChg>
      <pc:sldChg chg="modSp mod">
        <pc:chgData name="Mike Montemurro" userId="40c20c913ca7511e" providerId="LiveId" clId="{D2C5B3C4-FCEC-4B2E-8582-E535C880000B}" dt="2024-03-08T17:28:38.809" v="690" actId="20577"/>
        <pc:sldMkLst>
          <pc:docMk/>
          <pc:sldMk cId="3028779059" sldId="2368"/>
        </pc:sldMkLst>
        <pc:spChg chg="mod">
          <ac:chgData name="Mike Montemurro" userId="40c20c913ca7511e" providerId="LiveId" clId="{D2C5B3C4-FCEC-4B2E-8582-E535C880000B}" dt="2024-03-08T16:52:55.895" v="589" actId="20577"/>
          <ac:spMkLst>
            <pc:docMk/>
            <pc:sldMk cId="3028779059" sldId="2368"/>
            <ac:spMk id="2" creationId="{7D79007B-AF56-597C-C6F8-BB87C87B9569}"/>
          </ac:spMkLst>
        </pc:spChg>
        <pc:spChg chg="mod">
          <ac:chgData name="Mike Montemurro" userId="40c20c913ca7511e" providerId="LiveId" clId="{D2C5B3C4-FCEC-4B2E-8582-E535C880000B}" dt="2024-03-08T17:28:38.809" v="690" actId="20577"/>
          <ac:spMkLst>
            <pc:docMk/>
            <pc:sldMk cId="3028779059" sldId="2368"/>
            <ac:spMk id="3" creationId="{5B8DD137-6145-B9BE-7DF1-F35ABF1216E8}"/>
          </ac:spMkLst>
        </pc:spChg>
        <pc:spChg chg="mod">
          <ac:chgData name="Mike Montemurro" userId="40c20c913ca7511e" providerId="LiveId" clId="{D2C5B3C4-FCEC-4B2E-8582-E535C880000B}" dt="2024-03-08T16:53:15.213" v="590" actId="20577"/>
          <ac:spMkLst>
            <pc:docMk/>
            <pc:sldMk cId="3028779059" sldId="2368"/>
            <ac:spMk id="4" creationId="{EF87BD29-945B-D4C4-6CE4-E0CC7808D00F}"/>
          </ac:spMkLst>
        </pc:spChg>
      </pc:sldChg>
      <pc:sldChg chg="modSp mod">
        <pc:chgData name="Mike Montemurro" userId="40c20c913ca7511e" providerId="LiveId" clId="{D2C5B3C4-FCEC-4B2E-8582-E535C880000B}" dt="2024-03-08T17:28:14.705" v="688" actId="20577"/>
        <pc:sldMkLst>
          <pc:docMk/>
          <pc:sldMk cId="2478274848" sldId="2369"/>
        </pc:sldMkLst>
        <pc:spChg chg="mod">
          <ac:chgData name="Mike Montemurro" userId="40c20c913ca7511e" providerId="LiveId" clId="{D2C5B3C4-FCEC-4B2E-8582-E535C880000B}" dt="2024-03-08T17:28:14.705" v="688" actId="20577"/>
          <ac:spMkLst>
            <pc:docMk/>
            <pc:sldMk cId="2478274848" sldId="2369"/>
            <ac:spMk id="2" creationId="{4E41AAE1-F249-0848-05B8-5526A4350794}"/>
          </ac:spMkLst>
        </pc:spChg>
        <pc:spChg chg="mod">
          <ac:chgData name="Mike Montemurro" userId="40c20c913ca7511e" providerId="LiveId" clId="{D2C5B3C4-FCEC-4B2E-8582-E535C880000B}" dt="2024-03-08T16:50:25.726" v="450" actId="1038"/>
          <ac:spMkLst>
            <pc:docMk/>
            <pc:sldMk cId="2478274848" sldId="2369"/>
            <ac:spMk id="10" creationId="{CC2AB40D-EE73-4F6E-AF6C-5BB8815A67AA}"/>
          </ac:spMkLst>
        </pc:spChg>
        <pc:spChg chg="mod">
          <ac:chgData name="Mike Montemurro" userId="40c20c913ca7511e" providerId="LiveId" clId="{D2C5B3C4-FCEC-4B2E-8582-E535C880000B}" dt="2024-03-08T16:50:30.455" v="451" actId="20577"/>
          <ac:spMkLst>
            <pc:docMk/>
            <pc:sldMk cId="2478274848" sldId="2369"/>
            <ac:spMk id="4103" creationId="{00000000-0000-0000-0000-000000000000}"/>
          </ac:spMkLst>
        </pc:spChg>
      </pc:sldChg>
      <pc:sldChg chg="modSp mod">
        <pc:chgData name="Mike Montemurro" userId="40c20c913ca7511e" providerId="LiveId" clId="{D2C5B3C4-FCEC-4B2E-8582-E535C880000B}" dt="2024-03-08T16:54:08.527" v="595" actId="20577"/>
        <pc:sldMkLst>
          <pc:docMk/>
          <pc:sldMk cId="3638405448" sldId="2370"/>
        </pc:sldMkLst>
        <pc:spChg chg="mod">
          <ac:chgData name="Mike Montemurro" userId="40c20c913ca7511e" providerId="LiveId" clId="{D2C5B3C4-FCEC-4B2E-8582-E535C880000B}" dt="2024-03-08T16:54:08.527" v="595" actId="20577"/>
          <ac:spMkLst>
            <pc:docMk/>
            <pc:sldMk cId="3638405448" sldId="2370"/>
            <ac:spMk id="5" creationId="{312E63CB-7AA4-47E9-A213-073D8CADFEE1}"/>
          </ac:spMkLst>
        </pc:spChg>
      </pc:sldChg>
      <pc:sldMasterChg chg="modSp mod">
        <pc:chgData name="Mike Montemurro" userId="40c20c913ca7511e" providerId="LiveId" clId="{D2C5B3C4-FCEC-4B2E-8582-E535C880000B}" dt="2024-03-08T17:43:24.303" v="694" actId="20577"/>
        <pc:sldMasterMkLst>
          <pc:docMk/>
          <pc:sldMasterMk cId="0" sldId="2147483648"/>
        </pc:sldMasterMkLst>
        <pc:spChg chg="mod">
          <ac:chgData name="Mike Montemurro" userId="40c20c913ca7511e" providerId="LiveId" clId="{D2C5B3C4-FCEC-4B2E-8582-E535C880000B}" dt="2024-03-08T17:43:24.303" v="694"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802.11-24/231r0</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PE85X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0039-02-000m-minutes-for-revme-2024-jan-interim-panama.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2024-03-08</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376676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IEEE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March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https://cvent.me/PE85XZ</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66702"/>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March 11, 4pm  MT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CA" altLang="en-US" sz="1400" dirty="0"/>
              <a:t>CIDs x – doc 11-24/xxx – Huang (Intel)</a:t>
            </a:r>
          </a:p>
          <a:p>
            <a:pPr lvl="2"/>
            <a:r>
              <a:rPr lang="en-CA" altLang="en-US" sz="1400" dirty="0"/>
              <a:t>GEN Review CIDs  - Rosdahl (Qualcomm)</a:t>
            </a:r>
          </a:p>
          <a:p>
            <a:pPr lvl="2"/>
            <a:r>
              <a:rPr lang="en-CA" altLang="en-US" sz="1400" dirty="0"/>
              <a:t>MAC Review CIDs – Hamilton (Ruckus/</a:t>
            </a:r>
            <a:r>
              <a:rPr lang="en-CA" altLang="en-US" sz="1400" dirty="0" err="1"/>
              <a:t>Commscope</a:t>
            </a:r>
            <a:r>
              <a:rPr lang="en-CA" altLang="en-US" sz="1400" dirty="0"/>
              <a:t>)</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15000" y="1266702"/>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March 12, 10:30am MT</a:t>
            </a:r>
          </a:p>
          <a:p>
            <a:pPr lvl="1"/>
            <a:r>
              <a:rPr lang="en-CA" altLang="en-US" sz="1400" dirty="0"/>
              <a:t>Comment resolution</a:t>
            </a:r>
          </a:p>
          <a:p>
            <a:pPr lvl="2"/>
            <a:r>
              <a:rPr lang="en-CA" altLang="en-US" sz="1400" dirty="0"/>
              <a:t>11bb errata – doc 11-24/441 – </a:t>
            </a:r>
            <a:r>
              <a:rPr lang="en-CA" altLang="en-US" sz="1400" dirty="0" err="1"/>
              <a:t>Jungnickel</a:t>
            </a:r>
            <a:r>
              <a:rPr lang="en-CA" altLang="en-US" sz="1400" dirty="0"/>
              <a:t> (Fraunhofer HHI)</a:t>
            </a:r>
          </a:p>
          <a:p>
            <a:pPr lvl="2"/>
            <a:r>
              <a:rPr lang="en-CA" altLang="en-US" sz="1400" dirty="0" err="1"/>
              <a:t>Misc</a:t>
            </a:r>
            <a:r>
              <a:rPr lang="en-CA" altLang="en-US" sz="1400" dirty="0"/>
              <a:t> CIDs – Malinen (Qualcomm)</a:t>
            </a:r>
          </a:p>
          <a:p>
            <a:pPr lvl="2"/>
            <a:r>
              <a:rPr lang="en-CA" altLang="en-US" sz="1400" dirty="0"/>
              <a:t>CID x – doc 11-24/342 – </a:t>
            </a:r>
            <a:r>
              <a:rPr lang="en-CA" altLang="en-US" sz="1400" dirty="0" err="1"/>
              <a:t>Ptasinski</a:t>
            </a:r>
            <a:r>
              <a:rPr lang="en-CA" altLang="en-US" sz="1400" dirty="0"/>
              <a:t> (Element78)</a:t>
            </a:r>
          </a:p>
          <a:p>
            <a:pPr lvl="2"/>
            <a:r>
              <a:rPr lang="en-CA" altLang="en-US" sz="1400" dirty="0"/>
              <a:t>SEC Review CIDs - 7240, 7239, 7238, 7237, 7236, 7235, 7234, 7233, 7232, 7231, 7163, 7152 – Montemurro (Huawei)</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638800" y="3324102"/>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March 12, 4pm MT</a:t>
            </a:r>
          </a:p>
          <a:p>
            <a:pPr lvl="1"/>
            <a:r>
              <a:rPr lang="en-CA" altLang="en-US" sz="1400" dirty="0"/>
              <a:t>Comment resolution</a:t>
            </a:r>
          </a:p>
          <a:p>
            <a:pPr lvl="2"/>
            <a:r>
              <a:rPr lang="en-CA" altLang="en-US" sz="1400" dirty="0"/>
              <a:t>CID 7059 (GEN) – doc 11-24/492 – Montemurro (Huawei)</a:t>
            </a:r>
          </a:p>
          <a:p>
            <a:pPr lvl="2"/>
            <a:r>
              <a:rPr lang="en-CA" altLang="en-US" sz="1400" dirty="0"/>
              <a:t>PHY Review CIDs – Rison (Samsung) </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92828"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March 13, 10:30am MT</a:t>
            </a:r>
            <a:endParaRPr lang="en-US" altLang="en-US" sz="1800" dirty="0"/>
          </a:p>
          <a:p>
            <a:pPr lvl="1"/>
            <a:r>
              <a:rPr lang="en-CA" altLang="en-US" sz="1400" dirty="0"/>
              <a:t>Comment Resolution</a:t>
            </a:r>
          </a:p>
          <a:p>
            <a:pPr lvl="2"/>
            <a:r>
              <a:rPr lang="fr-FR" altLang="en-US" sz="1400" dirty="0"/>
              <a:t>ED1 </a:t>
            </a:r>
            <a:r>
              <a:rPr lang="fr-FR" altLang="en-US" sz="1400" dirty="0" err="1"/>
              <a:t>Review</a:t>
            </a:r>
            <a:r>
              <a:rPr lang="fr-FR" altLang="en-US" sz="1400" dirty="0"/>
              <a:t> </a:t>
            </a:r>
            <a:r>
              <a:rPr lang="fr-FR" altLang="en-US" sz="1400" dirty="0" err="1"/>
              <a:t>CIDs</a:t>
            </a:r>
            <a:r>
              <a:rPr lang="fr-FR" altLang="en-US" sz="1400" dirty="0"/>
              <a:t> – Qi (Intel)</a:t>
            </a:r>
            <a:endParaRPr lang="en-CA" altLang="en-US" sz="600" dirty="0"/>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March 14, 4pm MT</a:t>
            </a:r>
            <a:endParaRPr lang="en-US" altLang="en-US" sz="1800" dirty="0"/>
          </a:p>
          <a:p>
            <a:pPr lvl="1"/>
            <a:r>
              <a:rPr lang="en-CA" altLang="en-US" sz="1400" dirty="0"/>
              <a:t>Comment Resolution </a:t>
            </a:r>
          </a:p>
          <a:p>
            <a:pPr lvl="2"/>
            <a:r>
              <a:rPr lang="en-CA" altLang="en-US" sz="1400" dirty="0"/>
              <a:t>MAC Review CIDs</a:t>
            </a:r>
          </a:p>
          <a:p>
            <a:pPr lvl="1"/>
            <a:r>
              <a:rPr lang="en-CA" altLang="en-US" sz="1400" dirty="0"/>
              <a:t>Motions</a:t>
            </a:r>
            <a:endParaRPr lang="en-CA" sz="1400" dirty="0"/>
          </a:p>
          <a:p>
            <a:pPr lvl="2"/>
            <a:r>
              <a:rPr lang="en-CA" altLang="en-US" sz="1400" dirty="0"/>
              <a:t>Slides x – y of doc 11-24/33r3</a:t>
            </a:r>
          </a:p>
          <a:p>
            <a:pPr lvl="1"/>
            <a:r>
              <a:rPr lang="en-CA" altLang="en-US" sz="1600" dirty="0"/>
              <a:t>Teleconferences, Plans for May, April </a:t>
            </a:r>
            <a:r>
              <a:rPr lang="en-CA" altLang="en-US" sz="1600" dirty="0" err="1"/>
              <a:t>adhoc</a:t>
            </a:r>
            <a:r>
              <a:rPr lang="en-CA" altLang="en-US" sz="1600" dirty="0"/>
              <a:t> reminder</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EF87BD29-945B-D4C4-6CE4-E0CC7808D00F}"/>
              </a:ext>
            </a:extLst>
          </p:cNvPr>
          <p:cNvSpPr>
            <a:spLocks noChangeArrowheads="1"/>
          </p:cNvSpPr>
          <p:nvPr/>
        </p:nvSpPr>
        <p:spPr bwMode="auto">
          <a:xfrm>
            <a:off x="533401" y="37338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March 13, 4pm MT</a:t>
            </a:r>
            <a:endParaRPr lang="en-US" altLang="en-US" sz="1800" dirty="0"/>
          </a:p>
          <a:p>
            <a:pPr lvl="1"/>
            <a:r>
              <a:rPr lang="en-CA" altLang="en-US" sz="1400" dirty="0"/>
              <a:t>Comment Resolution</a:t>
            </a:r>
          </a:p>
          <a:p>
            <a:pPr lvl="2"/>
            <a:r>
              <a:rPr lang="en-CA" altLang="en-US" sz="1400" dirty="0"/>
              <a:t>TWT Comments – doc 11-24/xx – Asterjadhi (Qualcomm)</a:t>
            </a:r>
          </a:p>
          <a:p>
            <a:pPr lvl="2"/>
            <a:r>
              <a:rPr lang="en-CA" altLang="en-US" sz="1400" dirty="0"/>
              <a:t>ED2 Review CIDs – Au (Huawei)</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January Plenary:</a:t>
            </a:r>
          </a:p>
          <a:p>
            <a:pPr marL="457200" lvl="1" indent="0">
              <a:lnSpc>
                <a:spcPct val="80000"/>
              </a:lnSpc>
              <a:buNone/>
            </a:pPr>
            <a:r>
              <a:rPr lang="en-US" altLang="en-US" sz="1600" dirty="0">
                <a:hlinkClick r:id="rId2"/>
              </a:rPr>
              <a:t>https://mentor.ieee.org/802.11/dcn/24/11-24-0039-02-000m-minutes-for-revme-2024-jan-interim-panama.docx</a:t>
            </a:r>
            <a:r>
              <a:rPr lang="en-US" altLang="en-US" sz="1600" dirty="0"/>
              <a:t> </a:t>
            </a:r>
          </a:p>
          <a:p>
            <a:pPr marL="457200" lvl="1"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5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p>
          <a:p>
            <a:pPr lvl="1">
              <a:lnSpc>
                <a:spcPct val="80000"/>
              </a:lnSpc>
            </a:pPr>
            <a:r>
              <a:rPr lang="en-US" altLang="en-US" sz="1600" dirty="0"/>
              <a:t>Reminder: &lt;&gt;</a:t>
            </a:r>
          </a:p>
          <a:p>
            <a:pPr lvl="1">
              <a:lnSpc>
                <a:spcPct val="80000"/>
              </a:lnSpc>
            </a:pPr>
            <a:r>
              <a:rPr lang="en-US" altLang="en-US" sz="1600" dirty="0"/>
              <a:t>Authorize an </a:t>
            </a:r>
            <a:r>
              <a:rPr lang="en-US" altLang="en-US" sz="1600" dirty="0" err="1"/>
              <a:t>adhoc</a:t>
            </a:r>
            <a:r>
              <a:rPr lang="en-US" altLang="en-US" sz="1600" dirty="0"/>
              <a:t> for April?</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111951</TotalTime>
  <Words>2230</Words>
  <Application>Microsoft Office PowerPoint</Application>
  <PresentationFormat>Widescreen</PresentationFormat>
  <Paragraphs>254</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IEEE 802 plenary session</vt:lpstr>
      <vt:lpstr>Chair’s welcome and Patent Reminder</vt:lpstr>
      <vt:lpstr>REVme Agenda</vt:lpstr>
      <vt:lpstr>REVme Agenda</vt:lpstr>
      <vt:lpstr>REVme minutes approval</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11-24/231</dc:title>
  <dc:subject>Task Group AY November 2015 Meeting Agenda</dc:subject>
  <dc:creator>montemurro.michael@gmail.com</dc:creator>
  <cp:keywords>March 2024</cp:keywords>
  <dc:description/>
  <cp:lastModifiedBy>Mike Montemurro</cp:lastModifiedBy>
  <cp:revision>4623</cp:revision>
  <cp:lastPrinted>2014-11-04T15:04:57Z</cp:lastPrinted>
  <dcterms:created xsi:type="dcterms:W3CDTF">2007-04-17T18:10:23Z</dcterms:created>
  <dcterms:modified xsi:type="dcterms:W3CDTF">2024-03-08T17:43:34Z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