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1" r:id="rId18"/>
    <p:sldId id="2389" r:id="rId19"/>
    <p:sldId id="2390" r:id="rId20"/>
    <p:sldId id="2388" r:id="rId21"/>
    <p:sldId id="2377"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11" d="100"/>
          <a:sy n="111" d="100"/>
        </p:scale>
        <p:origin x="12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19F722B-49B7-4DB5-902D-E5F5EAC11282}"/>
    <pc:docChg chg="addSld modSld modMainMaster">
      <pc:chgData name="Ansley, Carol (CCI-Atlanta)" userId="cbcdc21a-90c4-4b2f-81f7-da4165205229" providerId="ADAL" clId="{E19F722B-49B7-4DB5-902D-E5F5EAC11282}" dt="2024-03-06T16:50:50.967" v="184" actId="20577"/>
      <pc:docMkLst>
        <pc:docMk/>
      </pc:docMkLst>
      <pc:sldChg chg="modSp mod">
        <pc:chgData name="Ansley, Carol (CCI-Atlanta)" userId="cbcdc21a-90c4-4b2f-81f7-da4165205229" providerId="ADAL" clId="{E19F722B-49B7-4DB5-902D-E5F5EAC11282}" dt="2024-03-06T16:43:44.292" v="12" actId="20577"/>
        <pc:sldMkLst>
          <pc:docMk/>
          <pc:sldMk cId="0" sldId="256"/>
        </pc:sldMkLst>
        <pc:spChg chg="mod">
          <ac:chgData name="Ansley, Carol (CCI-Atlanta)" userId="cbcdc21a-90c4-4b2f-81f7-da4165205229" providerId="ADAL" clId="{E19F722B-49B7-4DB5-902D-E5F5EAC11282}" dt="2024-03-06T16:43:31.634" v="4" actId="20577"/>
          <ac:spMkLst>
            <pc:docMk/>
            <pc:sldMk cId="0" sldId="256"/>
            <ac:spMk id="53" creationId="{00000000-0000-0000-0000-000000000000}"/>
          </ac:spMkLst>
        </pc:spChg>
        <pc:spChg chg="mod">
          <ac:chgData name="Ansley, Carol (CCI-Atlanta)" userId="cbcdc21a-90c4-4b2f-81f7-da4165205229" providerId="ADAL" clId="{E19F722B-49B7-4DB5-902D-E5F5EAC11282}" dt="2024-03-06T16:43:44.292" v="12" actId="20577"/>
          <ac:spMkLst>
            <pc:docMk/>
            <pc:sldMk cId="0" sldId="256"/>
            <ac:spMk id="54" creationId="{00000000-0000-0000-0000-000000000000}"/>
          </ac:spMkLst>
        </pc:spChg>
      </pc:sldChg>
      <pc:sldChg chg="modSp mod">
        <pc:chgData name="Ansley, Carol (CCI-Atlanta)" userId="cbcdc21a-90c4-4b2f-81f7-da4165205229" providerId="ADAL" clId="{E19F722B-49B7-4DB5-902D-E5F5EAC11282}" dt="2024-03-06T16:43:52.809" v="20" actId="20577"/>
        <pc:sldMkLst>
          <pc:docMk/>
          <pc:sldMk cId="0" sldId="257"/>
        </pc:sldMkLst>
        <pc:spChg chg="mod">
          <ac:chgData name="Ansley, Carol (CCI-Atlanta)" userId="cbcdc21a-90c4-4b2f-81f7-da4165205229" providerId="ADAL" clId="{E19F722B-49B7-4DB5-902D-E5F5EAC11282}" dt="2024-03-06T16:43:52.809" v="20" actId="20577"/>
          <ac:spMkLst>
            <pc:docMk/>
            <pc:sldMk cId="0" sldId="257"/>
            <ac:spMk id="59" creationId="{00000000-0000-0000-0000-000000000000}"/>
          </ac:spMkLst>
        </pc:spChg>
      </pc:sldChg>
      <pc:sldChg chg="modSp mod">
        <pc:chgData name="Ansley, Carol (CCI-Atlanta)" userId="cbcdc21a-90c4-4b2f-81f7-da4165205229" providerId="ADAL" clId="{E19F722B-49B7-4DB5-902D-E5F5EAC11282}" dt="2024-03-06T16:44:23.903" v="22" actId="207"/>
        <pc:sldMkLst>
          <pc:docMk/>
          <pc:sldMk cId="434194369" sldId="2389"/>
        </pc:sldMkLst>
        <pc:spChg chg="mod">
          <ac:chgData name="Ansley, Carol (CCI-Atlanta)" userId="cbcdc21a-90c4-4b2f-81f7-da4165205229" providerId="ADAL" clId="{E19F722B-49B7-4DB5-902D-E5F5EAC11282}" dt="2024-03-06T16:44:23.903" v="22" actId="207"/>
          <ac:spMkLst>
            <pc:docMk/>
            <pc:sldMk cId="434194369" sldId="2389"/>
            <ac:spMk id="2" creationId="{F3220D77-4B90-B742-B74B-6BD78C0D50E7}"/>
          </ac:spMkLst>
        </pc:spChg>
        <pc:spChg chg="mod">
          <ac:chgData name="Ansley, Carol (CCI-Atlanta)" userId="cbcdc21a-90c4-4b2f-81f7-da4165205229" providerId="ADAL" clId="{E19F722B-49B7-4DB5-902D-E5F5EAC11282}" dt="2024-03-06T16:44:23.903" v="22" actId="207"/>
          <ac:spMkLst>
            <pc:docMk/>
            <pc:sldMk cId="434194369" sldId="2389"/>
            <ac:spMk id="3" creationId="{D9119F4E-FC06-F646-87EB-EF12912A7052}"/>
          </ac:spMkLst>
        </pc:spChg>
      </pc:sldChg>
      <pc:sldChg chg="modSp add mod">
        <pc:chgData name="Ansley, Carol (CCI-Atlanta)" userId="cbcdc21a-90c4-4b2f-81f7-da4165205229" providerId="ADAL" clId="{E19F722B-49B7-4DB5-902D-E5F5EAC11282}" dt="2024-03-06T16:50:50.967" v="184" actId="20577"/>
        <pc:sldMkLst>
          <pc:docMk/>
          <pc:sldMk cId="3777458571" sldId="2391"/>
        </pc:sldMkLst>
        <pc:spChg chg="mod">
          <ac:chgData name="Ansley, Carol (CCI-Atlanta)" userId="cbcdc21a-90c4-4b2f-81f7-da4165205229" providerId="ADAL" clId="{E19F722B-49B7-4DB5-902D-E5F5EAC11282}" dt="2024-03-06T16:44:55.272" v="34" actId="20577"/>
          <ac:spMkLst>
            <pc:docMk/>
            <pc:sldMk cId="3777458571" sldId="2391"/>
            <ac:spMk id="2" creationId="{F3220D77-4B90-B742-B74B-6BD78C0D50E7}"/>
          </ac:spMkLst>
        </pc:spChg>
        <pc:spChg chg="mod">
          <ac:chgData name="Ansley, Carol (CCI-Atlanta)" userId="cbcdc21a-90c4-4b2f-81f7-da4165205229" providerId="ADAL" clId="{E19F722B-49B7-4DB5-902D-E5F5EAC11282}" dt="2024-03-06T16:50:50.967" v="184" actId="20577"/>
          <ac:spMkLst>
            <pc:docMk/>
            <pc:sldMk cId="3777458571" sldId="2391"/>
            <ac:spMk id="3" creationId="{D9119F4E-FC06-F646-87EB-EF12912A7052}"/>
          </ac:spMkLst>
        </pc:spChg>
      </pc:sldChg>
      <pc:sldMasterChg chg="modSp mod">
        <pc:chgData name="Ansley, Carol (CCI-Atlanta)" userId="cbcdc21a-90c4-4b2f-81f7-da4165205229" providerId="ADAL" clId="{E19F722B-49B7-4DB5-902D-E5F5EAC11282}" dt="2024-03-06T16:44:39.913" v="27" actId="20577"/>
        <pc:sldMasterMkLst>
          <pc:docMk/>
          <pc:sldMasterMk cId="0" sldId="2147483648"/>
        </pc:sldMasterMkLst>
        <pc:spChg chg="mod">
          <ac:chgData name="Ansley, Carol (CCI-Atlanta)" userId="cbcdc21a-90c4-4b2f-81f7-da4165205229" providerId="ADAL" clId="{E19F722B-49B7-4DB5-902D-E5F5EAC11282}" dt="2024-03-06T16:44:39.913" v="27" actId="20577"/>
          <ac:spMkLst>
            <pc:docMk/>
            <pc:sldMasterMk cId="0" sldId="2147483648"/>
            <ac:spMk id="2" creationId="{00000000-0000-0000-0000-000000000000}"/>
          </ac:spMkLst>
        </pc:spChg>
      </pc:sldMasterChg>
    </pc:docChg>
  </pc:docChgLst>
  <pc:docChgLst>
    <pc:chgData name="Ansley, Carol (CCI-Atlanta)" userId="cbcdc21a-90c4-4b2f-81f7-da4165205229" providerId="ADAL" clId="{96EA5DED-3F1D-4CB9-A06E-F24B22164E2D}"/>
    <pc:docChg chg="modMainMaster">
      <pc:chgData name="Ansley, Carol (CCI-Atlanta)" userId="cbcdc21a-90c4-4b2f-81f7-da4165205229" providerId="ADAL" clId="{96EA5DED-3F1D-4CB9-A06E-F24B22164E2D}" dt="2024-02-15T15:49:11.727" v="1" actId="20577"/>
      <pc:docMkLst>
        <pc:docMk/>
      </pc:docMkLst>
      <pc:sldMasterChg chg="modSp mod">
        <pc:chgData name="Ansley, Carol (CCI-Atlanta)" userId="cbcdc21a-90c4-4b2f-81f7-da4165205229" providerId="ADAL" clId="{96EA5DED-3F1D-4CB9-A06E-F24B22164E2D}" dt="2024-02-15T15:49:11.727" v="1" actId="20577"/>
        <pc:sldMasterMkLst>
          <pc:docMk/>
          <pc:sldMasterMk cId="0" sldId="2147483648"/>
        </pc:sldMasterMkLst>
        <pc:spChg chg="mod">
          <ac:chgData name="Ansley, Carol (CCI-Atlanta)" userId="cbcdc21a-90c4-4b2f-81f7-da4165205229" providerId="ADAL" clId="{96EA5DED-3F1D-4CB9-A06E-F24B22164E2D}" dt="2024-02-15T15:49:11.72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2024-03-07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March 7,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Plenary session planning:</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24/150r5 – Po-kai Huang – straw poll requested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774585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15,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23/68r1 – Duncan Ho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Huang – presented latest version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3419436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07,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23/1664r6 – Po-kai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06995367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a:t>
            </a:r>
            <a:r>
              <a:rPr lang="en-US">
                <a:solidFill>
                  <a:schemeClr val="bg1">
                    <a:lumMod val="50000"/>
                  </a:schemeClr>
                </a:solidFill>
              </a:rPr>
              <a:t>– January 31, </a:t>
            </a:r>
            <a:r>
              <a:rPr lang="en-US" dirty="0">
                <a:solidFill>
                  <a:schemeClr val="bg1">
                    <a:lumMod val="50000"/>
                  </a:schemeClr>
                </a:solidFill>
              </a:rPr>
              <a:t>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11384931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 7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16323</TotalTime>
  <Words>2170</Words>
  <Application>Microsoft Office PowerPoint</Application>
  <PresentationFormat>On-screen Show (4:3)</PresentationFormat>
  <Paragraphs>226</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March 7, 2024 </vt:lpstr>
      <vt:lpstr>TGbi Agenda – February 15, 2024 </vt:lpstr>
      <vt:lpstr>TGbi Agenda – February 07, 2024 </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259</cp:revision>
  <dcterms:modified xsi:type="dcterms:W3CDTF">2024-03-06T16:51:16Z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