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89" r:id="rId18"/>
    <p:sldId id="2390" r:id="rId19"/>
    <p:sldId id="2388" r:id="rId20"/>
    <p:sldId id="2377"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4" d="100"/>
          <a:sy n="114" d="100"/>
        </p:scale>
        <p:origin x="2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4538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February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4/0226r5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February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2024-02-13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February 15,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a:latin typeface="Times New Roman" panose="02020603050405020304" pitchFamily="18" charset="0"/>
                <a:cs typeface="Times New Roman" panose="02020603050405020304" pitchFamily="18" charset="0"/>
                <a:sym typeface="Arial"/>
              </a:rPr>
              <a:t>24/150r4 </a:t>
            </a:r>
            <a:r>
              <a:rPr lang="en-US" sz="1400" spc="-1" dirty="0">
                <a:latin typeface="Times New Roman" panose="02020603050405020304" pitchFamily="18" charset="0"/>
                <a:cs typeface="Times New Roman" panose="02020603050405020304" pitchFamily="18" charset="0"/>
                <a:sym typeface="Arial"/>
              </a:rPr>
              <a:t>– 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24/68r1 – Duncan Ho</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3419436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February 07,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23/1664r6 – Po-kai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24/150r4 – Po-kai - presented</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06995367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a:t>
            </a:r>
            <a:r>
              <a:rPr lang="en-US">
                <a:solidFill>
                  <a:schemeClr val="bg1">
                    <a:lumMod val="50000"/>
                  </a:schemeClr>
                </a:solidFill>
              </a:rPr>
              <a:t>– January 31, </a:t>
            </a:r>
            <a:r>
              <a:rPr lang="en-US" dirty="0">
                <a:solidFill>
                  <a:schemeClr val="bg1">
                    <a:lumMod val="50000"/>
                  </a:schemeClr>
                </a:solidFill>
              </a:rPr>
              <a:t>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Initial D0.1 Document</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24/0229r0 – proposed outline for discussion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24/222r1 – new submission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Motion #39 run on including 24/222r2 in D0.1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11384931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350" dirty="0">
                <a:solidFill>
                  <a:schemeClr val="tx1"/>
                </a:solidFill>
                <a:sym typeface="Arial"/>
              </a:rPr>
              <a:t>The Technical Editor is instructed to add to Draft 0.1 the following submission:</a:t>
            </a:r>
            <a:endParaRPr lang="en-US" sz="1350" dirty="0">
              <a:solidFill>
                <a:srgbClr val="262626"/>
              </a:solidFill>
              <a:latin typeface="Helvetica Neue" panose="02000503000000020004" pitchFamily="2" charset="0"/>
            </a:endParaRPr>
          </a:p>
          <a:p>
            <a:r>
              <a:rPr lang="en-US" sz="1350" dirty="0">
                <a:solidFill>
                  <a:srgbClr val="262626"/>
                </a:solidFill>
                <a:latin typeface="Helvetica Neue" panose="02000503000000020004" pitchFamily="2" charset="0"/>
              </a:rPr>
              <a:t>11-24-0222r2</a:t>
            </a:r>
          </a:p>
          <a:p>
            <a:endParaRPr lang="en-US" sz="1350" dirty="0">
              <a:solidFill>
                <a:srgbClr val="262626"/>
              </a:solidFill>
              <a:latin typeface="Helvetica Neue" panose="02000503000000020004" pitchFamily="2" charset="0"/>
            </a:endParaRPr>
          </a:p>
          <a:p>
            <a:r>
              <a:rPr lang="en-US" sz="1350" dirty="0"/>
              <a:t>Mover:  Duncan Ho</a:t>
            </a:r>
          </a:p>
          <a:p>
            <a:r>
              <a:rPr lang="en-US" sz="1350" dirty="0"/>
              <a:t>Second:  Stephane Baron</a:t>
            </a:r>
          </a:p>
          <a:p>
            <a:endParaRPr lang="en-US" sz="1350" dirty="0"/>
          </a:p>
          <a:p>
            <a:r>
              <a:rPr lang="en-US" sz="1350" dirty="0">
                <a:solidFill>
                  <a:srgbClr val="262626"/>
                </a:solidFill>
                <a:latin typeface="Helvetica Neue" panose="02000503000000020004" pitchFamily="2" charset="0"/>
              </a:rPr>
              <a:t>The secretary to include in the minutes that the expectation is that additional editorial clarifications and corrections will be done before a release for comment collection.</a:t>
            </a:r>
            <a:r>
              <a:rPr lang="en-US" sz="1350" dirty="0"/>
              <a:t> </a:t>
            </a:r>
          </a:p>
          <a:p>
            <a:r>
              <a:rPr lang="en-US" sz="1350" strike="sngStrike" dirty="0"/>
              <a:t>Approved by unanimous consent</a:t>
            </a:r>
            <a:r>
              <a:rPr lang="en-US" sz="1350" dirty="0"/>
              <a:t>,  10 Yes,  3 No,  9 A, Motion passes (provisionally)</a:t>
            </a:r>
          </a:p>
        </p:txBody>
      </p:sp>
    </p:spTree>
    <p:extLst>
      <p:ext uri="{BB962C8B-B14F-4D97-AF65-F5344CB8AC3E}">
        <p14:creationId xmlns:p14="http://schemas.microsoft.com/office/powerpoint/2010/main" val="1592652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March 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February 15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16265</TotalTime>
  <Words>2112</Words>
  <Application>Microsoft Office PowerPoint</Application>
  <PresentationFormat>On-screen Show (4:3)</PresentationFormat>
  <Paragraphs>207</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February 15, 2024 </vt:lpstr>
      <vt:lpstr>TGbi Agenda – February 07, 2024 </vt:lpstr>
      <vt:lpstr>TGbi Agenda – January 31, 2024 </vt:lpstr>
      <vt:lpstr>Motion # 39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258</cp:revision>
  <dcterms:modified xsi:type="dcterms:W3CDTF">2024-02-15T13:52:02Z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