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0.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0"/>
  </p:notesMasterIdLst>
  <p:handoutMasterIdLst>
    <p:handoutMasterId r:id="rId81"/>
  </p:handoutMasterIdLst>
  <p:sldIdLst>
    <p:sldId id="256" r:id="rId2"/>
    <p:sldId id="265" r:id="rId3"/>
    <p:sldId id="2566" r:id="rId4"/>
    <p:sldId id="257" r:id="rId5"/>
    <p:sldId id="2366" r:id="rId6"/>
    <p:sldId id="2367" r:id="rId7"/>
    <p:sldId id="267" r:id="rId8"/>
    <p:sldId id="268" r:id="rId9"/>
    <p:sldId id="269" r:id="rId10"/>
    <p:sldId id="270" r:id="rId11"/>
    <p:sldId id="271" r:id="rId12"/>
    <p:sldId id="276" r:id="rId13"/>
    <p:sldId id="407" r:id="rId14"/>
    <p:sldId id="408" r:id="rId15"/>
    <p:sldId id="409" r:id="rId16"/>
    <p:sldId id="410" r:id="rId17"/>
    <p:sldId id="411" r:id="rId18"/>
    <p:sldId id="412" r:id="rId19"/>
    <p:sldId id="413" r:id="rId20"/>
    <p:sldId id="272" r:id="rId21"/>
    <p:sldId id="414" r:id="rId22"/>
    <p:sldId id="415" r:id="rId23"/>
    <p:sldId id="569" r:id="rId24"/>
    <p:sldId id="345" r:id="rId25"/>
    <p:sldId id="2674" r:id="rId26"/>
    <p:sldId id="690" r:id="rId27"/>
    <p:sldId id="694" r:id="rId28"/>
    <p:sldId id="2568" r:id="rId29"/>
    <p:sldId id="2672" r:id="rId30"/>
    <p:sldId id="2671" r:id="rId31"/>
    <p:sldId id="679" r:id="rId32"/>
    <p:sldId id="680" r:id="rId33"/>
    <p:sldId id="2530" r:id="rId34"/>
    <p:sldId id="2531" r:id="rId35"/>
    <p:sldId id="2533" r:id="rId36"/>
    <p:sldId id="2673" r:id="rId37"/>
    <p:sldId id="2535" r:id="rId38"/>
    <p:sldId id="2536" r:id="rId39"/>
    <p:sldId id="2537" r:id="rId40"/>
    <p:sldId id="2551" r:id="rId41"/>
    <p:sldId id="2527" r:id="rId42"/>
    <p:sldId id="2675" r:id="rId43"/>
    <p:sldId id="2676" r:id="rId44"/>
    <p:sldId id="2677" r:id="rId45"/>
    <p:sldId id="2678" r:id="rId46"/>
    <p:sldId id="2679" r:id="rId47"/>
    <p:sldId id="2659" r:id="rId48"/>
    <p:sldId id="2660" r:id="rId49"/>
    <p:sldId id="2661" r:id="rId50"/>
    <p:sldId id="2668" r:id="rId51"/>
    <p:sldId id="2680" r:id="rId52"/>
    <p:sldId id="2585" r:id="rId53"/>
    <p:sldId id="2666" r:id="rId54"/>
    <p:sldId id="2667" r:id="rId55"/>
    <p:sldId id="2651" r:id="rId56"/>
    <p:sldId id="2652" r:id="rId57"/>
    <p:sldId id="2681" r:id="rId58"/>
    <p:sldId id="2653" r:id="rId59"/>
    <p:sldId id="2655" r:id="rId60"/>
    <p:sldId id="2656" r:id="rId61"/>
    <p:sldId id="2657" r:id="rId62"/>
    <p:sldId id="2658" r:id="rId63"/>
    <p:sldId id="2552" r:id="rId64"/>
    <p:sldId id="315" r:id="rId65"/>
    <p:sldId id="312" r:id="rId66"/>
    <p:sldId id="318" r:id="rId67"/>
    <p:sldId id="472" r:id="rId68"/>
    <p:sldId id="473" r:id="rId69"/>
    <p:sldId id="474" r:id="rId70"/>
    <p:sldId id="480" r:id="rId71"/>
    <p:sldId id="259" r:id="rId72"/>
    <p:sldId id="260" r:id="rId73"/>
    <p:sldId id="261" r:id="rId74"/>
    <p:sldId id="2525" r:id="rId75"/>
    <p:sldId id="2555" r:id="rId76"/>
    <p:sldId id="2556" r:id="rId77"/>
    <p:sldId id="2557" r:id="rId78"/>
    <p:sldId id="2558" r:id="rId7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Main" id="{F1D38888-79E6-4B8F-A7E5-96BDED502F2F}">
          <p14:sldIdLst>
            <p14:sldId id="256"/>
            <p14:sldId id="265"/>
            <p14:sldId id="2566"/>
            <p14:sldId id="257"/>
            <p14:sldId id="2366"/>
            <p14:sldId id="2367"/>
            <p14:sldId id="267"/>
            <p14:sldId id="268"/>
            <p14:sldId id="269"/>
            <p14:sldId id="270"/>
            <p14:sldId id="271"/>
            <p14:sldId id="276"/>
            <p14:sldId id="407"/>
            <p14:sldId id="408"/>
            <p14:sldId id="409"/>
            <p14:sldId id="410"/>
            <p14:sldId id="411"/>
            <p14:sldId id="412"/>
            <p14:sldId id="413"/>
            <p14:sldId id="272"/>
            <p14:sldId id="414"/>
            <p14:sldId id="415"/>
            <p14:sldId id="569"/>
            <p14:sldId id="345"/>
            <p14:sldId id="2674"/>
          </p14:sldIdLst>
        </p14:section>
        <p14:section name="March 11th - March IEEE Plenary meeting" id="{DE843586-E506-4D30-A655-52B441F0114A}">
          <p14:sldIdLst>
            <p14:sldId id="690"/>
            <p14:sldId id="694"/>
            <p14:sldId id="2568"/>
            <p14:sldId id="2672"/>
            <p14:sldId id="2671"/>
            <p14:sldId id="679"/>
            <p14:sldId id="680"/>
          </p14:sldIdLst>
        </p14:section>
        <p14:section name="March 12th - March IEEE Plenary meeting" id="{D686ED55-D2EA-43E3-A87F-725BDBE41CF2}">
          <p14:sldIdLst>
            <p14:sldId id="2530"/>
            <p14:sldId id="2531"/>
            <p14:sldId id="2533"/>
            <p14:sldId id="2673"/>
            <p14:sldId id="2535"/>
          </p14:sldIdLst>
        </p14:section>
        <p14:section name="March 13th - March IEEE Plenary meeting" id="{8E838D38-B45C-442C-8603-25CE94919C41}">
          <p14:sldIdLst>
            <p14:sldId id="2536"/>
            <p14:sldId id="2537"/>
            <p14:sldId id="2551"/>
            <p14:sldId id="2527"/>
          </p14:sldIdLst>
        </p14:section>
        <p14:section name="March 14th AM2 - March IEEE Plenary meeting" id="{492F3795-E898-442D-B3B2-67D17FBA806D}">
          <p14:sldIdLst>
            <p14:sldId id="2675"/>
            <p14:sldId id="2676"/>
            <p14:sldId id="2677"/>
            <p14:sldId id="2678"/>
            <p14:sldId id="2679"/>
          </p14:sldIdLst>
        </p14:section>
        <p14:section name="March 14th PM1 - March IEEE Plenary meeting" id="{05B24CC9-B4F8-429C-BEB2-F768EEF9F95C}">
          <p14:sldIdLst>
            <p14:sldId id="2659"/>
            <p14:sldId id="2660"/>
            <p14:sldId id="2661"/>
            <p14:sldId id="2668"/>
            <p14:sldId id="2680"/>
            <p14:sldId id="2585"/>
            <p14:sldId id="2666"/>
            <p14:sldId id="2667"/>
          </p14:sldIdLst>
        </p14:section>
        <p14:section name="March 14th - March IEEE Plenary meeting" id="{ED07B73E-3417-4C27-85C9-944D735BB0CE}">
          <p14:sldIdLst/>
        </p14:section>
        <p14:section name="April 30th Telecon" id="{81CF3F60-1D46-480B-B4E4-FD3CA087846D}">
          <p14:sldIdLst>
            <p14:sldId id="2651"/>
            <p14:sldId id="2652"/>
            <p14:sldId id="2681"/>
            <p14:sldId id="2653"/>
            <p14:sldId id="2655"/>
            <p14:sldId id="2656"/>
            <p14:sldId id="2657"/>
            <p14:sldId id="2658"/>
          </p14:sldIdLst>
        </p14:section>
        <p14:section name="Backup" id="{62682A0D-7317-4EE9-B56C-63AD74488E19}">
          <p14:sldIdLst>
            <p14:sldId id="2552"/>
            <p14:sldId id="315"/>
            <p14:sldId id="312"/>
            <p14:sldId id="318"/>
            <p14:sldId id="472"/>
            <p14:sldId id="473"/>
            <p14:sldId id="474"/>
            <p14:sldId id="480"/>
            <p14:sldId id="259"/>
            <p14:sldId id="260"/>
            <p14:sldId id="261"/>
            <p14:sldId id="2525"/>
          </p14:sldIdLst>
        </p14:section>
        <p14:section name="June 20th Telecon" id="{2BA70FBB-2DF2-4AB9-8CE1-BD33A7EA639A}">
          <p14:sldIdLst>
            <p14:sldId id="2555"/>
            <p14:sldId id="2556"/>
            <p14:sldId id="2557"/>
            <p14:sldId id="2558"/>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C286738-0977-4173-A917-0FA5A04D73AA}" v="183" dt="2024-04-29T17:42:38.310"/>
  </p1510:revLst>
</p1510:revInfo>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494" autoAdjust="0"/>
    <p:restoredTop sz="96807" autoAdjust="0"/>
  </p:normalViewPr>
  <p:slideViewPr>
    <p:cSldViewPr>
      <p:cViewPr varScale="1">
        <p:scale>
          <a:sx n="107" d="100"/>
          <a:sy n="107" d="100"/>
        </p:scale>
        <p:origin x="114" y="102"/>
      </p:cViewPr>
      <p:guideLst>
        <p:guide orient="horz" pos="2160"/>
        <p:guide pos="3840"/>
      </p:guideLst>
    </p:cSldViewPr>
  </p:slideViewPr>
  <p:outlineViewPr>
    <p:cViewPr varScale="1">
      <p:scale>
        <a:sx n="170" d="200"/>
        <a:sy n="170" d="200"/>
      </p:scale>
      <p:origin x="0" y="0"/>
    </p:cViewPr>
  </p:outlineViewPr>
  <p:notesTextViewPr>
    <p:cViewPr>
      <p:scale>
        <a:sx n="3" d="2"/>
        <a:sy n="3" d="2"/>
      </p:scale>
      <p:origin x="0" y="0"/>
    </p:cViewPr>
  </p:notesTextViewPr>
  <p:notesViewPr>
    <p:cSldViewPr>
      <p:cViewPr varScale="1">
        <p:scale>
          <a:sx n="83" d="100"/>
          <a:sy n="83" d="100"/>
        </p:scale>
        <p:origin x="3834"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theme" Target="theme/theme1.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notesMaster" Target="notesMasters/notesMaster1.xml"/><Relationship Id="rId85"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handoutMaster" Target="handoutMasters/handoutMaster1.xml"/><Relationship Id="rId86"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microsoft.com/office/2015/10/relationships/revisionInfo" Target="revisionInfo.xml"/><Relationship Id="rId61" Type="http://schemas.openxmlformats.org/officeDocument/2006/relationships/slide" Target="slides/slide60.xml"/><Relationship Id="rId82"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gev, Jonathan" userId="7c67a1b0-8725-4553-8055-0888dbcaef94" providerId="ADAL" clId="{7C286738-0977-4173-A917-0FA5A04D73AA}"/>
    <pc:docChg chg="undo redo custSel addSld delSld modSld modMainMaster modSection">
      <pc:chgData name="Segev, Jonathan" userId="7c67a1b0-8725-4553-8055-0888dbcaef94" providerId="ADAL" clId="{7C286738-0977-4173-A917-0FA5A04D73AA}" dt="2024-04-29T17:42:59.676" v="806" actId="20577"/>
      <pc:docMkLst>
        <pc:docMk/>
      </pc:docMkLst>
      <pc:sldChg chg="modSp mod">
        <pc:chgData name="Segev, Jonathan" userId="7c67a1b0-8725-4553-8055-0888dbcaef94" providerId="ADAL" clId="{7C286738-0977-4173-A917-0FA5A04D73AA}" dt="2024-04-29T17:32:24.587" v="567"/>
        <pc:sldMkLst>
          <pc:docMk/>
          <pc:sldMk cId="0" sldId="256"/>
        </pc:sldMkLst>
        <pc:spChg chg="mod">
          <ac:chgData name="Segev, Jonathan" userId="7c67a1b0-8725-4553-8055-0888dbcaef94" providerId="ADAL" clId="{7C286738-0977-4173-A917-0FA5A04D73AA}" dt="2024-04-29T17:32:24.587" v="567"/>
          <ac:spMkLst>
            <pc:docMk/>
            <pc:sldMk cId="0" sldId="256"/>
            <ac:spMk id="6" creationId="{00000000-0000-0000-0000-000000000000}"/>
          </ac:spMkLst>
        </pc:spChg>
        <pc:spChg chg="mod">
          <ac:chgData name="Segev, Jonathan" userId="7c67a1b0-8725-4553-8055-0888dbcaef94" providerId="ADAL" clId="{7C286738-0977-4173-A917-0FA5A04D73AA}" dt="2024-04-29T17:32:24.587" v="567"/>
          <ac:spMkLst>
            <pc:docMk/>
            <pc:sldMk cId="0" sldId="256"/>
            <ac:spMk id="7" creationId="{00000000-0000-0000-0000-000000000000}"/>
          </ac:spMkLst>
        </pc:spChg>
        <pc:spChg chg="mod">
          <ac:chgData name="Segev, Jonathan" userId="7c67a1b0-8725-4553-8055-0888dbcaef94" providerId="ADAL" clId="{7C286738-0977-4173-A917-0FA5A04D73AA}" dt="2024-04-29T17:32:24.587" v="567"/>
          <ac:spMkLst>
            <pc:docMk/>
            <pc:sldMk cId="0" sldId="256"/>
            <ac:spMk id="8" creationId="{00000000-0000-0000-0000-000000000000}"/>
          </ac:spMkLst>
        </pc:spChg>
        <pc:spChg chg="mod">
          <ac:chgData name="Segev, Jonathan" userId="7c67a1b0-8725-4553-8055-0888dbcaef94" providerId="ADAL" clId="{7C286738-0977-4173-A917-0FA5A04D73AA}" dt="2024-04-29T16:57:29.371" v="17" actId="20577"/>
          <ac:spMkLst>
            <pc:docMk/>
            <pc:sldMk cId="0" sldId="256"/>
            <ac:spMk id="3074" creationId="{00000000-0000-0000-0000-000000000000}"/>
          </ac:spMkLst>
        </pc:spChg>
      </pc:sldChg>
      <pc:sldChg chg="modSp">
        <pc:chgData name="Segev, Jonathan" userId="7c67a1b0-8725-4553-8055-0888dbcaef94" providerId="ADAL" clId="{7C286738-0977-4173-A917-0FA5A04D73AA}" dt="2024-04-29T17:32:24.587" v="567"/>
        <pc:sldMkLst>
          <pc:docMk/>
          <pc:sldMk cId="0" sldId="257"/>
        </pc:sldMkLst>
        <pc:spChg chg="mod">
          <ac:chgData name="Segev, Jonathan" userId="7c67a1b0-8725-4553-8055-0888dbcaef94" providerId="ADAL" clId="{7C286738-0977-4173-A917-0FA5A04D73AA}" dt="2024-04-29T17:27:04.270" v="484"/>
          <ac:spMkLst>
            <pc:docMk/>
            <pc:sldMk cId="0" sldId="257"/>
            <ac:spMk id="4" creationId="{00000000-0000-0000-0000-000000000000}"/>
          </ac:spMkLst>
        </pc:spChg>
        <pc:spChg chg="mod">
          <ac:chgData name="Segev, Jonathan" userId="7c67a1b0-8725-4553-8055-0888dbcaef94" providerId="ADAL" clId="{7C286738-0977-4173-A917-0FA5A04D73AA}" dt="2024-04-29T17:27:04.270" v="484"/>
          <ac:spMkLst>
            <pc:docMk/>
            <pc:sldMk cId="0" sldId="257"/>
            <ac:spMk id="5" creationId="{00000000-0000-0000-0000-000000000000}"/>
          </ac:spMkLst>
        </pc:spChg>
        <pc:spChg chg="mod">
          <ac:chgData name="Segev, Jonathan" userId="7c67a1b0-8725-4553-8055-0888dbcaef94" providerId="ADAL" clId="{7C286738-0977-4173-A917-0FA5A04D73AA}" dt="2024-04-29T17:27:04.270" v="484"/>
          <ac:spMkLst>
            <pc:docMk/>
            <pc:sldMk cId="0" sldId="257"/>
            <ac:spMk id="6" creationId="{00000000-0000-0000-0000-000000000000}"/>
          </ac:spMkLst>
        </pc:spChg>
        <pc:spChg chg="mod">
          <ac:chgData name="Segev, Jonathan" userId="7c67a1b0-8725-4553-8055-0888dbcaef94" providerId="ADAL" clId="{7C286738-0977-4173-A917-0FA5A04D73AA}" dt="2024-04-29T17:32:24.587" v="567"/>
          <ac:spMkLst>
            <pc:docMk/>
            <pc:sldMk cId="0" sldId="257"/>
            <ac:spMk id="4097" creationId="{00000000-0000-0000-0000-000000000000}"/>
          </ac:spMkLst>
        </pc:spChg>
      </pc:sldChg>
      <pc:sldChg chg="modSp">
        <pc:chgData name="Segev, Jonathan" userId="7c67a1b0-8725-4553-8055-0888dbcaef94" providerId="ADAL" clId="{7C286738-0977-4173-A917-0FA5A04D73AA}" dt="2024-04-29T17:32:24.587" v="567"/>
        <pc:sldMkLst>
          <pc:docMk/>
          <pc:sldMk cId="0" sldId="259"/>
        </pc:sldMkLst>
        <pc:spChg chg="mod">
          <ac:chgData name="Segev, Jonathan" userId="7c67a1b0-8725-4553-8055-0888dbcaef94" providerId="ADAL" clId="{7C286738-0977-4173-A917-0FA5A04D73AA}" dt="2024-04-29T17:27:04.270" v="484"/>
          <ac:spMkLst>
            <pc:docMk/>
            <pc:sldMk cId="0" sldId="259"/>
            <ac:spMk id="4" creationId="{00000000-0000-0000-0000-000000000000}"/>
          </ac:spMkLst>
        </pc:spChg>
        <pc:spChg chg="mod">
          <ac:chgData name="Segev, Jonathan" userId="7c67a1b0-8725-4553-8055-0888dbcaef94" providerId="ADAL" clId="{7C286738-0977-4173-A917-0FA5A04D73AA}" dt="2024-04-29T17:27:04.270" v="484"/>
          <ac:spMkLst>
            <pc:docMk/>
            <pc:sldMk cId="0" sldId="259"/>
            <ac:spMk id="5" creationId="{00000000-0000-0000-0000-000000000000}"/>
          </ac:spMkLst>
        </pc:spChg>
        <pc:spChg chg="mod">
          <ac:chgData name="Segev, Jonathan" userId="7c67a1b0-8725-4553-8055-0888dbcaef94" providerId="ADAL" clId="{7C286738-0977-4173-A917-0FA5A04D73AA}" dt="2024-04-29T17:27:04.270" v="484"/>
          <ac:spMkLst>
            <pc:docMk/>
            <pc:sldMk cId="0" sldId="259"/>
            <ac:spMk id="6" creationId="{00000000-0000-0000-0000-000000000000}"/>
          </ac:spMkLst>
        </pc:spChg>
        <pc:spChg chg="mod">
          <ac:chgData name="Segev, Jonathan" userId="7c67a1b0-8725-4553-8055-0888dbcaef94" providerId="ADAL" clId="{7C286738-0977-4173-A917-0FA5A04D73AA}" dt="2024-04-29T17:32:24.587" v="567"/>
          <ac:spMkLst>
            <pc:docMk/>
            <pc:sldMk cId="0" sldId="259"/>
            <ac:spMk id="6145" creationId="{00000000-0000-0000-0000-000000000000}"/>
          </ac:spMkLst>
        </pc:spChg>
        <pc:spChg chg="mod">
          <ac:chgData name="Segev, Jonathan" userId="7c67a1b0-8725-4553-8055-0888dbcaef94" providerId="ADAL" clId="{7C286738-0977-4173-A917-0FA5A04D73AA}" dt="2024-04-29T17:32:24.587" v="567"/>
          <ac:spMkLst>
            <pc:docMk/>
            <pc:sldMk cId="0" sldId="259"/>
            <ac:spMk id="6146" creationId="{00000000-0000-0000-0000-000000000000}"/>
          </ac:spMkLst>
        </pc:spChg>
      </pc:sldChg>
      <pc:sldChg chg="modSp">
        <pc:chgData name="Segev, Jonathan" userId="7c67a1b0-8725-4553-8055-0888dbcaef94" providerId="ADAL" clId="{7C286738-0977-4173-A917-0FA5A04D73AA}" dt="2024-04-29T17:32:24.587" v="567"/>
        <pc:sldMkLst>
          <pc:docMk/>
          <pc:sldMk cId="0" sldId="260"/>
        </pc:sldMkLst>
        <pc:spChg chg="mod">
          <ac:chgData name="Segev, Jonathan" userId="7c67a1b0-8725-4553-8055-0888dbcaef94" providerId="ADAL" clId="{7C286738-0977-4173-A917-0FA5A04D73AA}" dt="2024-04-29T17:27:04.270" v="484"/>
          <ac:spMkLst>
            <pc:docMk/>
            <pc:sldMk cId="0" sldId="260"/>
            <ac:spMk id="4" creationId="{00000000-0000-0000-0000-000000000000}"/>
          </ac:spMkLst>
        </pc:spChg>
        <pc:spChg chg="mod">
          <ac:chgData name="Segev, Jonathan" userId="7c67a1b0-8725-4553-8055-0888dbcaef94" providerId="ADAL" clId="{7C286738-0977-4173-A917-0FA5A04D73AA}" dt="2024-04-29T17:27:04.270" v="484"/>
          <ac:spMkLst>
            <pc:docMk/>
            <pc:sldMk cId="0" sldId="260"/>
            <ac:spMk id="5" creationId="{00000000-0000-0000-0000-000000000000}"/>
          </ac:spMkLst>
        </pc:spChg>
        <pc:spChg chg="mod">
          <ac:chgData name="Segev, Jonathan" userId="7c67a1b0-8725-4553-8055-0888dbcaef94" providerId="ADAL" clId="{7C286738-0977-4173-A917-0FA5A04D73AA}" dt="2024-04-29T17:27:04.270" v="484"/>
          <ac:spMkLst>
            <pc:docMk/>
            <pc:sldMk cId="0" sldId="260"/>
            <ac:spMk id="6" creationId="{00000000-0000-0000-0000-000000000000}"/>
          </ac:spMkLst>
        </pc:spChg>
        <pc:spChg chg="mod">
          <ac:chgData name="Segev, Jonathan" userId="7c67a1b0-8725-4553-8055-0888dbcaef94" providerId="ADAL" clId="{7C286738-0977-4173-A917-0FA5A04D73AA}" dt="2024-04-29T17:32:24.587" v="567"/>
          <ac:spMkLst>
            <pc:docMk/>
            <pc:sldMk cId="0" sldId="260"/>
            <ac:spMk id="7169" creationId="{00000000-0000-0000-0000-000000000000}"/>
          </ac:spMkLst>
        </pc:spChg>
        <pc:spChg chg="mod">
          <ac:chgData name="Segev, Jonathan" userId="7c67a1b0-8725-4553-8055-0888dbcaef94" providerId="ADAL" clId="{7C286738-0977-4173-A917-0FA5A04D73AA}" dt="2024-04-29T17:32:24.587" v="567"/>
          <ac:spMkLst>
            <pc:docMk/>
            <pc:sldMk cId="0" sldId="260"/>
            <ac:spMk id="7170" creationId="{00000000-0000-0000-0000-000000000000}"/>
          </ac:spMkLst>
        </pc:spChg>
      </pc:sldChg>
      <pc:sldChg chg="modSp">
        <pc:chgData name="Segev, Jonathan" userId="7c67a1b0-8725-4553-8055-0888dbcaef94" providerId="ADAL" clId="{7C286738-0977-4173-A917-0FA5A04D73AA}" dt="2024-04-29T17:32:24.587" v="567"/>
        <pc:sldMkLst>
          <pc:docMk/>
          <pc:sldMk cId="0" sldId="261"/>
        </pc:sldMkLst>
        <pc:spChg chg="mod">
          <ac:chgData name="Segev, Jonathan" userId="7c67a1b0-8725-4553-8055-0888dbcaef94" providerId="ADAL" clId="{7C286738-0977-4173-A917-0FA5A04D73AA}" dt="2024-04-29T17:27:04.270" v="484"/>
          <ac:spMkLst>
            <pc:docMk/>
            <pc:sldMk cId="0" sldId="261"/>
            <ac:spMk id="4" creationId="{00000000-0000-0000-0000-000000000000}"/>
          </ac:spMkLst>
        </pc:spChg>
        <pc:spChg chg="mod">
          <ac:chgData name="Segev, Jonathan" userId="7c67a1b0-8725-4553-8055-0888dbcaef94" providerId="ADAL" clId="{7C286738-0977-4173-A917-0FA5A04D73AA}" dt="2024-04-29T17:27:04.270" v="484"/>
          <ac:spMkLst>
            <pc:docMk/>
            <pc:sldMk cId="0" sldId="261"/>
            <ac:spMk id="5" creationId="{00000000-0000-0000-0000-000000000000}"/>
          </ac:spMkLst>
        </pc:spChg>
        <pc:spChg chg="mod">
          <ac:chgData name="Segev, Jonathan" userId="7c67a1b0-8725-4553-8055-0888dbcaef94" providerId="ADAL" clId="{7C286738-0977-4173-A917-0FA5A04D73AA}" dt="2024-04-29T17:27:04.270" v="484"/>
          <ac:spMkLst>
            <pc:docMk/>
            <pc:sldMk cId="0" sldId="261"/>
            <ac:spMk id="6" creationId="{00000000-0000-0000-0000-000000000000}"/>
          </ac:spMkLst>
        </pc:spChg>
        <pc:spChg chg="mod">
          <ac:chgData name="Segev, Jonathan" userId="7c67a1b0-8725-4553-8055-0888dbcaef94" providerId="ADAL" clId="{7C286738-0977-4173-A917-0FA5A04D73AA}" dt="2024-04-29T17:32:24.587" v="567"/>
          <ac:spMkLst>
            <pc:docMk/>
            <pc:sldMk cId="0" sldId="261"/>
            <ac:spMk id="8193" creationId="{00000000-0000-0000-0000-000000000000}"/>
          </ac:spMkLst>
        </pc:spChg>
        <pc:spChg chg="mod">
          <ac:chgData name="Segev, Jonathan" userId="7c67a1b0-8725-4553-8055-0888dbcaef94" providerId="ADAL" clId="{7C286738-0977-4173-A917-0FA5A04D73AA}" dt="2024-04-29T17:32:24.587" v="567"/>
          <ac:spMkLst>
            <pc:docMk/>
            <pc:sldMk cId="0" sldId="261"/>
            <ac:spMk id="8194" creationId="{00000000-0000-0000-0000-000000000000}"/>
          </ac:spMkLst>
        </pc:spChg>
      </pc:sldChg>
      <pc:sldChg chg="modSp modTransition">
        <pc:chgData name="Segev, Jonathan" userId="7c67a1b0-8725-4553-8055-0888dbcaef94" providerId="ADAL" clId="{7C286738-0977-4173-A917-0FA5A04D73AA}" dt="2024-04-29T17:32:24.587" v="567"/>
        <pc:sldMkLst>
          <pc:docMk/>
          <pc:sldMk cId="1558500835" sldId="265"/>
        </pc:sldMkLst>
        <pc:spChg chg="mod">
          <ac:chgData name="Segev, Jonathan" userId="7c67a1b0-8725-4553-8055-0888dbcaef94" providerId="ADAL" clId="{7C286738-0977-4173-A917-0FA5A04D73AA}" dt="2024-04-29T17:27:04.270" v="484"/>
          <ac:spMkLst>
            <pc:docMk/>
            <pc:sldMk cId="1558500835" sldId="265"/>
            <ac:spMk id="4" creationId="{00000000-0000-0000-0000-000000000000}"/>
          </ac:spMkLst>
        </pc:spChg>
        <pc:spChg chg="mod">
          <ac:chgData name="Segev, Jonathan" userId="7c67a1b0-8725-4553-8055-0888dbcaef94" providerId="ADAL" clId="{7C286738-0977-4173-A917-0FA5A04D73AA}" dt="2024-04-29T17:27:04.270" v="484"/>
          <ac:spMkLst>
            <pc:docMk/>
            <pc:sldMk cId="1558500835" sldId="265"/>
            <ac:spMk id="5" creationId="{00000000-0000-0000-0000-000000000000}"/>
          </ac:spMkLst>
        </pc:spChg>
        <pc:spChg chg="mod">
          <ac:chgData name="Segev, Jonathan" userId="7c67a1b0-8725-4553-8055-0888dbcaef94" providerId="ADAL" clId="{7C286738-0977-4173-A917-0FA5A04D73AA}" dt="2024-04-29T17:27:04.270" v="484"/>
          <ac:spMkLst>
            <pc:docMk/>
            <pc:sldMk cId="1558500835" sldId="265"/>
            <ac:spMk id="6" creationId="{00000000-0000-0000-0000-000000000000}"/>
          </ac:spMkLst>
        </pc:spChg>
      </pc:sldChg>
      <pc:sldChg chg="modSp modTransition">
        <pc:chgData name="Segev, Jonathan" userId="7c67a1b0-8725-4553-8055-0888dbcaef94" providerId="ADAL" clId="{7C286738-0977-4173-A917-0FA5A04D73AA}" dt="2024-04-29T17:32:24.587" v="567"/>
        <pc:sldMkLst>
          <pc:docMk/>
          <pc:sldMk cId="417481050" sldId="267"/>
        </pc:sldMkLst>
        <pc:spChg chg="mod">
          <ac:chgData name="Segev, Jonathan" userId="7c67a1b0-8725-4553-8055-0888dbcaef94" providerId="ADAL" clId="{7C286738-0977-4173-A917-0FA5A04D73AA}" dt="2024-04-29T17:32:24.587" v="567"/>
          <ac:spMkLst>
            <pc:docMk/>
            <pc:sldMk cId="417481050" sldId="267"/>
            <ac:spMk id="2" creationId="{00000000-0000-0000-0000-000000000000}"/>
          </ac:spMkLst>
        </pc:spChg>
        <pc:spChg chg="mod">
          <ac:chgData name="Segev, Jonathan" userId="7c67a1b0-8725-4553-8055-0888dbcaef94" providerId="ADAL" clId="{7C286738-0977-4173-A917-0FA5A04D73AA}" dt="2024-04-29T17:32:24.587" v="567"/>
          <ac:spMkLst>
            <pc:docMk/>
            <pc:sldMk cId="417481050" sldId="267"/>
            <ac:spMk id="3" creationId="{00000000-0000-0000-0000-000000000000}"/>
          </ac:spMkLst>
        </pc:spChg>
        <pc:spChg chg="mod">
          <ac:chgData name="Segev, Jonathan" userId="7c67a1b0-8725-4553-8055-0888dbcaef94" providerId="ADAL" clId="{7C286738-0977-4173-A917-0FA5A04D73AA}" dt="2024-04-29T17:27:04.270" v="484"/>
          <ac:spMkLst>
            <pc:docMk/>
            <pc:sldMk cId="417481050" sldId="267"/>
            <ac:spMk id="4" creationId="{00000000-0000-0000-0000-000000000000}"/>
          </ac:spMkLst>
        </pc:spChg>
        <pc:spChg chg="mod">
          <ac:chgData name="Segev, Jonathan" userId="7c67a1b0-8725-4553-8055-0888dbcaef94" providerId="ADAL" clId="{7C286738-0977-4173-A917-0FA5A04D73AA}" dt="2024-04-29T17:27:04.270" v="484"/>
          <ac:spMkLst>
            <pc:docMk/>
            <pc:sldMk cId="417481050" sldId="267"/>
            <ac:spMk id="5" creationId="{00000000-0000-0000-0000-000000000000}"/>
          </ac:spMkLst>
        </pc:spChg>
        <pc:spChg chg="mod">
          <ac:chgData name="Segev, Jonathan" userId="7c67a1b0-8725-4553-8055-0888dbcaef94" providerId="ADAL" clId="{7C286738-0977-4173-A917-0FA5A04D73AA}" dt="2024-04-29T17:27:04.270" v="484"/>
          <ac:spMkLst>
            <pc:docMk/>
            <pc:sldMk cId="417481050" sldId="267"/>
            <ac:spMk id="6" creationId="{00000000-0000-0000-0000-000000000000}"/>
          </ac:spMkLst>
        </pc:spChg>
      </pc:sldChg>
      <pc:sldChg chg="modSp modTransition">
        <pc:chgData name="Segev, Jonathan" userId="7c67a1b0-8725-4553-8055-0888dbcaef94" providerId="ADAL" clId="{7C286738-0977-4173-A917-0FA5A04D73AA}" dt="2024-04-29T17:32:24.587" v="567"/>
        <pc:sldMkLst>
          <pc:docMk/>
          <pc:sldMk cId="1237530974" sldId="268"/>
        </pc:sldMkLst>
        <pc:spChg chg="mod">
          <ac:chgData name="Segev, Jonathan" userId="7c67a1b0-8725-4553-8055-0888dbcaef94" providerId="ADAL" clId="{7C286738-0977-4173-A917-0FA5A04D73AA}" dt="2024-04-29T17:27:04.270" v="484"/>
          <ac:spMkLst>
            <pc:docMk/>
            <pc:sldMk cId="1237530974" sldId="268"/>
            <ac:spMk id="4" creationId="{00000000-0000-0000-0000-000000000000}"/>
          </ac:spMkLst>
        </pc:spChg>
        <pc:spChg chg="mod">
          <ac:chgData name="Segev, Jonathan" userId="7c67a1b0-8725-4553-8055-0888dbcaef94" providerId="ADAL" clId="{7C286738-0977-4173-A917-0FA5A04D73AA}" dt="2024-04-29T17:27:04.270" v="484"/>
          <ac:spMkLst>
            <pc:docMk/>
            <pc:sldMk cId="1237530974" sldId="268"/>
            <ac:spMk id="5" creationId="{00000000-0000-0000-0000-000000000000}"/>
          </ac:spMkLst>
        </pc:spChg>
        <pc:spChg chg="mod">
          <ac:chgData name="Segev, Jonathan" userId="7c67a1b0-8725-4553-8055-0888dbcaef94" providerId="ADAL" clId="{7C286738-0977-4173-A917-0FA5A04D73AA}" dt="2024-04-29T17:27:04.270" v="484"/>
          <ac:spMkLst>
            <pc:docMk/>
            <pc:sldMk cId="1237530974" sldId="268"/>
            <ac:spMk id="6" creationId="{00000000-0000-0000-0000-000000000000}"/>
          </ac:spMkLst>
        </pc:spChg>
      </pc:sldChg>
      <pc:sldChg chg="modSp modTransition">
        <pc:chgData name="Segev, Jonathan" userId="7c67a1b0-8725-4553-8055-0888dbcaef94" providerId="ADAL" clId="{7C286738-0977-4173-A917-0FA5A04D73AA}" dt="2024-04-29T17:32:24.587" v="567"/>
        <pc:sldMkLst>
          <pc:docMk/>
          <pc:sldMk cId="3972933485" sldId="269"/>
        </pc:sldMkLst>
        <pc:spChg chg="mod">
          <ac:chgData name="Segev, Jonathan" userId="7c67a1b0-8725-4553-8055-0888dbcaef94" providerId="ADAL" clId="{7C286738-0977-4173-A917-0FA5A04D73AA}" dt="2024-04-29T17:32:24.587" v="567"/>
          <ac:spMkLst>
            <pc:docMk/>
            <pc:sldMk cId="3972933485" sldId="269"/>
            <ac:spMk id="2" creationId="{00000000-0000-0000-0000-000000000000}"/>
          </ac:spMkLst>
        </pc:spChg>
        <pc:spChg chg="mod">
          <ac:chgData name="Segev, Jonathan" userId="7c67a1b0-8725-4553-8055-0888dbcaef94" providerId="ADAL" clId="{7C286738-0977-4173-A917-0FA5A04D73AA}" dt="2024-04-29T17:27:04.270" v="484"/>
          <ac:spMkLst>
            <pc:docMk/>
            <pc:sldMk cId="3972933485" sldId="269"/>
            <ac:spMk id="4" creationId="{00000000-0000-0000-0000-000000000000}"/>
          </ac:spMkLst>
        </pc:spChg>
        <pc:spChg chg="mod">
          <ac:chgData name="Segev, Jonathan" userId="7c67a1b0-8725-4553-8055-0888dbcaef94" providerId="ADAL" clId="{7C286738-0977-4173-A917-0FA5A04D73AA}" dt="2024-04-29T17:27:04.270" v="484"/>
          <ac:spMkLst>
            <pc:docMk/>
            <pc:sldMk cId="3972933485" sldId="269"/>
            <ac:spMk id="5" creationId="{00000000-0000-0000-0000-000000000000}"/>
          </ac:spMkLst>
        </pc:spChg>
        <pc:spChg chg="mod">
          <ac:chgData name="Segev, Jonathan" userId="7c67a1b0-8725-4553-8055-0888dbcaef94" providerId="ADAL" clId="{7C286738-0977-4173-A917-0FA5A04D73AA}" dt="2024-04-29T17:27:04.270" v="484"/>
          <ac:spMkLst>
            <pc:docMk/>
            <pc:sldMk cId="3972933485" sldId="269"/>
            <ac:spMk id="6" creationId="{00000000-0000-0000-0000-000000000000}"/>
          </ac:spMkLst>
        </pc:spChg>
      </pc:sldChg>
      <pc:sldChg chg="modSp modTransition">
        <pc:chgData name="Segev, Jonathan" userId="7c67a1b0-8725-4553-8055-0888dbcaef94" providerId="ADAL" clId="{7C286738-0977-4173-A917-0FA5A04D73AA}" dt="2024-04-29T17:32:24.587" v="567"/>
        <pc:sldMkLst>
          <pc:docMk/>
          <pc:sldMk cId="3652963495" sldId="270"/>
        </pc:sldMkLst>
        <pc:spChg chg="mod">
          <ac:chgData name="Segev, Jonathan" userId="7c67a1b0-8725-4553-8055-0888dbcaef94" providerId="ADAL" clId="{7C286738-0977-4173-A917-0FA5A04D73AA}" dt="2024-04-29T17:32:24.587" v="567"/>
          <ac:spMkLst>
            <pc:docMk/>
            <pc:sldMk cId="3652963495" sldId="270"/>
            <ac:spMk id="2" creationId="{00000000-0000-0000-0000-000000000000}"/>
          </ac:spMkLst>
        </pc:spChg>
        <pc:spChg chg="mod">
          <ac:chgData name="Segev, Jonathan" userId="7c67a1b0-8725-4553-8055-0888dbcaef94" providerId="ADAL" clId="{7C286738-0977-4173-A917-0FA5A04D73AA}" dt="2024-04-29T17:27:04.270" v="484"/>
          <ac:spMkLst>
            <pc:docMk/>
            <pc:sldMk cId="3652963495" sldId="270"/>
            <ac:spMk id="4" creationId="{00000000-0000-0000-0000-000000000000}"/>
          </ac:spMkLst>
        </pc:spChg>
        <pc:spChg chg="mod">
          <ac:chgData name="Segev, Jonathan" userId="7c67a1b0-8725-4553-8055-0888dbcaef94" providerId="ADAL" clId="{7C286738-0977-4173-A917-0FA5A04D73AA}" dt="2024-04-29T17:27:04.270" v="484"/>
          <ac:spMkLst>
            <pc:docMk/>
            <pc:sldMk cId="3652963495" sldId="270"/>
            <ac:spMk id="5" creationId="{00000000-0000-0000-0000-000000000000}"/>
          </ac:spMkLst>
        </pc:spChg>
        <pc:spChg chg="mod">
          <ac:chgData name="Segev, Jonathan" userId="7c67a1b0-8725-4553-8055-0888dbcaef94" providerId="ADAL" clId="{7C286738-0977-4173-A917-0FA5A04D73AA}" dt="2024-04-29T17:27:04.270" v="484"/>
          <ac:spMkLst>
            <pc:docMk/>
            <pc:sldMk cId="3652963495" sldId="270"/>
            <ac:spMk id="6" creationId="{00000000-0000-0000-0000-000000000000}"/>
          </ac:spMkLst>
        </pc:spChg>
      </pc:sldChg>
      <pc:sldChg chg="modSp modTransition">
        <pc:chgData name="Segev, Jonathan" userId="7c67a1b0-8725-4553-8055-0888dbcaef94" providerId="ADAL" clId="{7C286738-0977-4173-A917-0FA5A04D73AA}" dt="2024-04-29T17:32:24.587" v="567"/>
        <pc:sldMkLst>
          <pc:docMk/>
          <pc:sldMk cId="649380078" sldId="271"/>
        </pc:sldMkLst>
        <pc:spChg chg="mod">
          <ac:chgData name="Segev, Jonathan" userId="7c67a1b0-8725-4553-8055-0888dbcaef94" providerId="ADAL" clId="{7C286738-0977-4173-A917-0FA5A04D73AA}" dt="2024-04-29T17:32:24.587" v="567"/>
          <ac:spMkLst>
            <pc:docMk/>
            <pc:sldMk cId="649380078" sldId="271"/>
            <ac:spMk id="2" creationId="{00000000-0000-0000-0000-000000000000}"/>
          </ac:spMkLst>
        </pc:spChg>
        <pc:spChg chg="mod">
          <ac:chgData name="Segev, Jonathan" userId="7c67a1b0-8725-4553-8055-0888dbcaef94" providerId="ADAL" clId="{7C286738-0977-4173-A917-0FA5A04D73AA}" dt="2024-04-29T17:27:04.270" v="484"/>
          <ac:spMkLst>
            <pc:docMk/>
            <pc:sldMk cId="649380078" sldId="271"/>
            <ac:spMk id="4" creationId="{00000000-0000-0000-0000-000000000000}"/>
          </ac:spMkLst>
        </pc:spChg>
        <pc:spChg chg="mod">
          <ac:chgData name="Segev, Jonathan" userId="7c67a1b0-8725-4553-8055-0888dbcaef94" providerId="ADAL" clId="{7C286738-0977-4173-A917-0FA5A04D73AA}" dt="2024-04-29T17:27:04.270" v="484"/>
          <ac:spMkLst>
            <pc:docMk/>
            <pc:sldMk cId="649380078" sldId="271"/>
            <ac:spMk id="5" creationId="{00000000-0000-0000-0000-000000000000}"/>
          </ac:spMkLst>
        </pc:spChg>
        <pc:spChg chg="mod">
          <ac:chgData name="Segev, Jonathan" userId="7c67a1b0-8725-4553-8055-0888dbcaef94" providerId="ADAL" clId="{7C286738-0977-4173-A917-0FA5A04D73AA}" dt="2024-04-29T17:27:04.270" v="484"/>
          <ac:spMkLst>
            <pc:docMk/>
            <pc:sldMk cId="649380078" sldId="271"/>
            <ac:spMk id="6" creationId="{00000000-0000-0000-0000-000000000000}"/>
          </ac:spMkLst>
        </pc:spChg>
      </pc:sldChg>
      <pc:sldChg chg="modSp modTransition">
        <pc:chgData name="Segev, Jonathan" userId="7c67a1b0-8725-4553-8055-0888dbcaef94" providerId="ADAL" clId="{7C286738-0977-4173-A917-0FA5A04D73AA}" dt="2024-04-29T17:32:24.587" v="567"/>
        <pc:sldMkLst>
          <pc:docMk/>
          <pc:sldMk cId="2664674127" sldId="272"/>
        </pc:sldMkLst>
        <pc:spChg chg="mod">
          <ac:chgData name="Segev, Jonathan" userId="7c67a1b0-8725-4553-8055-0888dbcaef94" providerId="ADAL" clId="{7C286738-0977-4173-A917-0FA5A04D73AA}" dt="2024-04-29T17:32:24.587" v="567"/>
          <ac:spMkLst>
            <pc:docMk/>
            <pc:sldMk cId="2664674127" sldId="272"/>
            <ac:spMk id="2" creationId="{00000000-0000-0000-0000-000000000000}"/>
          </ac:spMkLst>
        </pc:spChg>
        <pc:spChg chg="mod">
          <ac:chgData name="Segev, Jonathan" userId="7c67a1b0-8725-4553-8055-0888dbcaef94" providerId="ADAL" clId="{7C286738-0977-4173-A917-0FA5A04D73AA}" dt="2024-04-29T17:27:04.270" v="484"/>
          <ac:spMkLst>
            <pc:docMk/>
            <pc:sldMk cId="2664674127" sldId="272"/>
            <ac:spMk id="4" creationId="{00000000-0000-0000-0000-000000000000}"/>
          </ac:spMkLst>
        </pc:spChg>
        <pc:spChg chg="mod">
          <ac:chgData name="Segev, Jonathan" userId="7c67a1b0-8725-4553-8055-0888dbcaef94" providerId="ADAL" clId="{7C286738-0977-4173-A917-0FA5A04D73AA}" dt="2024-04-29T17:27:04.270" v="484"/>
          <ac:spMkLst>
            <pc:docMk/>
            <pc:sldMk cId="2664674127" sldId="272"/>
            <ac:spMk id="5" creationId="{00000000-0000-0000-0000-000000000000}"/>
          </ac:spMkLst>
        </pc:spChg>
        <pc:spChg chg="mod">
          <ac:chgData name="Segev, Jonathan" userId="7c67a1b0-8725-4553-8055-0888dbcaef94" providerId="ADAL" clId="{7C286738-0977-4173-A917-0FA5A04D73AA}" dt="2024-04-29T17:27:04.270" v="484"/>
          <ac:spMkLst>
            <pc:docMk/>
            <pc:sldMk cId="2664674127" sldId="272"/>
            <ac:spMk id="6" creationId="{00000000-0000-0000-0000-000000000000}"/>
          </ac:spMkLst>
        </pc:spChg>
      </pc:sldChg>
      <pc:sldChg chg="modSp modTransition">
        <pc:chgData name="Segev, Jonathan" userId="7c67a1b0-8725-4553-8055-0888dbcaef94" providerId="ADAL" clId="{7C286738-0977-4173-A917-0FA5A04D73AA}" dt="2024-04-29T17:32:24.587" v="567"/>
        <pc:sldMkLst>
          <pc:docMk/>
          <pc:sldMk cId="71621552" sldId="276"/>
        </pc:sldMkLst>
        <pc:spChg chg="mod">
          <ac:chgData name="Segev, Jonathan" userId="7c67a1b0-8725-4553-8055-0888dbcaef94" providerId="ADAL" clId="{7C286738-0977-4173-A917-0FA5A04D73AA}" dt="2024-04-29T17:32:24.587" v="567"/>
          <ac:spMkLst>
            <pc:docMk/>
            <pc:sldMk cId="71621552" sldId="276"/>
            <ac:spMk id="2" creationId="{00000000-0000-0000-0000-000000000000}"/>
          </ac:spMkLst>
        </pc:spChg>
        <pc:spChg chg="mod">
          <ac:chgData name="Segev, Jonathan" userId="7c67a1b0-8725-4553-8055-0888dbcaef94" providerId="ADAL" clId="{7C286738-0977-4173-A917-0FA5A04D73AA}" dt="2024-04-29T17:32:24.587" v="567"/>
          <ac:spMkLst>
            <pc:docMk/>
            <pc:sldMk cId="71621552" sldId="276"/>
            <ac:spMk id="3" creationId="{00000000-0000-0000-0000-000000000000}"/>
          </ac:spMkLst>
        </pc:spChg>
        <pc:spChg chg="mod">
          <ac:chgData name="Segev, Jonathan" userId="7c67a1b0-8725-4553-8055-0888dbcaef94" providerId="ADAL" clId="{7C286738-0977-4173-A917-0FA5A04D73AA}" dt="2024-04-29T17:27:04.270" v="484"/>
          <ac:spMkLst>
            <pc:docMk/>
            <pc:sldMk cId="71621552" sldId="276"/>
            <ac:spMk id="4" creationId="{00000000-0000-0000-0000-000000000000}"/>
          </ac:spMkLst>
        </pc:spChg>
        <pc:spChg chg="mod">
          <ac:chgData name="Segev, Jonathan" userId="7c67a1b0-8725-4553-8055-0888dbcaef94" providerId="ADAL" clId="{7C286738-0977-4173-A917-0FA5A04D73AA}" dt="2024-04-29T17:27:04.270" v="484"/>
          <ac:spMkLst>
            <pc:docMk/>
            <pc:sldMk cId="71621552" sldId="276"/>
            <ac:spMk id="5" creationId="{00000000-0000-0000-0000-000000000000}"/>
          </ac:spMkLst>
        </pc:spChg>
        <pc:spChg chg="mod">
          <ac:chgData name="Segev, Jonathan" userId="7c67a1b0-8725-4553-8055-0888dbcaef94" providerId="ADAL" clId="{7C286738-0977-4173-A917-0FA5A04D73AA}" dt="2024-04-29T17:27:04.270" v="484"/>
          <ac:spMkLst>
            <pc:docMk/>
            <pc:sldMk cId="71621552" sldId="276"/>
            <ac:spMk id="6" creationId="{00000000-0000-0000-0000-000000000000}"/>
          </ac:spMkLst>
        </pc:spChg>
      </pc:sldChg>
      <pc:sldChg chg="modSp modTransition">
        <pc:chgData name="Segev, Jonathan" userId="7c67a1b0-8725-4553-8055-0888dbcaef94" providerId="ADAL" clId="{7C286738-0977-4173-A917-0FA5A04D73AA}" dt="2024-04-29T17:32:24.587" v="567"/>
        <pc:sldMkLst>
          <pc:docMk/>
          <pc:sldMk cId="1611601519" sldId="312"/>
        </pc:sldMkLst>
        <pc:spChg chg="mod">
          <ac:chgData name="Segev, Jonathan" userId="7c67a1b0-8725-4553-8055-0888dbcaef94" providerId="ADAL" clId="{7C286738-0977-4173-A917-0FA5A04D73AA}" dt="2024-04-29T17:32:24.587" v="567"/>
          <ac:spMkLst>
            <pc:docMk/>
            <pc:sldMk cId="1611601519" sldId="312"/>
            <ac:spMk id="2" creationId="{00000000-0000-0000-0000-000000000000}"/>
          </ac:spMkLst>
        </pc:spChg>
        <pc:spChg chg="mod">
          <ac:chgData name="Segev, Jonathan" userId="7c67a1b0-8725-4553-8055-0888dbcaef94" providerId="ADAL" clId="{7C286738-0977-4173-A917-0FA5A04D73AA}" dt="2024-04-29T17:32:24.587" v="567"/>
          <ac:spMkLst>
            <pc:docMk/>
            <pc:sldMk cId="1611601519" sldId="312"/>
            <ac:spMk id="3" creationId="{00000000-0000-0000-0000-000000000000}"/>
          </ac:spMkLst>
        </pc:spChg>
        <pc:spChg chg="mod">
          <ac:chgData name="Segev, Jonathan" userId="7c67a1b0-8725-4553-8055-0888dbcaef94" providerId="ADAL" clId="{7C286738-0977-4173-A917-0FA5A04D73AA}" dt="2024-04-29T17:27:04.270" v="484"/>
          <ac:spMkLst>
            <pc:docMk/>
            <pc:sldMk cId="1611601519" sldId="312"/>
            <ac:spMk id="4" creationId="{00000000-0000-0000-0000-000000000000}"/>
          </ac:spMkLst>
        </pc:spChg>
        <pc:spChg chg="mod">
          <ac:chgData name="Segev, Jonathan" userId="7c67a1b0-8725-4553-8055-0888dbcaef94" providerId="ADAL" clId="{7C286738-0977-4173-A917-0FA5A04D73AA}" dt="2024-04-29T17:27:04.270" v="484"/>
          <ac:spMkLst>
            <pc:docMk/>
            <pc:sldMk cId="1611601519" sldId="312"/>
            <ac:spMk id="5" creationId="{00000000-0000-0000-0000-000000000000}"/>
          </ac:spMkLst>
        </pc:spChg>
        <pc:spChg chg="mod">
          <ac:chgData name="Segev, Jonathan" userId="7c67a1b0-8725-4553-8055-0888dbcaef94" providerId="ADAL" clId="{7C286738-0977-4173-A917-0FA5A04D73AA}" dt="2024-04-29T17:27:04.270" v="484"/>
          <ac:spMkLst>
            <pc:docMk/>
            <pc:sldMk cId="1611601519" sldId="312"/>
            <ac:spMk id="6" creationId="{00000000-0000-0000-0000-000000000000}"/>
          </ac:spMkLst>
        </pc:spChg>
      </pc:sldChg>
      <pc:sldChg chg="modSp modTransition">
        <pc:chgData name="Segev, Jonathan" userId="7c67a1b0-8725-4553-8055-0888dbcaef94" providerId="ADAL" clId="{7C286738-0977-4173-A917-0FA5A04D73AA}" dt="2024-04-29T17:32:24.587" v="567"/>
        <pc:sldMkLst>
          <pc:docMk/>
          <pc:sldMk cId="121284206" sldId="315"/>
        </pc:sldMkLst>
        <pc:spChg chg="mod">
          <ac:chgData name="Segev, Jonathan" userId="7c67a1b0-8725-4553-8055-0888dbcaef94" providerId="ADAL" clId="{7C286738-0977-4173-A917-0FA5A04D73AA}" dt="2024-04-29T17:32:24.587" v="567"/>
          <ac:spMkLst>
            <pc:docMk/>
            <pc:sldMk cId="121284206" sldId="315"/>
            <ac:spMk id="2" creationId="{00000000-0000-0000-0000-000000000000}"/>
          </ac:spMkLst>
        </pc:spChg>
        <pc:spChg chg="mod">
          <ac:chgData name="Segev, Jonathan" userId="7c67a1b0-8725-4553-8055-0888dbcaef94" providerId="ADAL" clId="{7C286738-0977-4173-A917-0FA5A04D73AA}" dt="2024-04-29T17:32:24.587" v="567"/>
          <ac:spMkLst>
            <pc:docMk/>
            <pc:sldMk cId="121284206" sldId="315"/>
            <ac:spMk id="3" creationId="{00000000-0000-0000-0000-000000000000}"/>
          </ac:spMkLst>
        </pc:spChg>
        <pc:spChg chg="mod">
          <ac:chgData name="Segev, Jonathan" userId="7c67a1b0-8725-4553-8055-0888dbcaef94" providerId="ADAL" clId="{7C286738-0977-4173-A917-0FA5A04D73AA}" dt="2024-04-29T17:27:04.270" v="484"/>
          <ac:spMkLst>
            <pc:docMk/>
            <pc:sldMk cId="121284206" sldId="315"/>
            <ac:spMk id="4" creationId="{00000000-0000-0000-0000-000000000000}"/>
          </ac:spMkLst>
        </pc:spChg>
        <pc:spChg chg="mod">
          <ac:chgData name="Segev, Jonathan" userId="7c67a1b0-8725-4553-8055-0888dbcaef94" providerId="ADAL" clId="{7C286738-0977-4173-A917-0FA5A04D73AA}" dt="2024-04-29T17:27:04.270" v="484"/>
          <ac:spMkLst>
            <pc:docMk/>
            <pc:sldMk cId="121284206" sldId="315"/>
            <ac:spMk id="5" creationId="{00000000-0000-0000-0000-000000000000}"/>
          </ac:spMkLst>
        </pc:spChg>
        <pc:spChg chg="mod">
          <ac:chgData name="Segev, Jonathan" userId="7c67a1b0-8725-4553-8055-0888dbcaef94" providerId="ADAL" clId="{7C286738-0977-4173-A917-0FA5A04D73AA}" dt="2024-04-29T17:27:04.270" v="484"/>
          <ac:spMkLst>
            <pc:docMk/>
            <pc:sldMk cId="121284206" sldId="315"/>
            <ac:spMk id="6" creationId="{00000000-0000-0000-0000-000000000000}"/>
          </ac:spMkLst>
        </pc:spChg>
      </pc:sldChg>
      <pc:sldChg chg="modSp modTransition">
        <pc:chgData name="Segev, Jonathan" userId="7c67a1b0-8725-4553-8055-0888dbcaef94" providerId="ADAL" clId="{7C286738-0977-4173-A917-0FA5A04D73AA}" dt="2024-04-29T17:32:24.587" v="567"/>
        <pc:sldMkLst>
          <pc:docMk/>
          <pc:sldMk cId="2729203249" sldId="318"/>
        </pc:sldMkLst>
        <pc:spChg chg="mod">
          <ac:chgData name="Segev, Jonathan" userId="7c67a1b0-8725-4553-8055-0888dbcaef94" providerId="ADAL" clId="{7C286738-0977-4173-A917-0FA5A04D73AA}" dt="2024-04-29T17:32:24.587" v="567"/>
          <ac:spMkLst>
            <pc:docMk/>
            <pc:sldMk cId="2729203249" sldId="318"/>
            <ac:spMk id="2" creationId="{00000000-0000-0000-0000-000000000000}"/>
          </ac:spMkLst>
        </pc:spChg>
        <pc:spChg chg="mod">
          <ac:chgData name="Segev, Jonathan" userId="7c67a1b0-8725-4553-8055-0888dbcaef94" providerId="ADAL" clId="{7C286738-0977-4173-A917-0FA5A04D73AA}" dt="2024-04-29T17:32:24.587" v="567"/>
          <ac:spMkLst>
            <pc:docMk/>
            <pc:sldMk cId="2729203249" sldId="318"/>
            <ac:spMk id="3" creationId="{00000000-0000-0000-0000-000000000000}"/>
          </ac:spMkLst>
        </pc:spChg>
        <pc:spChg chg="mod">
          <ac:chgData name="Segev, Jonathan" userId="7c67a1b0-8725-4553-8055-0888dbcaef94" providerId="ADAL" clId="{7C286738-0977-4173-A917-0FA5A04D73AA}" dt="2024-04-29T17:27:04.270" v="484"/>
          <ac:spMkLst>
            <pc:docMk/>
            <pc:sldMk cId="2729203249" sldId="318"/>
            <ac:spMk id="4" creationId="{00000000-0000-0000-0000-000000000000}"/>
          </ac:spMkLst>
        </pc:spChg>
        <pc:spChg chg="mod">
          <ac:chgData name="Segev, Jonathan" userId="7c67a1b0-8725-4553-8055-0888dbcaef94" providerId="ADAL" clId="{7C286738-0977-4173-A917-0FA5A04D73AA}" dt="2024-04-29T17:27:04.270" v="484"/>
          <ac:spMkLst>
            <pc:docMk/>
            <pc:sldMk cId="2729203249" sldId="318"/>
            <ac:spMk id="5" creationId="{00000000-0000-0000-0000-000000000000}"/>
          </ac:spMkLst>
        </pc:spChg>
        <pc:spChg chg="mod">
          <ac:chgData name="Segev, Jonathan" userId="7c67a1b0-8725-4553-8055-0888dbcaef94" providerId="ADAL" clId="{7C286738-0977-4173-A917-0FA5A04D73AA}" dt="2024-04-29T17:27:04.270" v="484"/>
          <ac:spMkLst>
            <pc:docMk/>
            <pc:sldMk cId="2729203249" sldId="318"/>
            <ac:spMk id="6" creationId="{00000000-0000-0000-0000-000000000000}"/>
          </ac:spMkLst>
        </pc:spChg>
      </pc:sldChg>
      <pc:sldChg chg="modSp mod modTransition">
        <pc:chgData name="Segev, Jonathan" userId="7c67a1b0-8725-4553-8055-0888dbcaef94" providerId="ADAL" clId="{7C286738-0977-4173-A917-0FA5A04D73AA}" dt="2024-04-29T17:32:24.587" v="567"/>
        <pc:sldMkLst>
          <pc:docMk/>
          <pc:sldMk cId="1606978152" sldId="345"/>
        </pc:sldMkLst>
        <pc:spChg chg="mod">
          <ac:chgData name="Segev, Jonathan" userId="7c67a1b0-8725-4553-8055-0888dbcaef94" providerId="ADAL" clId="{7C286738-0977-4173-A917-0FA5A04D73AA}" dt="2024-04-29T17:27:04.270" v="484"/>
          <ac:spMkLst>
            <pc:docMk/>
            <pc:sldMk cId="1606978152" sldId="345"/>
            <ac:spMk id="4" creationId="{00000000-0000-0000-0000-000000000000}"/>
          </ac:spMkLst>
        </pc:spChg>
        <pc:spChg chg="mod">
          <ac:chgData name="Segev, Jonathan" userId="7c67a1b0-8725-4553-8055-0888dbcaef94" providerId="ADAL" clId="{7C286738-0977-4173-A917-0FA5A04D73AA}" dt="2024-04-29T17:27:04.270" v="484"/>
          <ac:spMkLst>
            <pc:docMk/>
            <pc:sldMk cId="1606978152" sldId="345"/>
            <ac:spMk id="5" creationId="{00000000-0000-0000-0000-000000000000}"/>
          </ac:spMkLst>
        </pc:spChg>
        <pc:spChg chg="mod">
          <ac:chgData name="Segev, Jonathan" userId="7c67a1b0-8725-4553-8055-0888dbcaef94" providerId="ADAL" clId="{7C286738-0977-4173-A917-0FA5A04D73AA}" dt="2024-04-29T17:27:04.270" v="484"/>
          <ac:spMkLst>
            <pc:docMk/>
            <pc:sldMk cId="1606978152" sldId="345"/>
            <ac:spMk id="6" creationId="{00000000-0000-0000-0000-000000000000}"/>
          </ac:spMkLst>
        </pc:spChg>
        <pc:graphicFrameChg chg="modGraphic">
          <ac:chgData name="Segev, Jonathan" userId="7c67a1b0-8725-4553-8055-0888dbcaef94" providerId="ADAL" clId="{7C286738-0977-4173-A917-0FA5A04D73AA}" dt="2024-04-29T17:02:52.533" v="270" actId="13926"/>
          <ac:graphicFrameMkLst>
            <pc:docMk/>
            <pc:sldMk cId="1606978152" sldId="345"/>
            <ac:graphicFrameMk id="7" creationId="{00000000-0000-0000-0000-000000000000}"/>
          </ac:graphicFrameMkLst>
        </pc:graphicFrameChg>
      </pc:sldChg>
      <pc:sldChg chg="modSp modTransition">
        <pc:chgData name="Segev, Jonathan" userId="7c67a1b0-8725-4553-8055-0888dbcaef94" providerId="ADAL" clId="{7C286738-0977-4173-A917-0FA5A04D73AA}" dt="2024-04-29T17:32:24.587" v="567"/>
        <pc:sldMkLst>
          <pc:docMk/>
          <pc:sldMk cId="555663044" sldId="407"/>
        </pc:sldMkLst>
        <pc:spChg chg="mod">
          <ac:chgData name="Segev, Jonathan" userId="7c67a1b0-8725-4553-8055-0888dbcaef94" providerId="ADAL" clId="{7C286738-0977-4173-A917-0FA5A04D73AA}" dt="2024-04-29T17:32:24.587" v="567"/>
          <ac:spMkLst>
            <pc:docMk/>
            <pc:sldMk cId="555663044" sldId="407"/>
            <ac:spMk id="2" creationId="{7969381D-498F-4C09-A385-5E7B21EFC3D5}"/>
          </ac:spMkLst>
        </pc:spChg>
        <pc:spChg chg="mod">
          <ac:chgData name="Segev, Jonathan" userId="7c67a1b0-8725-4553-8055-0888dbcaef94" providerId="ADAL" clId="{7C286738-0977-4173-A917-0FA5A04D73AA}" dt="2024-04-29T17:32:24.587" v="567"/>
          <ac:spMkLst>
            <pc:docMk/>
            <pc:sldMk cId="555663044" sldId="407"/>
            <ac:spMk id="3" creationId="{FCC9B7F8-4564-4C97-B98D-59A952A879D7}"/>
          </ac:spMkLst>
        </pc:spChg>
        <pc:spChg chg="mod">
          <ac:chgData name="Segev, Jonathan" userId="7c67a1b0-8725-4553-8055-0888dbcaef94" providerId="ADAL" clId="{7C286738-0977-4173-A917-0FA5A04D73AA}" dt="2024-04-29T17:27:04.270" v="484"/>
          <ac:spMkLst>
            <pc:docMk/>
            <pc:sldMk cId="555663044" sldId="407"/>
            <ac:spMk id="4" creationId="{C4C408C7-984E-4847-B383-5EA6A6453288}"/>
          </ac:spMkLst>
        </pc:spChg>
        <pc:spChg chg="mod">
          <ac:chgData name="Segev, Jonathan" userId="7c67a1b0-8725-4553-8055-0888dbcaef94" providerId="ADAL" clId="{7C286738-0977-4173-A917-0FA5A04D73AA}" dt="2024-04-29T17:27:04.270" v="484"/>
          <ac:spMkLst>
            <pc:docMk/>
            <pc:sldMk cId="555663044" sldId="407"/>
            <ac:spMk id="5" creationId="{6A5591B6-54E4-4223-8222-2A70F3CAF683}"/>
          </ac:spMkLst>
        </pc:spChg>
        <pc:spChg chg="mod">
          <ac:chgData name="Segev, Jonathan" userId="7c67a1b0-8725-4553-8055-0888dbcaef94" providerId="ADAL" clId="{7C286738-0977-4173-A917-0FA5A04D73AA}" dt="2024-04-29T17:27:04.270" v="484"/>
          <ac:spMkLst>
            <pc:docMk/>
            <pc:sldMk cId="555663044" sldId="407"/>
            <ac:spMk id="6" creationId="{BA7920B7-5FE0-48DA-BAD8-840E92CF33D9}"/>
          </ac:spMkLst>
        </pc:spChg>
      </pc:sldChg>
      <pc:sldChg chg="modSp modTransition">
        <pc:chgData name="Segev, Jonathan" userId="7c67a1b0-8725-4553-8055-0888dbcaef94" providerId="ADAL" clId="{7C286738-0977-4173-A917-0FA5A04D73AA}" dt="2024-04-29T17:32:24.587" v="567"/>
        <pc:sldMkLst>
          <pc:docMk/>
          <pc:sldMk cId="2973913653" sldId="408"/>
        </pc:sldMkLst>
        <pc:spChg chg="mod">
          <ac:chgData name="Segev, Jonathan" userId="7c67a1b0-8725-4553-8055-0888dbcaef94" providerId="ADAL" clId="{7C286738-0977-4173-A917-0FA5A04D73AA}" dt="2024-04-29T17:32:24.587" v="567"/>
          <ac:spMkLst>
            <pc:docMk/>
            <pc:sldMk cId="2973913653" sldId="408"/>
            <ac:spMk id="2" creationId="{120C00A3-DB52-46F6-8BA3-8C6D8FF5DEBE}"/>
          </ac:spMkLst>
        </pc:spChg>
        <pc:spChg chg="mod">
          <ac:chgData name="Segev, Jonathan" userId="7c67a1b0-8725-4553-8055-0888dbcaef94" providerId="ADAL" clId="{7C286738-0977-4173-A917-0FA5A04D73AA}" dt="2024-04-29T17:32:24.587" v="567"/>
          <ac:spMkLst>
            <pc:docMk/>
            <pc:sldMk cId="2973913653" sldId="408"/>
            <ac:spMk id="3" creationId="{0CC06F6C-0FB2-4558-ABFA-963A2CE51776}"/>
          </ac:spMkLst>
        </pc:spChg>
        <pc:spChg chg="mod">
          <ac:chgData name="Segev, Jonathan" userId="7c67a1b0-8725-4553-8055-0888dbcaef94" providerId="ADAL" clId="{7C286738-0977-4173-A917-0FA5A04D73AA}" dt="2024-04-29T17:27:04.270" v="484"/>
          <ac:spMkLst>
            <pc:docMk/>
            <pc:sldMk cId="2973913653" sldId="408"/>
            <ac:spMk id="4" creationId="{A2CB711C-7186-4CEE-93A2-5B6066F641EB}"/>
          </ac:spMkLst>
        </pc:spChg>
        <pc:spChg chg="mod">
          <ac:chgData name="Segev, Jonathan" userId="7c67a1b0-8725-4553-8055-0888dbcaef94" providerId="ADAL" clId="{7C286738-0977-4173-A917-0FA5A04D73AA}" dt="2024-04-29T17:27:04.270" v="484"/>
          <ac:spMkLst>
            <pc:docMk/>
            <pc:sldMk cId="2973913653" sldId="408"/>
            <ac:spMk id="5" creationId="{902AB1CD-967A-4C97-BD34-D9BC1AF6A29A}"/>
          </ac:spMkLst>
        </pc:spChg>
        <pc:spChg chg="mod">
          <ac:chgData name="Segev, Jonathan" userId="7c67a1b0-8725-4553-8055-0888dbcaef94" providerId="ADAL" clId="{7C286738-0977-4173-A917-0FA5A04D73AA}" dt="2024-04-29T17:27:04.270" v="484"/>
          <ac:spMkLst>
            <pc:docMk/>
            <pc:sldMk cId="2973913653" sldId="408"/>
            <ac:spMk id="6" creationId="{1DC4397C-3B7B-4F45-BF1C-6EA5A0FA6867}"/>
          </ac:spMkLst>
        </pc:spChg>
      </pc:sldChg>
      <pc:sldChg chg="modSp modTransition">
        <pc:chgData name="Segev, Jonathan" userId="7c67a1b0-8725-4553-8055-0888dbcaef94" providerId="ADAL" clId="{7C286738-0977-4173-A917-0FA5A04D73AA}" dt="2024-04-29T17:32:24.587" v="567"/>
        <pc:sldMkLst>
          <pc:docMk/>
          <pc:sldMk cId="2637885761" sldId="409"/>
        </pc:sldMkLst>
        <pc:spChg chg="mod">
          <ac:chgData name="Segev, Jonathan" userId="7c67a1b0-8725-4553-8055-0888dbcaef94" providerId="ADAL" clId="{7C286738-0977-4173-A917-0FA5A04D73AA}" dt="2024-04-29T17:32:24.587" v="567"/>
          <ac:spMkLst>
            <pc:docMk/>
            <pc:sldMk cId="2637885761" sldId="409"/>
            <ac:spMk id="2" creationId="{B2A867B5-056F-4B22-A63A-98560D29CB8B}"/>
          </ac:spMkLst>
        </pc:spChg>
        <pc:spChg chg="mod">
          <ac:chgData name="Segev, Jonathan" userId="7c67a1b0-8725-4553-8055-0888dbcaef94" providerId="ADAL" clId="{7C286738-0977-4173-A917-0FA5A04D73AA}" dt="2024-04-29T17:27:04.270" v="484"/>
          <ac:spMkLst>
            <pc:docMk/>
            <pc:sldMk cId="2637885761" sldId="409"/>
            <ac:spMk id="4" creationId="{0244AEF8-B7C8-4DB3-9F05-59E54AA53D93}"/>
          </ac:spMkLst>
        </pc:spChg>
        <pc:spChg chg="mod">
          <ac:chgData name="Segev, Jonathan" userId="7c67a1b0-8725-4553-8055-0888dbcaef94" providerId="ADAL" clId="{7C286738-0977-4173-A917-0FA5A04D73AA}" dt="2024-04-29T17:27:04.270" v="484"/>
          <ac:spMkLst>
            <pc:docMk/>
            <pc:sldMk cId="2637885761" sldId="409"/>
            <ac:spMk id="5" creationId="{02D09226-2F44-4C45-81F3-123E0BBC5508}"/>
          </ac:spMkLst>
        </pc:spChg>
        <pc:spChg chg="mod">
          <ac:chgData name="Segev, Jonathan" userId="7c67a1b0-8725-4553-8055-0888dbcaef94" providerId="ADAL" clId="{7C286738-0977-4173-A917-0FA5A04D73AA}" dt="2024-04-29T17:27:04.270" v="484"/>
          <ac:spMkLst>
            <pc:docMk/>
            <pc:sldMk cId="2637885761" sldId="409"/>
            <ac:spMk id="6" creationId="{A3F1F8B9-0E84-4058-9F56-76BABF9321DE}"/>
          </ac:spMkLst>
        </pc:spChg>
      </pc:sldChg>
      <pc:sldChg chg="modSp modTransition">
        <pc:chgData name="Segev, Jonathan" userId="7c67a1b0-8725-4553-8055-0888dbcaef94" providerId="ADAL" clId="{7C286738-0977-4173-A917-0FA5A04D73AA}" dt="2024-04-29T17:32:24.587" v="567"/>
        <pc:sldMkLst>
          <pc:docMk/>
          <pc:sldMk cId="407287324" sldId="410"/>
        </pc:sldMkLst>
        <pc:spChg chg="mod">
          <ac:chgData name="Segev, Jonathan" userId="7c67a1b0-8725-4553-8055-0888dbcaef94" providerId="ADAL" clId="{7C286738-0977-4173-A917-0FA5A04D73AA}" dt="2024-04-29T17:32:24.587" v="567"/>
          <ac:spMkLst>
            <pc:docMk/>
            <pc:sldMk cId="407287324" sldId="410"/>
            <ac:spMk id="2" creationId="{B68D5DEE-C8DA-4C6B-8BED-5EA3EF765966}"/>
          </ac:spMkLst>
        </pc:spChg>
        <pc:spChg chg="mod">
          <ac:chgData name="Segev, Jonathan" userId="7c67a1b0-8725-4553-8055-0888dbcaef94" providerId="ADAL" clId="{7C286738-0977-4173-A917-0FA5A04D73AA}" dt="2024-04-29T17:32:24.587" v="567"/>
          <ac:spMkLst>
            <pc:docMk/>
            <pc:sldMk cId="407287324" sldId="410"/>
            <ac:spMk id="3" creationId="{7C9C6ED2-3037-4E43-8F84-9580D81E57F4}"/>
          </ac:spMkLst>
        </pc:spChg>
        <pc:spChg chg="mod">
          <ac:chgData name="Segev, Jonathan" userId="7c67a1b0-8725-4553-8055-0888dbcaef94" providerId="ADAL" clId="{7C286738-0977-4173-A917-0FA5A04D73AA}" dt="2024-04-29T17:27:04.270" v="484"/>
          <ac:spMkLst>
            <pc:docMk/>
            <pc:sldMk cId="407287324" sldId="410"/>
            <ac:spMk id="4" creationId="{EE6641B8-FC1C-4C01-BDA8-2FDEE38EE1EC}"/>
          </ac:spMkLst>
        </pc:spChg>
        <pc:spChg chg="mod">
          <ac:chgData name="Segev, Jonathan" userId="7c67a1b0-8725-4553-8055-0888dbcaef94" providerId="ADAL" clId="{7C286738-0977-4173-A917-0FA5A04D73AA}" dt="2024-04-29T17:27:04.270" v="484"/>
          <ac:spMkLst>
            <pc:docMk/>
            <pc:sldMk cId="407287324" sldId="410"/>
            <ac:spMk id="5" creationId="{F8DECA6E-672A-4DCF-8287-9FDE96C3C220}"/>
          </ac:spMkLst>
        </pc:spChg>
        <pc:spChg chg="mod">
          <ac:chgData name="Segev, Jonathan" userId="7c67a1b0-8725-4553-8055-0888dbcaef94" providerId="ADAL" clId="{7C286738-0977-4173-A917-0FA5A04D73AA}" dt="2024-04-29T17:27:04.270" v="484"/>
          <ac:spMkLst>
            <pc:docMk/>
            <pc:sldMk cId="407287324" sldId="410"/>
            <ac:spMk id="6" creationId="{67C40B0B-DEA2-4E68-BDD5-D6DC977CCFFE}"/>
          </ac:spMkLst>
        </pc:spChg>
      </pc:sldChg>
      <pc:sldChg chg="modSp modTransition">
        <pc:chgData name="Segev, Jonathan" userId="7c67a1b0-8725-4553-8055-0888dbcaef94" providerId="ADAL" clId="{7C286738-0977-4173-A917-0FA5A04D73AA}" dt="2024-04-29T17:32:24.587" v="567"/>
        <pc:sldMkLst>
          <pc:docMk/>
          <pc:sldMk cId="3391688069" sldId="411"/>
        </pc:sldMkLst>
        <pc:spChg chg="mod">
          <ac:chgData name="Segev, Jonathan" userId="7c67a1b0-8725-4553-8055-0888dbcaef94" providerId="ADAL" clId="{7C286738-0977-4173-A917-0FA5A04D73AA}" dt="2024-04-29T17:27:04.270" v="484"/>
          <ac:spMkLst>
            <pc:docMk/>
            <pc:sldMk cId="3391688069" sldId="411"/>
            <ac:spMk id="4" creationId="{59D86CC0-33BF-4C00-A7A4-C5103662E342}"/>
          </ac:spMkLst>
        </pc:spChg>
        <pc:spChg chg="mod">
          <ac:chgData name="Segev, Jonathan" userId="7c67a1b0-8725-4553-8055-0888dbcaef94" providerId="ADAL" clId="{7C286738-0977-4173-A917-0FA5A04D73AA}" dt="2024-04-29T17:27:04.270" v="484"/>
          <ac:spMkLst>
            <pc:docMk/>
            <pc:sldMk cId="3391688069" sldId="411"/>
            <ac:spMk id="5" creationId="{96261505-27DD-41D0-8E2B-B9D15FA0F588}"/>
          </ac:spMkLst>
        </pc:spChg>
        <pc:spChg chg="mod">
          <ac:chgData name="Segev, Jonathan" userId="7c67a1b0-8725-4553-8055-0888dbcaef94" providerId="ADAL" clId="{7C286738-0977-4173-A917-0FA5A04D73AA}" dt="2024-04-29T17:27:04.270" v="484"/>
          <ac:spMkLst>
            <pc:docMk/>
            <pc:sldMk cId="3391688069" sldId="411"/>
            <ac:spMk id="6" creationId="{1FE19497-391C-4125-BC18-B393DE4B555B}"/>
          </ac:spMkLst>
        </pc:spChg>
      </pc:sldChg>
      <pc:sldChg chg="modSp modTransition">
        <pc:chgData name="Segev, Jonathan" userId="7c67a1b0-8725-4553-8055-0888dbcaef94" providerId="ADAL" clId="{7C286738-0977-4173-A917-0FA5A04D73AA}" dt="2024-04-29T17:32:24.587" v="567"/>
        <pc:sldMkLst>
          <pc:docMk/>
          <pc:sldMk cId="1958900804" sldId="412"/>
        </pc:sldMkLst>
        <pc:spChg chg="mod">
          <ac:chgData name="Segev, Jonathan" userId="7c67a1b0-8725-4553-8055-0888dbcaef94" providerId="ADAL" clId="{7C286738-0977-4173-A917-0FA5A04D73AA}" dt="2024-04-29T17:32:24.587" v="567"/>
          <ac:spMkLst>
            <pc:docMk/>
            <pc:sldMk cId="1958900804" sldId="412"/>
            <ac:spMk id="2" creationId="{CB2A7BD1-9BED-4378-8F03-6216A076641D}"/>
          </ac:spMkLst>
        </pc:spChg>
        <pc:spChg chg="mod">
          <ac:chgData name="Segev, Jonathan" userId="7c67a1b0-8725-4553-8055-0888dbcaef94" providerId="ADAL" clId="{7C286738-0977-4173-A917-0FA5A04D73AA}" dt="2024-04-29T17:32:24.587" v="567"/>
          <ac:spMkLst>
            <pc:docMk/>
            <pc:sldMk cId="1958900804" sldId="412"/>
            <ac:spMk id="3" creationId="{895D588B-82FF-4BB6-9D77-8D907E5547A7}"/>
          </ac:spMkLst>
        </pc:spChg>
        <pc:spChg chg="mod">
          <ac:chgData name="Segev, Jonathan" userId="7c67a1b0-8725-4553-8055-0888dbcaef94" providerId="ADAL" clId="{7C286738-0977-4173-A917-0FA5A04D73AA}" dt="2024-04-29T17:27:04.270" v="484"/>
          <ac:spMkLst>
            <pc:docMk/>
            <pc:sldMk cId="1958900804" sldId="412"/>
            <ac:spMk id="4" creationId="{2D1327A7-BCDD-471B-880B-68C5DC7672EC}"/>
          </ac:spMkLst>
        </pc:spChg>
        <pc:spChg chg="mod">
          <ac:chgData name="Segev, Jonathan" userId="7c67a1b0-8725-4553-8055-0888dbcaef94" providerId="ADAL" clId="{7C286738-0977-4173-A917-0FA5A04D73AA}" dt="2024-04-29T17:27:04.270" v="484"/>
          <ac:spMkLst>
            <pc:docMk/>
            <pc:sldMk cId="1958900804" sldId="412"/>
            <ac:spMk id="5" creationId="{28F3C2B7-DAF1-4549-9719-366CD8CE2C6A}"/>
          </ac:spMkLst>
        </pc:spChg>
        <pc:spChg chg="mod">
          <ac:chgData name="Segev, Jonathan" userId="7c67a1b0-8725-4553-8055-0888dbcaef94" providerId="ADAL" clId="{7C286738-0977-4173-A917-0FA5A04D73AA}" dt="2024-04-29T17:27:04.270" v="484"/>
          <ac:spMkLst>
            <pc:docMk/>
            <pc:sldMk cId="1958900804" sldId="412"/>
            <ac:spMk id="6" creationId="{E9DF7CC4-8212-49D5-BF5F-10757093C41C}"/>
          </ac:spMkLst>
        </pc:spChg>
      </pc:sldChg>
      <pc:sldChg chg="modSp modTransition">
        <pc:chgData name="Segev, Jonathan" userId="7c67a1b0-8725-4553-8055-0888dbcaef94" providerId="ADAL" clId="{7C286738-0977-4173-A917-0FA5A04D73AA}" dt="2024-04-29T17:32:24.587" v="567"/>
        <pc:sldMkLst>
          <pc:docMk/>
          <pc:sldMk cId="2193552511" sldId="413"/>
        </pc:sldMkLst>
        <pc:spChg chg="mod">
          <ac:chgData name="Segev, Jonathan" userId="7c67a1b0-8725-4553-8055-0888dbcaef94" providerId="ADAL" clId="{7C286738-0977-4173-A917-0FA5A04D73AA}" dt="2024-04-29T17:32:24.587" v="567"/>
          <ac:spMkLst>
            <pc:docMk/>
            <pc:sldMk cId="2193552511" sldId="413"/>
            <ac:spMk id="2" creationId="{D597D9D7-C959-48E2-8347-87FB53507919}"/>
          </ac:spMkLst>
        </pc:spChg>
        <pc:spChg chg="mod">
          <ac:chgData name="Segev, Jonathan" userId="7c67a1b0-8725-4553-8055-0888dbcaef94" providerId="ADAL" clId="{7C286738-0977-4173-A917-0FA5A04D73AA}" dt="2024-04-29T17:27:04.270" v="484"/>
          <ac:spMkLst>
            <pc:docMk/>
            <pc:sldMk cId="2193552511" sldId="413"/>
            <ac:spMk id="4" creationId="{860BF99C-1593-4E31-B040-51A5B30284AC}"/>
          </ac:spMkLst>
        </pc:spChg>
        <pc:spChg chg="mod">
          <ac:chgData name="Segev, Jonathan" userId="7c67a1b0-8725-4553-8055-0888dbcaef94" providerId="ADAL" clId="{7C286738-0977-4173-A917-0FA5A04D73AA}" dt="2024-04-29T17:27:04.270" v="484"/>
          <ac:spMkLst>
            <pc:docMk/>
            <pc:sldMk cId="2193552511" sldId="413"/>
            <ac:spMk id="5" creationId="{BBAD4E8E-71BA-45BE-9C0D-60E8520D27E9}"/>
          </ac:spMkLst>
        </pc:spChg>
        <pc:spChg chg="mod">
          <ac:chgData name="Segev, Jonathan" userId="7c67a1b0-8725-4553-8055-0888dbcaef94" providerId="ADAL" clId="{7C286738-0977-4173-A917-0FA5A04D73AA}" dt="2024-04-29T17:27:04.270" v="484"/>
          <ac:spMkLst>
            <pc:docMk/>
            <pc:sldMk cId="2193552511" sldId="413"/>
            <ac:spMk id="6" creationId="{33E165B6-163C-4F2F-A330-74EE3956B570}"/>
          </ac:spMkLst>
        </pc:spChg>
      </pc:sldChg>
      <pc:sldChg chg="modSp modTransition">
        <pc:chgData name="Segev, Jonathan" userId="7c67a1b0-8725-4553-8055-0888dbcaef94" providerId="ADAL" clId="{7C286738-0977-4173-A917-0FA5A04D73AA}" dt="2024-04-29T17:32:24.587" v="567"/>
        <pc:sldMkLst>
          <pc:docMk/>
          <pc:sldMk cId="2965735380" sldId="414"/>
        </pc:sldMkLst>
        <pc:spChg chg="mod">
          <ac:chgData name="Segev, Jonathan" userId="7c67a1b0-8725-4553-8055-0888dbcaef94" providerId="ADAL" clId="{7C286738-0977-4173-A917-0FA5A04D73AA}" dt="2024-04-29T17:32:24.587" v="567"/>
          <ac:spMkLst>
            <pc:docMk/>
            <pc:sldMk cId="2965735380" sldId="414"/>
            <ac:spMk id="2" creationId="{7E9EAFFD-A63C-4806-B36A-FDB3DA79B804}"/>
          </ac:spMkLst>
        </pc:spChg>
        <pc:spChg chg="mod">
          <ac:chgData name="Segev, Jonathan" userId="7c67a1b0-8725-4553-8055-0888dbcaef94" providerId="ADAL" clId="{7C286738-0977-4173-A917-0FA5A04D73AA}" dt="2024-04-29T17:32:24.587" v="567"/>
          <ac:spMkLst>
            <pc:docMk/>
            <pc:sldMk cId="2965735380" sldId="414"/>
            <ac:spMk id="3" creationId="{AA2E66CF-1199-4401-85E7-EC54CBC31898}"/>
          </ac:spMkLst>
        </pc:spChg>
        <pc:spChg chg="mod">
          <ac:chgData name="Segev, Jonathan" userId="7c67a1b0-8725-4553-8055-0888dbcaef94" providerId="ADAL" clId="{7C286738-0977-4173-A917-0FA5A04D73AA}" dt="2024-04-29T17:27:04.270" v="484"/>
          <ac:spMkLst>
            <pc:docMk/>
            <pc:sldMk cId="2965735380" sldId="414"/>
            <ac:spMk id="4" creationId="{2F38F93E-E7B4-4037-B49B-013B2239B90B}"/>
          </ac:spMkLst>
        </pc:spChg>
        <pc:spChg chg="mod">
          <ac:chgData name="Segev, Jonathan" userId="7c67a1b0-8725-4553-8055-0888dbcaef94" providerId="ADAL" clId="{7C286738-0977-4173-A917-0FA5A04D73AA}" dt="2024-04-29T17:27:04.270" v="484"/>
          <ac:spMkLst>
            <pc:docMk/>
            <pc:sldMk cId="2965735380" sldId="414"/>
            <ac:spMk id="5" creationId="{2DC6924C-5B2A-4369-BAF1-60422B9B5FC6}"/>
          </ac:spMkLst>
        </pc:spChg>
        <pc:spChg chg="mod">
          <ac:chgData name="Segev, Jonathan" userId="7c67a1b0-8725-4553-8055-0888dbcaef94" providerId="ADAL" clId="{7C286738-0977-4173-A917-0FA5A04D73AA}" dt="2024-04-29T17:27:04.270" v="484"/>
          <ac:spMkLst>
            <pc:docMk/>
            <pc:sldMk cId="2965735380" sldId="414"/>
            <ac:spMk id="6" creationId="{F34D0F77-3728-49EB-902A-704204CA4083}"/>
          </ac:spMkLst>
        </pc:spChg>
      </pc:sldChg>
      <pc:sldChg chg="modSp modTransition">
        <pc:chgData name="Segev, Jonathan" userId="7c67a1b0-8725-4553-8055-0888dbcaef94" providerId="ADAL" clId="{7C286738-0977-4173-A917-0FA5A04D73AA}" dt="2024-04-29T17:32:24.587" v="567"/>
        <pc:sldMkLst>
          <pc:docMk/>
          <pc:sldMk cId="2514986197" sldId="415"/>
        </pc:sldMkLst>
        <pc:spChg chg="mod">
          <ac:chgData name="Segev, Jonathan" userId="7c67a1b0-8725-4553-8055-0888dbcaef94" providerId="ADAL" clId="{7C286738-0977-4173-A917-0FA5A04D73AA}" dt="2024-04-29T17:27:04.270" v="484"/>
          <ac:spMkLst>
            <pc:docMk/>
            <pc:sldMk cId="2514986197" sldId="415"/>
            <ac:spMk id="4" creationId="{F7AB0DEE-B75D-4F9D-8547-3D3A0FCBB9A3}"/>
          </ac:spMkLst>
        </pc:spChg>
        <pc:spChg chg="mod">
          <ac:chgData name="Segev, Jonathan" userId="7c67a1b0-8725-4553-8055-0888dbcaef94" providerId="ADAL" clId="{7C286738-0977-4173-A917-0FA5A04D73AA}" dt="2024-04-29T17:27:04.270" v="484"/>
          <ac:spMkLst>
            <pc:docMk/>
            <pc:sldMk cId="2514986197" sldId="415"/>
            <ac:spMk id="5" creationId="{0F91ADEB-41AD-4208-8901-68E8AF7B8E9E}"/>
          </ac:spMkLst>
        </pc:spChg>
        <pc:spChg chg="mod">
          <ac:chgData name="Segev, Jonathan" userId="7c67a1b0-8725-4553-8055-0888dbcaef94" providerId="ADAL" clId="{7C286738-0977-4173-A917-0FA5A04D73AA}" dt="2024-04-29T17:27:04.270" v="484"/>
          <ac:spMkLst>
            <pc:docMk/>
            <pc:sldMk cId="2514986197" sldId="415"/>
            <ac:spMk id="6" creationId="{7AC68828-28ED-4DFE-BE1B-A085FB5C0529}"/>
          </ac:spMkLst>
        </pc:spChg>
      </pc:sldChg>
      <pc:sldChg chg="modSp modTransition">
        <pc:chgData name="Segev, Jonathan" userId="7c67a1b0-8725-4553-8055-0888dbcaef94" providerId="ADAL" clId="{7C286738-0977-4173-A917-0FA5A04D73AA}" dt="2024-04-29T17:32:24.587" v="567"/>
        <pc:sldMkLst>
          <pc:docMk/>
          <pc:sldMk cId="563446950" sldId="472"/>
        </pc:sldMkLst>
        <pc:spChg chg="mod">
          <ac:chgData name="Segev, Jonathan" userId="7c67a1b0-8725-4553-8055-0888dbcaef94" providerId="ADAL" clId="{7C286738-0977-4173-A917-0FA5A04D73AA}" dt="2024-04-29T17:32:24.587" v="567"/>
          <ac:spMkLst>
            <pc:docMk/>
            <pc:sldMk cId="563446950" sldId="472"/>
            <ac:spMk id="2" creationId="{00000000-0000-0000-0000-000000000000}"/>
          </ac:spMkLst>
        </pc:spChg>
        <pc:spChg chg="mod">
          <ac:chgData name="Segev, Jonathan" userId="7c67a1b0-8725-4553-8055-0888dbcaef94" providerId="ADAL" clId="{7C286738-0977-4173-A917-0FA5A04D73AA}" dt="2024-04-29T17:32:24.587" v="567"/>
          <ac:spMkLst>
            <pc:docMk/>
            <pc:sldMk cId="563446950" sldId="472"/>
            <ac:spMk id="3" creationId="{00000000-0000-0000-0000-000000000000}"/>
          </ac:spMkLst>
        </pc:spChg>
        <pc:spChg chg="mod">
          <ac:chgData name="Segev, Jonathan" userId="7c67a1b0-8725-4553-8055-0888dbcaef94" providerId="ADAL" clId="{7C286738-0977-4173-A917-0FA5A04D73AA}" dt="2024-04-29T17:27:04.270" v="484"/>
          <ac:spMkLst>
            <pc:docMk/>
            <pc:sldMk cId="563446950" sldId="472"/>
            <ac:spMk id="4" creationId="{00000000-0000-0000-0000-000000000000}"/>
          </ac:spMkLst>
        </pc:spChg>
        <pc:spChg chg="mod">
          <ac:chgData name="Segev, Jonathan" userId="7c67a1b0-8725-4553-8055-0888dbcaef94" providerId="ADAL" clId="{7C286738-0977-4173-A917-0FA5A04D73AA}" dt="2024-04-29T17:27:04.270" v="484"/>
          <ac:spMkLst>
            <pc:docMk/>
            <pc:sldMk cId="563446950" sldId="472"/>
            <ac:spMk id="5" creationId="{00000000-0000-0000-0000-000000000000}"/>
          </ac:spMkLst>
        </pc:spChg>
        <pc:spChg chg="mod">
          <ac:chgData name="Segev, Jonathan" userId="7c67a1b0-8725-4553-8055-0888dbcaef94" providerId="ADAL" clId="{7C286738-0977-4173-A917-0FA5A04D73AA}" dt="2024-04-29T17:27:04.270" v="484"/>
          <ac:spMkLst>
            <pc:docMk/>
            <pc:sldMk cId="563446950" sldId="472"/>
            <ac:spMk id="6" creationId="{00000000-0000-0000-0000-000000000000}"/>
          </ac:spMkLst>
        </pc:spChg>
      </pc:sldChg>
      <pc:sldChg chg="modSp modTransition">
        <pc:chgData name="Segev, Jonathan" userId="7c67a1b0-8725-4553-8055-0888dbcaef94" providerId="ADAL" clId="{7C286738-0977-4173-A917-0FA5A04D73AA}" dt="2024-04-29T17:32:24.587" v="567"/>
        <pc:sldMkLst>
          <pc:docMk/>
          <pc:sldMk cId="3026454083" sldId="473"/>
        </pc:sldMkLst>
        <pc:spChg chg="mod">
          <ac:chgData name="Segev, Jonathan" userId="7c67a1b0-8725-4553-8055-0888dbcaef94" providerId="ADAL" clId="{7C286738-0977-4173-A917-0FA5A04D73AA}" dt="2024-04-29T17:32:24.587" v="567"/>
          <ac:spMkLst>
            <pc:docMk/>
            <pc:sldMk cId="3026454083" sldId="473"/>
            <ac:spMk id="2" creationId="{00000000-0000-0000-0000-000000000000}"/>
          </ac:spMkLst>
        </pc:spChg>
        <pc:spChg chg="mod">
          <ac:chgData name="Segev, Jonathan" userId="7c67a1b0-8725-4553-8055-0888dbcaef94" providerId="ADAL" clId="{7C286738-0977-4173-A917-0FA5A04D73AA}" dt="2024-04-29T17:32:24.587" v="567"/>
          <ac:spMkLst>
            <pc:docMk/>
            <pc:sldMk cId="3026454083" sldId="473"/>
            <ac:spMk id="3" creationId="{00000000-0000-0000-0000-000000000000}"/>
          </ac:spMkLst>
        </pc:spChg>
        <pc:spChg chg="mod">
          <ac:chgData name="Segev, Jonathan" userId="7c67a1b0-8725-4553-8055-0888dbcaef94" providerId="ADAL" clId="{7C286738-0977-4173-A917-0FA5A04D73AA}" dt="2024-04-29T17:27:04.270" v="484"/>
          <ac:spMkLst>
            <pc:docMk/>
            <pc:sldMk cId="3026454083" sldId="473"/>
            <ac:spMk id="4" creationId="{00000000-0000-0000-0000-000000000000}"/>
          </ac:spMkLst>
        </pc:spChg>
        <pc:spChg chg="mod">
          <ac:chgData name="Segev, Jonathan" userId="7c67a1b0-8725-4553-8055-0888dbcaef94" providerId="ADAL" clId="{7C286738-0977-4173-A917-0FA5A04D73AA}" dt="2024-04-29T17:27:04.270" v="484"/>
          <ac:spMkLst>
            <pc:docMk/>
            <pc:sldMk cId="3026454083" sldId="473"/>
            <ac:spMk id="5" creationId="{00000000-0000-0000-0000-000000000000}"/>
          </ac:spMkLst>
        </pc:spChg>
        <pc:spChg chg="mod">
          <ac:chgData name="Segev, Jonathan" userId="7c67a1b0-8725-4553-8055-0888dbcaef94" providerId="ADAL" clId="{7C286738-0977-4173-A917-0FA5A04D73AA}" dt="2024-04-29T17:27:04.270" v="484"/>
          <ac:spMkLst>
            <pc:docMk/>
            <pc:sldMk cId="3026454083" sldId="473"/>
            <ac:spMk id="6" creationId="{00000000-0000-0000-0000-000000000000}"/>
          </ac:spMkLst>
        </pc:spChg>
      </pc:sldChg>
      <pc:sldChg chg="modSp modTransition">
        <pc:chgData name="Segev, Jonathan" userId="7c67a1b0-8725-4553-8055-0888dbcaef94" providerId="ADAL" clId="{7C286738-0977-4173-A917-0FA5A04D73AA}" dt="2024-04-29T17:32:24.587" v="567"/>
        <pc:sldMkLst>
          <pc:docMk/>
          <pc:sldMk cId="322261938" sldId="474"/>
        </pc:sldMkLst>
        <pc:spChg chg="mod">
          <ac:chgData name="Segev, Jonathan" userId="7c67a1b0-8725-4553-8055-0888dbcaef94" providerId="ADAL" clId="{7C286738-0977-4173-A917-0FA5A04D73AA}" dt="2024-04-29T17:32:24.587" v="567"/>
          <ac:spMkLst>
            <pc:docMk/>
            <pc:sldMk cId="322261938" sldId="474"/>
            <ac:spMk id="2" creationId="{00000000-0000-0000-0000-000000000000}"/>
          </ac:spMkLst>
        </pc:spChg>
        <pc:spChg chg="mod">
          <ac:chgData name="Segev, Jonathan" userId="7c67a1b0-8725-4553-8055-0888dbcaef94" providerId="ADAL" clId="{7C286738-0977-4173-A917-0FA5A04D73AA}" dt="2024-04-29T17:32:24.587" v="567"/>
          <ac:spMkLst>
            <pc:docMk/>
            <pc:sldMk cId="322261938" sldId="474"/>
            <ac:spMk id="3" creationId="{00000000-0000-0000-0000-000000000000}"/>
          </ac:spMkLst>
        </pc:spChg>
        <pc:spChg chg="mod">
          <ac:chgData name="Segev, Jonathan" userId="7c67a1b0-8725-4553-8055-0888dbcaef94" providerId="ADAL" clId="{7C286738-0977-4173-A917-0FA5A04D73AA}" dt="2024-04-29T17:27:04.270" v="484"/>
          <ac:spMkLst>
            <pc:docMk/>
            <pc:sldMk cId="322261938" sldId="474"/>
            <ac:spMk id="4" creationId="{00000000-0000-0000-0000-000000000000}"/>
          </ac:spMkLst>
        </pc:spChg>
        <pc:spChg chg="mod">
          <ac:chgData name="Segev, Jonathan" userId="7c67a1b0-8725-4553-8055-0888dbcaef94" providerId="ADAL" clId="{7C286738-0977-4173-A917-0FA5A04D73AA}" dt="2024-04-29T17:27:04.270" v="484"/>
          <ac:spMkLst>
            <pc:docMk/>
            <pc:sldMk cId="322261938" sldId="474"/>
            <ac:spMk id="5" creationId="{00000000-0000-0000-0000-000000000000}"/>
          </ac:spMkLst>
        </pc:spChg>
        <pc:spChg chg="mod">
          <ac:chgData name="Segev, Jonathan" userId="7c67a1b0-8725-4553-8055-0888dbcaef94" providerId="ADAL" clId="{7C286738-0977-4173-A917-0FA5A04D73AA}" dt="2024-04-29T17:27:04.270" v="484"/>
          <ac:spMkLst>
            <pc:docMk/>
            <pc:sldMk cId="322261938" sldId="474"/>
            <ac:spMk id="6" creationId="{00000000-0000-0000-0000-000000000000}"/>
          </ac:spMkLst>
        </pc:spChg>
      </pc:sldChg>
      <pc:sldChg chg="modSp modTransition">
        <pc:chgData name="Segev, Jonathan" userId="7c67a1b0-8725-4553-8055-0888dbcaef94" providerId="ADAL" clId="{7C286738-0977-4173-A917-0FA5A04D73AA}" dt="2024-04-29T17:32:24.587" v="567"/>
        <pc:sldMkLst>
          <pc:docMk/>
          <pc:sldMk cId="3230229844" sldId="480"/>
        </pc:sldMkLst>
        <pc:spChg chg="mod">
          <ac:chgData name="Segev, Jonathan" userId="7c67a1b0-8725-4553-8055-0888dbcaef94" providerId="ADAL" clId="{7C286738-0977-4173-A917-0FA5A04D73AA}" dt="2024-04-29T17:32:24.587" v="567"/>
          <ac:spMkLst>
            <pc:docMk/>
            <pc:sldMk cId="3230229844" sldId="480"/>
            <ac:spMk id="2" creationId="{FB53B8ED-698C-40B8-9DED-890345EAC468}"/>
          </ac:spMkLst>
        </pc:spChg>
        <pc:spChg chg="mod">
          <ac:chgData name="Segev, Jonathan" userId="7c67a1b0-8725-4553-8055-0888dbcaef94" providerId="ADAL" clId="{7C286738-0977-4173-A917-0FA5A04D73AA}" dt="2024-04-29T17:27:04.270" v="484"/>
          <ac:spMkLst>
            <pc:docMk/>
            <pc:sldMk cId="3230229844" sldId="480"/>
            <ac:spMk id="4" creationId="{F0678E65-44D9-41A6-8306-2331B5AB08D2}"/>
          </ac:spMkLst>
        </pc:spChg>
        <pc:spChg chg="mod">
          <ac:chgData name="Segev, Jonathan" userId="7c67a1b0-8725-4553-8055-0888dbcaef94" providerId="ADAL" clId="{7C286738-0977-4173-A917-0FA5A04D73AA}" dt="2024-04-29T17:27:04.270" v="484"/>
          <ac:spMkLst>
            <pc:docMk/>
            <pc:sldMk cId="3230229844" sldId="480"/>
            <ac:spMk id="5" creationId="{C4CA6DA2-5061-408F-8558-9100A914CE09}"/>
          </ac:spMkLst>
        </pc:spChg>
        <pc:spChg chg="mod">
          <ac:chgData name="Segev, Jonathan" userId="7c67a1b0-8725-4553-8055-0888dbcaef94" providerId="ADAL" clId="{7C286738-0977-4173-A917-0FA5A04D73AA}" dt="2024-04-29T17:27:04.270" v="484"/>
          <ac:spMkLst>
            <pc:docMk/>
            <pc:sldMk cId="3230229844" sldId="480"/>
            <ac:spMk id="6" creationId="{810896F7-FECF-440C-9AA3-2DB7F51EBFE4}"/>
          </ac:spMkLst>
        </pc:spChg>
      </pc:sldChg>
      <pc:sldChg chg="modSp modTransition">
        <pc:chgData name="Segev, Jonathan" userId="7c67a1b0-8725-4553-8055-0888dbcaef94" providerId="ADAL" clId="{7C286738-0977-4173-A917-0FA5A04D73AA}" dt="2024-04-29T17:32:24.587" v="567"/>
        <pc:sldMkLst>
          <pc:docMk/>
          <pc:sldMk cId="4011216508" sldId="569"/>
        </pc:sldMkLst>
        <pc:spChg chg="mod">
          <ac:chgData name="Segev, Jonathan" userId="7c67a1b0-8725-4553-8055-0888dbcaef94" providerId="ADAL" clId="{7C286738-0977-4173-A917-0FA5A04D73AA}" dt="2024-04-29T17:27:04.270" v="484"/>
          <ac:spMkLst>
            <pc:docMk/>
            <pc:sldMk cId="4011216508" sldId="569"/>
            <ac:spMk id="4" creationId="{00000000-0000-0000-0000-000000000000}"/>
          </ac:spMkLst>
        </pc:spChg>
        <pc:spChg chg="mod">
          <ac:chgData name="Segev, Jonathan" userId="7c67a1b0-8725-4553-8055-0888dbcaef94" providerId="ADAL" clId="{7C286738-0977-4173-A917-0FA5A04D73AA}" dt="2024-04-29T17:27:04.270" v="484"/>
          <ac:spMkLst>
            <pc:docMk/>
            <pc:sldMk cId="4011216508" sldId="569"/>
            <ac:spMk id="5" creationId="{00000000-0000-0000-0000-000000000000}"/>
          </ac:spMkLst>
        </pc:spChg>
        <pc:spChg chg="mod">
          <ac:chgData name="Segev, Jonathan" userId="7c67a1b0-8725-4553-8055-0888dbcaef94" providerId="ADAL" clId="{7C286738-0977-4173-A917-0FA5A04D73AA}" dt="2024-04-29T17:27:04.270" v="484"/>
          <ac:spMkLst>
            <pc:docMk/>
            <pc:sldMk cId="4011216508" sldId="569"/>
            <ac:spMk id="6" creationId="{00000000-0000-0000-0000-000000000000}"/>
          </ac:spMkLst>
        </pc:spChg>
      </pc:sldChg>
      <pc:sldChg chg="modSp modTransition">
        <pc:chgData name="Segev, Jonathan" userId="7c67a1b0-8725-4553-8055-0888dbcaef94" providerId="ADAL" clId="{7C286738-0977-4173-A917-0FA5A04D73AA}" dt="2024-04-29T17:32:24.587" v="567"/>
        <pc:sldMkLst>
          <pc:docMk/>
          <pc:sldMk cId="1818059161" sldId="679"/>
        </pc:sldMkLst>
        <pc:spChg chg="mod">
          <ac:chgData name="Segev, Jonathan" userId="7c67a1b0-8725-4553-8055-0888dbcaef94" providerId="ADAL" clId="{7C286738-0977-4173-A917-0FA5A04D73AA}" dt="2024-04-29T17:32:24.587" v="567"/>
          <ac:spMkLst>
            <pc:docMk/>
            <pc:sldMk cId="1818059161" sldId="679"/>
            <ac:spMk id="2" creationId="{7A5D5F0D-2B7C-4331-BBF9-46A6803CCBA9}"/>
          </ac:spMkLst>
        </pc:spChg>
        <pc:spChg chg="mod">
          <ac:chgData name="Segev, Jonathan" userId="7c67a1b0-8725-4553-8055-0888dbcaef94" providerId="ADAL" clId="{7C286738-0977-4173-A917-0FA5A04D73AA}" dt="2024-04-29T17:32:24.587" v="567"/>
          <ac:spMkLst>
            <pc:docMk/>
            <pc:sldMk cId="1818059161" sldId="679"/>
            <ac:spMk id="3" creationId="{FEFA7477-838A-44F2-B338-9C1F78BF57C5}"/>
          </ac:spMkLst>
        </pc:spChg>
        <pc:spChg chg="mod">
          <ac:chgData name="Segev, Jonathan" userId="7c67a1b0-8725-4553-8055-0888dbcaef94" providerId="ADAL" clId="{7C286738-0977-4173-A917-0FA5A04D73AA}" dt="2024-04-29T17:27:04.270" v="484"/>
          <ac:spMkLst>
            <pc:docMk/>
            <pc:sldMk cId="1818059161" sldId="679"/>
            <ac:spMk id="4" creationId="{CD0BE4B7-3686-461D-B174-EFA24D3BCB2F}"/>
          </ac:spMkLst>
        </pc:spChg>
        <pc:spChg chg="mod">
          <ac:chgData name="Segev, Jonathan" userId="7c67a1b0-8725-4553-8055-0888dbcaef94" providerId="ADAL" clId="{7C286738-0977-4173-A917-0FA5A04D73AA}" dt="2024-04-29T17:27:04.270" v="484"/>
          <ac:spMkLst>
            <pc:docMk/>
            <pc:sldMk cId="1818059161" sldId="679"/>
            <ac:spMk id="5" creationId="{79379DF2-5ADC-4EE9-BC7B-F6B7D1AFF852}"/>
          </ac:spMkLst>
        </pc:spChg>
        <pc:spChg chg="mod">
          <ac:chgData name="Segev, Jonathan" userId="7c67a1b0-8725-4553-8055-0888dbcaef94" providerId="ADAL" clId="{7C286738-0977-4173-A917-0FA5A04D73AA}" dt="2024-04-29T17:27:04.270" v="484"/>
          <ac:spMkLst>
            <pc:docMk/>
            <pc:sldMk cId="1818059161" sldId="679"/>
            <ac:spMk id="6" creationId="{C503193E-6490-48D1-A883-6B7EA5A5E78A}"/>
          </ac:spMkLst>
        </pc:spChg>
      </pc:sldChg>
      <pc:sldChg chg="modSp modTransition">
        <pc:chgData name="Segev, Jonathan" userId="7c67a1b0-8725-4553-8055-0888dbcaef94" providerId="ADAL" clId="{7C286738-0977-4173-A917-0FA5A04D73AA}" dt="2024-04-29T17:32:24.587" v="567"/>
        <pc:sldMkLst>
          <pc:docMk/>
          <pc:sldMk cId="3715648152" sldId="680"/>
        </pc:sldMkLst>
        <pc:spChg chg="mod">
          <ac:chgData name="Segev, Jonathan" userId="7c67a1b0-8725-4553-8055-0888dbcaef94" providerId="ADAL" clId="{7C286738-0977-4173-A917-0FA5A04D73AA}" dt="2024-04-29T17:32:24.587" v="567"/>
          <ac:spMkLst>
            <pc:docMk/>
            <pc:sldMk cId="3715648152" sldId="680"/>
            <ac:spMk id="2" creationId="{00000000-0000-0000-0000-000000000000}"/>
          </ac:spMkLst>
        </pc:spChg>
        <pc:spChg chg="mod">
          <ac:chgData name="Segev, Jonathan" userId="7c67a1b0-8725-4553-8055-0888dbcaef94" providerId="ADAL" clId="{7C286738-0977-4173-A917-0FA5A04D73AA}" dt="2024-04-29T17:32:24.587" v="567"/>
          <ac:spMkLst>
            <pc:docMk/>
            <pc:sldMk cId="3715648152" sldId="680"/>
            <ac:spMk id="3" creationId="{00000000-0000-0000-0000-000000000000}"/>
          </ac:spMkLst>
        </pc:spChg>
        <pc:spChg chg="mod">
          <ac:chgData name="Segev, Jonathan" userId="7c67a1b0-8725-4553-8055-0888dbcaef94" providerId="ADAL" clId="{7C286738-0977-4173-A917-0FA5A04D73AA}" dt="2024-04-29T17:27:04.270" v="484"/>
          <ac:spMkLst>
            <pc:docMk/>
            <pc:sldMk cId="3715648152" sldId="680"/>
            <ac:spMk id="4" creationId="{00000000-0000-0000-0000-000000000000}"/>
          </ac:spMkLst>
        </pc:spChg>
        <pc:spChg chg="mod">
          <ac:chgData name="Segev, Jonathan" userId="7c67a1b0-8725-4553-8055-0888dbcaef94" providerId="ADAL" clId="{7C286738-0977-4173-A917-0FA5A04D73AA}" dt="2024-04-29T17:27:04.270" v="484"/>
          <ac:spMkLst>
            <pc:docMk/>
            <pc:sldMk cId="3715648152" sldId="680"/>
            <ac:spMk id="5" creationId="{00000000-0000-0000-0000-000000000000}"/>
          </ac:spMkLst>
        </pc:spChg>
        <pc:spChg chg="mod">
          <ac:chgData name="Segev, Jonathan" userId="7c67a1b0-8725-4553-8055-0888dbcaef94" providerId="ADAL" clId="{7C286738-0977-4173-A917-0FA5A04D73AA}" dt="2024-04-29T17:27:04.270" v="484"/>
          <ac:spMkLst>
            <pc:docMk/>
            <pc:sldMk cId="3715648152" sldId="680"/>
            <ac:spMk id="6" creationId="{00000000-0000-0000-0000-000000000000}"/>
          </ac:spMkLst>
        </pc:spChg>
      </pc:sldChg>
      <pc:sldChg chg="modSp modTransition">
        <pc:chgData name="Segev, Jonathan" userId="7c67a1b0-8725-4553-8055-0888dbcaef94" providerId="ADAL" clId="{7C286738-0977-4173-A917-0FA5A04D73AA}" dt="2024-04-29T17:32:24.587" v="567"/>
        <pc:sldMkLst>
          <pc:docMk/>
          <pc:sldMk cId="2279493781" sldId="690"/>
        </pc:sldMkLst>
        <pc:spChg chg="mod">
          <ac:chgData name="Segev, Jonathan" userId="7c67a1b0-8725-4553-8055-0888dbcaef94" providerId="ADAL" clId="{7C286738-0977-4173-A917-0FA5A04D73AA}" dt="2024-04-29T17:27:04.270" v="484"/>
          <ac:spMkLst>
            <pc:docMk/>
            <pc:sldMk cId="2279493781" sldId="690"/>
            <ac:spMk id="4" creationId="{00000000-0000-0000-0000-000000000000}"/>
          </ac:spMkLst>
        </pc:spChg>
        <pc:spChg chg="mod">
          <ac:chgData name="Segev, Jonathan" userId="7c67a1b0-8725-4553-8055-0888dbcaef94" providerId="ADAL" clId="{7C286738-0977-4173-A917-0FA5A04D73AA}" dt="2024-04-29T17:27:04.270" v="484"/>
          <ac:spMkLst>
            <pc:docMk/>
            <pc:sldMk cId="2279493781" sldId="690"/>
            <ac:spMk id="5" creationId="{00000000-0000-0000-0000-000000000000}"/>
          </ac:spMkLst>
        </pc:spChg>
        <pc:spChg chg="mod">
          <ac:chgData name="Segev, Jonathan" userId="7c67a1b0-8725-4553-8055-0888dbcaef94" providerId="ADAL" clId="{7C286738-0977-4173-A917-0FA5A04D73AA}" dt="2024-04-29T17:27:04.270" v="484"/>
          <ac:spMkLst>
            <pc:docMk/>
            <pc:sldMk cId="2279493781" sldId="690"/>
            <ac:spMk id="6" creationId="{00000000-0000-0000-0000-000000000000}"/>
          </ac:spMkLst>
        </pc:spChg>
      </pc:sldChg>
      <pc:sldChg chg="modSp modTransition">
        <pc:chgData name="Segev, Jonathan" userId="7c67a1b0-8725-4553-8055-0888dbcaef94" providerId="ADAL" clId="{7C286738-0977-4173-A917-0FA5A04D73AA}" dt="2024-04-29T17:32:24.587" v="567"/>
        <pc:sldMkLst>
          <pc:docMk/>
          <pc:sldMk cId="3473345634" sldId="694"/>
        </pc:sldMkLst>
        <pc:spChg chg="mod">
          <ac:chgData name="Segev, Jonathan" userId="7c67a1b0-8725-4553-8055-0888dbcaef94" providerId="ADAL" clId="{7C286738-0977-4173-A917-0FA5A04D73AA}" dt="2024-04-29T17:27:04.270" v="484"/>
          <ac:spMkLst>
            <pc:docMk/>
            <pc:sldMk cId="3473345634" sldId="694"/>
            <ac:spMk id="4" creationId="{00000000-0000-0000-0000-000000000000}"/>
          </ac:spMkLst>
        </pc:spChg>
        <pc:spChg chg="mod">
          <ac:chgData name="Segev, Jonathan" userId="7c67a1b0-8725-4553-8055-0888dbcaef94" providerId="ADAL" clId="{7C286738-0977-4173-A917-0FA5A04D73AA}" dt="2024-04-29T17:27:04.270" v="484"/>
          <ac:spMkLst>
            <pc:docMk/>
            <pc:sldMk cId="3473345634" sldId="694"/>
            <ac:spMk id="5" creationId="{00000000-0000-0000-0000-000000000000}"/>
          </ac:spMkLst>
        </pc:spChg>
        <pc:spChg chg="mod">
          <ac:chgData name="Segev, Jonathan" userId="7c67a1b0-8725-4553-8055-0888dbcaef94" providerId="ADAL" clId="{7C286738-0977-4173-A917-0FA5A04D73AA}" dt="2024-04-29T17:27:04.270" v="484"/>
          <ac:spMkLst>
            <pc:docMk/>
            <pc:sldMk cId="3473345634" sldId="694"/>
            <ac:spMk id="6" creationId="{00000000-0000-0000-0000-000000000000}"/>
          </ac:spMkLst>
        </pc:spChg>
      </pc:sldChg>
      <pc:sldChg chg="modSp modTransition">
        <pc:chgData name="Segev, Jonathan" userId="7c67a1b0-8725-4553-8055-0888dbcaef94" providerId="ADAL" clId="{7C286738-0977-4173-A917-0FA5A04D73AA}" dt="2024-04-29T17:32:24.587" v="567"/>
        <pc:sldMkLst>
          <pc:docMk/>
          <pc:sldMk cId="1968720319" sldId="2366"/>
        </pc:sldMkLst>
        <pc:spChg chg="mod">
          <ac:chgData name="Segev, Jonathan" userId="7c67a1b0-8725-4553-8055-0888dbcaef94" providerId="ADAL" clId="{7C286738-0977-4173-A917-0FA5A04D73AA}" dt="2024-04-29T17:27:04.270" v="484"/>
          <ac:spMkLst>
            <pc:docMk/>
            <pc:sldMk cId="1968720319" sldId="2366"/>
            <ac:spMk id="4" creationId="{00000000-0000-0000-0000-000000000000}"/>
          </ac:spMkLst>
        </pc:spChg>
        <pc:spChg chg="mod">
          <ac:chgData name="Segev, Jonathan" userId="7c67a1b0-8725-4553-8055-0888dbcaef94" providerId="ADAL" clId="{7C286738-0977-4173-A917-0FA5A04D73AA}" dt="2024-04-29T17:27:04.270" v="484"/>
          <ac:spMkLst>
            <pc:docMk/>
            <pc:sldMk cId="1968720319" sldId="2366"/>
            <ac:spMk id="5" creationId="{00000000-0000-0000-0000-000000000000}"/>
          </ac:spMkLst>
        </pc:spChg>
        <pc:spChg chg="mod">
          <ac:chgData name="Segev, Jonathan" userId="7c67a1b0-8725-4553-8055-0888dbcaef94" providerId="ADAL" clId="{7C286738-0977-4173-A917-0FA5A04D73AA}" dt="2024-04-29T17:27:04.270" v="484"/>
          <ac:spMkLst>
            <pc:docMk/>
            <pc:sldMk cId="1968720319" sldId="2366"/>
            <ac:spMk id="6" creationId="{00000000-0000-0000-0000-000000000000}"/>
          </ac:spMkLst>
        </pc:spChg>
      </pc:sldChg>
      <pc:sldChg chg="modSp modTransition">
        <pc:chgData name="Segev, Jonathan" userId="7c67a1b0-8725-4553-8055-0888dbcaef94" providerId="ADAL" clId="{7C286738-0977-4173-A917-0FA5A04D73AA}" dt="2024-04-29T17:32:24.587" v="567"/>
        <pc:sldMkLst>
          <pc:docMk/>
          <pc:sldMk cId="773545687" sldId="2367"/>
        </pc:sldMkLst>
        <pc:spChg chg="mod">
          <ac:chgData name="Segev, Jonathan" userId="7c67a1b0-8725-4553-8055-0888dbcaef94" providerId="ADAL" clId="{7C286738-0977-4173-A917-0FA5A04D73AA}" dt="2024-04-29T17:27:04.270" v="484"/>
          <ac:spMkLst>
            <pc:docMk/>
            <pc:sldMk cId="773545687" sldId="2367"/>
            <ac:spMk id="4" creationId="{00000000-0000-0000-0000-000000000000}"/>
          </ac:spMkLst>
        </pc:spChg>
        <pc:spChg chg="mod">
          <ac:chgData name="Segev, Jonathan" userId="7c67a1b0-8725-4553-8055-0888dbcaef94" providerId="ADAL" clId="{7C286738-0977-4173-A917-0FA5A04D73AA}" dt="2024-04-29T17:27:04.270" v="484"/>
          <ac:spMkLst>
            <pc:docMk/>
            <pc:sldMk cId="773545687" sldId="2367"/>
            <ac:spMk id="5" creationId="{00000000-0000-0000-0000-000000000000}"/>
          </ac:spMkLst>
        </pc:spChg>
        <pc:spChg chg="mod">
          <ac:chgData name="Segev, Jonathan" userId="7c67a1b0-8725-4553-8055-0888dbcaef94" providerId="ADAL" clId="{7C286738-0977-4173-A917-0FA5A04D73AA}" dt="2024-04-29T17:27:04.270" v="484"/>
          <ac:spMkLst>
            <pc:docMk/>
            <pc:sldMk cId="773545687" sldId="2367"/>
            <ac:spMk id="6" creationId="{00000000-0000-0000-0000-000000000000}"/>
          </ac:spMkLst>
        </pc:spChg>
      </pc:sldChg>
      <pc:sldChg chg="modSp modTransition">
        <pc:chgData name="Segev, Jonathan" userId="7c67a1b0-8725-4553-8055-0888dbcaef94" providerId="ADAL" clId="{7C286738-0977-4173-A917-0FA5A04D73AA}" dt="2024-04-29T17:32:24.587" v="567"/>
        <pc:sldMkLst>
          <pc:docMk/>
          <pc:sldMk cId="4169244735" sldId="2525"/>
        </pc:sldMkLst>
        <pc:spChg chg="mod">
          <ac:chgData name="Segev, Jonathan" userId="7c67a1b0-8725-4553-8055-0888dbcaef94" providerId="ADAL" clId="{7C286738-0977-4173-A917-0FA5A04D73AA}" dt="2024-04-29T17:32:24.587" v="567"/>
          <ac:spMkLst>
            <pc:docMk/>
            <pc:sldMk cId="4169244735" sldId="2525"/>
            <ac:spMk id="2" creationId="{EDF950F3-A6AC-4DD5-BA51-76F0BEFDC7C5}"/>
          </ac:spMkLst>
        </pc:spChg>
        <pc:spChg chg="mod">
          <ac:chgData name="Segev, Jonathan" userId="7c67a1b0-8725-4553-8055-0888dbcaef94" providerId="ADAL" clId="{7C286738-0977-4173-A917-0FA5A04D73AA}" dt="2024-04-29T17:32:24.587" v="567"/>
          <ac:spMkLst>
            <pc:docMk/>
            <pc:sldMk cId="4169244735" sldId="2525"/>
            <ac:spMk id="3" creationId="{0C949BD2-6B91-43AE-8C2E-2F7C5B775155}"/>
          </ac:spMkLst>
        </pc:spChg>
        <pc:spChg chg="mod">
          <ac:chgData name="Segev, Jonathan" userId="7c67a1b0-8725-4553-8055-0888dbcaef94" providerId="ADAL" clId="{7C286738-0977-4173-A917-0FA5A04D73AA}" dt="2024-04-29T17:27:04.270" v="484"/>
          <ac:spMkLst>
            <pc:docMk/>
            <pc:sldMk cId="4169244735" sldId="2525"/>
            <ac:spMk id="4" creationId="{5C6604B5-A30F-495F-AFF7-749DE439E6EF}"/>
          </ac:spMkLst>
        </pc:spChg>
        <pc:spChg chg="mod">
          <ac:chgData name="Segev, Jonathan" userId="7c67a1b0-8725-4553-8055-0888dbcaef94" providerId="ADAL" clId="{7C286738-0977-4173-A917-0FA5A04D73AA}" dt="2024-04-29T17:27:04.270" v="484"/>
          <ac:spMkLst>
            <pc:docMk/>
            <pc:sldMk cId="4169244735" sldId="2525"/>
            <ac:spMk id="5" creationId="{56CFA9C4-F650-4F2C-86B7-6502F58A213B}"/>
          </ac:spMkLst>
        </pc:spChg>
        <pc:spChg chg="mod">
          <ac:chgData name="Segev, Jonathan" userId="7c67a1b0-8725-4553-8055-0888dbcaef94" providerId="ADAL" clId="{7C286738-0977-4173-A917-0FA5A04D73AA}" dt="2024-04-29T17:27:04.270" v="484"/>
          <ac:spMkLst>
            <pc:docMk/>
            <pc:sldMk cId="4169244735" sldId="2525"/>
            <ac:spMk id="6" creationId="{54008356-9290-4F51-9130-DF936638A439}"/>
          </ac:spMkLst>
        </pc:spChg>
      </pc:sldChg>
      <pc:sldChg chg="modSp modTransition">
        <pc:chgData name="Segev, Jonathan" userId="7c67a1b0-8725-4553-8055-0888dbcaef94" providerId="ADAL" clId="{7C286738-0977-4173-A917-0FA5A04D73AA}" dt="2024-04-29T17:32:24.587" v="567"/>
        <pc:sldMkLst>
          <pc:docMk/>
          <pc:sldMk cId="1384547585" sldId="2527"/>
        </pc:sldMkLst>
        <pc:spChg chg="mod">
          <ac:chgData name="Segev, Jonathan" userId="7c67a1b0-8725-4553-8055-0888dbcaef94" providerId="ADAL" clId="{7C286738-0977-4173-A917-0FA5A04D73AA}" dt="2024-04-29T17:32:24.587" v="567"/>
          <ac:spMkLst>
            <pc:docMk/>
            <pc:sldMk cId="1384547585" sldId="2527"/>
            <ac:spMk id="3" creationId="{00000000-0000-0000-0000-000000000000}"/>
          </ac:spMkLst>
        </pc:spChg>
        <pc:spChg chg="mod">
          <ac:chgData name="Segev, Jonathan" userId="7c67a1b0-8725-4553-8055-0888dbcaef94" providerId="ADAL" clId="{7C286738-0977-4173-A917-0FA5A04D73AA}" dt="2024-04-29T17:27:04.270" v="484"/>
          <ac:spMkLst>
            <pc:docMk/>
            <pc:sldMk cId="1384547585" sldId="2527"/>
            <ac:spMk id="4" creationId="{00000000-0000-0000-0000-000000000000}"/>
          </ac:spMkLst>
        </pc:spChg>
        <pc:spChg chg="mod">
          <ac:chgData name="Segev, Jonathan" userId="7c67a1b0-8725-4553-8055-0888dbcaef94" providerId="ADAL" clId="{7C286738-0977-4173-A917-0FA5A04D73AA}" dt="2024-04-29T17:27:04.270" v="484"/>
          <ac:spMkLst>
            <pc:docMk/>
            <pc:sldMk cId="1384547585" sldId="2527"/>
            <ac:spMk id="5" creationId="{00000000-0000-0000-0000-000000000000}"/>
          </ac:spMkLst>
        </pc:spChg>
        <pc:spChg chg="mod">
          <ac:chgData name="Segev, Jonathan" userId="7c67a1b0-8725-4553-8055-0888dbcaef94" providerId="ADAL" clId="{7C286738-0977-4173-A917-0FA5A04D73AA}" dt="2024-04-29T17:27:04.270" v="484"/>
          <ac:spMkLst>
            <pc:docMk/>
            <pc:sldMk cId="1384547585" sldId="2527"/>
            <ac:spMk id="6" creationId="{00000000-0000-0000-0000-000000000000}"/>
          </ac:spMkLst>
        </pc:spChg>
      </pc:sldChg>
      <pc:sldChg chg="modSp modTransition">
        <pc:chgData name="Segev, Jonathan" userId="7c67a1b0-8725-4553-8055-0888dbcaef94" providerId="ADAL" clId="{7C286738-0977-4173-A917-0FA5A04D73AA}" dt="2024-04-29T17:32:24.587" v="567"/>
        <pc:sldMkLst>
          <pc:docMk/>
          <pc:sldMk cId="343005988" sldId="2530"/>
        </pc:sldMkLst>
        <pc:spChg chg="mod">
          <ac:chgData name="Segev, Jonathan" userId="7c67a1b0-8725-4553-8055-0888dbcaef94" providerId="ADAL" clId="{7C286738-0977-4173-A917-0FA5A04D73AA}" dt="2024-04-29T17:27:04.270" v="484"/>
          <ac:spMkLst>
            <pc:docMk/>
            <pc:sldMk cId="343005988" sldId="2530"/>
            <ac:spMk id="4" creationId="{00000000-0000-0000-0000-000000000000}"/>
          </ac:spMkLst>
        </pc:spChg>
        <pc:spChg chg="mod">
          <ac:chgData name="Segev, Jonathan" userId="7c67a1b0-8725-4553-8055-0888dbcaef94" providerId="ADAL" clId="{7C286738-0977-4173-A917-0FA5A04D73AA}" dt="2024-04-29T17:27:04.270" v="484"/>
          <ac:spMkLst>
            <pc:docMk/>
            <pc:sldMk cId="343005988" sldId="2530"/>
            <ac:spMk id="5" creationId="{00000000-0000-0000-0000-000000000000}"/>
          </ac:spMkLst>
        </pc:spChg>
        <pc:spChg chg="mod">
          <ac:chgData name="Segev, Jonathan" userId="7c67a1b0-8725-4553-8055-0888dbcaef94" providerId="ADAL" clId="{7C286738-0977-4173-A917-0FA5A04D73AA}" dt="2024-04-29T17:27:04.270" v="484"/>
          <ac:spMkLst>
            <pc:docMk/>
            <pc:sldMk cId="343005988" sldId="2530"/>
            <ac:spMk id="6" creationId="{00000000-0000-0000-0000-000000000000}"/>
          </ac:spMkLst>
        </pc:spChg>
      </pc:sldChg>
      <pc:sldChg chg="modSp modTransition">
        <pc:chgData name="Segev, Jonathan" userId="7c67a1b0-8725-4553-8055-0888dbcaef94" providerId="ADAL" clId="{7C286738-0977-4173-A917-0FA5A04D73AA}" dt="2024-04-29T17:32:24.587" v="567"/>
        <pc:sldMkLst>
          <pc:docMk/>
          <pc:sldMk cId="726842924" sldId="2531"/>
        </pc:sldMkLst>
        <pc:spChg chg="mod">
          <ac:chgData name="Segev, Jonathan" userId="7c67a1b0-8725-4553-8055-0888dbcaef94" providerId="ADAL" clId="{7C286738-0977-4173-A917-0FA5A04D73AA}" dt="2024-04-29T17:27:04.270" v="484"/>
          <ac:spMkLst>
            <pc:docMk/>
            <pc:sldMk cId="726842924" sldId="2531"/>
            <ac:spMk id="4" creationId="{00000000-0000-0000-0000-000000000000}"/>
          </ac:spMkLst>
        </pc:spChg>
        <pc:spChg chg="mod">
          <ac:chgData name="Segev, Jonathan" userId="7c67a1b0-8725-4553-8055-0888dbcaef94" providerId="ADAL" clId="{7C286738-0977-4173-A917-0FA5A04D73AA}" dt="2024-04-29T17:27:04.270" v="484"/>
          <ac:spMkLst>
            <pc:docMk/>
            <pc:sldMk cId="726842924" sldId="2531"/>
            <ac:spMk id="5" creationId="{00000000-0000-0000-0000-000000000000}"/>
          </ac:spMkLst>
        </pc:spChg>
        <pc:spChg chg="mod">
          <ac:chgData name="Segev, Jonathan" userId="7c67a1b0-8725-4553-8055-0888dbcaef94" providerId="ADAL" clId="{7C286738-0977-4173-A917-0FA5A04D73AA}" dt="2024-04-29T17:27:04.270" v="484"/>
          <ac:spMkLst>
            <pc:docMk/>
            <pc:sldMk cId="726842924" sldId="2531"/>
            <ac:spMk id="6" creationId="{00000000-0000-0000-0000-000000000000}"/>
          </ac:spMkLst>
        </pc:spChg>
      </pc:sldChg>
      <pc:sldChg chg="modSp modTransition">
        <pc:chgData name="Segev, Jonathan" userId="7c67a1b0-8725-4553-8055-0888dbcaef94" providerId="ADAL" clId="{7C286738-0977-4173-A917-0FA5A04D73AA}" dt="2024-04-29T17:32:24.587" v="567"/>
        <pc:sldMkLst>
          <pc:docMk/>
          <pc:sldMk cId="472360850" sldId="2533"/>
        </pc:sldMkLst>
        <pc:spChg chg="mod">
          <ac:chgData name="Segev, Jonathan" userId="7c67a1b0-8725-4553-8055-0888dbcaef94" providerId="ADAL" clId="{7C286738-0977-4173-A917-0FA5A04D73AA}" dt="2024-04-29T17:32:24.587" v="567"/>
          <ac:spMkLst>
            <pc:docMk/>
            <pc:sldMk cId="472360850" sldId="2533"/>
            <ac:spMk id="2" creationId="{7A5D5F0D-2B7C-4331-BBF9-46A6803CCBA9}"/>
          </ac:spMkLst>
        </pc:spChg>
        <pc:spChg chg="mod">
          <ac:chgData name="Segev, Jonathan" userId="7c67a1b0-8725-4553-8055-0888dbcaef94" providerId="ADAL" clId="{7C286738-0977-4173-A917-0FA5A04D73AA}" dt="2024-04-29T17:32:24.587" v="567"/>
          <ac:spMkLst>
            <pc:docMk/>
            <pc:sldMk cId="472360850" sldId="2533"/>
            <ac:spMk id="3" creationId="{FEFA7477-838A-44F2-B338-9C1F78BF57C5}"/>
          </ac:spMkLst>
        </pc:spChg>
        <pc:spChg chg="mod">
          <ac:chgData name="Segev, Jonathan" userId="7c67a1b0-8725-4553-8055-0888dbcaef94" providerId="ADAL" clId="{7C286738-0977-4173-A917-0FA5A04D73AA}" dt="2024-04-29T17:27:04.270" v="484"/>
          <ac:spMkLst>
            <pc:docMk/>
            <pc:sldMk cId="472360850" sldId="2533"/>
            <ac:spMk id="4" creationId="{CD0BE4B7-3686-461D-B174-EFA24D3BCB2F}"/>
          </ac:spMkLst>
        </pc:spChg>
        <pc:spChg chg="mod">
          <ac:chgData name="Segev, Jonathan" userId="7c67a1b0-8725-4553-8055-0888dbcaef94" providerId="ADAL" clId="{7C286738-0977-4173-A917-0FA5A04D73AA}" dt="2024-04-29T17:27:04.270" v="484"/>
          <ac:spMkLst>
            <pc:docMk/>
            <pc:sldMk cId="472360850" sldId="2533"/>
            <ac:spMk id="5" creationId="{79379DF2-5ADC-4EE9-BC7B-F6B7D1AFF852}"/>
          </ac:spMkLst>
        </pc:spChg>
        <pc:spChg chg="mod">
          <ac:chgData name="Segev, Jonathan" userId="7c67a1b0-8725-4553-8055-0888dbcaef94" providerId="ADAL" clId="{7C286738-0977-4173-A917-0FA5A04D73AA}" dt="2024-04-29T17:27:04.270" v="484"/>
          <ac:spMkLst>
            <pc:docMk/>
            <pc:sldMk cId="472360850" sldId="2533"/>
            <ac:spMk id="6" creationId="{C503193E-6490-48D1-A883-6B7EA5A5E78A}"/>
          </ac:spMkLst>
        </pc:spChg>
      </pc:sldChg>
      <pc:sldChg chg="modSp modTransition">
        <pc:chgData name="Segev, Jonathan" userId="7c67a1b0-8725-4553-8055-0888dbcaef94" providerId="ADAL" clId="{7C286738-0977-4173-A917-0FA5A04D73AA}" dt="2024-04-29T17:32:24.587" v="567"/>
        <pc:sldMkLst>
          <pc:docMk/>
          <pc:sldMk cId="72433825" sldId="2535"/>
        </pc:sldMkLst>
        <pc:spChg chg="mod">
          <ac:chgData name="Segev, Jonathan" userId="7c67a1b0-8725-4553-8055-0888dbcaef94" providerId="ADAL" clId="{7C286738-0977-4173-A917-0FA5A04D73AA}" dt="2024-04-29T17:32:24.587" v="567"/>
          <ac:spMkLst>
            <pc:docMk/>
            <pc:sldMk cId="72433825" sldId="2535"/>
            <ac:spMk id="2" creationId="{00000000-0000-0000-0000-000000000000}"/>
          </ac:spMkLst>
        </pc:spChg>
        <pc:spChg chg="mod">
          <ac:chgData name="Segev, Jonathan" userId="7c67a1b0-8725-4553-8055-0888dbcaef94" providerId="ADAL" clId="{7C286738-0977-4173-A917-0FA5A04D73AA}" dt="2024-04-29T17:32:24.587" v="567"/>
          <ac:spMkLst>
            <pc:docMk/>
            <pc:sldMk cId="72433825" sldId="2535"/>
            <ac:spMk id="3" creationId="{00000000-0000-0000-0000-000000000000}"/>
          </ac:spMkLst>
        </pc:spChg>
        <pc:spChg chg="mod">
          <ac:chgData name="Segev, Jonathan" userId="7c67a1b0-8725-4553-8055-0888dbcaef94" providerId="ADAL" clId="{7C286738-0977-4173-A917-0FA5A04D73AA}" dt="2024-04-29T17:27:04.270" v="484"/>
          <ac:spMkLst>
            <pc:docMk/>
            <pc:sldMk cId="72433825" sldId="2535"/>
            <ac:spMk id="4" creationId="{00000000-0000-0000-0000-000000000000}"/>
          </ac:spMkLst>
        </pc:spChg>
        <pc:spChg chg="mod">
          <ac:chgData name="Segev, Jonathan" userId="7c67a1b0-8725-4553-8055-0888dbcaef94" providerId="ADAL" clId="{7C286738-0977-4173-A917-0FA5A04D73AA}" dt="2024-04-29T17:27:04.270" v="484"/>
          <ac:spMkLst>
            <pc:docMk/>
            <pc:sldMk cId="72433825" sldId="2535"/>
            <ac:spMk id="5" creationId="{00000000-0000-0000-0000-000000000000}"/>
          </ac:spMkLst>
        </pc:spChg>
        <pc:spChg chg="mod">
          <ac:chgData name="Segev, Jonathan" userId="7c67a1b0-8725-4553-8055-0888dbcaef94" providerId="ADAL" clId="{7C286738-0977-4173-A917-0FA5A04D73AA}" dt="2024-04-29T17:27:04.270" v="484"/>
          <ac:spMkLst>
            <pc:docMk/>
            <pc:sldMk cId="72433825" sldId="2535"/>
            <ac:spMk id="6" creationId="{00000000-0000-0000-0000-000000000000}"/>
          </ac:spMkLst>
        </pc:spChg>
      </pc:sldChg>
      <pc:sldChg chg="modSp modTransition">
        <pc:chgData name="Segev, Jonathan" userId="7c67a1b0-8725-4553-8055-0888dbcaef94" providerId="ADAL" clId="{7C286738-0977-4173-A917-0FA5A04D73AA}" dt="2024-04-29T17:32:24.587" v="567"/>
        <pc:sldMkLst>
          <pc:docMk/>
          <pc:sldMk cId="875095996" sldId="2536"/>
        </pc:sldMkLst>
        <pc:spChg chg="mod">
          <ac:chgData name="Segev, Jonathan" userId="7c67a1b0-8725-4553-8055-0888dbcaef94" providerId="ADAL" clId="{7C286738-0977-4173-A917-0FA5A04D73AA}" dt="2024-04-29T17:27:04.270" v="484"/>
          <ac:spMkLst>
            <pc:docMk/>
            <pc:sldMk cId="875095996" sldId="2536"/>
            <ac:spMk id="4" creationId="{00000000-0000-0000-0000-000000000000}"/>
          </ac:spMkLst>
        </pc:spChg>
        <pc:spChg chg="mod">
          <ac:chgData name="Segev, Jonathan" userId="7c67a1b0-8725-4553-8055-0888dbcaef94" providerId="ADAL" clId="{7C286738-0977-4173-A917-0FA5A04D73AA}" dt="2024-04-29T17:27:04.270" v="484"/>
          <ac:spMkLst>
            <pc:docMk/>
            <pc:sldMk cId="875095996" sldId="2536"/>
            <ac:spMk id="5" creationId="{00000000-0000-0000-0000-000000000000}"/>
          </ac:spMkLst>
        </pc:spChg>
        <pc:spChg chg="mod">
          <ac:chgData name="Segev, Jonathan" userId="7c67a1b0-8725-4553-8055-0888dbcaef94" providerId="ADAL" clId="{7C286738-0977-4173-A917-0FA5A04D73AA}" dt="2024-04-29T17:27:04.270" v="484"/>
          <ac:spMkLst>
            <pc:docMk/>
            <pc:sldMk cId="875095996" sldId="2536"/>
            <ac:spMk id="6" creationId="{00000000-0000-0000-0000-000000000000}"/>
          </ac:spMkLst>
        </pc:spChg>
      </pc:sldChg>
      <pc:sldChg chg="modSp modTransition">
        <pc:chgData name="Segev, Jonathan" userId="7c67a1b0-8725-4553-8055-0888dbcaef94" providerId="ADAL" clId="{7C286738-0977-4173-A917-0FA5A04D73AA}" dt="2024-04-29T17:32:24.587" v="567"/>
        <pc:sldMkLst>
          <pc:docMk/>
          <pc:sldMk cId="451544889" sldId="2537"/>
        </pc:sldMkLst>
        <pc:spChg chg="mod">
          <ac:chgData name="Segev, Jonathan" userId="7c67a1b0-8725-4553-8055-0888dbcaef94" providerId="ADAL" clId="{7C286738-0977-4173-A917-0FA5A04D73AA}" dt="2024-04-29T17:27:04.270" v="484"/>
          <ac:spMkLst>
            <pc:docMk/>
            <pc:sldMk cId="451544889" sldId="2537"/>
            <ac:spMk id="4" creationId="{00000000-0000-0000-0000-000000000000}"/>
          </ac:spMkLst>
        </pc:spChg>
        <pc:spChg chg="mod">
          <ac:chgData name="Segev, Jonathan" userId="7c67a1b0-8725-4553-8055-0888dbcaef94" providerId="ADAL" clId="{7C286738-0977-4173-A917-0FA5A04D73AA}" dt="2024-04-29T17:27:04.270" v="484"/>
          <ac:spMkLst>
            <pc:docMk/>
            <pc:sldMk cId="451544889" sldId="2537"/>
            <ac:spMk id="5" creationId="{00000000-0000-0000-0000-000000000000}"/>
          </ac:spMkLst>
        </pc:spChg>
        <pc:spChg chg="mod">
          <ac:chgData name="Segev, Jonathan" userId="7c67a1b0-8725-4553-8055-0888dbcaef94" providerId="ADAL" clId="{7C286738-0977-4173-A917-0FA5A04D73AA}" dt="2024-04-29T17:27:04.270" v="484"/>
          <ac:spMkLst>
            <pc:docMk/>
            <pc:sldMk cId="451544889" sldId="2537"/>
            <ac:spMk id="6" creationId="{00000000-0000-0000-0000-000000000000}"/>
          </ac:spMkLst>
        </pc:spChg>
      </pc:sldChg>
      <pc:sldChg chg="modSp modTransition">
        <pc:chgData name="Segev, Jonathan" userId="7c67a1b0-8725-4553-8055-0888dbcaef94" providerId="ADAL" clId="{7C286738-0977-4173-A917-0FA5A04D73AA}" dt="2024-04-29T17:32:24.587" v="567"/>
        <pc:sldMkLst>
          <pc:docMk/>
          <pc:sldMk cId="1523464436" sldId="2551"/>
        </pc:sldMkLst>
        <pc:spChg chg="mod">
          <ac:chgData name="Segev, Jonathan" userId="7c67a1b0-8725-4553-8055-0888dbcaef94" providerId="ADAL" clId="{7C286738-0977-4173-A917-0FA5A04D73AA}" dt="2024-04-29T17:32:24.587" v="567"/>
          <ac:spMkLst>
            <pc:docMk/>
            <pc:sldMk cId="1523464436" sldId="2551"/>
            <ac:spMk id="2" creationId="{AC17BFA0-BCE7-453A-8C82-A7F68D4635E3}"/>
          </ac:spMkLst>
        </pc:spChg>
        <pc:spChg chg="mod">
          <ac:chgData name="Segev, Jonathan" userId="7c67a1b0-8725-4553-8055-0888dbcaef94" providerId="ADAL" clId="{7C286738-0977-4173-A917-0FA5A04D73AA}" dt="2024-04-29T17:32:24.587" v="567"/>
          <ac:spMkLst>
            <pc:docMk/>
            <pc:sldMk cId="1523464436" sldId="2551"/>
            <ac:spMk id="3" creationId="{D82B40CB-A2CE-4D8D-BDD2-B890E7E259F1}"/>
          </ac:spMkLst>
        </pc:spChg>
        <pc:spChg chg="mod">
          <ac:chgData name="Segev, Jonathan" userId="7c67a1b0-8725-4553-8055-0888dbcaef94" providerId="ADAL" clId="{7C286738-0977-4173-A917-0FA5A04D73AA}" dt="2024-04-29T17:27:04.270" v="484"/>
          <ac:spMkLst>
            <pc:docMk/>
            <pc:sldMk cId="1523464436" sldId="2551"/>
            <ac:spMk id="4" creationId="{255059FC-827A-4A47-B3E6-F3CBDEDF682C}"/>
          </ac:spMkLst>
        </pc:spChg>
        <pc:spChg chg="mod">
          <ac:chgData name="Segev, Jonathan" userId="7c67a1b0-8725-4553-8055-0888dbcaef94" providerId="ADAL" clId="{7C286738-0977-4173-A917-0FA5A04D73AA}" dt="2024-04-29T17:27:04.270" v="484"/>
          <ac:spMkLst>
            <pc:docMk/>
            <pc:sldMk cId="1523464436" sldId="2551"/>
            <ac:spMk id="5" creationId="{26885553-2CDB-46FB-9650-4B692E10F5AC}"/>
          </ac:spMkLst>
        </pc:spChg>
        <pc:spChg chg="mod">
          <ac:chgData name="Segev, Jonathan" userId="7c67a1b0-8725-4553-8055-0888dbcaef94" providerId="ADAL" clId="{7C286738-0977-4173-A917-0FA5A04D73AA}" dt="2024-04-29T17:27:04.270" v="484"/>
          <ac:spMkLst>
            <pc:docMk/>
            <pc:sldMk cId="1523464436" sldId="2551"/>
            <ac:spMk id="6" creationId="{992BB460-F701-48A3-855E-C5C93BF5960A}"/>
          </ac:spMkLst>
        </pc:spChg>
      </pc:sldChg>
      <pc:sldChg chg="modSp modTransition">
        <pc:chgData name="Segev, Jonathan" userId="7c67a1b0-8725-4553-8055-0888dbcaef94" providerId="ADAL" clId="{7C286738-0977-4173-A917-0FA5A04D73AA}" dt="2024-04-29T17:32:24.587" v="567"/>
        <pc:sldMkLst>
          <pc:docMk/>
          <pc:sldMk cId="3188154941" sldId="2552"/>
        </pc:sldMkLst>
        <pc:spChg chg="mod">
          <ac:chgData name="Segev, Jonathan" userId="7c67a1b0-8725-4553-8055-0888dbcaef94" providerId="ADAL" clId="{7C286738-0977-4173-A917-0FA5A04D73AA}" dt="2024-04-29T17:32:24.587" v="567"/>
          <ac:spMkLst>
            <pc:docMk/>
            <pc:sldMk cId="3188154941" sldId="2552"/>
            <ac:spMk id="2" creationId="{35019463-90FB-FCB8-B4A3-8BFA88A605A5}"/>
          </ac:spMkLst>
        </pc:spChg>
        <pc:spChg chg="mod">
          <ac:chgData name="Segev, Jonathan" userId="7c67a1b0-8725-4553-8055-0888dbcaef94" providerId="ADAL" clId="{7C286738-0977-4173-A917-0FA5A04D73AA}" dt="2024-04-29T17:27:04.270" v="484"/>
          <ac:spMkLst>
            <pc:docMk/>
            <pc:sldMk cId="3188154941" sldId="2552"/>
            <ac:spMk id="4" creationId="{CB04DF4D-8662-5E77-4AB9-E208CDA46737}"/>
          </ac:spMkLst>
        </pc:spChg>
        <pc:spChg chg="mod">
          <ac:chgData name="Segev, Jonathan" userId="7c67a1b0-8725-4553-8055-0888dbcaef94" providerId="ADAL" clId="{7C286738-0977-4173-A917-0FA5A04D73AA}" dt="2024-04-29T17:27:04.270" v="484"/>
          <ac:spMkLst>
            <pc:docMk/>
            <pc:sldMk cId="3188154941" sldId="2552"/>
            <ac:spMk id="5" creationId="{85018A16-7A4E-6398-6DAD-FB3DD96AE5A3}"/>
          </ac:spMkLst>
        </pc:spChg>
        <pc:spChg chg="mod">
          <ac:chgData name="Segev, Jonathan" userId="7c67a1b0-8725-4553-8055-0888dbcaef94" providerId="ADAL" clId="{7C286738-0977-4173-A917-0FA5A04D73AA}" dt="2024-04-29T17:27:04.270" v="484"/>
          <ac:spMkLst>
            <pc:docMk/>
            <pc:sldMk cId="3188154941" sldId="2552"/>
            <ac:spMk id="6" creationId="{B669D693-090F-588E-74CD-1BF67086FA03}"/>
          </ac:spMkLst>
        </pc:spChg>
      </pc:sldChg>
      <pc:sldChg chg="modSp modTransition">
        <pc:chgData name="Segev, Jonathan" userId="7c67a1b0-8725-4553-8055-0888dbcaef94" providerId="ADAL" clId="{7C286738-0977-4173-A917-0FA5A04D73AA}" dt="2024-04-29T17:32:24.587" v="567"/>
        <pc:sldMkLst>
          <pc:docMk/>
          <pc:sldMk cId="1087431890" sldId="2555"/>
        </pc:sldMkLst>
        <pc:spChg chg="mod">
          <ac:chgData name="Segev, Jonathan" userId="7c67a1b0-8725-4553-8055-0888dbcaef94" providerId="ADAL" clId="{7C286738-0977-4173-A917-0FA5A04D73AA}" dt="2024-04-29T17:27:04.270" v="484"/>
          <ac:spMkLst>
            <pc:docMk/>
            <pc:sldMk cId="1087431890" sldId="2555"/>
            <ac:spMk id="4" creationId="{00000000-0000-0000-0000-000000000000}"/>
          </ac:spMkLst>
        </pc:spChg>
        <pc:spChg chg="mod">
          <ac:chgData name="Segev, Jonathan" userId="7c67a1b0-8725-4553-8055-0888dbcaef94" providerId="ADAL" clId="{7C286738-0977-4173-A917-0FA5A04D73AA}" dt="2024-04-29T17:27:04.270" v="484"/>
          <ac:spMkLst>
            <pc:docMk/>
            <pc:sldMk cId="1087431890" sldId="2555"/>
            <ac:spMk id="5" creationId="{00000000-0000-0000-0000-000000000000}"/>
          </ac:spMkLst>
        </pc:spChg>
        <pc:spChg chg="mod">
          <ac:chgData name="Segev, Jonathan" userId="7c67a1b0-8725-4553-8055-0888dbcaef94" providerId="ADAL" clId="{7C286738-0977-4173-A917-0FA5A04D73AA}" dt="2024-04-29T17:27:04.270" v="484"/>
          <ac:spMkLst>
            <pc:docMk/>
            <pc:sldMk cId="1087431890" sldId="2555"/>
            <ac:spMk id="6" creationId="{00000000-0000-0000-0000-000000000000}"/>
          </ac:spMkLst>
        </pc:spChg>
      </pc:sldChg>
      <pc:sldChg chg="modSp modTransition">
        <pc:chgData name="Segev, Jonathan" userId="7c67a1b0-8725-4553-8055-0888dbcaef94" providerId="ADAL" clId="{7C286738-0977-4173-A917-0FA5A04D73AA}" dt="2024-04-29T17:32:24.587" v="567"/>
        <pc:sldMkLst>
          <pc:docMk/>
          <pc:sldMk cId="2003109545" sldId="2556"/>
        </pc:sldMkLst>
        <pc:spChg chg="mod">
          <ac:chgData name="Segev, Jonathan" userId="7c67a1b0-8725-4553-8055-0888dbcaef94" providerId="ADAL" clId="{7C286738-0977-4173-A917-0FA5A04D73AA}" dt="2024-04-29T17:27:04.270" v="484"/>
          <ac:spMkLst>
            <pc:docMk/>
            <pc:sldMk cId="2003109545" sldId="2556"/>
            <ac:spMk id="4" creationId="{00000000-0000-0000-0000-000000000000}"/>
          </ac:spMkLst>
        </pc:spChg>
        <pc:spChg chg="mod">
          <ac:chgData name="Segev, Jonathan" userId="7c67a1b0-8725-4553-8055-0888dbcaef94" providerId="ADAL" clId="{7C286738-0977-4173-A917-0FA5A04D73AA}" dt="2024-04-29T17:27:04.270" v="484"/>
          <ac:spMkLst>
            <pc:docMk/>
            <pc:sldMk cId="2003109545" sldId="2556"/>
            <ac:spMk id="5" creationId="{00000000-0000-0000-0000-000000000000}"/>
          </ac:spMkLst>
        </pc:spChg>
        <pc:spChg chg="mod">
          <ac:chgData name="Segev, Jonathan" userId="7c67a1b0-8725-4553-8055-0888dbcaef94" providerId="ADAL" clId="{7C286738-0977-4173-A917-0FA5A04D73AA}" dt="2024-04-29T17:27:04.270" v="484"/>
          <ac:spMkLst>
            <pc:docMk/>
            <pc:sldMk cId="2003109545" sldId="2556"/>
            <ac:spMk id="6" creationId="{00000000-0000-0000-0000-000000000000}"/>
          </ac:spMkLst>
        </pc:spChg>
      </pc:sldChg>
      <pc:sldChg chg="modSp modTransition">
        <pc:chgData name="Segev, Jonathan" userId="7c67a1b0-8725-4553-8055-0888dbcaef94" providerId="ADAL" clId="{7C286738-0977-4173-A917-0FA5A04D73AA}" dt="2024-04-29T17:32:24.587" v="567"/>
        <pc:sldMkLst>
          <pc:docMk/>
          <pc:sldMk cId="1976725893" sldId="2557"/>
        </pc:sldMkLst>
        <pc:spChg chg="mod">
          <ac:chgData name="Segev, Jonathan" userId="7c67a1b0-8725-4553-8055-0888dbcaef94" providerId="ADAL" clId="{7C286738-0977-4173-A917-0FA5A04D73AA}" dt="2024-04-29T17:32:24.587" v="567"/>
          <ac:spMkLst>
            <pc:docMk/>
            <pc:sldMk cId="1976725893" sldId="2557"/>
            <ac:spMk id="2" creationId="{7A5D5F0D-2B7C-4331-BBF9-46A6803CCBA9}"/>
          </ac:spMkLst>
        </pc:spChg>
        <pc:spChg chg="mod">
          <ac:chgData name="Segev, Jonathan" userId="7c67a1b0-8725-4553-8055-0888dbcaef94" providerId="ADAL" clId="{7C286738-0977-4173-A917-0FA5A04D73AA}" dt="2024-04-29T17:32:24.587" v="567"/>
          <ac:spMkLst>
            <pc:docMk/>
            <pc:sldMk cId="1976725893" sldId="2557"/>
            <ac:spMk id="3" creationId="{FEFA7477-838A-44F2-B338-9C1F78BF57C5}"/>
          </ac:spMkLst>
        </pc:spChg>
        <pc:spChg chg="mod">
          <ac:chgData name="Segev, Jonathan" userId="7c67a1b0-8725-4553-8055-0888dbcaef94" providerId="ADAL" clId="{7C286738-0977-4173-A917-0FA5A04D73AA}" dt="2024-04-29T17:27:04.270" v="484"/>
          <ac:spMkLst>
            <pc:docMk/>
            <pc:sldMk cId="1976725893" sldId="2557"/>
            <ac:spMk id="4" creationId="{CD0BE4B7-3686-461D-B174-EFA24D3BCB2F}"/>
          </ac:spMkLst>
        </pc:spChg>
        <pc:spChg chg="mod">
          <ac:chgData name="Segev, Jonathan" userId="7c67a1b0-8725-4553-8055-0888dbcaef94" providerId="ADAL" clId="{7C286738-0977-4173-A917-0FA5A04D73AA}" dt="2024-04-29T17:27:04.270" v="484"/>
          <ac:spMkLst>
            <pc:docMk/>
            <pc:sldMk cId="1976725893" sldId="2557"/>
            <ac:spMk id="5" creationId="{79379DF2-5ADC-4EE9-BC7B-F6B7D1AFF852}"/>
          </ac:spMkLst>
        </pc:spChg>
        <pc:spChg chg="mod">
          <ac:chgData name="Segev, Jonathan" userId="7c67a1b0-8725-4553-8055-0888dbcaef94" providerId="ADAL" clId="{7C286738-0977-4173-A917-0FA5A04D73AA}" dt="2024-04-29T17:27:04.270" v="484"/>
          <ac:spMkLst>
            <pc:docMk/>
            <pc:sldMk cId="1976725893" sldId="2557"/>
            <ac:spMk id="6" creationId="{C503193E-6490-48D1-A883-6B7EA5A5E78A}"/>
          </ac:spMkLst>
        </pc:spChg>
      </pc:sldChg>
      <pc:sldChg chg="modSp modTransition">
        <pc:chgData name="Segev, Jonathan" userId="7c67a1b0-8725-4553-8055-0888dbcaef94" providerId="ADAL" clId="{7C286738-0977-4173-A917-0FA5A04D73AA}" dt="2024-04-29T17:32:24.587" v="567"/>
        <pc:sldMkLst>
          <pc:docMk/>
          <pc:sldMk cId="2432537812" sldId="2558"/>
        </pc:sldMkLst>
        <pc:spChg chg="mod">
          <ac:chgData name="Segev, Jonathan" userId="7c67a1b0-8725-4553-8055-0888dbcaef94" providerId="ADAL" clId="{7C286738-0977-4173-A917-0FA5A04D73AA}" dt="2024-04-29T17:32:24.587" v="567"/>
          <ac:spMkLst>
            <pc:docMk/>
            <pc:sldMk cId="2432537812" sldId="2558"/>
            <ac:spMk id="2" creationId="{00000000-0000-0000-0000-000000000000}"/>
          </ac:spMkLst>
        </pc:spChg>
        <pc:spChg chg="mod">
          <ac:chgData name="Segev, Jonathan" userId="7c67a1b0-8725-4553-8055-0888dbcaef94" providerId="ADAL" clId="{7C286738-0977-4173-A917-0FA5A04D73AA}" dt="2024-04-29T17:32:24.587" v="567"/>
          <ac:spMkLst>
            <pc:docMk/>
            <pc:sldMk cId="2432537812" sldId="2558"/>
            <ac:spMk id="3" creationId="{00000000-0000-0000-0000-000000000000}"/>
          </ac:spMkLst>
        </pc:spChg>
        <pc:spChg chg="mod">
          <ac:chgData name="Segev, Jonathan" userId="7c67a1b0-8725-4553-8055-0888dbcaef94" providerId="ADAL" clId="{7C286738-0977-4173-A917-0FA5A04D73AA}" dt="2024-04-29T17:27:04.270" v="484"/>
          <ac:spMkLst>
            <pc:docMk/>
            <pc:sldMk cId="2432537812" sldId="2558"/>
            <ac:spMk id="4" creationId="{00000000-0000-0000-0000-000000000000}"/>
          </ac:spMkLst>
        </pc:spChg>
        <pc:spChg chg="mod">
          <ac:chgData name="Segev, Jonathan" userId="7c67a1b0-8725-4553-8055-0888dbcaef94" providerId="ADAL" clId="{7C286738-0977-4173-A917-0FA5A04D73AA}" dt="2024-04-29T17:27:04.270" v="484"/>
          <ac:spMkLst>
            <pc:docMk/>
            <pc:sldMk cId="2432537812" sldId="2558"/>
            <ac:spMk id="5" creationId="{00000000-0000-0000-0000-000000000000}"/>
          </ac:spMkLst>
        </pc:spChg>
        <pc:spChg chg="mod">
          <ac:chgData name="Segev, Jonathan" userId="7c67a1b0-8725-4553-8055-0888dbcaef94" providerId="ADAL" clId="{7C286738-0977-4173-A917-0FA5A04D73AA}" dt="2024-04-29T17:27:04.270" v="484"/>
          <ac:spMkLst>
            <pc:docMk/>
            <pc:sldMk cId="2432537812" sldId="2558"/>
            <ac:spMk id="6" creationId="{00000000-0000-0000-0000-000000000000}"/>
          </ac:spMkLst>
        </pc:spChg>
      </pc:sldChg>
      <pc:sldChg chg="modSp mod modTransition">
        <pc:chgData name="Segev, Jonathan" userId="7c67a1b0-8725-4553-8055-0888dbcaef94" providerId="ADAL" clId="{7C286738-0977-4173-A917-0FA5A04D73AA}" dt="2024-04-29T17:32:24.587" v="567"/>
        <pc:sldMkLst>
          <pc:docMk/>
          <pc:sldMk cId="4266442716" sldId="2566"/>
        </pc:sldMkLst>
        <pc:spChg chg="mod">
          <ac:chgData name="Segev, Jonathan" userId="7c67a1b0-8725-4553-8055-0888dbcaef94" providerId="ADAL" clId="{7C286738-0977-4173-A917-0FA5A04D73AA}" dt="2024-04-29T16:57:36.815" v="18" actId="404"/>
          <ac:spMkLst>
            <pc:docMk/>
            <pc:sldMk cId="4266442716" sldId="2566"/>
            <ac:spMk id="3" creationId="{00000000-0000-0000-0000-000000000000}"/>
          </ac:spMkLst>
        </pc:spChg>
        <pc:spChg chg="mod">
          <ac:chgData name="Segev, Jonathan" userId="7c67a1b0-8725-4553-8055-0888dbcaef94" providerId="ADAL" clId="{7C286738-0977-4173-A917-0FA5A04D73AA}" dt="2024-04-29T17:27:04.270" v="484"/>
          <ac:spMkLst>
            <pc:docMk/>
            <pc:sldMk cId="4266442716" sldId="2566"/>
            <ac:spMk id="4" creationId="{00000000-0000-0000-0000-000000000000}"/>
          </ac:spMkLst>
        </pc:spChg>
        <pc:spChg chg="mod">
          <ac:chgData name="Segev, Jonathan" userId="7c67a1b0-8725-4553-8055-0888dbcaef94" providerId="ADAL" clId="{7C286738-0977-4173-A917-0FA5A04D73AA}" dt="2024-04-29T17:27:04.270" v="484"/>
          <ac:spMkLst>
            <pc:docMk/>
            <pc:sldMk cId="4266442716" sldId="2566"/>
            <ac:spMk id="5" creationId="{00000000-0000-0000-0000-000000000000}"/>
          </ac:spMkLst>
        </pc:spChg>
        <pc:spChg chg="mod">
          <ac:chgData name="Segev, Jonathan" userId="7c67a1b0-8725-4553-8055-0888dbcaef94" providerId="ADAL" clId="{7C286738-0977-4173-A917-0FA5A04D73AA}" dt="2024-04-29T17:27:04.270" v="484"/>
          <ac:spMkLst>
            <pc:docMk/>
            <pc:sldMk cId="4266442716" sldId="2566"/>
            <ac:spMk id="6" creationId="{00000000-0000-0000-0000-000000000000}"/>
          </ac:spMkLst>
        </pc:spChg>
      </pc:sldChg>
      <pc:sldChg chg="modSp modTransition">
        <pc:chgData name="Segev, Jonathan" userId="7c67a1b0-8725-4553-8055-0888dbcaef94" providerId="ADAL" clId="{7C286738-0977-4173-A917-0FA5A04D73AA}" dt="2024-04-29T17:32:24.587" v="567"/>
        <pc:sldMkLst>
          <pc:docMk/>
          <pc:sldMk cId="3946000988" sldId="2568"/>
        </pc:sldMkLst>
        <pc:spChg chg="mod">
          <ac:chgData name="Segev, Jonathan" userId="7c67a1b0-8725-4553-8055-0888dbcaef94" providerId="ADAL" clId="{7C286738-0977-4173-A917-0FA5A04D73AA}" dt="2024-04-29T17:32:24.587" v="567"/>
          <ac:spMkLst>
            <pc:docMk/>
            <pc:sldMk cId="3946000988" sldId="2568"/>
            <ac:spMk id="2" creationId="{42B57EFF-F822-6147-2BE9-657BF13E47AD}"/>
          </ac:spMkLst>
        </pc:spChg>
        <pc:spChg chg="mod">
          <ac:chgData name="Segev, Jonathan" userId="7c67a1b0-8725-4553-8055-0888dbcaef94" providerId="ADAL" clId="{7C286738-0977-4173-A917-0FA5A04D73AA}" dt="2024-04-29T17:32:24.587" v="567"/>
          <ac:spMkLst>
            <pc:docMk/>
            <pc:sldMk cId="3946000988" sldId="2568"/>
            <ac:spMk id="3" creationId="{1DB6B5C0-7FA0-1961-22AC-BD91DFBC4ABC}"/>
          </ac:spMkLst>
        </pc:spChg>
        <pc:spChg chg="mod">
          <ac:chgData name="Segev, Jonathan" userId="7c67a1b0-8725-4553-8055-0888dbcaef94" providerId="ADAL" clId="{7C286738-0977-4173-A917-0FA5A04D73AA}" dt="2024-04-29T17:27:04.270" v="484"/>
          <ac:spMkLst>
            <pc:docMk/>
            <pc:sldMk cId="3946000988" sldId="2568"/>
            <ac:spMk id="4" creationId="{0C2AB14F-A01A-601F-04DF-257567727872}"/>
          </ac:spMkLst>
        </pc:spChg>
        <pc:spChg chg="mod">
          <ac:chgData name="Segev, Jonathan" userId="7c67a1b0-8725-4553-8055-0888dbcaef94" providerId="ADAL" clId="{7C286738-0977-4173-A917-0FA5A04D73AA}" dt="2024-04-29T17:27:04.270" v="484"/>
          <ac:spMkLst>
            <pc:docMk/>
            <pc:sldMk cId="3946000988" sldId="2568"/>
            <ac:spMk id="5" creationId="{76A95684-4936-0F17-83CD-CC73353DA316}"/>
          </ac:spMkLst>
        </pc:spChg>
        <pc:spChg chg="mod">
          <ac:chgData name="Segev, Jonathan" userId="7c67a1b0-8725-4553-8055-0888dbcaef94" providerId="ADAL" clId="{7C286738-0977-4173-A917-0FA5A04D73AA}" dt="2024-04-29T17:27:04.270" v="484"/>
          <ac:spMkLst>
            <pc:docMk/>
            <pc:sldMk cId="3946000988" sldId="2568"/>
            <ac:spMk id="6" creationId="{21072792-6289-0072-04A9-D2237AAB71A8}"/>
          </ac:spMkLst>
        </pc:spChg>
      </pc:sldChg>
      <pc:sldChg chg="modSp modTransition">
        <pc:chgData name="Segev, Jonathan" userId="7c67a1b0-8725-4553-8055-0888dbcaef94" providerId="ADAL" clId="{7C286738-0977-4173-A917-0FA5A04D73AA}" dt="2024-04-29T17:32:24.587" v="567"/>
        <pc:sldMkLst>
          <pc:docMk/>
          <pc:sldMk cId="1746592620" sldId="2585"/>
        </pc:sldMkLst>
        <pc:spChg chg="mod">
          <ac:chgData name="Segev, Jonathan" userId="7c67a1b0-8725-4553-8055-0888dbcaef94" providerId="ADAL" clId="{7C286738-0977-4173-A917-0FA5A04D73AA}" dt="2024-04-29T17:27:04.270" v="484"/>
          <ac:spMkLst>
            <pc:docMk/>
            <pc:sldMk cId="1746592620" sldId="2585"/>
            <ac:spMk id="4" creationId="{EFD4E48F-9300-438A-8C3B-A714C94868D8}"/>
          </ac:spMkLst>
        </pc:spChg>
        <pc:spChg chg="mod">
          <ac:chgData name="Segev, Jonathan" userId="7c67a1b0-8725-4553-8055-0888dbcaef94" providerId="ADAL" clId="{7C286738-0977-4173-A917-0FA5A04D73AA}" dt="2024-04-29T17:27:04.270" v="484"/>
          <ac:spMkLst>
            <pc:docMk/>
            <pc:sldMk cId="1746592620" sldId="2585"/>
            <ac:spMk id="5" creationId="{485B51AB-6A1D-4BA6-8817-ECA2366E18E5}"/>
          </ac:spMkLst>
        </pc:spChg>
        <pc:spChg chg="mod">
          <ac:chgData name="Segev, Jonathan" userId="7c67a1b0-8725-4553-8055-0888dbcaef94" providerId="ADAL" clId="{7C286738-0977-4173-A917-0FA5A04D73AA}" dt="2024-04-29T17:27:04.270" v="484"/>
          <ac:spMkLst>
            <pc:docMk/>
            <pc:sldMk cId="1746592620" sldId="2585"/>
            <ac:spMk id="6" creationId="{45D1BC66-0A21-4D49-9A97-9FE36CAC67F1}"/>
          </ac:spMkLst>
        </pc:spChg>
      </pc:sldChg>
      <pc:sldChg chg="modSp mod modTransition">
        <pc:chgData name="Segev, Jonathan" userId="7c67a1b0-8725-4553-8055-0888dbcaef94" providerId="ADAL" clId="{7C286738-0977-4173-A917-0FA5A04D73AA}" dt="2024-04-29T17:32:24.587" v="567"/>
        <pc:sldMkLst>
          <pc:docMk/>
          <pc:sldMk cId="3592442569" sldId="2651"/>
        </pc:sldMkLst>
        <pc:spChg chg="mod">
          <ac:chgData name="Segev, Jonathan" userId="7c67a1b0-8725-4553-8055-0888dbcaef94" providerId="ADAL" clId="{7C286738-0977-4173-A917-0FA5A04D73AA}" dt="2024-04-29T16:58:17.263" v="31" actId="6549"/>
          <ac:spMkLst>
            <pc:docMk/>
            <pc:sldMk cId="3592442569" sldId="2651"/>
            <ac:spMk id="2" creationId="{00000000-0000-0000-0000-000000000000}"/>
          </ac:spMkLst>
        </pc:spChg>
        <pc:spChg chg="mod">
          <ac:chgData name="Segev, Jonathan" userId="7c67a1b0-8725-4553-8055-0888dbcaef94" providerId="ADAL" clId="{7C286738-0977-4173-A917-0FA5A04D73AA}" dt="2024-04-29T16:59:24.178" v="195" actId="20577"/>
          <ac:spMkLst>
            <pc:docMk/>
            <pc:sldMk cId="3592442569" sldId="2651"/>
            <ac:spMk id="3" creationId="{00000000-0000-0000-0000-000000000000}"/>
          </ac:spMkLst>
        </pc:spChg>
        <pc:spChg chg="mod">
          <ac:chgData name="Segev, Jonathan" userId="7c67a1b0-8725-4553-8055-0888dbcaef94" providerId="ADAL" clId="{7C286738-0977-4173-A917-0FA5A04D73AA}" dt="2024-04-29T17:27:04.270" v="484"/>
          <ac:spMkLst>
            <pc:docMk/>
            <pc:sldMk cId="3592442569" sldId="2651"/>
            <ac:spMk id="4" creationId="{00000000-0000-0000-0000-000000000000}"/>
          </ac:spMkLst>
        </pc:spChg>
        <pc:spChg chg="mod">
          <ac:chgData name="Segev, Jonathan" userId="7c67a1b0-8725-4553-8055-0888dbcaef94" providerId="ADAL" clId="{7C286738-0977-4173-A917-0FA5A04D73AA}" dt="2024-04-29T17:27:04.270" v="484"/>
          <ac:spMkLst>
            <pc:docMk/>
            <pc:sldMk cId="3592442569" sldId="2651"/>
            <ac:spMk id="5" creationId="{00000000-0000-0000-0000-000000000000}"/>
          </ac:spMkLst>
        </pc:spChg>
        <pc:spChg chg="mod">
          <ac:chgData name="Segev, Jonathan" userId="7c67a1b0-8725-4553-8055-0888dbcaef94" providerId="ADAL" clId="{7C286738-0977-4173-A917-0FA5A04D73AA}" dt="2024-04-29T17:27:04.270" v="484"/>
          <ac:spMkLst>
            <pc:docMk/>
            <pc:sldMk cId="3592442569" sldId="2651"/>
            <ac:spMk id="6" creationId="{00000000-0000-0000-0000-000000000000}"/>
          </ac:spMkLst>
        </pc:spChg>
      </pc:sldChg>
      <pc:sldChg chg="modSp mod modTransition">
        <pc:chgData name="Segev, Jonathan" userId="7c67a1b0-8725-4553-8055-0888dbcaef94" providerId="ADAL" clId="{7C286738-0977-4173-A917-0FA5A04D73AA}" dt="2024-04-29T17:32:24.587" v="567"/>
        <pc:sldMkLst>
          <pc:docMk/>
          <pc:sldMk cId="3207771490" sldId="2652"/>
        </pc:sldMkLst>
        <pc:spChg chg="mod">
          <ac:chgData name="Segev, Jonathan" userId="7c67a1b0-8725-4553-8055-0888dbcaef94" providerId="ADAL" clId="{7C286738-0977-4173-A917-0FA5A04D73AA}" dt="2024-04-29T16:59:36.668" v="216" actId="6549"/>
          <ac:spMkLst>
            <pc:docMk/>
            <pc:sldMk cId="3207771490" sldId="2652"/>
            <ac:spMk id="2" creationId="{00000000-0000-0000-0000-000000000000}"/>
          </ac:spMkLst>
        </pc:spChg>
        <pc:spChg chg="mod">
          <ac:chgData name="Segev, Jonathan" userId="7c67a1b0-8725-4553-8055-0888dbcaef94" providerId="ADAL" clId="{7C286738-0977-4173-A917-0FA5A04D73AA}" dt="2024-04-29T17:27:04.270" v="484"/>
          <ac:spMkLst>
            <pc:docMk/>
            <pc:sldMk cId="3207771490" sldId="2652"/>
            <ac:spMk id="4" creationId="{00000000-0000-0000-0000-000000000000}"/>
          </ac:spMkLst>
        </pc:spChg>
        <pc:spChg chg="mod">
          <ac:chgData name="Segev, Jonathan" userId="7c67a1b0-8725-4553-8055-0888dbcaef94" providerId="ADAL" clId="{7C286738-0977-4173-A917-0FA5A04D73AA}" dt="2024-04-29T17:27:04.270" v="484"/>
          <ac:spMkLst>
            <pc:docMk/>
            <pc:sldMk cId="3207771490" sldId="2652"/>
            <ac:spMk id="5" creationId="{00000000-0000-0000-0000-000000000000}"/>
          </ac:spMkLst>
        </pc:spChg>
        <pc:spChg chg="mod">
          <ac:chgData name="Segev, Jonathan" userId="7c67a1b0-8725-4553-8055-0888dbcaef94" providerId="ADAL" clId="{7C286738-0977-4173-A917-0FA5A04D73AA}" dt="2024-04-29T17:27:04.270" v="484"/>
          <ac:spMkLst>
            <pc:docMk/>
            <pc:sldMk cId="3207771490" sldId="2652"/>
            <ac:spMk id="6" creationId="{00000000-0000-0000-0000-000000000000}"/>
          </ac:spMkLst>
        </pc:spChg>
        <pc:graphicFrameChg chg="modGraphic">
          <ac:chgData name="Segev, Jonathan" userId="7c67a1b0-8725-4553-8055-0888dbcaef94" providerId="ADAL" clId="{7C286738-0977-4173-A917-0FA5A04D73AA}" dt="2024-04-29T17:18:53.231" v="343" actId="20577"/>
          <ac:graphicFrameMkLst>
            <pc:docMk/>
            <pc:sldMk cId="3207771490" sldId="2652"/>
            <ac:graphicFrameMk id="9" creationId="{6FE6361A-A12D-831B-EB4E-D9E3C9E2F3FD}"/>
          </ac:graphicFrameMkLst>
        </pc:graphicFrameChg>
      </pc:sldChg>
      <pc:sldChg chg="modSp mod modTransition">
        <pc:chgData name="Segev, Jonathan" userId="7c67a1b0-8725-4553-8055-0888dbcaef94" providerId="ADAL" clId="{7C286738-0977-4173-A917-0FA5A04D73AA}" dt="2024-04-29T17:42:59.676" v="806" actId="20577"/>
        <pc:sldMkLst>
          <pc:docMk/>
          <pc:sldMk cId="726176626" sldId="2653"/>
        </pc:sldMkLst>
        <pc:spChg chg="mod">
          <ac:chgData name="Segev, Jonathan" userId="7c67a1b0-8725-4553-8055-0888dbcaef94" providerId="ADAL" clId="{7C286738-0977-4173-A917-0FA5A04D73AA}" dt="2024-04-29T17:42:59.676" v="806" actId="20577"/>
          <ac:spMkLst>
            <pc:docMk/>
            <pc:sldMk cId="726176626" sldId="2653"/>
            <ac:spMk id="2" creationId="{7A5D5F0D-2B7C-4331-BBF9-46A6803CCBA9}"/>
          </ac:spMkLst>
        </pc:spChg>
        <pc:spChg chg="mod">
          <ac:chgData name="Segev, Jonathan" userId="7c67a1b0-8725-4553-8055-0888dbcaef94" providerId="ADAL" clId="{7C286738-0977-4173-A917-0FA5A04D73AA}" dt="2024-04-29T17:32:24.587" v="567"/>
          <ac:spMkLst>
            <pc:docMk/>
            <pc:sldMk cId="726176626" sldId="2653"/>
            <ac:spMk id="3" creationId="{FEFA7477-838A-44F2-B338-9C1F78BF57C5}"/>
          </ac:spMkLst>
        </pc:spChg>
        <pc:spChg chg="mod">
          <ac:chgData name="Segev, Jonathan" userId="7c67a1b0-8725-4553-8055-0888dbcaef94" providerId="ADAL" clId="{7C286738-0977-4173-A917-0FA5A04D73AA}" dt="2024-04-29T17:27:04.270" v="484"/>
          <ac:spMkLst>
            <pc:docMk/>
            <pc:sldMk cId="726176626" sldId="2653"/>
            <ac:spMk id="4" creationId="{CD0BE4B7-3686-461D-B174-EFA24D3BCB2F}"/>
          </ac:spMkLst>
        </pc:spChg>
        <pc:spChg chg="mod">
          <ac:chgData name="Segev, Jonathan" userId="7c67a1b0-8725-4553-8055-0888dbcaef94" providerId="ADAL" clId="{7C286738-0977-4173-A917-0FA5A04D73AA}" dt="2024-04-29T17:27:04.270" v="484"/>
          <ac:spMkLst>
            <pc:docMk/>
            <pc:sldMk cId="726176626" sldId="2653"/>
            <ac:spMk id="5" creationId="{79379DF2-5ADC-4EE9-BC7B-F6B7D1AFF852}"/>
          </ac:spMkLst>
        </pc:spChg>
        <pc:spChg chg="mod">
          <ac:chgData name="Segev, Jonathan" userId="7c67a1b0-8725-4553-8055-0888dbcaef94" providerId="ADAL" clId="{7C286738-0977-4173-A917-0FA5A04D73AA}" dt="2024-04-29T17:27:04.270" v="484"/>
          <ac:spMkLst>
            <pc:docMk/>
            <pc:sldMk cId="726176626" sldId="2653"/>
            <ac:spMk id="6" creationId="{C503193E-6490-48D1-A883-6B7EA5A5E78A}"/>
          </ac:spMkLst>
        </pc:spChg>
      </pc:sldChg>
      <pc:sldChg chg="modSp mod modTransition">
        <pc:chgData name="Segev, Jonathan" userId="7c67a1b0-8725-4553-8055-0888dbcaef94" providerId="ADAL" clId="{7C286738-0977-4173-A917-0FA5A04D73AA}" dt="2024-04-29T17:32:24.587" v="567"/>
        <pc:sldMkLst>
          <pc:docMk/>
          <pc:sldMk cId="1946419219" sldId="2655"/>
        </pc:sldMkLst>
        <pc:spChg chg="mod">
          <ac:chgData name="Segev, Jonathan" userId="7c67a1b0-8725-4553-8055-0888dbcaef94" providerId="ADAL" clId="{7C286738-0977-4173-A917-0FA5A04D73AA}" dt="2024-04-29T17:32:24.587" v="567"/>
          <ac:spMkLst>
            <pc:docMk/>
            <pc:sldMk cId="1946419219" sldId="2655"/>
            <ac:spMk id="2" creationId="{707B53D3-CC7D-9985-BF39-28F394FE6FB0}"/>
          </ac:spMkLst>
        </pc:spChg>
        <pc:spChg chg="mod">
          <ac:chgData name="Segev, Jonathan" userId="7c67a1b0-8725-4553-8055-0888dbcaef94" providerId="ADAL" clId="{7C286738-0977-4173-A917-0FA5A04D73AA}" dt="2024-04-29T17:27:04.270" v="484"/>
          <ac:spMkLst>
            <pc:docMk/>
            <pc:sldMk cId="1946419219" sldId="2655"/>
            <ac:spMk id="4" creationId="{2A96A01E-FD31-1A2D-D8FB-4CF8E74B6DFF}"/>
          </ac:spMkLst>
        </pc:spChg>
        <pc:spChg chg="mod">
          <ac:chgData name="Segev, Jonathan" userId="7c67a1b0-8725-4553-8055-0888dbcaef94" providerId="ADAL" clId="{7C286738-0977-4173-A917-0FA5A04D73AA}" dt="2024-04-29T17:27:04.270" v="484"/>
          <ac:spMkLst>
            <pc:docMk/>
            <pc:sldMk cId="1946419219" sldId="2655"/>
            <ac:spMk id="5" creationId="{1066AE4C-7CC7-2137-88C8-DEB61B4FCD6B}"/>
          </ac:spMkLst>
        </pc:spChg>
        <pc:spChg chg="mod">
          <ac:chgData name="Segev, Jonathan" userId="7c67a1b0-8725-4553-8055-0888dbcaef94" providerId="ADAL" clId="{7C286738-0977-4173-A917-0FA5A04D73AA}" dt="2024-04-29T17:27:04.270" v="484"/>
          <ac:spMkLst>
            <pc:docMk/>
            <pc:sldMk cId="1946419219" sldId="2655"/>
            <ac:spMk id="6" creationId="{B8F9EA11-ACC6-E2E9-E9BC-AEE3B741EB1B}"/>
          </ac:spMkLst>
        </pc:spChg>
        <pc:graphicFrameChg chg="modGraphic">
          <ac:chgData name="Segev, Jonathan" userId="7c67a1b0-8725-4553-8055-0888dbcaef94" providerId="ADAL" clId="{7C286738-0977-4173-A917-0FA5A04D73AA}" dt="2024-04-29T17:19:11.831" v="344" actId="6549"/>
          <ac:graphicFrameMkLst>
            <pc:docMk/>
            <pc:sldMk cId="1946419219" sldId="2655"/>
            <ac:graphicFrameMk id="8" creationId="{00C81417-4E60-CFDB-8D41-C8E720FA8899}"/>
          </ac:graphicFrameMkLst>
        </pc:graphicFrameChg>
      </pc:sldChg>
      <pc:sldChg chg="modSp mod modTransition">
        <pc:chgData name="Segev, Jonathan" userId="7c67a1b0-8725-4553-8055-0888dbcaef94" providerId="ADAL" clId="{7C286738-0977-4173-A917-0FA5A04D73AA}" dt="2024-04-29T17:32:24.587" v="567"/>
        <pc:sldMkLst>
          <pc:docMk/>
          <pc:sldMk cId="1904992900" sldId="2656"/>
        </pc:sldMkLst>
        <pc:spChg chg="mod">
          <ac:chgData name="Segev, Jonathan" userId="7c67a1b0-8725-4553-8055-0888dbcaef94" providerId="ADAL" clId="{7C286738-0977-4173-A917-0FA5A04D73AA}" dt="2024-04-29T17:27:04.270" v="484"/>
          <ac:spMkLst>
            <pc:docMk/>
            <pc:sldMk cId="1904992900" sldId="2656"/>
            <ac:spMk id="4" creationId="{EFD4E48F-9300-438A-8C3B-A714C94868D8}"/>
          </ac:spMkLst>
        </pc:spChg>
        <pc:spChg chg="mod">
          <ac:chgData name="Segev, Jonathan" userId="7c67a1b0-8725-4553-8055-0888dbcaef94" providerId="ADAL" clId="{7C286738-0977-4173-A917-0FA5A04D73AA}" dt="2024-04-29T17:27:04.270" v="484"/>
          <ac:spMkLst>
            <pc:docMk/>
            <pc:sldMk cId="1904992900" sldId="2656"/>
            <ac:spMk id="5" creationId="{485B51AB-6A1D-4BA6-8817-ECA2366E18E5}"/>
          </ac:spMkLst>
        </pc:spChg>
        <pc:spChg chg="mod">
          <ac:chgData name="Segev, Jonathan" userId="7c67a1b0-8725-4553-8055-0888dbcaef94" providerId="ADAL" clId="{7C286738-0977-4173-A917-0FA5A04D73AA}" dt="2024-04-29T17:27:04.270" v="484"/>
          <ac:spMkLst>
            <pc:docMk/>
            <pc:sldMk cId="1904992900" sldId="2656"/>
            <ac:spMk id="6" creationId="{45D1BC66-0A21-4D49-9A97-9FE36CAC67F1}"/>
          </ac:spMkLst>
        </pc:spChg>
        <pc:spChg chg="mod">
          <ac:chgData name="Segev, Jonathan" userId="7c67a1b0-8725-4553-8055-0888dbcaef94" providerId="ADAL" clId="{7C286738-0977-4173-A917-0FA5A04D73AA}" dt="2024-04-29T17:20:35.135" v="389" actId="5793"/>
          <ac:spMkLst>
            <pc:docMk/>
            <pc:sldMk cId="1904992900" sldId="2656"/>
            <ac:spMk id="8" creationId="{CC5B7EB9-3DEF-4981-89A9-614127FF9327}"/>
          </ac:spMkLst>
        </pc:spChg>
      </pc:sldChg>
      <pc:sldChg chg="modSp modTransition">
        <pc:chgData name="Segev, Jonathan" userId="7c67a1b0-8725-4553-8055-0888dbcaef94" providerId="ADAL" clId="{7C286738-0977-4173-A917-0FA5A04D73AA}" dt="2024-04-29T17:32:24.587" v="567"/>
        <pc:sldMkLst>
          <pc:docMk/>
          <pc:sldMk cId="469642857" sldId="2657"/>
        </pc:sldMkLst>
        <pc:spChg chg="mod">
          <ac:chgData name="Segev, Jonathan" userId="7c67a1b0-8725-4553-8055-0888dbcaef94" providerId="ADAL" clId="{7C286738-0977-4173-A917-0FA5A04D73AA}" dt="2024-04-29T17:32:24.587" v="567"/>
          <ac:spMkLst>
            <pc:docMk/>
            <pc:sldMk cId="469642857" sldId="2657"/>
            <ac:spMk id="2" creationId="{00000000-0000-0000-0000-000000000000}"/>
          </ac:spMkLst>
        </pc:spChg>
        <pc:spChg chg="mod">
          <ac:chgData name="Segev, Jonathan" userId="7c67a1b0-8725-4553-8055-0888dbcaef94" providerId="ADAL" clId="{7C286738-0977-4173-A917-0FA5A04D73AA}" dt="2024-04-29T17:32:24.587" v="567"/>
          <ac:spMkLst>
            <pc:docMk/>
            <pc:sldMk cId="469642857" sldId="2657"/>
            <ac:spMk id="3" creationId="{00000000-0000-0000-0000-000000000000}"/>
          </ac:spMkLst>
        </pc:spChg>
        <pc:spChg chg="mod">
          <ac:chgData name="Segev, Jonathan" userId="7c67a1b0-8725-4553-8055-0888dbcaef94" providerId="ADAL" clId="{7C286738-0977-4173-A917-0FA5A04D73AA}" dt="2024-04-29T17:27:04.270" v="484"/>
          <ac:spMkLst>
            <pc:docMk/>
            <pc:sldMk cId="469642857" sldId="2657"/>
            <ac:spMk id="4" creationId="{00000000-0000-0000-0000-000000000000}"/>
          </ac:spMkLst>
        </pc:spChg>
        <pc:spChg chg="mod">
          <ac:chgData name="Segev, Jonathan" userId="7c67a1b0-8725-4553-8055-0888dbcaef94" providerId="ADAL" clId="{7C286738-0977-4173-A917-0FA5A04D73AA}" dt="2024-04-29T17:27:04.270" v="484"/>
          <ac:spMkLst>
            <pc:docMk/>
            <pc:sldMk cId="469642857" sldId="2657"/>
            <ac:spMk id="5" creationId="{00000000-0000-0000-0000-000000000000}"/>
          </ac:spMkLst>
        </pc:spChg>
        <pc:spChg chg="mod">
          <ac:chgData name="Segev, Jonathan" userId="7c67a1b0-8725-4553-8055-0888dbcaef94" providerId="ADAL" clId="{7C286738-0977-4173-A917-0FA5A04D73AA}" dt="2024-04-29T17:27:04.270" v="484"/>
          <ac:spMkLst>
            <pc:docMk/>
            <pc:sldMk cId="469642857" sldId="2657"/>
            <ac:spMk id="6" creationId="{00000000-0000-0000-0000-000000000000}"/>
          </ac:spMkLst>
        </pc:spChg>
      </pc:sldChg>
      <pc:sldChg chg="modSp modTransition">
        <pc:chgData name="Segev, Jonathan" userId="7c67a1b0-8725-4553-8055-0888dbcaef94" providerId="ADAL" clId="{7C286738-0977-4173-A917-0FA5A04D73AA}" dt="2024-04-29T17:32:24.587" v="567"/>
        <pc:sldMkLst>
          <pc:docMk/>
          <pc:sldMk cId="4105088105" sldId="2658"/>
        </pc:sldMkLst>
        <pc:spChg chg="mod">
          <ac:chgData name="Segev, Jonathan" userId="7c67a1b0-8725-4553-8055-0888dbcaef94" providerId="ADAL" clId="{7C286738-0977-4173-A917-0FA5A04D73AA}" dt="2024-04-29T17:32:24.587" v="567"/>
          <ac:spMkLst>
            <pc:docMk/>
            <pc:sldMk cId="4105088105" sldId="2658"/>
            <ac:spMk id="2" creationId="{00000000-0000-0000-0000-000000000000}"/>
          </ac:spMkLst>
        </pc:spChg>
        <pc:spChg chg="mod">
          <ac:chgData name="Segev, Jonathan" userId="7c67a1b0-8725-4553-8055-0888dbcaef94" providerId="ADAL" clId="{7C286738-0977-4173-A917-0FA5A04D73AA}" dt="2024-04-29T17:32:24.587" v="567"/>
          <ac:spMkLst>
            <pc:docMk/>
            <pc:sldMk cId="4105088105" sldId="2658"/>
            <ac:spMk id="3" creationId="{00000000-0000-0000-0000-000000000000}"/>
          </ac:spMkLst>
        </pc:spChg>
        <pc:spChg chg="mod">
          <ac:chgData name="Segev, Jonathan" userId="7c67a1b0-8725-4553-8055-0888dbcaef94" providerId="ADAL" clId="{7C286738-0977-4173-A917-0FA5A04D73AA}" dt="2024-04-29T17:27:04.270" v="484"/>
          <ac:spMkLst>
            <pc:docMk/>
            <pc:sldMk cId="4105088105" sldId="2658"/>
            <ac:spMk id="4" creationId="{00000000-0000-0000-0000-000000000000}"/>
          </ac:spMkLst>
        </pc:spChg>
        <pc:spChg chg="mod">
          <ac:chgData name="Segev, Jonathan" userId="7c67a1b0-8725-4553-8055-0888dbcaef94" providerId="ADAL" clId="{7C286738-0977-4173-A917-0FA5A04D73AA}" dt="2024-04-29T17:27:04.270" v="484"/>
          <ac:spMkLst>
            <pc:docMk/>
            <pc:sldMk cId="4105088105" sldId="2658"/>
            <ac:spMk id="5" creationId="{00000000-0000-0000-0000-000000000000}"/>
          </ac:spMkLst>
        </pc:spChg>
        <pc:spChg chg="mod">
          <ac:chgData name="Segev, Jonathan" userId="7c67a1b0-8725-4553-8055-0888dbcaef94" providerId="ADAL" clId="{7C286738-0977-4173-A917-0FA5A04D73AA}" dt="2024-04-29T17:27:04.270" v="484"/>
          <ac:spMkLst>
            <pc:docMk/>
            <pc:sldMk cId="4105088105" sldId="2658"/>
            <ac:spMk id="6" creationId="{00000000-0000-0000-0000-000000000000}"/>
          </ac:spMkLst>
        </pc:spChg>
      </pc:sldChg>
      <pc:sldChg chg="modSp modTransition">
        <pc:chgData name="Segev, Jonathan" userId="7c67a1b0-8725-4553-8055-0888dbcaef94" providerId="ADAL" clId="{7C286738-0977-4173-A917-0FA5A04D73AA}" dt="2024-04-29T17:32:24.587" v="567"/>
        <pc:sldMkLst>
          <pc:docMk/>
          <pc:sldMk cId="2397938145" sldId="2659"/>
        </pc:sldMkLst>
        <pc:spChg chg="mod">
          <ac:chgData name="Segev, Jonathan" userId="7c67a1b0-8725-4553-8055-0888dbcaef94" providerId="ADAL" clId="{7C286738-0977-4173-A917-0FA5A04D73AA}" dt="2024-04-29T17:27:04.270" v="484"/>
          <ac:spMkLst>
            <pc:docMk/>
            <pc:sldMk cId="2397938145" sldId="2659"/>
            <ac:spMk id="4" creationId="{00000000-0000-0000-0000-000000000000}"/>
          </ac:spMkLst>
        </pc:spChg>
        <pc:spChg chg="mod">
          <ac:chgData name="Segev, Jonathan" userId="7c67a1b0-8725-4553-8055-0888dbcaef94" providerId="ADAL" clId="{7C286738-0977-4173-A917-0FA5A04D73AA}" dt="2024-04-29T17:27:04.270" v="484"/>
          <ac:spMkLst>
            <pc:docMk/>
            <pc:sldMk cId="2397938145" sldId="2659"/>
            <ac:spMk id="5" creationId="{00000000-0000-0000-0000-000000000000}"/>
          </ac:spMkLst>
        </pc:spChg>
        <pc:spChg chg="mod">
          <ac:chgData name="Segev, Jonathan" userId="7c67a1b0-8725-4553-8055-0888dbcaef94" providerId="ADAL" clId="{7C286738-0977-4173-A917-0FA5A04D73AA}" dt="2024-04-29T17:27:04.270" v="484"/>
          <ac:spMkLst>
            <pc:docMk/>
            <pc:sldMk cId="2397938145" sldId="2659"/>
            <ac:spMk id="6" creationId="{00000000-0000-0000-0000-000000000000}"/>
          </ac:spMkLst>
        </pc:spChg>
      </pc:sldChg>
      <pc:sldChg chg="modSp modTransition">
        <pc:chgData name="Segev, Jonathan" userId="7c67a1b0-8725-4553-8055-0888dbcaef94" providerId="ADAL" clId="{7C286738-0977-4173-A917-0FA5A04D73AA}" dt="2024-04-29T17:32:24.587" v="567"/>
        <pc:sldMkLst>
          <pc:docMk/>
          <pc:sldMk cId="1518353489" sldId="2660"/>
        </pc:sldMkLst>
        <pc:spChg chg="mod">
          <ac:chgData name="Segev, Jonathan" userId="7c67a1b0-8725-4553-8055-0888dbcaef94" providerId="ADAL" clId="{7C286738-0977-4173-A917-0FA5A04D73AA}" dt="2024-04-29T17:27:04.270" v="484"/>
          <ac:spMkLst>
            <pc:docMk/>
            <pc:sldMk cId="1518353489" sldId="2660"/>
            <ac:spMk id="4" creationId="{00000000-0000-0000-0000-000000000000}"/>
          </ac:spMkLst>
        </pc:spChg>
        <pc:spChg chg="mod">
          <ac:chgData name="Segev, Jonathan" userId="7c67a1b0-8725-4553-8055-0888dbcaef94" providerId="ADAL" clId="{7C286738-0977-4173-A917-0FA5A04D73AA}" dt="2024-04-29T17:27:04.270" v="484"/>
          <ac:spMkLst>
            <pc:docMk/>
            <pc:sldMk cId="1518353489" sldId="2660"/>
            <ac:spMk id="5" creationId="{00000000-0000-0000-0000-000000000000}"/>
          </ac:spMkLst>
        </pc:spChg>
        <pc:spChg chg="mod">
          <ac:chgData name="Segev, Jonathan" userId="7c67a1b0-8725-4553-8055-0888dbcaef94" providerId="ADAL" clId="{7C286738-0977-4173-A917-0FA5A04D73AA}" dt="2024-04-29T17:27:04.270" v="484"/>
          <ac:spMkLst>
            <pc:docMk/>
            <pc:sldMk cId="1518353489" sldId="2660"/>
            <ac:spMk id="6" creationId="{00000000-0000-0000-0000-000000000000}"/>
          </ac:spMkLst>
        </pc:spChg>
      </pc:sldChg>
      <pc:sldChg chg="modSp modTransition">
        <pc:chgData name="Segev, Jonathan" userId="7c67a1b0-8725-4553-8055-0888dbcaef94" providerId="ADAL" clId="{7C286738-0977-4173-A917-0FA5A04D73AA}" dt="2024-04-29T17:32:24.587" v="567"/>
        <pc:sldMkLst>
          <pc:docMk/>
          <pc:sldMk cId="3685503186" sldId="2661"/>
        </pc:sldMkLst>
        <pc:spChg chg="mod">
          <ac:chgData name="Segev, Jonathan" userId="7c67a1b0-8725-4553-8055-0888dbcaef94" providerId="ADAL" clId="{7C286738-0977-4173-A917-0FA5A04D73AA}" dt="2024-04-29T17:32:24.587" v="567"/>
          <ac:spMkLst>
            <pc:docMk/>
            <pc:sldMk cId="3685503186" sldId="2661"/>
            <ac:spMk id="2" creationId="{7A5D5F0D-2B7C-4331-BBF9-46A6803CCBA9}"/>
          </ac:spMkLst>
        </pc:spChg>
        <pc:spChg chg="mod">
          <ac:chgData name="Segev, Jonathan" userId="7c67a1b0-8725-4553-8055-0888dbcaef94" providerId="ADAL" clId="{7C286738-0977-4173-A917-0FA5A04D73AA}" dt="2024-04-29T17:32:24.587" v="567"/>
          <ac:spMkLst>
            <pc:docMk/>
            <pc:sldMk cId="3685503186" sldId="2661"/>
            <ac:spMk id="3" creationId="{FEFA7477-838A-44F2-B338-9C1F78BF57C5}"/>
          </ac:spMkLst>
        </pc:spChg>
        <pc:spChg chg="mod">
          <ac:chgData name="Segev, Jonathan" userId="7c67a1b0-8725-4553-8055-0888dbcaef94" providerId="ADAL" clId="{7C286738-0977-4173-A917-0FA5A04D73AA}" dt="2024-04-29T17:27:04.270" v="484"/>
          <ac:spMkLst>
            <pc:docMk/>
            <pc:sldMk cId="3685503186" sldId="2661"/>
            <ac:spMk id="4" creationId="{CD0BE4B7-3686-461D-B174-EFA24D3BCB2F}"/>
          </ac:spMkLst>
        </pc:spChg>
        <pc:spChg chg="mod">
          <ac:chgData name="Segev, Jonathan" userId="7c67a1b0-8725-4553-8055-0888dbcaef94" providerId="ADAL" clId="{7C286738-0977-4173-A917-0FA5A04D73AA}" dt="2024-04-29T17:27:04.270" v="484"/>
          <ac:spMkLst>
            <pc:docMk/>
            <pc:sldMk cId="3685503186" sldId="2661"/>
            <ac:spMk id="5" creationId="{79379DF2-5ADC-4EE9-BC7B-F6B7D1AFF852}"/>
          </ac:spMkLst>
        </pc:spChg>
        <pc:spChg chg="mod">
          <ac:chgData name="Segev, Jonathan" userId="7c67a1b0-8725-4553-8055-0888dbcaef94" providerId="ADAL" clId="{7C286738-0977-4173-A917-0FA5A04D73AA}" dt="2024-04-29T17:27:04.270" v="484"/>
          <ac:spMkLst>
            <pc:docMk/>
            <pc:sldMk cId="3685503186" sldId="2661"/>
            <ac:spMk id="6" creationId="{C503193E-6490-48D1-A883-6B7EA5A5E78A}"/>
          </ac:spMkLst>
        </pc:spChg>
      </pc:sldChg>
      <pc:sldChg chg="modSp modTransition">
        <pc:chgData name="Segev, Jonathan" userId="7c67a1b0-8725-4553-8055-0888dbcaef94" providerId="ADAL" clId="{7C286738-0977-4173-A917-0FA5A04D73AA}" dt="2024-04-29T17:32:24.587" v="567"/>
        <pc:sldMkLst>
          <pc:docMk/>
          <pc:sldMk cId="1550448202" sldId="2666"/>
        </pc:sldMkLst>
        <pc:spChg chg="mod">
          <ac:chgData name="Segev, Jonathan" userId="7c67a1b0-8725-4553-8055-0888dbcaef94" providerId="ADAL" clId="{7C286738-0977-4173-A917-0FA5A04D73AA}" dt="2024-04-29T17:32:24.587" v="567"/>
          <ac:spMkLst>
            <pc:docMk/>
            <pc:sldMk cId="1550448202" sldId="2666"/>
            <ac:spMk id="2" creationId="{00000000-0000-0000-0000-000000000000}"/>
          </ac:spMkLst>
        </pc:spChg>
        <pc:spChg chg="mod">
          <ac:chgData name="Segev, Jonathan" userId="7c67a1b0-8725-4553-8055-0888dbcaef94" providerId="ADAL" clId="{7C286738-0977-4173-A917-0FA5A04D73AA}" dt="2024-04-29T17:32:24.587" v="567"/>
          <ac:spMkLst>
            <pc:docMk/>
            <pc:sldMk cId="1550448202" sldId="2666"/>
            <ac:spMk id="3" creationId="{00000000-0000-0000-0000-000000000000}"/>
          </ac:spMkLst>
        </pc:spChg>
        <pc:spChg chg="mod">
          <ac:chgData name="Segev, Jonathan" userId="7c67a1b0-8725-4553-8055-0888dbcaef94" providerId="ADAL" clId="{7C286738-0977-4173-A917-0FA5A04D73AA}" dt="2024-04-29T17:27:04.270" v="484"/>
          <ac:spMkLst>
            <pc:docMk/>
            <pc:sldMk cId="1550448202" sldId="2666"/>
            <ac:spMk id="4" creationId="{00000000-0000-0000-0000-000000000000}"/>
          </ac:spMkLst>
        </pc:spChg>
        <pc:spChg chg="mod">
          <ac:chgData name="Segev, Jonathan" userId="7c67a1b0-8725-4553-8055-0888dbcaef94" providerId="ADAL" clId="{7C286738-0977-4173-A917-0FA5A04D73AA}" dt="2024-04-29T17:27:04.270" v="484"/>
          <ac:spMkLst>
            <pc:docMk/>
            <pc:sldMk cId="1550448202" sldId="2666"/>
            <ac:spMk id="5" creationId="{00000000-0000-0000-0000-000000000000}"/>
          </ac:spMkLst>
        </pc:spChg>
        <pc:spChg chg="mod">
          <ac:chgData name="Segev, Jonathan" userId="7c67a1b0-8725-4553-8055-0888dbcaef94" providerId="ADAL" clId="{7C286738-0977-4173-A917-0FA5A04D73AA}" dt="2024-04-29T17:27:04.270" v="484"/>
          <ac:spMkLst>
            <pc:docMk/>
            <pc:sldMk cId="1550448202" sldId="2666"/>
            <ac:spMk id="6" creationId="{00000000-0000-0000-0000-000000000000}"/>
          </ac:spMkLst>
        </pc:spChg>
      </pc:sldChg>
      <pc:sldChg chg="modSp modTransition">
        <pc:chgData name="Segev, Jonathan" userId="7c67a1b0-8725-4553-8055-0888dbcaef94" providerId="ADAL" clId="{7C286738-0977-4173-A917-0FA5A04D73AA}" dt="2024-04-29T17:32:24.587" v="567"/>
        <pc:sldMkLst>
          <pc:docMk/>
          <pc:sldMk cId="1608254820" sldId="2667"/>
        </pc:sldMkLst>
        <pc:spChg chg="mod">
          <ac:chgData name="Segev, Jonathan" userId="7c67a1b0-8725-4553-8055-0888dbcaef94" providerId="ADAL" clId="{7C286738-0977-4173-A917-0FA5A04D73AA}" dt="2024-04-29T17:32:24.587" v="567"/>
          <ac:spMkLst>
            <pc:docMk/>
            <pc:sldMk cId="1608254820" sldId="2667"/>
            <ac:spMk id="2" creationId="{00000000-0000-0000-0000-000000000000}"/>
          </ac:spMkLst>
        </pc:spChg>
        <pc:spChg chg="mod">
          <ac:chgData name="Segev, Jonathan" userId="7c67a1b0-8725-4553-8055-0888dbcaef94" providerId="ADAL" clId="{7C286738-0977-4173-A917-0FA5A04D73AA}" dt="2024-04-29T17:32:24.587" v="567"/>
          <ac:spMkLst>
            <pc:docMk/>
            <pc:sldMk cId="1608254820" sldId="2667"/>
            <ac:spMk id="3" creationId="{00000000-0000-0000-0000-000000000000}"/>
          </ac:spMkLst>
        </pc:spChg>
        <pc:spChg chg="mod">
          <ac:chgData name="Segev, Jonathan" userId="7c67a1b0-8725-4553-8055-0888dbcaef94" providerId="ADAL" clId="{7C286738-0977-4173-A917-0FA5A04D73AA}" dt="2024-04-29T17:27:04.270" v="484"/>
          <ac:spMkLst>
            <pc:docMk/>
            <pc:sldMk cId="1608254820" sldId="2667"/>
            <ac:spMk id="4" creationId="{00000000-0000-0000-0000-000000000000}"/>
          </ac:spMkLst>
        </pc:spChg>
        <pc:spChg chg="mod">
          <ac:chgData name="Segev, Jonathan" userId="7c67a1b0-8725-4553-8055-0888dbcaef94" providerId="ADAL" clId="{7C286738-0977-4173-A917-0FA5A04D73AA}" dt="2024-04-29T17:27:04.270" v="484"/>
          <ac:spMkLst>
            <pc:docMk/>
            <pc:sldMk cId="1608254820" sldId="2667"/>
            <ac:spMk id="5" creationId="{00000000-0000-0000-0000-000000000000}"/>
          </ac:spMkLst>
        </pc:spChg>
        <pc:spChg chg="mod">
          <ac:chgData name="Segev, Jonathan" userId="7c67a1b0-8725-4553-8055-0888dbcaef94" providerId="ADAL" clId="{7C286738-0977-4173-A917-0FA5A04D73AA}" dt="2024-04-29T17:27:04.270" v="484"/>
          <ac:spMkLst>
            <pc:docMk/>
            <pc:sldMk cId="1608254820" sldId="2667"/>
            <ac:spMk id="6" creationId="{00000000-0000-0000-0000-000000000000}"/>
          </ac:spMkLst>
        </pc:spChg>
      </pc:sldChg>
      <pc:sldChg chg="modSp modTransition">
        <pc:chgData name="Segev, Jonathan" userId="7c67a1b0-8725-4553-8055-0888dbcaef94" providerId="ADAL" clId="{7C286738-0977-4173-A917-0FA5A04D73AA}" dt="2024-04-29T17:32:24.587" v="567"/>
        <pc:sldMkLst>
          <pc:docMk/>
          <pc:sldMk cId="3619077551" sldId="2668"/>
        </pc:sldMkLst>
        <pc:spChg chg="mod">
          <ac:chgData name="Segev, Jonathan" userId="7c67a1b0-8725-4553-8055-0888dbcaef94" providerId="ADAL" clId="{7C286738-0977-4173-A917-0FA5A04D73AA}" dt="2024-04-29T17:27:04.270" v="484"/>
          <ac:spMkLst>
            <pc:docMk/>
            <pc:sldMk cId="3619077551" sldId="2668"/>
            <ac:spMk id="4" creationId="{8DAA37FE-39E6-40C2-9771-486289537624}"/>
          </ac:spMkLst>
        </pc:spChg>
        <pc:spChg chg="mod">
          <ac:chgData name="Segev, Jonathan" userId="7c67a1b0-8725-4553-8055-0888dbcaef94" providerId="ADAL" clId="{7C286738-0977-4173-A917-0FA5A04D73AA}" dt="2024-04-29T17:27:04.270" v="484"/>
          <ac:spMkLst>
            <pc:docMk/>
            <pc:sldMk cId="3619077551" sldId="2668"/>
            <ac:spMk id="5" creationId="{E0992612-7DBB-47B1-B68C-ED1BCC06507F}"/>
          </ac:spMkLst>
        </pc:spChg>
        <pc:spChg chg="mod">
          <ac:chgData name="Segev, Jonathan" userId="7c67a1b0-8725-4553-8055-0888dbcaef94" providerId="ADAL" clId="{7C286738-0977-4173-A917-0FA5A04D73AA}" dt="2024-04-29T17:27:04.270" v="484"/>
          <ac:spMkLst>
            <pc:docMk/>
            <pc:sldMk cId="3619077551" sldId="2668"/>
            <ac:spMk id="6" creationId="{E25B61A1-8673-4A65-B4BE-D1B85DA04E5B}"/>
          </ac:spMkLst>
        </pc:spChg>
      </pc:sldChg>
      <pc:sldChg chg="modSp mod">
        <pc:chgData name="Segev, Jonathan" userId="7c67a1b0-8725-4553-8055-0888dbcaef94" providerId="ADAL" clId="{7C286738-0977-4173-A917-0FA5A04D73AA}" dt="2024-04-29T17:27:04.270" v="484"/>
        <pc:sldMkLst>
          <pc:docMk/>
          <pc:sldMk cId="1812573767" sldId="2671"/>
        </pc:sldMkLst>
        <pc:spChg chg="mod">
          <ac:chgData name="Segev, Jonathan" userId="7c67a1b0-8725-4553-8055-0888dbcaef94" providerId="ADAL" clId="{7C286738-0977-4173-A917-0FA5A04D73AA}" dt="2024-04-29T17:27:04.270" v="484"/>
          <ac:spMkLst>
            <pc:docMk/>
            <pc:sldMk cId="1812573767" sldId="2671"/>
            <ac:spMk id="4" creationId="{00000000-0000-0000-0000-000000000000}"/>
          </ac:spMkLst>
        </pc:spChg>
        <pc:spChg chg="mod">
          <ac:chgData name="Segev, Jonathan" userId="7c67a1b0-8725-4553-8055-0888dbcaef94" providerId="ADAL" clId="{7C286738-0977-4173-A917-0FA5A04D73AA}" dt="2024-04-29T17:27:04.270" v="484"/>
          <ac:spMkLst>
            <pc:docMk/>
            <pc:sldMk cId="1812573767" sldId="2671"/>
            <ac:spMk id="5" creationId="{00000000-0000-0000-0000-000000000000}"/>
          </ac:spMkLst>
        </pc:spChg>
        <pc:spChg chg="mod">
          <ac:chgData name="Segev, Jonathan" userId="7c67a1b0-8725-4553-8055-0888dbcaef94" providerId="ADAL" clId="{7C286738-0977-4173-A917-0FA5A04D73AA}" dt="2024-04-29T17:27:04.270" v="484"/>
          <ac:spMkLst>
            <pc:docMk/>
            <pc:sldMk cId="1812573767" sldId="2671"/>
            <ac:spMk id="6" creationId="{00000000-0000-0000-0000-000000000000}"/>
          </ac:spMkLst>
        </pc:spChg>
      </pc:sldChg>
      <pc:sldChg chg="modSp">
        <pc:chgData name="Segev, Jonathan" userId="7c67a1b0-8725-4553-8055-0888dbcaef94" providerId="ADAL" clId="{7C286738-0977-4173-A917-0FA5A04D73AA}" dt="2024-04-29T17:27:04.270" v="484"/>
        <pc:sldMkLst>
          <pc:docMk/>
          <pc:sldMk cId="1303523095" sldId="2672"/>
        </pc:sldMkLst>
        <pc:spChg chg="mod">
          <ac:chgData name="Segev, Jonathan" userId="7c67a1b0-8725-4553-8055-0888dbcaef94" providerId="ADAL" clId="{7C286738-0977-4173-A917-0FA5A04D73AA}" dt="2024-04-29T17:27:04.270" v="484"/>
          <ac:spMkLst>
            <pc:docMk/>
            <pc:sldMk cId="1303523095" sldId="2672"/>
            <ac:spMk id="4" creationId="{00000000-0000-0000-0000-000000000000}"/>
          </ac:spMkLst>
        </pc:spChg>
        <pc:spChg chg="mod">
          <ac:chgData name="Segev, Jonathan" userId="7c67a1b0-8725-4553-8055-0888dbcaef94" providerId="ADAL" clId="{7C286738-0977-4173-A917-0FA5A04D73AA}" dt="2024-04-29T17:27:04.270" v="484"/>
          <ac:spMkLst>
            <pc:docMk/>
            <pc:sldMk cId="1303523095" sldId="2672"/>
            <ac:spMk id="5" creationId="{00000000-0000-0000-0000-000000000000}"/>
          </ac:spMkLst>
        </pc:spChg>
        <pc:spChg chg="mod">
          <ac:chgData name="Segev, Jonathan" userId="7c67a1b0-8725-4553-8055-0888dbcaef94" providerId="ADAL" clId="{7C286738-0977-4173-A917-0FA5A04D73AA}" dt="2024-04-29T17:27:04.270" v="484"/>
          <ac:spMkLst>
            <pc:docMk/>
            <pc:sldMk cId="1303523095" sldId="2672"/>
            <ac:spMk id="6" creationId="{00000000-0000-0000-0000-000000000000}"/>
          </ac:spMkLst>
        </pc:spChg>
      </pc:sldChg>
      <pc:sldChg chg="modSp modTransition">
        <pc:chgData name="Segev, Jonathan" userId="7c67a1b0-8725-4553-8055-0888dbcaef94" providerId="ADAL" clId="{7C286738-0977-4173-A917-0FA5A04D73AA}" dt="2024-04-29T17:32:24.587" v="567"/>
        <pc:sldMkLst>
          <pc:docMk/>
          <pc:sldMk cId="2604133254" sldId="2673"/>
        </pc:sldMkLst>
        <pc:spChg chg="mod">
          <ac:chgData name="Segev, Jonathan" userId="7c67a1b0-8725-4553-8055-0888dbcaef94" providerId="ADAL" clId="{7C286738-0977-4173-A917-0FA5A04D73AA}" dt="2024-04-29T17:32:24.587" v="567"/>
          <ac:spMkLst>
            <pc:docMk/>
            <pc:sldMk cId="2604133254" sldId="2673"/>
            <ac:spMk id="2" creationId="{7A5D5F0D-2B7C-4331-BBF9-46A6803CCBA9}"/>
          </ac:spMkLst>
        </pc:spChg>
        <pc:spChg chg="mod">
          <ac:chgData name="Segev, Jonathan" userId="7c67a1b0-8725-4553-8055-0888dbcaef94" providerId="ADAL" clId="{7C286738-0977-4173-A917-0FA5A04D73AA}" dt="2024-04-29T17:32:24.587" v="567"/>
          <ac:spMkLst>
            <pc:docMk/>
            <pc:sldMk cId="2604133254" sldId="2673"/>
            <ac:spMk id="3" creationId="{FEFA7477-838A-44F2-B338-9C1F78BF57C5}"/>
          </ac:spMkLst>
        </pc:spChg>
        <pc:spChg chg="mod">
          <ac:chgData name="Segev, Jonathan" userId="7c67a1b0-8725-4553-8055-0888dbcaef94" providerId="ADAL" clId="{7C286738-0977-4173-A917-0FA5A04D73AA}" dt="2024-04-29T17:27:04.270" v="484"/>
          <ac:spMkLst>
            <pc:docMk/>
            <pc:sldMk cId="2604133254" sldId="2673"/>
            <ac:spMk id="4" creationId="{CD0BE4B7-3686-461D-B174-EFA24D3BCB2F}"/>
          </ac:spMkLst>
        </pc:spChg>
        <pc:spChg chg="mod">
          <ac:chgData name="Segev, Jonathan" userId="7c67a1b0-8725-4553-8055-0888dbcaef94" providerId="ADAL" clId="{7C286738-0977-4173-A917-0FA5A04D73AA}" dt="2024-04-29T17:27:04.270" v="484"/>
          <ac:spMkLst>
            <pc:docMk/>
            <pc:sldMk cId="2604133254" sldId="2673"/>
            <ac:spMk id="5" creationId="{79379DF2-5ADC-4EE9-BC7B-F6B7D1AFF852}"/>
          </ac:spMkLst>
        </pc:spChg>
        <pc:spChg chg="mod">
          <ac:chgData name="Segev, Jonathan" userId="7c67a1b0-8725-4553-8055-0888dbcaef94" providerId="ADAL" clId="{7C286738-0977-4173-A917-0FA5A04D73AA}" dt="2024-04-29T17:27:04.270" v="484"/>
          <ac:spMkLst>
            <pc:docMk/>
            <pc:sldMk cId="2604133254" sldId="2673"/>
            <ac:spMk id="6" creationId="{C503193E-6490-48D1-A883-6B7EA5A5E78A}"/>
          </ac:spMkLst>
        </pc:spChg>
      </pc:sldChg>
      <pc:sldChg chg="modSp mod modTransition">
        <pc:chgData name="Segev, Jonathan" userId="7c67a1b0-8725-4553-8055-0888dbcaef94" providerId="ADAL" clId="{7C286738-0977-4173-A917-0FA5A04D73AA}" dt="2024-04-29T17:32:24.587" v="567"/>
        <pc:sldMkLst>
          <pc:docMk/>
          <pc:sldMk cId="706845473" sldId="2674"/>
        </pc:sldMkLst>
        <pc:spChg chg="mod">
          <ac:chgData name="Segev, Jonathan" userId="7c67a1b0-8725-4553-8055-0888dbcaef94" providerId="ADAL" clId="{7C286738-0977-4173-A917-0FA5A04D73AA}" dt="2024-04-29T17:27:04.270" v="484"/>
          <ac:spMkLst>
            <pc:docMk/>
            <pc:sldMk cId="706845473" sldId="2674"/>
            <ac:spMk id="4" creationId="{00000000-0000-0000-0000-000000000000}"/>
          </ac:spMkLst>
        </pc:spChg>
        <pc:spChg chg="mod">
          <ac:chgData name="Segev, Jonathan" userId="7c67a1b0-8725-4553-8055-0888dbcaef94" providerId="ADAL" clId="{7C286738-0977-4173-A917-0FA5A04D73AA}" dt="2024-04-29T17:27:04.270" v="484"/>
          <ac:spMkLst>
            <pc:docMk/>
            <pc:sldMk cId="706845473" sldId="2674"/>
            <ac:spMk id="5" creationId="{00000000-0000-0000-0000-000000000000}"/>
          </ac:spMkLst>
        </pc:spChg>
        <pc:spChg chg="mod">
          <ac:chgData name="Segev, Jonathan" userId="7c67a1b0-8725-4553-8055-0888dbcaef94" providerId="ADAL" clId="{7C286738-0977-4173-A917-0FA5A04D73AA}" dt="2024-04-29T17:27:04.270" v="484"/>
          <ac:spMkLst>
            <pc:docMk/>
            <pc:sldMk cId="706845473" sldId="2674"/>
            <ac:spMk id="6" creationId="{00000000-0000-0000-0000-000000000000}"/>
          </ac:spMkLst>
        </pc:spChg>
        <pc:graphicFrameChg chg="modGraphic">
          <ac:chgData name="Segev, Jonathan" userId="7c67a1b0-8725-4553-8055-0888dbcaef94" providerId="ADAL" clId="{7C286738-0977-4173-A917-0FA5A04D73AA}" dt="2024-04-29T17:21:02.090" v="390" actId="13926"/>
          <ac:graphicFrameMkLst>
            <pc:docMk/>
            <pc:sldMk cId="706845473" sldId="2674"/>
            <ac:graphicFrameMk id="7" creationId="{00000000-0000-0000-0000-000000000000}"/>
          </ac:graphicFrameMkLst>
        </pc:graphicFrameChg>
      </pc:sldChg>
      <pc:sldChg chg="modSp modTransition">
        <pc:chgData name="Segev, Jonathan" userId="7c67a1b0-8725-4553-8055-0888dbcaef94" providerId="ADAL" clId="{7C286738-0977-4173-A917-0FA5A04D73AA}" dt="2024-04-29T17:32:24.587" v="567"/>
        <pc:sldMkLst>
          <pc:docMk/>
          <pc:sldMk cId="2405282713" sldId="2675"/>
        </pc:sldMkLst>
        <pc:spChg chg="mod">
          <ac:chgData name="Segev, Jonathan" userId="7c67a1b0-8725-4553-8055-0888dbcaef94" providerId="ADAL" clId="{7C286738-0977-4173-A917-0FA5A04D73AA}" dt="2024-04-29T17:27:04.270" v="484"/>
          <ac:spMkLst>
            <pc:docMk/>
            <pc:sldMk cId="2405282713" sldId="2675"/>
            <ac:spMk id="4" creationId="{00000000-0000-0000-0000-000000000000}"/>
          </ac:spMkLst>
        </pc:spChg>
        <pc:spChg chg="mod">
          <ac:chgData name="Segev, Jonathan" userId="7c67a1b0-8725-4553-8055-0888dbcaef94" providerId="ADAL" clId="{7C286738-0977-4173-A917-0FA5A04D73AA}" dt="2024-04-29T17:27:04.270" v="484"/>
          <ac:spMkLst>
            <pc:docMk/>
            <pc:sldMk cId="2405282713" sldId="2675"/>
            <ac:spMk id="5" creationId="{00000000-0000-0000-0000-000000000000}"/>
          </ac:spMkLst>
        </pc:spChg>
        <pc:spChg chg="mod">
          <ac:chgData name="Segev, Jonathan" userId="7c67a1b0-8725-4553-8055-0888dbcaef94" providerId="ADAL" clId="{7C286738-0977-4173-A917-0FA5A04D73AA}" dt="2024-04-29T17:27:04.270" v="484"/>
          <ac:spMkLst>
            <pc:docMk/>
            <pc:sldMk cId="2405282713" sldId="2675"/>
            <ac:spMk id="6" creationId="{00000000-0000-0000-0000-000000000000}"/>
          </ac:spMkLst>
        </pc:spChg>
      </pc:sldChg>
      <pc:sldChg chg="modSp modTransition">
        <pc:chgData name="Segev, Jonathan" userId="7c67a1b0-8725-4553-8055-0888dbcaef94" providerId="ADAL" clId="{7C286738-0977-4173-A917-0FA5A04D73AA}" dt="2024-04-29T17:32:24.587" v="567"/>
        <pc:sldMkLst>
          <pc:docMk/>
          <pc:sldMk cId="1641400123" sldId="2676"/>
        </pc:sldMkLst>
        <pc:spChg chg="mod">
          <ac:chgData name="Segev, Jonathan" userId="7c67a1b0-8725-4553-8055-0888dbcaef94" providerId="ADAL" clId="{7C286738-0977-4173-A917-0FA5A04D73AA}" dt="2024-04-29T17:27:04.270" v="484"/>
          <ac:spMkLst>
            <pc:docMk/>
            <pc:sldMk cId="1641400123" sldId="2676"/>
            <ac:spMk id="4" creationId="{00000000-0000-0000-0000-000000000000}"/>
          </ac:spMkLst>
        </pc:spChg>
        <pc:spChg chg="mod">
          <ac:chgData name="Segev, Jonathan" userId="7c67a1b0-8725-4553-8055-0888dbcaef94" providerId="ADAL" clId="{7C286738-0977-4173-A917-0FA5A04D73AA}" dt="2024-04-29T17:27:04.270" v="484"/>
          <ac:spMkLst>
            <pc:docMk/>
            <pc:sldMk cId="1641400123" sldId="2676"/>
            <ac:spMk id="5" creationId="{00000000-0000-0000-0000-000000000000}"/>
          </ac:spMkLst>
        </pc:spChg>
        <pc:spChg chg="mod">
          <ac:chgData name="Segev, Jonathan" userId="7c67a1b0-8725-4553-8055-0888dbcaef94" providerId="ADAL" clId="{7C286738-0977-4173-A917-0FA5A04D73AA}" dt="2024-04-29T17:27:04.270" v="484"/>
          <ac:spMkLst>
            <pc:docMk/>
            <pc:sldMk cId="1641400123" sldId="2676"/>
            <ac:spMk id="6" creationId="{00000000-0000-0000-0000-000000000000}"/>
          </ac:spMkLst>
        </pc:spChg>
      </pc:sldChg>
      <pc:sldChg chg="modSp modTransition">
        <pc:chgData name="Segev, Jonathan" userId="7c67a1b0-8725-4553-8055-0888dbcaef94" providerId="ADAL" clId="{7C286738-0977-4173-A917-0FA5A04D73AA}" dt="2024-04-29T17:32:24.587" v="567"/>
        <pc:sldMkLst>
          <pc:docMk/>
          <pc:sldMk cId="3960647928" sldId="2677"/>
        </pc:sldMkLst>
        <pc:spChg chg="mod">
          <ac:chgData name="Segev, Jonathan" userId="7c67a1b0-8725-4553-8055-0888dbcaef94" providerId="ADAL" clId="{7C286738-0977-4173-A917-0FA5A04D73AA}" dt="2024-04-29T17:32:24.587" v="567"/>
          <ac:spMkLst>
            <pc:docMk/>
            <pc:sldMk cId="3960647928" sldId="2677"/>
            <ac:spMk id="2" creationId="{7A5D5F0D-2B7C-4331-BBF9-46A6803CCBA9}"/>
          </ac:spMkLst>
        </pc:spChg>
        <pc:spChg chg="mod">
          <ac:chgData name="Segev, Jonathan" userId="7c67a1b0-8725-4553-8055-0888dbcaef94" providerId="ADAL" clId="{7C286738-0977-4173-A917-0FA5A04D73AA}" dt="2024-04-29T17:32:24.587" v="567"/>
          <ac:spMkLst>
            <pc:docMk/>
            <pc:sldMk cId="3960647928" sldId="2677"/>
            <ac:spMk id="3" creationId="{FEFA7477-838A-44F2-B338-9C1F78BF57C5}"/>
          </ac:spMkLst>
        </pc:spChg>
        <pc:spChg chg="mod">
          <ac:chgData name="Segev, Jonathan" userId="7c67a1b0-8725-4553-8055-0888dbcaef94" providerId="ADAL" clId="{7C286738-0977-4173-A917-0FA5A04D73AA}" dt="2024-04-29T17:27:04.270" v="484"/>
          <ac:spMkLst>
            <pc:docMk/>
            <pc:sldMk cId="3960647928" sldId="2677"/>
            <ac:spMk id="4" creationId="{CD0BE4B7-3686-461D-B174-EFA24D3BCB2F}"/>
          </ac:spMkLst>
        </pc:spChg>
        <pc:spChg chg="mod">
          <ac:chgData name="Segev, Jonathan" userId="7c67a1b0-8725-4553-8055-0888dbcaef94" providerId="ADAL" clId="{7C286738-0977-4173-A917-0FA5A04D73AA}" dt="2024-04-29T17:27:04.270" v="484"/>
          <ac:spMkLst>
            <pc:docMk/>
            <pc:sldMk cId="3960647928" sldId="2677"/>
            <ac:spMk id="5" creationId="{79379DF2-5ADC-4EE9-BC7B-F6B7D1AFF852}"/>
          </ac:spMkLst>
        </pc:spChg>
        <pc:spChg chg="mod">
          <ac:chgData name="Segev, Jonathan" userId="7c67a1b0-8725-4553-8055-0888dbcaef94" providerId="ADAL" clId="{7C286738-0977-4173-A917-0FA5A04D73AA}" dt="2024-04-29T17:27:04.270" v="484"/>
          <ac:spMkLst>
            <pc:docMk/>
            <pc:sldMk cId="3960647928" sldId="2677"/>
            <ac:spMk id="6" creationId="{C503193E-6490-48D1-A883-6B7EA5A5E78A}"/>
          </ac:spMkLst>
        </pc:spChg>
      </pc:sldChg>
      <pc:sldChg chg="modSp modTransition">
        <pc:chgData name="Segev, Jonathan" userId="7c67a1b0-8725-4553-8055-0888dbcaef94" providerId="ADAL" clId="{7C286738-0977-4173-A917-0FA5A04D73AA}" dt="2024-04-29T17:32:24.587" v="567"/>
        <pc:sldMkLst>
          <pc:docMk/>
          <pc:sldMk cId="2583200851" sldId="2678"/>
        </pc:sldMkLst>
        <pc:spChg chg="mod">
          <ac:chgData name="Segev, Jonathan" userId="7c67a1b0-8725-4553-8055-0888dbcaef94" providerId="ADAL" clId="{7C286738-0977-4173-A917-0FA5A04D73AA}" dt="2024-04-29T17:32:24.587" v="567"/>
          <ac:spMkLst>
            <pc:docMk/>
            <pc:sldMk cId="2583200851" sldId="2678"/>
            <ac:spMk id="2" creationId="{00000000-0000-0000-0000-000000000000}"/>
          </ac:spMkLst>
        </pc:spChg>
        <pc:spChg chg="mod">
          <ac:chgData name="Segev, Jonathan" userId="7c67a1b0-8725-4553-8055-0888dbcaef94" providerId="ADAL" clId="{7C286738-0977-4173-A917-0FA5A04D73AA}" dt="2024-04-29T17:32:24.587" v="567"/>
          <ac:spMkLst>
            <pc:docMk/>
            <pc:sldMk cId="2583200851" sldId="2678"/>
            <ac:spMk id="3" creationId="{00000000-0000-0000-0000-000000000000}"/>
          </ac:spMkLst>
        </pc:spChg>
        <pc:spChg chg="mod">
          <ac:chgData name="Segev, Jonathan" userId="7c67a1b0-8725-4553-8055-0888dbcaef94" providerId="ADAL" clId="{7C286738-0977-4173-A917-0FA5A04D73AA}" dt="2024-04-29T17:27:04.270" v="484"/>
          <ac:spMkLst>
            <pc:docMk/>
            <pc:sldMk cId="2583200851" sldId="2678"/>
            <ac:spMk id="4" creationId="{00000000-0000-0000-0000-000000000000}"/>
          </ac:spMkLst>
        </pc:spChg>
        <pc:spChg chg="mod">
          <ac:chgData name="Segev, Jonathan" userId="7c67a1b0-8725-4553-8055-0888dbcaef94" providerId="ADAL" clId="{7C286738-0977-4173-A917-0FA5A04D73AA}" dt="2024-04-29T17:27:04.270" v="484"/>
          <ac:spMkLst>
            <pc:docMk/>
            <pc:sldMk cId="2583200851" sldId="2678"/>
            <ac:spMk id="5" creationId="{00000000-0000-0000-0000-000000000000}"/>
          </ac:spMkLst>
        </pc:spChg>
        <pc:spChg chg="mod">
          <ac:chgData name="Segev, Jonathan" userId="7c67a1b0-8725-4553-8055-0888dbcaef94" providerId="ADAL" clId="{7C286738-0977-4173-A917-0FA5A04D73AA}" dt="2024-04-29T17:27:04.270" v="484"/>
          <ac:spMkLst>
            <pc:docMk/>
            <pc:sldMk cId="2583200851" sldId="2678"/>
            <ac:spMk id="6" creationId="{00000000-0000-0000-0000-000000000000}"/>
          </ac:spMkLst>
        </pc:spChg>
      </pc:sldChg>
      <pc:sldChg chg="modSp modTransition">
        <pc:chgData name="Segev, Jonathan" userId="7c67a1b0-8725-4553-8055-0888dbcaef94" providerId="ADAL" clId="{7C286738-0977-4173-A917-0FA5A04D73AA}" dt="2024-04-29T17:32:24.587" v="567"/>
        <pc:sldMkLst>
          <pc:docMk/>
          <pc:sldMk cId="6469370" sldId="2679"/>
        </pc:sldMkLst>
        <pc:spChg chg="mod">
          <ac:chgData name="Segev, Jonathan" userId="7c67a1b0-8725-4553-8055-0888dbcaef94" providerId="ADAL" clId="{7C286738-0977-4173-A917-0FA5A04D73AA}" dt="2024-04-29T17:32:24.587" v="567"/>
          <ac:spMkLst>
            <pc:docMk/>
            <pc:sldMk cId="6469370" sldId="2679"/>
            <ac:spMk id="2" creationId="{00000000-0000-0000-0000-000000000000}"/>
          </ac:spMkLst>
        </pc:spChg>
        <pc:spChg chg="mod">
          <ac:chgData name="Segev, Jonathan" userId="7c67a1b0-8725-4553-8055-0888dbcaef94" providerId="ADAL" clId="{7C286738-0977-4173-A917-0FA5A04D73AA}" dt="2024-04-29T17:32:24.587" v="567"/>
          <ac:spMkLst>
            <pc:docMk/>
            <pc:sldMk cId="6469370" sldId="2679"/>
            <ac:spMk id="3" creationId="{00000000-0000-0000-0000-000000000000}"/>
          </ac:spMkLst>
        </pc:spChg>
        <pc:spChg chg="mod">
          <ac:chgData name="Segev, Jonathan" userId="7c67a1b0-8725-4553-8055-0888dbcaef94" providerId="ADAL" clId="{7C286738-0977-4173-A917-0FA5A04D73AA}" dt="2024-04-29T17:27:04.270" v="484"/>
          <ac:spMkLst>
            <pc:docMk/>
            <pc:sldMk cId="6469370" sldId="2679"/>
            <ac:spMk id="4" creationId="{00000000-0000-0000-0000-000000000000}"/>
          </ac:spMkLst>
        </pc:spChg>
        <pc:spChg chg="mod">
          <ac:chgData name="Segev, Jonathan" userId="7c67a1b0-8725-4553-8055-0888dbcaef94" providerId="ADAL" clId="{7C286738-0977-4173-A917-0FA5A04D73AA}" dt="2024-04-29T17:27:04.270" v="484"/>
          <ac:spMkLst>
            <pc:docMk/>
            <pc:sldMk cId="6469370" sldId="2679"/>
            <ac:spMk id="5" creationId="{00000000-0000-0000-0000-000000000000}"/>
          </ac:spMkLst>
        </pc:spChg>
        <pc:spChg chg="mod">
          <ac:chgData name="Segev, Jonathan" userId="7c67a1b0-8725-4553-8055-0888dbcaef94" providerId="ADAL" clId="{7C286738-0977-4173-A917-0FA5A04D73AA}" dt="2024-04-29T17:27:04.270" v="484"/>
          <ac:spMkLst>
            <pc:docMk/>
            <pc:sldMk cId="6469370" sldId="2679"/>
            <ac:spMk id="6" creationId="{00000000-0000-0000-0000-000000000000}"/>
          </ac:spMkLst>
        </pc:spChg>
      </pc:sldChg>
      <pc:sldChg chg="modSp modTransition">
        <pc:chgData name="Segev, Jonathan" userId="7c67a1b0-8725-4553-8055-0888dbcaef94" providerId="ADAL" clId="{7C286738-0977-4173-A917-0FA5A04D73AA}" dt="2024-04-29T17:32:24.587" v="567"/>
        <pc:sldMkLst>
          <pc:docMk/>
          <pc:sldMk cId="3746640972" sldId="2680"/>
        </pc:sldMkLst>
        <pc:spChg chg="mod">
          <ac:chgData name="Segev, Jonathan" userId="7c67a1b0-8725-4553-8055-0888dbcaef94" providerId="ADAL" clId="{7C286738-0977-4173-A917-0FA5A04D73AA}" dt="2024-04-29T17:27:04.270" v="484"/>
          <ac:spMkLst>
            <pc:docMk/>
            <pc:sldMk cId="3746640972" sldId="2680"/>
            <ac:spMk id="4" creationId="{8DAA37FE-39E6-40C2-9771-486289537624}"/>
          </ac:spMkLst>
        </pc:spChg>
        <pc:spChg chg="mod">
          <ac:chgData name="Segev, Jonathan" userId="7c67a1b0-8725-4553-8055-0888dbcaef94" providerId="ADAL" clId="{7C286738-0977-4173-A917-0FA5A04D73AA}" dt="2024-04-29T17:27:04.270" v="484"/>
          <ac:spMkLst>
            <pc:docMk/>
            <pc:sldMk cId="3746640972" sldId="2680"/>
            <ac:spMk id="5" creationId="{E0992612-7DBB-47B1-B68C-ED1BCC06507F}"/>
          </ac:spMkLst>
        </pc:spChg>
        <pc:spChg chg="mod">
          <ac:chgData name="Segev, Jonathan" userId="7c67a1b0-8725-4553-8055-0888dbcaef94" providerId="ADAL" clId="{7C286738-0977-4173-A917-0FA5A04D73AA}" dt="2024-04-29T17:27:04.270" v="484"/>
          <ac:spMkLst>
            <pc:docMk/>
            <pc:sldMk cId="3746640972" sldId="2680"/>
            <ac:spMk id="6" creationId="{E25B61A1-8673-4A65-B4BE-D1B85DA04E5B}"/>
          </ac:spMkLst>
        </pc:spChg>
      </pc:sldChg>
      <pc:sldChg chg="addSp delSp modSp add mod">
        <pc:chgData name="Segev, Jonathan" userId="7c67a1b0-8725-4553-8055-0888dbcaef94" providerId="ADAL" clId="{7C286738-0977-4173-A917-0FA5A04D73AA}" dt="2024-04-29T17:42:38.309" v="787" actId="27918"/>
        <pc:sldMkLst>
          <pc:docMk/>
          <pc:sldMk cId="4242781033" sldId="2681"/>
        </pc:sldMkLst>
        <pc:spChg chg="mod">
          <ac:chgData name="Segev, Jonathan" userId="7c67a1b0-8725-4553-8055-0888dbcaef94" providerId="ADAL" clId="{7C286738-0977-4173-A917-0FA5A04D73AA}" dt="2024-04-29T17:27:04.270" v="484"/>
          <ac:spMkLst>
            <pc:docMk/>
            <pc:sldMk cId="4242781033" sldId="2681"/>
            <ac:spMk id="4" creationId="{00000000-0000-0000-0000-000000000000}"/>
          </ac:spMkLst>
        </pc:spChg>
        <pc:spChg chg="mod">
          <ac:chgData name="Segev, Jonathan" userId="7c67a1b0-8725-4553-8055-0888dbcaef94" providerId="ADAL" clId="{7C286738-0977-4173-A917-0FA5A04D73AA}" dt="2024-04-29T17:27:04.270" v="484"/>
          <ac:spMkLst>
            <pc:docMk/>
            <pc:sldMk cId="4242781033" sldId="2681"/>
            <ac:spMk id="5" creationId="{00000000-0000-0000-0000-000000000000}"/>
          </ac:spMkLst>
        </pc:spChg>
        <pc:spChg chg="mod">
          <ac:chgData name="Segev, Jonathan" userId="7c67a1b0-8725-4553-8055-0888dbcaef94" providerId="ADAL" clId="{7C286738-0977-4173-A917-0FA5A04D73AA}" dt="2024-04-29T17:27:04.270" v="484"/>
          <ac:spMkLst>
            <pc:docMk/>
            <pc:sldMk cId="4242781033" sldId="2681"/>
            <ac:spMk id="6" creationId="{00000000-0000-0000-0000-000000000000}"/>
          </ac:spMkLst>
        </pc:spChg>
        <pc:spChg chg="mod">
          <ac:chgData name="Segev, Jonathan" userId="7c67a1b0-8725-4553-8055-0888dbcaef94" providerId="ADAL" clId="{7C286738-0977-4173-A917-0FA5A04D73AA}" dt="2024-04-29T17:21:41.279" v="395" actId="6549"/>
          <ac:spMkLst>
            <pc:docMk/>
            <pc:sldMk cId="4242781033" sldId="2681"/>
            <ac:spMk id="4097" creationId="{00000000-0000-0000-0000-000000000000}"/>
          </ac:spMkLst>
        </pc:spChg>
        <pc:spChg chg="mod">
          <ac:chgData name="Segev, Jonathan" userId="7c67a1b0-8725-4553-8055-0888dbcaef94" providerId="ADAL" clId="{7C286738-0977-4173-A917-0FA5A04D73AA}" dt="2024-04-29T17:41:10.991" v="756" actId="20577"/>
          <ac:spMkLst>
            <pc:docMk/>
            <pc:sldMk cId="4242781033" sldId="2681"/>
            <ac:spMk id="4098" creationId="{00000000-0000-0000-0000-000000000000}"/>
          </ac:spMkLst>
        </pc:spChg>
        <pc:graphicFrameChg chg="mod">
          <ac:chgData name="Segev, Jonathan" userId="7c67a1b0-8725-4553-8055-0888dbcaef94" providerId="ADAL" clId="{7C286738-0977-4173-A917-0FA5A04D73AA}" dt="2024-04-29T17:42:25.112" v="785"/>
          <ac:graphicFrameMkLst>
            <pc:docMk/>
            <pc:sldMk cId="4242781033" sldId="2681"/>
            <ac:graphicFrameMk id="2" creationId="{449CEF1F-AC4C-3343-3628-12BD01E882FF}"/>
          </ac:graphicFrameMkLst>
        </pc:graphicFrameChg>
        <pc:graphicFrameChg chg="add del mod">
          <ac:chgData name="Segev, Jonathan" userId="7c67a1b0-8725-4553-8055-0888dbcaef94" providerId="ADAL" clId="{7C286738-0977-4173-A917-0FA5A04D73AA}" dt="2024-04-29T17:32:37.359" v="583" actId="478"/>
          <ac:graphicFrameMkLst>
            <pc:docMk/>
            <pc:sldMk cId="4242781033" sldId="2681"/>
            <ac:graphicFrameMk id="8" creationId="{4DC896EF-4013-6E76-846F-7D4102454B93}"/>
          </ac:graphicFrameMkLst>
        </pc:graphicFrameChg>
        <pc:graphicFrameChg chg="del">
          <ac:chgData name="Segev, Jonathan" userId="7c67a1b0-8725-4553-8055-0888dbcaef94" providerId="ADAL" clId="{7C286738-0977-4173-A917-0FA5A04D73AA}" dt="2024-04-29T17:23:42.127" v="402" actId="478"/>
          <ac:graphicFrameMkLst>
            <pc:docMk/>
            <pc:sldMk cId="4242781033" sldId="2681"/>
            <ac:graphicFrameMk id="9" creationId="{8B8D330B-610B-1444-33AC-79C6B2DD1C03}"/>
          </ac:graphicFrameMkLst>
        </pc:graphicFrameChg>
        <pc:graphicFrameChg chg="add mod">
          <ac:chgData name="Segev, Jonathan" userId="7c67a1b0-8725-4553-8055-0888dbcaef94" providerId="ADAL" clId="{7C286738-0977-4173-A917-0FA5A04D73AA}" dt="2024-04-29T17:42:34.775" v="786"/>
          <ac:graphicFrameMkLst>
            <pc:docMk/>
            <pc:sldMk cId="4242781033" sldId="2681"/>
            <ac:graphicFrameMk id="10" creationId="{34FCDD0E-8FCF-57EE-55D1-D0B74A61D7A3}"/>
          </ac:graphicFrameMkLst>
        </pc:graphicFrameChg>
      </pc:sldChg>
      <pc:sldChg chg="add del">
        <pc:chgData name="Segev, Jonathan" userId="7c67a1b0-8725-4553-8055-0888dbcaef94" providerId="ADAL" clId="{7C286738-0977-4173-A917-0FA5A04D73AA}" dt="2024-04-29T17:42:49.701" v="788" actId="47"/>
        <pc:sldMkLst>
          <pc:docMk/>
          <pc:sldMk cId="1764716105" sldId="2682"/>
        </pc:sldMkLst>
      </pc:sldChg>
      <pc:sldMasterChg chg="modSp mod">
        <pc:chgData name="Segev, Jonathan" userId="7c67a1b0-8725-4553-8055-0888dbcaef94" providerId="ADAL" clId="{7C286738-0977-4173-A917-0FA5A04D73AA}" dt="2024-04-29T16:56:51.016" v="9" actId="20577"/>
        <pc:sldMasterMkLst>
          <pc:docMk/>
          <pc:sldMasterMk cId="0" sldId="2147483648"/>
        </pc:sldMasterMkLst>
        <pc:spChg chg="mod">
          <ac:chgData name="Segev, Jonathan" userId="7c67a1b0-8725-4553-8055-0888dbcaef94" providerId="ADAL" clId="{7C286738-0977-4173-A917-0FA5A04D73AA}" dt="2024-04-29T16:56:36.949" v="1" actId="20577"/>
          <ac:spMkLst>
            <pc:docMk/>
            <pc:sldMasterMk cId="0" sldId="2147483648"/>
            <ac:spMk id="10" creationId="{00000000-0000-0000-0000-000000000000}"/>
          </ac:spMkLst>
        </pc:spChg>
        <pc:spChg chg="mod">
          <ac:chgData name="Segev, Jonathan" userId="7c67a1b0-8725-4553-8055-0888dbcaef94" providerId="ADAL" clId="{7C286738-0977-4173-A917-0FA5A04D73AA}" dt="2024-04-29T16:56:51.016" v="9" actId="20577"/>
          <ac:spMkLst>
            <pc:docMk/>
            <pc:sldMasterMk cId="0" sldId="2147483648"/>
            <ac:spMk id="1027" creationId="{00000000-0000-0000-0000-000000000000}"/>
          </ac:spMkLst>
        </pc:spChg>
      </pc:sldMasterChg>
      <pc:sldMasterChg chg="addSp">
        <pc:chgData name="Segev, Jonathan" userId="7c67a1b0-8725-4553-8055-0888dbcaef94" providerId="ADAL" clId="{7C286738-0977-4173-A917-0FA5A04D73AA}" dt="2024-04-29T17:27:04.270" v="484"/>
        <pc:sldMasterMkLst>
          <pc:docMk/>
          <pc:sldMasterMk cId="4127716269" sldId="2147483660"/>
        </pc:sldMasterMkLst>
        <pc:spChg chg="add">
          <ac:chgData name="Segev, Jonathan" userId="7c67a1b0-8725-4553-8055-0888dbcaef94" providerId="ADAL" clId="{7C286738-0977-4173-A917-0FA5A04D73AA}" dt="2024-04-29T17:27:04.270" v="484"/>
          <ac:spMkLst>
            <pc:docMk/>
            <pc:sldMasterMk cId="4127716269" sldId="2147483660"/>
            <ac:spMk id="4" creationId="{668C0A34-DB45-9C54-F63A-E857BD405109}"/>
          </ac:spMkLst>
        </pc:spChg>
      </pc:sldMasterChg>
      <pc:sldMasterChg chg="addSp">
        <pc:chgData name="Segev, Jonathan" userId="7c67a1b0-8725-4553-8055-0888dbcaef94" providerId="ADAL" clId="{7C286738-0977-4173-A917-0FA5A04D73AA}" dt="2024-04-29T17:27:07.476" v="526"/>
        <pc:sldMasterMkLst>
          <pc:docMk/>
          <pc:sldMasterMk cId="1912296374" sldId="2147483684"/>
        </pc:sldMasterMkLst>
        <pc:spChg chg="add">
          <ac:chgData name="Segev, Jonathan" userId="7c67a1b0-8725-4553-8055-0888dbcaef94" providerId="ADAL" clId="{7C286738-0977-4173-A917-0FA5A04D73AA}" dt="2024-04-29T17:27:07.476" v="526"/>
          <ac:spMkLst>
            <pc:docMk/>
            <pc:sldMasterMk cId="1912296374" sldId="2147483684"/>
            <ac:spMk id="4" creationId="{9A270B04-0257-A694-08D7-59EA80BAD17D}"/>
          </ac:spMkLst>
        </pc:spChg>
      </pc:sldMaster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percentStacked"/>
        <c:varyColors val="0"/>
        <c:ser>
          <c:idx val="0"/>
          <c:order val="0"/>
          <c:tx>
            <c:strRef>
              <c:f>Sheet1!$B$1</c:f>
              <c:strCache>
                <c:ptCount val="1"/>
                <c:pt idx="0">
                  <c:v>Resolved</c:v>
                </c:pt>
              </c:strCache>
            </c:strRef>
          </c:tx>
          <c:spPr>
            <a:solidFill>
              <a:schemeClr val="accent1"/>
            </a:solidFill>
            <a:ln>
              <a:noFill/>
            </a:ln>
            <a:effectLst/>
            <a:sp3d/>
          </c:spPr>
          <c:invertIfNegative val="0"/>
          <c:cat>
            <c:strRef>
              <c:f>Sheet1!$A$2:$A$4</c:f>
              <c:strCache>
                <c:ptCount val="3"/>
                <c:pt idx="0">
                  <c:v>Technical\General</c:v>
                </c:pt>
                <c:pt idx="1">
                  <c:v>Editorial</c:v>
                </c:pt>
                <c:pt idx="2">
                  <c:v>Total</c:v>
                </c:pt>
              </c:strCache>
            </c:strRef>
          </c:cat>
          <c:val>
            <c:numRef>
              <c:f>Sheet1!$B$2:$B$4</c:f>
              <c:numCache>
                <c:formatCode>General</c:formatCode>
                <c:ptCount val="3"/>
                <c:pt idx="0">
                  <c:v>109</c:v>
                </c:pt>
                <c:pt idx="1">
                  <c:v>207</c:v>
                </c:pt>
                <c:pt idx="2">
                  <c:v>316</c:v>
                </c:pt>
              </c:numCache>
            </c:numRef>
          </c:val>
          <c:extLst>
            <c:ext xmlns:c16="http://schemas.microsoft.com/office/drawing/2014/chart" uri="{C3380CC4-5D6E-409C-BE32-E72D297353CC}">
              <c16:uniqueId val="{00000000-AFCF-4713-B06B-4E9E4C0FBEC5}"/>
            </c:ext>
          </c:extLst>
        </c:ser>
        <c:ser>
          <c:idx val="1"/>
          <c:order val="1"/>
          <c:tx>
            <c:strRef>
              <c:f>Sheet1!$C$1</c:f>
              <c:strCache>
                <c:ptCount val="1"/>
                <c:pt idx="0">
                  <c:v>In process</c:v>
                </c:pt>
              </c:strCache>
            </c:strRef>
          </c:tx>
          <c:spPr>
            <a:solidFill>
              <a:srgbClr val="00B0F0"/>
            </a:solidFill>
            <a:ln>
              <a:noFill/>
            </a:ln>
            <a:effectLst/>
            <a:sp3d/>
          </c:spPr>
          <c:invertIfNegative val="0"/>
          <c:cat>
            <c:strRef>
              <c:f>Sheet1!$A$2:$A$4</c:f>
              <c:strCache>
                <c:ptCount val="3"/>
                <c:pt idx="0">
                  <c:v>Technical\General</c:v>
                </c:pt>
                <c:pt idx="1">
                  <c:v>Editorial</c:v>
                </c:pt>
                <c:pt idx="2">
                  <c:v>Total</c:v>
                </c:pt>
              </c:strCache>
            </c:strRef>
          </c:cat>
          <c:val>
            <c:numRef>
              <c:f>Sheet1!$C$2:$C$4</c:f>
              <c:numCache>
                <c:formatCode>General</c:formatCode>
                <c:ptCount val="3"/>
                <c:pt idx="0">
                  <c:v>8</c:v>
                </c:pt>
                <c:pt idx="1">
                  <c:v>0</c:v>
                </c:pt>
                <c:pt idx="2">
                  <c:v>8</c:v>
                </c:pt>
              </c:numCache>
            </c:numRef>
          </c:val>
          <c:extLst>
            <c:ext xmlns:c16="http://schemas.microsoft.com/office/drawing/2014/chart" uri="{C3380CC4-5D6E-409C-BE32-E72D297353CC}">
              <c16:uniqueId val="{00000001-AFCF-4713-B06B-4E9E4C0FBEC5}"/>
            </c:ext>
          </c:extLst>
        </c:ser>
        <c:ser>
          <c:idx val="2"/>
          <c:order val="2"/>
          <c:tx>
            <c:strRef>
              <c:f>Sheet1!$D$1</c:f>
              <c:strCache>
                <c:ptCount val="1"/>
                <c:pt idx="0">
                  <c:v>In development</c:v>
                </c:pt>
              </c:strCache>
            </c:strRef>
          </c:tx>
          <c:spPr>
            <a:solidFill>
              <a:srgbClr val="FF0000"/>
            </a:solidFill>
            <a:ln>
              <a:noFill/>
            </a:ln>
            <a:effectLst/>
            <a:sp3d/>
          </c:spPr>
          <c:invertIfNegative val="0"/>
          <c:cat>
            <c:strRef>
              <c:f>Sheet1!$A$2:$A$4</c:f>
              <c:strCache>
                <c:ptCount val="3"/>
                <c:pt idx="0">
                  <c:v>Technical\General</c:v>
                </c:pt>
                <c:pt idx="1">
                  <c:v>Editorial</c:v>
                </c:pt>
                <c:pt idx="2">
                  <c:v>Total</c:v>
                </c:pt>
              </c:strCache>
            </c:strRef>
          </c:cat>
          <c:val>
            <c:numRef>
              <c:f>Sheet1!$D$2:$D$4</c:f>
              <c:numCache>
                <c:formatCode>General</c:formatCode>
                <c:ptCount val="3"/>
                <c:pt idx="0">
                  <c:v>58</c:v>
                </c:pt>
                <c:pt idx="1">
                  <c:v>19</c:v>
                </c:pt>
                <c:pt idx="2">
                  <c:v>77</c:v>
                </c:pt>
              </c:numCache>
            </c:numRef>
          </c:val>
          <c:extLst>
            <c:ext xmlns:c16="http://schemas.microsoft.com/office/drawing/2014/chart" uri="{C3380CC4-5D6E-409C-BE32-E72D297353CC}">
              <c16:uniqueId val="{00000002-AFCF-4713-B06B-4E9E4C0FBEC5}"/>
            </c:ext>
          </c:extLst>
        </c:ser>
        <c:dLbls>
          <c:showLegendKey val="0"/>
          <c:showVal val="0"/>
          <c:showCatName val="0"/>
          <c:showSerName val="0"/>
          <c:showPercent val="0"/>
          <c:showBubbleSize val="0"/>
        </c:dLbls>
        <c:gapWidth val="150"/>
        <c:shape val="box"/>
        <c:axId val="1466172560"/>
        <c:axId val="1893339536"/>
        <c:axId val="0"/>
      </c:bar3DChart>
      <c:catAx>
        <c:axId val="1466172560"/>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893339536"/>
        <c:crosses val="autoZero"/>
        <c:auto val="1"/>
        <c:lblAlgn val="ctr"/>
        <c:lblOffset val="100"/>
        <c:noMultiLvlLbl val="0"/>
      </c:catAx>
      <c:valAx>
        <c:axId val="1893339536"/>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46617256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8"/>
    </mc:Choice>
    <mc:Fallback>
      <c:style val="8"/>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a:t>LB279 Results</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8.1644698269027496E-2"/>
          <c:y val="0.18612609968266008"/>
          <c:w val="0.87427896029289942"/>
          <c:h val="0.64267959593882018"/>
        </c:manualLayout>
      </c:layout>
      <c:barChart>
        <c:barDir val="col"/>
        <c:grouping val="clustered"/>
        <c:varyColors val="0"/>
        <c:ser>
          <c:idx val="0"/>
          <c:order val="0"/>
          <c:tx>
            <c:strRef>
              <c:f>Sheet1!$B$1</c:f>
              <c:strCache>
                <c:ptCount val="1"/>
                <c:pt idx="0">
                  <c:v>Overall</c:v>
                </c:pt>
              </c:strCache>
            </c:strRef>
          </c:tx>
          <c:spPr>
            <a:solidFill>
              <a:schemeClr val="accent6">
                <a:shade val="58000"/>
              </a:schemeClr>
            </a:solidFill>
            <a:ln>
              <a:noFill/>
            </a:ln>
            <a:effectLst/>
          </c:spPr>
          <c:invertIfNegative val="0"/>
          <c:dPt>
            <c:idx val="0"/>
            <c:invertIfNegative val="0"/>
            <c:bubble3D val="0"/>
            <c:spPr>
              <a:solidFill>
                <a:schemeClr val="accent1">
                  <a:lumMod val="75000"/>
                </a:schemeClr>
              </a:solidFill>
              <a:ln>
                <a:noFill/>
              </a:ln>
              <a:effectLst/>
            </c:spPr>
            <c:extLst>
              <c:ext xmlns:c16="http://schemas.microsoft.com/office/drawing/2014/chart" uri="{C3380CC4-5D6E-409C-BE32-E72D297353CC}">
                <c16:uniqueId val="{00000001-9B84-4ADD-B688-DF487A1A8A3E}"/>
              </c:ext>
            </c:extLst>
          </c:dPt>
          <c:cat>
            <c:strRef>
              <c:f>Sheet1!$A$2:$A$5</c:f>
              <c:strCache>
                <c:ptCount val="1"/>
                <c:pt idx="0">
                  <c:v>Comments totals</c:v>
                </c:pt>
              </c:strCache>
            </c:strRef>
          </c:cat>
          <c:val>
            <c:numRef>
              <c:f>Sheet1!$B$2:$B$5</c:f>
              <c:numCache>
                <c:formatCode>General</c:formatCode>
                <c:ptCount val="4"/>
                <c:pt idx="0">
                  <c:v>401</c:v>
                </c:pt>
              </c:numCache>
            </c:numRef>
          </c:val>
          <c:extLst>
            <c:ext xmlns:c16="http://schemas.microsoft.com/office/drawing/2014/chart" uri="{C3380CC4-5D6E-409C-BE32-E72D297353CC}">
              <c16:uniqueId val="{00000002-9B84-4ADD-B688-DF487A1A8A3E}"/>
            </c:ext>
          </c:extLst>
        </c:ser>
        <c:ser>
          <c:idx val="1"/>
          <c:order val="1"/>
          <c:tx>
            <c:strRef>
              <c:f>Sheet1!$C$1</c:f>
              <c:strCache>
                <c:ptCount val="1"/>
                <c:pt idx="0">
                  <c:v>Editorial</c:v>
                </c:pt>
              </c:strCache>
            </c:strRef>
          </c:tx>
          <c:spPr>
            <a:solidFill>
              <a:schemeClr val="accent6">
                <a:shade val="86000"/>
              </a:schemeClr>
            </a:solidFill>
            <a:ln>
              <a:noFill/>
            </a:ln>
            <a:effectLst/>
          </c:spPr>
          <c:invertIfNegative val="0"/>
          <c:cat>
            <c:strRef>
              <c:f>Sheet1!$A$2:$A$5</c:f>
              <c:strCache>
                <c:ptCount val="1"/>
                <c:pt idx="0">
                  <c:v>Comments totals</c:v>
                </c:pt>
              </c:strCache>
            </c:strRef>
          </c:cat>
          <c:val>
            <c:numRef>
              <c:f>Sheet1!$C$2:$C$5</c:f>
              <c:numCache>
                <c:formatCode>General</c:formatCode>
                <c:ptCount val="4"/>
                <c:pt idx="0">
                  <c:v>226</c:v>
                </c:pt>
              </c:numCache>
            </c:numRef>
          </c:val>
          <c:extLst>
            <c:ext xmlns:c16="http://schemas.microsoft.com/office/drawing/2014/chart" uri="{C3380CC4-5D6E-409C-BE32-E72D297353CC}">
              <c16:uniqueId val="{00000003-9B84-4ADD-B688-DF487A1A8A3E}"/>
            </c:ext>
          </c:extLst>
        </c:ser>
        <c:ser>
          <c:idx val="2"/>
          <c:order val="2"/>
          <c:tx>
            <c:strRef>
              <c:f>Sheet1!$D$1</c:f>
              <c:strCache>
                <c:ptCount val="1"/>
                <c:pt idx="0">
                  <c:v>Technical</c:v>
                </c:pt>
              </c:strCache>
            </c:strRef>
          </c:tx>
          <c:spPr>
            <a:solidFill>
              <a:srgbClr val="FFFF00"/>
            </a:solidFill>
            <a:ln>
              <a:noFill/>
            </a:ln>
            <a:effectLst/>
          </c:spPr>
          <c:invertIfNegative val="0"/>
          <c:cat>
            <c:strRef>
              <c:f>Sheet1!$A$2:$A$5</c:f>
              <c:strCache>
                <c:ptCount val="1"/>
                <c:pt idx="0">
                  <c:v>Comments totals</c:v>
                </c:pt>
              </c:strCache>
            </c:strRef>
          </c:cat>
          <c:val>
            <c:numRef>
              <c:f>Sheet1!$D$2:$D$5</c:f>
              <c:numCache>
                <c:formatCode>General</c:formatCode>
                <c:ptCount val="4"/>
                <c:pt idx="0">
                  <c:v>163</c:v>
                </c:pt>
              </c:numCache>
            </c:numRef>
          </c:val>
          <c:extLst>
            <c:ext xmlns:c16="http://schemas.microsoft.com/office/drawing/2014/chart" uri="{C3380CC4-5D6E-409C-BE32-E72D297353CC}">
              <c16:uniqueId val="{00000004-9B84-4ADD-B688-DF487A1A8A3E}"/>
            </c:ext>
          </c:extLst>
        </c:ser>
        <c:ser>
          <c:idx val="3"/>
          <c:order val="3"/>
          <c:tx>
            <c:strRef>
              <c:f>Sheet1!$E$1</c:f>
              <c:strCache>
                <c:ptCount val="1"/>
                <c:pt idx="0">
                  <c:v>General</c:v>
                </c:pt>
              </c:strCache>
            </c:strRef>
          </c:tx>
          <c:spPr>
            <a:solidFill>
              <a:srgbClr val="FF0000"/>
            </a:solidFill>
            <a:ln>
              <a:noFill/>
            </a:ln>
            <a:effectLst/>
          </c:spPr>
          <c:invertIfNegative val="0"/>
          <c:cat>
            <c:strRef>
              <c:f>Sheet1!$A$2:$A$5</c:f>
              <c:strCache>
                <c:ptCount val="1"/>
                <c:pt idx="0">
                  <c:v>Comments totals</c:v>
                </c:pt>
              </c:strCache>
            </c:strRef>
          </c:cat>
          <c:val>
            <c:numRef>
              <c:f>Sheet1!$E$2:$E$5</c:f>
              <c:numCache>
                <c:formatCode>General</c:formatCode>
                <c:ptCount val="4"/>
                <c:pt idx="0">
                  <c:v>12</c:v>
                </c:pt>
              </c:numCache>
            </c:numRef>
          </c:val>
          <c:extLst>
            <c:ext xmlns:c16="http://schemas.microsoft.com/office/drawing/2014/chart" uri="{C3380CC4-5D6E-409C-BE32-E72D297353CC}">
              <c16:uniqueId val="{00000005-9B84-4ADD-B688-DF487A1A8A3E}"/>
            </c:ext>
          </c:extLst>
        </c:ser>
        <c:dLbls>
          <c:showLegendKey val="0"/>
          <c:showVal val="0"/>
          <c:showCatName val="0"/>
          <c:showSerName val="0"/>
          <c:showPercent val="0"/>
          <c:showBubbleSize val="0"/>
        </c:dLbls>
        <c:gapWidth val="219"/>
        <c:overlap val="-27"/>
        <c:axId val="111570256"/>
        <c:axId val="163424447"/>
      </c:barChart>
      <c:catAx>
        <c:axId val="111570256"/>
        <c:scaling>
          <c:orientation val="minMax"/>
        </c:scaling>
        <c:delete val="1"/>
        <c:axPos val="b"/>
        <c:numFmt formatCode="General" sourceLinked="1"/>
        <c:majorTickMark val="none"/>
        <c:minorTickMark val="none"/>
        <c:tickLblPos val="nextTo"/>
        <c:crossAx val="163424447"/>
        <c:crosses val="autoZero"/>
        <c:auto val="1"/>
        <c:lblAlgn val="ctr"/>
        <c:lblOffset val="100"/>
        <c:noMultiLvlLbl val="0"/>
      </c:catAx>
      <c:valAx>
        <c:axId val="163424447"/>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157025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percentStacked"/>
        <c:varyColors val="0"/>
        <c:ser>
          <c:idx val="0"/>
          <c:order val="0"/>
          <c:tx>
            <c:strRef>
              <c:f>Sheet1!$B$1</c:f>
              <c:strCache>
                <c:ptCount val="1"/>
                <c:pt idx="0">
                  <c:v>Resolved</c:v>
                </c:pt>
              </c:strCache>
            </c:strRef>
          </c:tx>
          <c:spPr>
            <a:solidFill>
              <a:schemeClr val="accent1"/>
            </a:solidFill>
            <a:ln>
              <a:noFill/>
            </a:ln>
            <a:effectLst/>
            <a:sp3d/>
          </c:spPr>
          <c:invertIfNegative val="0"/>
          <c:cat>
            <c:strRef>
              <c:f>Sheet1!$A$2:$A$4</c:f>
              <c:strCache>
                <c:ptCount val="3"/>
                <c:pt idx="0">
                  <c:v>Technical\General</c:v>
                </c:pt>
                <c:pt idx="1">
                  <c:v>Editorial</c:v>
                </c:pt>
                <c:pt idx="2">
                  <c:v>Total</c:v>
                </c:pt>
              </c:strCache>
            </c:strRef>
          </c:cat>
          <c:val>
            <c:numRef>
              <c:f>Sheet1!$B$2:$B$4</c:f>
              <c:numCache>
                <c:formatCode>General</c:formatCode>
                <c:ptCount val="3"/>
                <c:pt idx="0">
                  <c:v>109</c:v>
                </c:pt>
                <c:pt idx="1">
                  <c:v>207</c:v>
                </c:pt>
                <c:pt idx="2">
                  <c:v>316</c:v>
                </c:pt>
              </c:numCache>
            </c:numRef>
          </c:val>
          <c:extLst>
            <c:ext xmlns:c16="http://schemas.microsoft.com/office/drawing/2014/chart" uri="{C3380CC4-5D6E-409C-BE32-E72D297353CC}">
              <c16:uniqueId val="{00000000-AFCF-4713-B06B-4E9E4C0FBEC5}"/>
            </c:ext>
          </c:extLst>
        </c:ser>
        <c:ser>
          <c:idx val="1"/>
          <c:order val="1"/>
          <c:tx>
            <c:strRef>
              <c:f>Sheet1!$C$1</c:f>
              <c:strCache>
                <c:ptCount val="1"/>
                <c:pt idx="0">
                  <c:v>In process</c:v>
                </c:pt>
              </c:strCache>
            </c:strRef>
          </c:tx>
          <c:spPr>
            <a:solidFill>
              <a:srgbClr val="00B0F0"/>
            </a:solidFill>
            <a:ln>
              <a:noFill/>
            </a:ln>
            <a:effectLst/>
            <a:sp3d/>
          </c:spPr>
          <c:invertIfNegative val="0"/>
          <c:cat>
            <c:strRef>
              <c:f>Sheet1!$A$2:$A$4</c:f>
              <c:strCache>
                <c:ptCount val="3"/>
                <c:pt idx="0">
                  <c:v>Technical\General</c:v>
                </c:pt>
                <c:pt idx="1">
                  <c:v>Editorial</c:v>
                </c:pt>
                <c:pt idx="2">
                  <c:v>Total</c:v>
                </c:pt>
              </c:strCache>
            </c:strRef>
          </c:cat>
          <c:val>
            <c:numRef>
              <c:f>Sheet1!$C$2:$C$4</c:f>
              <c:numCache>
                <c:formatCode>General</c:formatCode>
                <c:ptCount val="3"/>
                <c:pt idx="0">
                  <c:v>8</c:v>
                </c:pt>
                <c:pt idx="1">
                  <c:v>0</c:v>
                </c:pt>
                <c:pt idx="2">
                  <c:v>8</c:v>
                </c:pt>
              </c:numCache>
            </c:numRef>
          </c:val>
          <c:extLst>
            <c:ext xmlns:c16="http://schemas.microsoft.com/office/drawing/2014/chart" uri="{C3380CC4-5D6E-409C-BE32-E72D297353CC}">
              <c16:uniqueId val="{00000001-AFCF-4713-B06B-4E9E4C0FBEC5}"/>
            </c:ext>
          </c:extLst>
        </c:ser>
        <c:ser>
          <c:idx val="2"/>
          <c:order val="2"/>
          <c:tx>
            <c:strRef>
              <c:f>Sheet1!$D$1</c:f>
              <c:strCache>
                <c:ptCount val="1"/>
                <c:pt idx="0">
                  <c:v>In development</c:v>
                </c:pt>
              </c:strCache>
            </c:strRef>
          </c:tx>
          <c:spPr>
            <a:solidFill>
              <a:srgbClr val="FF0000"/>
            </a:solidFill>
            <a:ln>
              <a:noFill/>
            </a:ln>
            <a:effectLst/>
            <a:sp3d/>
          </c:spPr>
          <c:invertIfNegative val="0"/>
          <c:cat>
            <c:strRef>
              <c:f>Sheet1!$A$2:$A$4</c:f>
              <c:strCache>
                <c:ptCount val="3"/>
                <c:pt idx="0">
                  <c:v>Technical\General</c:v>
                </c:pt>
                <c:pt idx="1">
                  <c:v>Editorial</c:v>
                </c:pt>
                <c:pt idx="2">
                  <c:v>Total</c:v>
                </c:pt>
              </c:strCache>
            </c:strRef>
          </c:cat>
          <c:val>
            <c:numRef>
              <c:f>Sheet1!$D$2:$D$4</c:f>
              <c:numCache>
                <c:formatCode>General</c:formatCode>
                <c:ptCount val="3"/>
                <c:pt idx="0">
                  <c:v>58</c:v>
                </c:pt>
                <c:pt idx="1">
                  <c:v>19</c:v>
                </c:pt>
                <c:pt idx="2">
                  <c:v>77</c:v>
                </c:pt>
              </c:numCache>
            </c:numRef>
          </c:val>
          <c:extLst>
            <c:ext xmlns:c16="http://schemas.microsoft.com/office/drawing/2014/chart" uri="{C3380CC4-5D6E-409C-BE32-E72D297353CC}">
              <c16:uniqueId val="{00000002-AFCF-4713-B06B-4E9E4C0FBEC5}"/>
            </c:ext>
          </c:extLst>
        </c:ser>
        <c:dLbls>
          <c:showLegendKey val="0"/>
          <c:showVal val="0"/>
          <c:showCatName val="0"/>
          <c:showSerName val="0"/>
          <c:showPercent val="0"/>
          <c:showBubbleSize val="0"/>
        </c:dLbls>
        <c:gapWidth val="150"/>
        <c:shape val="box"/>
        <c:axId val="1466172560"/>
        <c:axId val="1893339536"/>
        <c:axId val="0"/>
      </c:bar3DChart>
      <c:catAx>
        <c:axId val="1466172560"/>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893339536"/>
        <c:crosses val="autoZero"/>
        <c:auto val="1"/>
        <c:lblAlgn val="ctr"/>
        <c:lblOffset val="100"/>
        <c:noMultiLvlLbl val="0"/>
      </c:catAx>
      <c:valAx>
        <c:axId val="1893339536"/>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46617256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8"/>
    </mc:Choice>
    <mc:Fallback>
      <c:style val="8"/>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a:t>LB279 Results</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8.1644698269027496E-2"/>
          <c:y val="0.18612609968266008"/>
          <c:w val="0.87427896029289942"/>
          <c:h val="0.64267959593882018"/>
        </c:manualLayout>
      </c:layout>
      <c:barChart>
        <c:barDir val="col"/>
        <c:grouping val="clustered"/>
        <c:varyColors val="0"/>
        <c:ser>
          <c:idx val="0"/>
          <c:order val="0"/>
          <c:tx>
            <c:strRef>
              <c:f>Sheet1!$B$1</c:f>
              <c:strCache>
                <c:ptCount val="1"/>
                <c:pt idx="0">
                  <c:v>Overall</c:v>
                </c:pt>
              </c:strCache>
            </c:strRef>
          </c:tx>
          <c:spPr>
            <a:solidFill>
              <a:schemeClr val="accent6">
                <a:shade val="58000"/>
              </a:schemeClr>
            </a:solidFill>
            <a:ln>
              <a:noFill/>
            </a:ln>
            <a:effectLst/>
          </c:spPr>
          <c:invertIfNegative val="0"/>
          <c:dPt>
            <c:idx val="0"/>
            <c:invertIfNegative val="0"/>
            <c:bubble3D val="0"/>
            <c:spPr>
              <a:solidFill>
                <a:schemeClr val="accent1">
                  <a:lumMod val="75000"/>
                </a:schemeClr>
              </a:solidFill>
              <a:ln>
                <a:noFill/>
              </a:ln>
              <a:effectLst/>
            </c:spPr>
            <c:extLst>
              <c:ext xmlns:c16="http://schemas.microsoft.com/office/drawing/2014/chart" uri="{C3380CC4-5D6E-409C-BE32-E72D297353CC}">
                <c16:uniqueId val="{00000001-9B84-4ADD-B688-DF487A1A8A3E}"/>
              </c:ext>
            </c:extLst>
          </c:dPt>
          <c:cat>
            <c:strRef>
              <c:f>Sheet1!$A$2:$A$5</c:f>
              <c:strCache>
                <c:ptCount val="1"/>
                <c:pt idx="0">
                  <c:v>Comments totals</c:v>
                </c:pt>
              </c:strCache>
            </c:strRef>
          </c:cat>
          <c:val>
            <c:numRef>
              <c:f>Sheet1!$B$2:$B$5</c:f>
              <c:numCache>
                <c:formatCode>General</c:formatCode>
                <c:ptCount val="4"/>
                <c:pt idx="0">
                  <c:v>401</c:v>
                </c:pt>
              </c:numCache>
            </c:numRef>
          </c:val>
          <c:extLst>
            <c:ext xmlns:c16="http://schemas.microsoft.com/office/drawing/2014/chart" uri="{C3380CC4-5D6E-409C-BE32-E72D297353CC}">
              <c16:uniqueId val="{00000002-9B84-4ADD-B688-DF487A1A8A3E}"/>
            </c:ext>
          </c:extLst>
        </c:ser>
        <c:ser>
          <c:idx val="1"/>
          <c:order val="1"/>
          <c:tx>
            <c:strRef>
              <c:f>Sheet1!$C$1</c:f>
              <c:strCache>
                <c:ptCount val="1"/>
                <c:pt idx="0">
                  <c:v>Editorial</c:v>
                </c:pt>
              </c:strCache>
            </c:strRef>
          </c:tx>
          <c:spPr>
            <a:solidFill>
              <a:schemeClr val="accent6">
                <a:shade val="86000"/>
              </a:schemeClr>
            </a:solidFill>
            <a:ln>
              <a:noFill/>
            </a:ln>
            <a:effectLst/>
          </c:spPr>
          <c:invertIfNegative val="0"/>
          <c:cat>
            <c:strRef>
              <c:f>Sheet1!$A$2:$A$5</c:f>
              <c:strCache>
                <c:ptCount val="1"/>
                <c:pt idx="0">
                  <c:v>Comments totals</c:v>
                </c:pt>
              </c:strCache>
            </c:strRef>
          </c:cat>
          <c:val>
            <c:numRef>
              <c:f>Sheet1!$C$2:$C$5</c:f>
              <c:numCache>
                <c:formatCode>General</c:formatCode>
                <c:ptCount val="4"/>
                <c:pt idx="0">
                  <c:v>226</c:v>
                </c:pt>
              </c:numCache>
            </c:numRef>
          </c:val>
          <c:extLst>
            <c:ext xmlns:c16="http://schemas.microsoft.com/office/drawing/2014/chart" uri="{C3380CC4-5D6E-409C-BE32-E72D297353CC}">
              <c16:uniqueId val="{00000003-9B84-4ADD-B688-DF487A1A8A3E}"/>
            </c:ext>
          </c:extLst>
        </c:ser>
        <c:ser>
          <c:idx val="2"/>
          <c:order val="2"/>
          <c:tx>
            <c:strRef>
              <c:f>Sheet1!$D$1</c:f>
              <c:strCache>
                <c:ptCount val="1"/>
                <c:pt idx="0">
                  <c:v>Technical</c:v>
                </c:pt>
              </c:strCache>
            </c:strRef>
          </c:tx>
          <c:spPr>
            <a:solidFill>
              <a:srgbClr val="FFFF00"/>
            </a:solidFill>
            <a:ln>
              <a:noFill/>
            </a:ln>
            <a:effectLst/>
          </c:spPr>
          <c:invertIfNegative val="0"/>
          <c:cat>
            <c:strRef>
              <c:f>Sheet1!$A$2:$A$5</c:f>
              <c:strCache>
                <c:ptCount val="1"/>
                <c:pt idx="0">
                  <c:v>Comments totals</c:v>
                </c:pt>
              </c:strCache>
            </c:strRef>
          </c:cat>
          <c:val>
            <c:numRef>
              <c:f>Sheet1!$D$2:$D$5</c:f>
              <c:numCache>
                <c:formatCode>General</c:formatCode>
                <c:ptCount val="4"/>
                <c:pt idx="0">
                  <c:v>163</c:v>
                </c:pt>
              </c:numCache>
            </c:numRef>
          </c:val>
          <c:extLst>
            <c:ext xmlns:c16="http://schemas.microsoft.com/office/drawing/2014/chart" uri="{C3380CC4-5D6E-409C-BE32-E72D297353CC}">
              <c16:uniqueId val="{00000004-9B84-4ADD-B688-DF487A1A8A3E}"/>
            </c:ext>
          </c:extLst>
        </c:ser>
        <c:ser>
          <c:idx val="3"/>
          <c:order val="3"/>
          <c:tx>
            <c:strRef>
              <c:f>Sheet1!$E$1</c:f>
              <c:strCache>
                <c:ptCount val="1"/>
                <c:pt idx="0">
                  <c:v>General</c:v>
                </c:pt>
              </c:strCache>
            </c:strRef>
          </c:tx>
          <c:spPr>
            <a:solidFill>
              <a:srgbClr val="FF0000"/>
            </a:solidFill>
            <a:ln>
              <a:noFill/>
            </a:ln>
            <a:effectLst/>
          </c:spPr>
          <c:invertIfNegative val="0"/>
          <c:cat>
            <c:strRef>
              <c:f>Sheet1!$A$2:$A$5</c:f>
              <c:strCache>
                <c:ptCount val="1"/>
                <c:pt idx="0">
                  <c:v>Comments totals</c:v>
                </c:pt>
              </c:strCache>
            </c:strRef>
          </c:cat>
          <c:val>
            <c:numRef>
              <c:f>Sheet1!$E$2:$E$5</c:f>
              <c:numCache>
                <c:formatCode>General</c:formatCode>
                <c:ptCount val="4"/>
                <c:pt idx="0">
                  <c:v>12</c:v>
                </c:pt>
              </c:numCache>
            </c:numRef>
          </c:val>
          <c:extLst>
            <c:ext xmlns:c16="http://schemas.microsoft.com/office/drawing/2014/chart" uri="{C3380CC4-5D6E-409C-BE32-E72D297353CC}">
              <c16:uniqueId val="{00000005-9B84-4ADD-B688-DF487A1A8A3E}"/>
            </c:ext>
          </c:extLst>
        </c:ser>
        <c:dLbls>
          <c:showLegendKey val="0"/>
          <c:showVal val="0"/>
          <c:showCatName val="0"/>
          <c:showSerName val="0"/>
          <c:showPercent val="0"/>
          <c:showBubbleSize val="0"/>
        </c:dLbls>
        <c:gapWidth val="219"/>
        <c:overlap val="-27"/>
        <c:axId val="111570256"/>
        <c:axId val="163424447"/>
      </c:barChart>
      <c:catAx>
        <c:axId val="111570256"/>
        <c:scaling>
          <c:orientation val="minMax"/>
        </c:scaling>
        <c:delete val="1"/>
        <c:axPos val="b"/>
        <c:numFmt formatCode="General" sourceLinked="1"/>
        <c:majorTickMark val="none"/>
        <c:minorTickMark val="none"/>
        <c:tickLblPos val="nextTo"/>
        <c:crossAx val="163424447"/>
        <c:crosses val="autoZero"/>
        <c:auto val="1"/>
        <c:lblAlgn val="ctr"/>
        <c:lblOffset val="100"/>
        <c:noMultiLvlLbl val="0"/>
      </c:catAx>
      <c:valAx>
        <c:axId val="163424447"/>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157025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8"/>
    </mc:Choice>
    <mc:Fallback>
      <c:style val="8"/>
    </mc:Fallback>
  </mc:AlternateContent>
  <c:chart>
    <c:title>
      <c:tx>
        <c:rich>
          <a:bodyPr rot="0" spcFirstLastPara="1" vertOverflow="ellipsis" vert="horz" wrap="square" anchor="ctr" anchorCtr="1"/>
          <a:lstStyle/>
          <a:p>
            <a:pPr>
              <a:defRPr sz="2000" b="1" i="0" u="none" strike="noStrike" kern="1200" spc="0" baseline="0">
                <a:solidFill>
                  <a:schemeClr val="tx1">
                    <a:lumMod val="65000"/>
                    <a:lumOff val="35000"/>
                  </a:schemeClr>
                </a:solidFill>
                <a:latin typeface="+mn-lt"/>
                <a:ea typeface="+mn-ea"/>
                <a:cs typeface="+mn-cs"/>
              </a:defRPr>
            </a:pPr>
            <a:r>
              <a:rPr lang="en-US" sz="2000" b="1" dirty="0"/>
              <a:t>LB286 Comment distribution</a:t>
            </a:r>
          </a:p>
        </c:rich>
      </c:tx>
      <c:layout>
        <c:manualLayout>
          <c:xMode val="edge"/>
          <c:yMode val="edge"/>
          <c:x val="0.22590917603390298"/>
          <c:y val="2.0166828901130137E-2"/>
        </c:manualLayout>
      </c:layout>
      <c:overlay val="0"/>
      <c:spPr>
        <a:solidFill>
          <a:schemeClr val="accent3"/>
        </a:solidFill>
        <a:ln>
          <a:noFill/>
        </a:ln>
        <a:effectLst/>
      </c:spPr>
      <c:txPr>
        <a:bodyPr rot="0" spcFirstLastPara="1" vertOverflow="ellipsis" vert="horz" wrap="square" anchor="ctr" anchorCtr="1"/>
        <a:lstStyle/>
        <a:p>
          <a:pPr>
            <a:defRPr sz="20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8.1644698269027496E-2"/>
          <c:y val="0.18612609968266008"/>
          <c:w val="0.87427896029289942"/>
          <c:h val="0.64267959593882018"/>
        </c:manualLayout>
      </c:layout>
      <c:barChart>
        <c:barDir val="col"/>
        <c:grouping val="clustered"/>
        <c:varyColors val="0"/>
        <c:ser>
          <c:idx val="0"/>
          <c:order val="0"/>
          <c:tx>
            <c:strRef>
              <c:f>Sheet1!$B$1</c:f>
              <c:strCache>
                <c:ptCount val="1"/>
                <c:pt idx="0">
                  <c:v>Overall</c:v>
                </c:pt>
              </c:strCache>
            </c:strRef>
          </c:tx>
          <c:spPr>
            <a:solidFill>
              <a:srgbClr val="00B050"/>
            </a:solidFill>
            <a:ln>
              <a:noFill/>
            </a:ln>
            <a:effectLst/>
          </c:spPr>
          <c:invertIfNegative val="0"/>
          <c:dPt>
            <c:idx val="0"/>
            <c:invertIfNegative val="0"/>
            <c:bubble3D val="0"/>
            <c:spPr>
              <a:solidFill>
                <a:srgbClr val="00B050"/>
              </a:solidFill>
              <a:ln>
                <a:noFill/>
              </a:ln>
              <a:effectLst/>
            </c:spPr>
            <c:extLst>
              <c:ext xmlns:c16="http://schemas.microsoft.com/office/drawing/2014/chart" uri="{C3380CC4-5D6E-409C-BE32-E72D297353CC}">
                <c16:uniqueId val="{00000001-9B84-4ADD-B688-DF487A1A8A3E}"/>
              </c:ext>
            </c:extLst>
          </c:dPt>
          <c:cat>
            <c:strRef>
              <c:f>Sheet1!$A$2:$A$5</c:f>
              <c:strCache>
                <c:ptCount val="1"/>
                <c:pt idx="0">
                  <c:v>Comments totals</c:v>
                </c:pt>
              </c:strCache>
            </c:strRef>
          </c:cat>
          <c:val>
            <c:numRef>
              <c:f>Sheet1!$B$2:$B$5</c:f>
              <c:numCache>
                <c:formatCode>General</c:formatCode>
                <c:ptCount val="4"/>
                <c:pt idx="0">
                  <c:v>134</c:v>
                </c:pt>
              </c:numCache>
            </c:numRef>
          </c:val>
          <c:extLst>
            <c:ext xmlns:c16="http://schemas.microsoft.com/office/drawing/2014/chart" uri="{C3380CC4-5D6E-409C-BE32-E72D297353CC}">
              <c16:uniqueId val="{00000002-9B84-4ADD-B688-DF487A1A8A3E}"/>
            </c:ext>
          </c:extLst>
        </c:ser>
        <c:ser>
          <c:idx val="1"/>
          <c:order val="1"/>
          <c:tx>
            <c:strRef>
              <c:f>Sheet1!$C$1</c:f>
              <c:strCache>
                <c:ptCount val="1"/>
                <c:pt idx="0">
                  <c:v>Editorial</c:v>
                </c:pt>
              </c:strCache>
            </c:strRef>
          </c:tx>
          <c:spPr>
            <a:solidFill>
              <a:schemeClr val="accent6">
                <a:shade val="86000"/>
              </a:schemeClr>
            </a:solidFill>
            <a:ln>
              <a:noFill/>
            </a:ln>
            <a:effectLst/>
          </c:spPr>
          <c:invertIfNegative val="0"/>
          <c:cat>
            <c:strRef>
              <c:f>Sheet1!$A$2:$A$5</c:f>
              <c:strCache>
                <c:ptCount val="1"/>
                <c:pt idx="0">
                  <c:v>Comments totals</c:v>
                </c:pt>
              </c:strCache>
            </c:strRef>
          </c:cat>
          <c:val>
            <c:numRef>
              <c:f>Sheet1!$C$2:$C$5</c:f>
              <c:numCache>
                <c:formatCode>General</c:formatCode>
                <c:ptCount val="4"/>
                <c:pt idx="0">
                  <c:v>53</c:v>
                </c:pt>
              </c:numCache>
            </c:numRef>
          </c:val>
          <c:extLst>
            <c:ext xmlns:c16="http://schemas.microsoft.com/office/drawing/2014/chart" uri="{C3380CC4-5D6E-409C-BE32-E72D297353CC}">
              <c16:uniqueId val="{00000003-9B84-4ADD-B688-DF487A1A8A3E}"/>
            </c:ext>
          </c:extLst>
        </c:ser>
        <c:ser>
          <c:idx val="2"/>
          <c:order val="2"/>
          <c:tx>
            <c:strRef>
              <c:f>Sheet1!$D$1</c:f>
              <c:strCache>
                <c:ptCount val="1"/>
                <c:pt idx="0">
                  <c:v>Technical</c:v>
                </c:pt>
              </c:strCache>
            </c:strRef>
          </c:tx>
          <c:spPr>
            <a:solidFill>
              <a:srgbClr val="FFFF00"/>
            </a:solidFill>
            <a:ln>
              <a:noFill/>
            </a:ln>
            <a:effectLst/>
          </c:spPr>
          <c:invertIfNegative val="0"/>
          <c:cat>
            <c:strRef>
              <c:f>Sheet1!$A$2:$A$5</c:f>
              <c:strCache>
                <c:ptCount val="1"/>
                <c:pt idx="0">
                  <c:v>Comments totals</c:v>
                </c:pt>
              </c:strCache>
            </c:strRef>
          </c:cat>
          <c:val>
            <c:numRef>
              <c:f>Sheet1!$D$2:$D$5</c:f>
              <c:numCache>
                <c:formatCode>General</c:formatCode>
                <c:ptCount val="4"/>
                <c:pt idx="0">
                  <c:v>72</c:v>
                </c:pt>
              </c:numCache>
            </c:numRef>
          </c:val>
          <c:extLst>
            <c:ext xmlns:c16="http://schemas.microsoft.com/office/drawing/2014/chart" uri="{C3380CC4-5D6E-409C-BE32-E72D297353CC}">
              <c16:uniqueId val="{00000004-9B84-4ADD-B688-DF487A1A8A3E}"/>
            </c:ext>
          </c:extLst>
        </c:ser>
        <c:ser>
          <c:idx val="3"/>
          <c:order val="3"/>
          <c:tx>
            <c:strRef>
              <c:f>Sheet1!$E$1</c:f>
              <c:strCache>
                <c:ptCount val="1"/>
                <c:pt idx="0">
                  <c:v>General</c:v>
                </c:pt>
              </c:strCache>
            </c:strRef>
          </c:tx>
          <c:spPr>
            <a:solidFill>
              <a:srgbClr val="FF0000"/>
            </a:solidFill>
            <a:ln>
              <a:noFill/>
            </a:ln>
            <a:effectLst/>
          </c:spPr>
          <c:invertIfNegative val="0"/>
          <c:cat>
            <c:strRef>
              <c:f>Sheet1!$A$2:$A$5</c:f>
              <c:strCache>
                <c:ptCount val="1"/>
                <c:pt idx="0">
                  <c:v>Comments totals</c:v>
                </c:pt>
              </c:strCache>
            </c:strRef>
          </c:cat>
          <c:val>
            <c:numRef>
              <c:f>Sheet1!$E$2:$E$5</c:f>
              <c:numCache>
                <c:formatCode>General</c:formatCode>
                <c:ptCount val="4"/>
                <c:pt idx="0">
                  <c:v>9</c:v>
                </c:pt>
              </c:numCache>
            </c:numRef>
          </c:val>
          <c:extLst>
            <c:ext xmlns:c16="http://schemas.microsoft.com/office/drawing/2014/chart" uri="{C3380CC4-5D6E-409C-BE32-E72D297353CC}">
              <c16:uniqueId val="{00000005-9B84-4ADD-B688-DF487A1A8A3E}"/>
            </c:ext>
          </c:extLst>
        </c:ser>
        <c:dLbls>
          <c:showLegendKey val="0"/>
          <c:showVal val="0"/>
          <c:showCatName val="0"/>
          <c:showSerName val="0"/>
          <c:showPercent val="0"/>
          <c:showBubbleSize val="0"/>
        </c:dLbls>
        <c:gapWidth val="219"/>
        <c:overlap val="-27"/>
        <c:axId val="111570256"/>
        <c:axId val="163424447"/>
      </c:barChart>
      <c:catAx>
        <c:axId val="111570256"/>
        <c:scaling>
          <c:orientation val="minMax"/>
        </c:scaling>
        <c:delete val="1"/>
        <c:axPos val="b"/>
        <c:numFmt formatCode="General" sourceLinked="1"/>
        <c:majorTickMark val="none"/>
        <c:minorTickMark val="none"/>
        <c:tickLblPos val="nextTo"/>
        <c:crossAx val="163424447"/>
        <c:crosses val="autoZero"/>
        <c:auto val="1"/>
        <c:lblAlgn val="ctr"/>
        <c:lblOffset val="100"/>
        <c:noMultiLvlLbl val="0"/>
      </c:catAx>
      <c:valAx>
        <c:axId val="163424447"/>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157025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1" i="0" u="none" strike="noStrike" kern="1200" spc="0" baseline="0">
                <a:solidFill>
                  <a:schemeClr val="tx1">
                    <a:lumMod val="65000"/>
                    <a:lumOff val="35000"/>
                  </a:schemeClr>
                </a:solidFill>
                <a:latin typeface="+mn-lt"/>
                <a:ea typeface="+mn-ea"/>
                <a:cs typeface="+mn-cs"/>
              </a:defRPr>
            </a:pPr>
            <a:r>
              <a:rPr lang="en-US" b="1" dirty="0"/>
              <a:t>LB279 to</a:t>
            </a:r>
            <a:r>
              <a:rPr lang="en-US" b="1" baseline="0" dirty="0"/>
              <a:t> LB 286 Acceptance Progress</a:t>
            </a:r>
            <a:endParaRPr lang="en-US" b="1" dirty="0"/>
          </a:p>
        </c:rich>
      </c:tx>
      <c:layout>
        <c:manualLayout>
          <c:xMode val="edge"/>
          <c:yMode val="edge"/>
          <c:x val="0.20078966603314033"/>
          <c:y val="9.0147155852162722E-2"/>
        </c:manualLayout>
      </c:layout>
      <c:overlay val="0"/>
      <c:spPr>
        <a:solidFill>
          <a:schemeClr val="accent3"/>
        </a:solidFill>
        <a:ln>
          <a:noFill/>
        </a:ln>
        <a:effectLst/>
      </c:spPr>
      <c:txPr>
        <a:bodyPr rot="0" spcFirstLastPara="1" vertOverflow="ellipsis" vert="horz" wrap="square" anchor="ctr" anchorCtr="1"/>
        <a:lstStyle/>
        <a:p>
          <a:pPr>
            <a:defRPr sz="1862"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9.4373972772311743E-2"/>
          <c:y val="0.16508726055401121"/>
          <c:w val="0.87565527499184226"/>
          <c:h val="0.6117452922025246"/>
        </c:manualLayout>
      </c:layout>
      <c:barChart>
        <c:barDir val="col"/>
        <c:grouping val="clustered"/>
        <c:varyColors val="0"/>
        <c:ser>
          <c:idx val="0"/>
          <c:order val="0"/>
          <c:tx>
            <c:strRef>
              <c:f>Sheet1!$B$1</c:f>
              <c:strCache>
                <c:ptCount val="1"/>
                <c:pt idx="0">
                  <c:v>LB279</c:v>
                </c:pt>
              </c:strCache>
            </c:strRef>
          </c:tx>
          <c:spPr>
            <a:solidFill>
              <a:schemeClr val="accent2">
                <a:lumMod val="75000"/>
              </a:schemeClr>
            </a:solidFill>
            <a:ln>
              <a:noFill/>
            </a:ln>
            <a:effectLst/>
          </c:spPr>
          <c:invertIfNegative val="0"/>
          <c:cat>
            <c:strRef>
              <c:f>Sheet1!$A$2:$A$5</c:f>
              <c:strCache>
                <c:ptCount val="4"/>
                <c:pt idx="0">
                  <c:v>Overall</c:v>
                </c:pt>
                <c:pt idx="1">
                  <c:v>Editorial</c:v>
                </c:pt>
                <c:pt idx="2">
                  <c:v>Technical</c:v>
                </c:pt>
                <c:pt idx="3">
                  <c:v>General</c:v>
                </c:pt>
              </c:strCache>
            </c:strRef>
          </c:cat>
          <c:val>
            <c:numRef>
              <c:f>Sheet1!$B$2:$B$5</c:f>
              <c:numCache>
                <c:formatCode>General</c:formatCode>
                <c:ptCount val="4"/>
                <c:pt idx="0">
                  <c:v>401</c:v>
                </c:pt>
                <c:pt idx="1">
                  <c:v>226</c:v>
                </c:pt>
                <c:pt idx="2">
                  <c:v>163</c:v>
                </c:pt>
                <c:pt idx="3">
                  <c:v>12</c:v>
                </c:pt>
              </c:numCache>
            </c:numRef>
          </c:val>
          <c:extLst>
            <c:ext xmlns:c16="http://schemas.microsoft.com/office/drawing/2014/chart" uri="{C3380CC4-5D6E-409C-BE32-E72D297353CC}">
              <c16:uniqueId val="{00000000-B67E-416A-ABCA-1A5FE8CB5E2D}"/>
            </c:ext>
          </c:extLst>
        </c:ser>
        <c:ser>
          <c:idx val="1"/>
          <c:order val="1"/>
          <c:tx>
            <c:strRef>
              <c:f>Sheet1!$C$1</c:f>
              <c:strCache>
                <c:ptCount val="1"/>
                <c:pt idx="0">
                  <c:v>LB286</c:v>
                </c:pt>
              </c:strCache>
            </c:strRef>
          </c:tx>
          <c:spPr>
            <a:solidFill>
              <a:srgbClr val="00B050"/>
            </a:solidFill>
            <a:ln>
              <a:noFill/>
            </a:ln>
            <a:effectLst/>
          </c:spPr>
          <c:invertIfNegative val="0"/>
          <c:cat>
            <c:strRef>
              <c:f>Sheet1!$A$2:$A$5</c:f>
              <c:strCache>
                <c:ptCount val="4"/>
                <c:pt idx="0">
                  <c:v>Overall</c:v>
                </c:pt>
                <c:pt idx="1">
                  <c:v>Editorial</c:v>
                </c:pt>
                <c:pt idx="2">
                  <c:v>Technical</c:v>
                </c:pt>
                <c:pt idx="3">
                  <c:v>General</c:v>
                </c:pt>
              </c:strCache>
            </c:strRef>
          </c:cat>
          <c:val>
            <c:numRef>
              <c:f>Sheet1!$C$2:$C$5</c:f>
              <c:numCache>
                <c:formatCode>General</c:formatCode>
                <c:ptCount val="4"/>
                <c:pt idx="0">
                  <c:v>134</c:v>
                </c:pt>
                <c:pt idx="1">
                  <c:v>53</c:v>
                </c:pt>
                <c:pt idx="2">
                  <c:v>72</c:v>
                </c:pt>
                <c:pt idx="3">
                  <c:v>9</c:v>
                </c:pt>
              </c:numCache>
            </c:numRef>
          </c:val>
          <c:extLst>
            <c:ext xmlns:c16="http://schemas.microsoft.com/office/drawing/2014/chart" uri="{C3380CC4-5D6E-409C-BE32-E72D297353CC}">
              <c16:uniqueId val="{00000001-B67E-416A-ABCA-1A5FE8CB5E2D}"/>
            </c:ext>
          </c:extLst>
        </c:ser>
        <c:dLbls>
          <c:showLegendKey val="0"/>
          <c:showVal val="0"/>
          <c:showCatName val="0"/>
          <c:showSerName val="0"/>
          <c:showPercent val="0"/>
          <c:showBubbleSize val="0"/>
        </c:dLbls>
        <c:gapWidth val="219"/>
        <c:overlap val="-27"/>
        <c:axId val="1153807904"/>
        <c:axId val="1153808864"/>
      </c:barChart>
      <c:catAx>
        <c:axId val="11538079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53808864"/>
        <c:crosses val="autoZero"/>
        <c:auto val="1"/>
        <c:lblAlgn val="ctr"/>
        <c:lblOffset val="100"/>
        <c:noMultiLvlLbl val="0"/>
      </c:catAx>
      <c:valAx>
        <c:axId val="115380886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5380790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withinLinear" id="19">
  <a:schemeClr val="accent6"/>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withinLinear" id="19">
  <a:schemeClr val="accent6"/>
</cs:colorStyle>
</file>

<file path=ppt/charts/colors5.xml><?xml version="1.0" encoding="utf-8"?>
<cs:colorStyle xmlns:cs="http://schemas.microsoft.com/office/drawing/2012/chartStyle" xmlns:a="http://schemas.openxmlformats.org/drawingml/2006/main" meth="withinLinear" id="19">
  <a:schemeClr val="accent6"/>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4/29/2024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92550167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34</a:t>
            </a:fld>
            <a:endParaRPr lang="en-US"/>
          </a:p>
        </p:txBody>
      </p:sp>
    </p:spTree>
    <p:extLst>
      <p:ext uri="{BB962C8B-B14F-4D97-AF65-F5344CB8AC3E}">
        <p14:creationId xmlns:p14="http://schemas.microsoft.com/office/powerpoint/2010/main" val="365117840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39</a:t>
            </a:fld>
            <a:endParaRPr lang="en-US"/>
          </a:p>
        </p:txBody>
      </p:sp>
    </p:spTree>
    <p:extLst>
      <p:ext uri="{BB962C8B-B14F-4D97-AF65-F5344CB8AC3E}">
        <p14:creationId xmlns:p14="http://schemas.microsoft.com/office/powerpoint/2010/main" val="178419553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43</a:t>
            </a:fld>
            <a:endParaRPr lang="en-US"/>
          </a:p>
        </p:txBody>
      </p:sp>
    </p:spTree>
    <p:extLst>
      <p:ext uri="{BB962C8B-B14F-4D97-AF65-F5344CB8AC3E}">
        <p14:creationId xmlns:p14="http://schemas.microsoft.com/office/powerpoint/2010/main" val="149314520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48</a:t>
            </a:fld>
            <a:endParaRPr lang="en-US"/>
          </a:p>
        </p:txBody>
      </p:sp>
    </p:spTree>
    <p:extLst>
      <p:ext uri="{BB962C8B-B14F-4D97-AF65-F5344CB8AC3E}">
        <p14:creationId xmlns:p14="http://schemas.microsoft.com/office/powerpoint/2010/main" val="121942384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56</a:t>
            </a:fld>
            <a:endParaRPr lang="en-US"/>
          </a:p>
        </p:txBody>
      </p:sp>
    </p:spTree>
    <p:extLst>
      <p:ext uri="{BB962C8B-B14F-4D97-AF65-F5344CB8AC3E}">
        <p14:creationId xmlns:p14="http://schemas.microsoft.com/office/powerpoint/2010/main" val="248382894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3758770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71</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72</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73</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76</a:t>
            </a:fld>
            <a:endParaRPr lang="en-US"/>
          </a:p>
        </p:txBody>
      </p:sp>
    </p:spTree>
    <p:extLst>
      <p:ext uri="{BB962C8B-B14F-4D97-AF65-F5344CB8AC3E}">
        <p14:creationId xmlns:p14="http://schemas.microsoft.com/office/powerpoint/2010/main" val="15417624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10147600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20</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24</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25</a:t>
            </a:fld>
            <a:endParaRPr lang="en-US"/>
          </a:p>
        </p:txBody>
      </p:sp>
    </p:spTree>
    <p:extLst>
      <p:ext uri="{BB962C8B-B14F-4D97-AF65-F5344CB8AC3E}">
        <p14:creationId xmlns:p14="http://schemas.microsoft.com/office/powerpoint/2010/main" val="35715421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27</a:t>
            </a:fld>
            <a:endParaRPr lang="en-US"/>
          </a:p>
        </p:txBody>
      </p:sp>
    </p:spTree>
    <p:extLst>
      <p:ext uri="{BB962C8B-B14F-4D97-AF65-F5344CB8AC3E}">
        <p14:creationId xmlns:p14="http://schemas.microsoft.com/office/powerpoint/2010/main" val="26274591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2614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April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April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April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April 2024</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April 2024</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April 2024</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April 2024</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April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April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April 2024</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802.11-24/219r6</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hyperlink" Target="http://www.ieee802.org/devdocs.shtml" TargetMode="External"/><Relationship Id="rId3" Type="http://schemas.openxmlformats.org/officeDocument/2006/relationships/hyperlink" Target="https://mentor.ieee.org/802-ec/dcn/17/ec-17-0120-29-0PNP-ieee-802-lmsc-chairs-guidelines.pdf" TargetMode="External"/><Relationship Id="rId7" Type="http://schemas.openxmlformats.org/officeDocument/2006/relationships/hyperlink" Target="http://www.ieee802.org/11/Rules/rules.shtml"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93-05-0PNP-ieee-802-participation-slide-ppt.ppt"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9.pdf"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chart" Target="../charts/char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hyperlink" Target="https://cvent.me/PE85XZ" TargetMode="External"/><Relationship Id="rId1" Type="http://schemas.openxmlformats.org/officeDocument/2006/relationships/slideLayout" Target="../slideLayouts/slideLayout2.xml"/><Relationship Id="rId4" Type="http://schemas.openxmlformats.org/officeDocument/2006/relationships/hyperlink" Target="https://imat.ieee.org/sp7200043/attendance-log?p=4619000005&amp;t=47200043" TargetMode="Externa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chart" Target="../charts/chart6.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grouper.ieee.org/groups/802/11/" TargetMode="External"/><Relationship Id="rId2" Type="http://schemas.openxmlformats.org/officeDocument/2006/relationships/hyperlink" Target="https://mentor.ieee.org/802.11/documents" TargetMode="Externa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657947" y="692696"/>
            <a:ext cx="10547351"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TGbk</a:t>
            </a:r>
            <a:r>
              <a:rPr lang="en-US" altLang="en-US" dirty="0"/>
              <a:t> Next Generation Positioning </a:t>
            </a:r>
            <a:br>
              <a:rPr lang="en-US" altLang="en-US" dirty="0"/>
            </a:br>
            <a:r>
              <a:rPr lang="en-US" altLang="en-US" dirty="0"/>
              <a:t>Agenda for the March Plenary Meeting and </a:t>
            </a:r>
            <a:br>
              <a:rPr lang="en-US" altLang="en-US" dirty="0"/>
            </a:br>
            <a:r>
              <a:rPr lang="en-US" altLang="en-US" dirty="0"/>
              <a:t>the Following Telecons</a:t>
            </a:r>
            <a:endParaRPr lang="en-GB" dirty="0"/>
          </a:p>
        </p:txBody>
      </p:sp>
      <p:sp>
        <p:nvSpPr>
          <p:cNvPr id="3074" name="Rectangle 2"/>
          <p:cNvSpPr>
            <a:spLocks noGrp="1" noChangeArrowheads="1"/>
          </p:cNvSpPr>
          <p:nvPr>
            <p:ph type="subTitle" idx="1"/>
          </p:nvPr>
        </p:nvSpPr>
        <p:spPr>
          <a:xfrm>
            <a:off x="1526118" y="2313254"/>
            <a:ext cx="8534400" cy="381001"/>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2024-04-29</a:t>
            </a:r>
          </a:p>
        </p:txBody>
      </p:sp>
      <p:sp>
        <p:nvSpPr>
          <p:cNvPr id="6" name="Date Placeholder 3"/>
          <p:cNvSpPr>
            <a:spLocks noGrp="1"/>
          </p:cNvSpPr>
          <p:nvPr>
            <p:ph type="dt" idx="10"/>
          </p:nvPr>
        </p:nvSpPr>
        <p:spPr/>
        <p:txBody>
          <a:bodyPr/>
          <a:lstStyle/>
          <a:p>
            <a:r>
              <a:rPr lang="en-US"/>
              <a:t>April 2024</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227500754"/>
              </p:ext>
            </p:extLst>
          </p:nvPr>
        </p:nvGraphicFramePr>
        <p:xfrm>
          <a:off x="927100" y="3267075"/>
          <a:ext cx="10547350" cy="2474913"/>
        </p:xfrm>
        <a:graphic>
          <a:graphicData uri="http://schemas.openxmlformats.org/presentationml/2006/ole">
            <mc:AlternateContent xmlns:mc="http://schemas.openxmlformats.org/markup-compatibility/2006">
              <mc:Choice xmlns:v="urn:schemas-microsoft-com:vml" Requires="v">
                <p:oleObj name="Document" r:id="rId3" imgW="10827425" imgH="2539515" progId="Word.Document.8">
                  <p:embed/>
                </p:oleObj>
              </mc:Choice>
              <mc:Fallback>
                <p:oleObj name="Document" r:id="rId3" imgW="10827425" imgH="2539515" progId="Word.Document.8">
                  <p:embed/>
                  <p:pic>
                    <p:nvPicPr>
                      <p:cNvPr id="3075" name="Object 3"/>
                      <p:cNvPicPr>
                        <a:picLocks noChangeAspect="1" noChangeArrowheads="1"/>
                      </p:cNvPicPr>
                      <p:nvPr/>
                    </p:nvPicPr>
                    <p:blipFill>
                      <a:blip r:embed="rId4"/>
                      <a:srcRect/>
                      <a:stretch>
                        <a:fillRect/>
                      </a:stretch>
                    </p:blipFill>
                    <p:spPr bwMode="auto">
                      <a:xfrm>
                        <a:off x="927100" y="3267075"/>
                        <a:ext cx="10547350" cy="2474913"/>
                      </a:xfrm>
                      <a:prstGeom prst="rect">
                        <a:avLst/>
                      </a:prstGeom>
                      <a:noFill/>
                    </p:spPr>
                  </p:pic>
                </p:oleObj>
              </mc:Fallback>
            </mc:AlternateContent>
          </a:graphicData>
        </a:graphic>
      </p:graphicFrame>
      <p:sp>
        <p:nvSpPr>
          <p:cNvPr id="3076" name="Rectangle 4"/>
          <p:cNvSpPr>
            <a:spLocks noChangeArrowheads="1"/>
          </p:cNvSpPr>
          <p:nvPr/>
        </p:nvSpPr>
        <p:spPr bwMode="auto">
          <a:xfrm>
            <a:off x="929217" y="278092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r>
              <a:rPr lang="en-GB" sz="2000" dirty="0">
                <a:solidFill>
                  <a:srgbClr val="000000"/>
                </a:solidFill>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2024</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2024</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2024</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April 2024</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April 2024</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April 2024</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April 2024</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April 2024</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April 2024</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April 2024</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dirty="0">
                <a:cs typeface="Times New Roman" panose="02020603050405020304" pitchFamily="18" charset="0"/>
              </a:rPr>
              <a:t>Agenda for the IEEE March Meeting</a:t>
            </a:r>
          </a:p>
          <a:p>
            <a:pPr algn="ctr">
              <a:lnSpc>
                <a:spcPct val="90000"/>
              </a:lnSpc>
              <a:buFontTx/>
              <a:buNone/>
            </a:pPr>
            <a:r>
              <a:rPr lang="en-US" altLang="en-US" sz="3600" dirty="0">
                <a:cs typeface="Times New Roman" panose="02020603050405020304" pitchFamily="18" charset="0"/>
              </a:rPr>
              <a:t>And telecons running between </a:t>
            </a:r>
          </a:p>
          <a:p>
            <a:pPr algn="ctr">
              <a:lnSpc>
                <a:spcPct val="90000"/>
              </a:lnSpc>
              <a:buFontTx/>
              <a:buNone/>
            </a:pPr>
            <a:r>
              <a:rPr lang="en-US" altLang="en-US" sz="3600" dirty="0">
                <a:cs typeface="Times New Roman" panose="02020603050405020304" pitchFamily="18" charset="0"/>
              </a:rPr>
              <a:t>March and May 2024</a:t>
            </a:r>
          </a:p>
          <a:p>
            <a:pPr marL="1524000">
              <a:lnSpc>
                <a:spcPct val="90000"/>
              </a:lnSpc>
              <a:buFontTx/>
              <a:buNone/>
            </a:pPr>
            <a:endParaRPr lang="en-US" altLang="en-US" sz="200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2024</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BK</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320MHz Positioning</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2024</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April 2024</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4 August 2020)</a:t>
            </a:r>
          </a:p>
          <a:p>
            <a:pPr lvl="1">
              <a:lnSpc>
                <a:spcPct val="80000"/>
              </a:lnSpc>
              <a:defRPr/>
            </a:pPr>
            <a:r>
              <a:rPr lang="en-US" altLang="en-US" sz="1800" dirty="0">
                <a:hlinkClick r:id="rId3"/>
              </a:rPr>
              <a:t>https://mentor.ieee.org/802-ec/dcn/17/ec-17-0090-24-0PNP-ieee-802-lmsc-operations-manual.pdf</a:t>
            </a:r>
            <a:endParaRPr lang="en-US" altLang="en-US" sz="1800" dirty="0"/>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15 November 2019)</a:t>
            </a:r>
            <a:endParaRPr lang="en-US" sz="2000" dirty="0">
              <a:hlinkClick r:id="rId5"/>
            </a:endParaRPr>
          </a:p>
          <a:p>
            <a:pPr lvl="1"/>
            <a:r>
              <a:rPr lang="en-US" sz="1800" dirty="0">
                <a:hlinkClick r:id="rId3"/>
              </a:rPr>
              <a:t>https://mentor.ieee.org/802-ec/dcn/17/ec-17-0120-29-0PNP-ieee-802-lmsc-chairs-guidelines.pdf</a:t>
            </a:r>
            <a:r>
              <a:rPr lang="en-US" sz="1800" dirty="0"/>
              <a:t> </a:t>
            </a:r>
          </a:p>
          <a:p>
            <a:r>
              <a:rPr lang="en-US" sz="2000" dirty="0"/>
              <a:t>Participation in IEEE 802 Meetings</a:t>
            </a:r>
          </a:p>
          <a:p>
            <a:pPr lvl="1"/>
            <a:r>
              <a:rPr lang="en-US" sz="1800" u="sng" dirty="0">
                <a:hlinkClick r:id="rId6"/>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7"/>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8"/>
              </a:rPr>
              <a:t>http://www.ieee802.org/devdocs.shtml</a:t>
            </a:r>
            <a:endParaRPr lang="en-US" altLang="en-US" sz="1600"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April 2024</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dirty="0">
                <a:solidFill>
                  <a:schemeClr val="tx2"/>
                </a:solidFill>
              </a:rPr>
              <a:t>March IEEE  802.11 Plenary Meeting Week Agenda</a:t>
            </a:r>
            <a:endParaRPr lang="en-US" dirty="0"/>
          </a:p>
        </p:txBody>
      </p:sp>
      <p:sp>
        <p:nvSpPr>
          <p:cNvPr id="3" name="Content Placeholder 2"/>
          <p:cNvSpPr>
            <a:spLocks noGrp="1"/>
          </p:cNvSpPr>
          <p:nvPr>
            <p:ph idx="1"/>
          </p:nvPr>
        </p:nvSpPr>
        <p:spPr>
          <a:xfrm>
            <a:off x="335361" y="1484785"/>
            <a:ext cx="5256583" cy="4176464"/>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log attendance on IMAT</a:t>
            </a:r>
            <a:r>
              <a:rPr lang="en-US" sz="1800" b="0" dirty="0"/>
              <a:t>.</a:t>
            </a:r>
          </a:p>
          <a:p>
            <a:pPr algn="just">
              <a:spcBef>
                <a:spcPct val="20000"/>
              </a:spcBef>
              <a:buFontTx/>
              <a:buChar char="•"/>
            </a:pPr>
            <a:r>
              <a:rPr lang="en-US" altLang="en-US" sz="1800" b="0" dirty="0"/>
              <a:t>Agenda setting for the week (10 min).</a:t>
            </a:r>
          </a:p>
          <a:p>
            <a:pPr algn="just">
              <a:spcBef>
                <a:spcPct val="20000"/>
              </a:spcBef>
              <a:buFontTx/>
              <a:buChar char="•"/>
            </a:pPr>
            <a:r>
              <a:rPr lang="en-US" sz="1800" b="0" dirty="0"/>
              <a:t>Approval of previous meeting minutes and motion from telecon that met draft text threshold (10min)</a:t>
            </a:r>
          </a:p>
          <a:p>
            <a:pPr algn="just">
              <a:spcBef>
                <a:spcPct val="20000"/>
              </a:spcBef>
              <a:buFontTx/>
              <a:buChar char="•"/>
            </a:pPr>
            <a:r>
              <a:rPr lang="en-US" sz="1800" b="0" dirty="0"/>
              <a:t>Review progress and current of LB279 completion (15 min) </a:t>
            </a:r>
          </a:p>
          <a:p>
            <a:pPr algn="just">
              <a:spcBef>
                <a:spcPct val="20000"/>
              </a:spcBef>
              <a:buFontTx/>
              <a:buChar char="•"/>
            </a:pPr>
            <a:r>
              <a:rPr lang="en-US" sz="1800" b="0" dirty="0"/>
              <a:t>Continue LB279 Comment resolution.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2024</a:t>
            </a:r>
            <a:endParaRPr lang="en-GB" dirty="0"/>
          </a:p>
        </p:txBody>
      </p:sp>
      <p:sp>
        <p:nvSpPr>
          <p:cNvPr id="7" name="Content Placeholder 2">
            <a:extLst>
              <a:ext uri="{FF2B5EF4-FFF2-40B4-BE49-F238E27FC236}">
                <a16:creationId xmlns:a16="http://schemas.microsoft.com/office/drawing/2014/main" id="{13C21951-EF11-4B7C-A112-83E121BD1D41}"/>
              </a:ext>
            </a:extLst>
          </p:cNvPr>
          <p:cNvSpPr txBox="1">
            <a:spLocks/>
          </p:cNvSpPr>
          <p:nvPr/>
        </p:nvSpPr>
        <p:spPr bwMode="auto">
          <a:xfrm>
            <a:off x="5951984" y="1484784"/>
            <a:ext cx="5904655" cy="417646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just">
              <a:spcBef>
                <a:spcPct val="20000"/>
              </a:spcBef>
              <a:buFontTx/>
              <a:buChar char="•"/>
            </a:pPr>
            <a:r>
              <a:rPr lang="en-US" sz="1800" b="0" dirty="0"/>
              <a:t>Conduct group comment resolution, to the extent possible.</a:t>
            </a:r>
          </a:p>
          <a:p>
            <a:pPr algn="just">
              <a:spcBef>
                <a:spcPct val="20000"/>
              </a:spcBef>
              <a:buFontTx/>
              <a:buChar char="•"/>
            </a:pPr>
            <a:r>
              <a:rPr lang="en-US" sz="1800" b="0" dirty="0"/>
              <a:t>Consider LB recirculation.</a:t>
            </a:r>
          </a:p>
          <a:p>
            <a:pPr algn="just">
              <a:spcBef>
                <a:spcPct val="20000"/>
              </a:spcBef>
              <a:buFontTx/>
              <a:buChar char="•"/>
            </a:pPr>
            <a:r>
              <a:rPr lang="en-US" sz="1800" b="0" kern="0" dirty="0"/>
              <a:t>Review progress made during the week – 5 min special order</a:t>
            </a:r>
          </a:p>
          <a:p>
            <a:pPr algn="just">
              <a:spcBef>
                <a:spcPct val="20000"/>
              </a:spcBef>
              <a:buFontTx/>
              <a:buChar char="•"/>
            </a:pPr>
            <a:r>
              <a:rPr lang="en-US" sz="1800" b="0" kern="0" dirty="0"/>
              <a:t>Review program timelines – 15 min special order</a:t>
            </a:r>
          </a:p>
          <a:p>
            <a:pPr algn="just">
              <a:spcBef>
                <a:spcPct val="20000"/>
              </a:spcBef>
              <a:buFontTx/>
              <a:buChar char="•"/>
            </a:pPr>
            <a:r>
              <a:rPr lang="en-US" sz="1800" b="0" kern="0" dirty="0"/>
              <a:t>Review and setup telecon plan – 5 min special order</a:t>
            </a:r>
          </a:p>
          <a:p>
            <a:pPr algn="just">
              <a:spcBef>
                <a:spcPct val="20000"/>
              </a:spcBef>
              <a:buFontTx/>
              <a:buChar char="•"/>
            </a:pPr>
            <a:r>
              <a:rPr lang="en-US" sz="1800" b="0" kern="0" dirty="0"/>
              <a:t>Review submission pipeline – 5 min special order</a:t>
            </a:r>
          </a:p>
          <a:p>
            <a:pPr algn="just">
              <a:spcBef>
                <a:spcPct val="20000"/>
              </a:spcBef>
              <a:buFontTx/>
              <a:buChar char="•"/>
            </a:pPr>
            <a:r>
              <a:rPr lang="en-US" sz="1800" b="0" kern="0" dirty="0" err="1"/>
              <a:t>AoB</a:t>
            </a:r>
            <a:endParaRPr lang="en-US" sz="1800" b="0" kern="0" dirty="0"/>
          </a:p>
          <a:p>
            <a:pPr algn="just">
              <a:spcBef>
                <a:spcPct val="20000"/>
              </a:spcBef>
              <a:buFontTx/>
              <a:buChar char="•"/>
            </a:pPr>
            <a:r>
              <a:rPr lang="en-US" sz="1800" b="0" kern="0" dirty="0"/>
              <a:t>Adjourn</a:t>
            </a:r>
          </a:p>
          <a:p>
            <a:pPr lvl="1" algn="just">
              <a:spcBef>
                <a:spcPct val="20000"/>
              </a:spcBef>
              <a:buFontTx/>
              <a:buChar char="•"/>
            </a:pPr>
            <a:endParaRPr lang="en-US" sz="1400" kern="0" dirty="0"/>
          </a:p>
        </p:txBody>
      </p:sp>
    </p:spTree>
    <p:extLst>
      <p:ext uri="{BB962C8B-B14F-4D97-AF65-F5344CB8AC3E}">
        <p14:creationId xmlns:p14="http://schemas.microsoft.com/office/powerpoint/2010/main" val="40112165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 (1)</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137648802"/>
              </p:ext>
            </p:extLst>
          </p:nvPr>
        </p:nvGraphicFramePr>
        <p:xfrm>
          <a:off x="907229" y="1265032"/>
          <a:ext cx="10475382" cy="3383104"/>
        </p:xfrm>
        <a:graphic>
          <a:graphicData uri="http://schemas.openxmlformats.org/drawingml/2006/table">
            <a:tbl>
              <a:tblPr firstRow="1" bandRow="1">
                <a:tableStyleId>{21E4AEA4-8DFA-4A89-87EB-49C32662AFE0}</a:tableStyleId>
              </a:tblPr>
              <a:tblGrid>
                <a:gridCol w="1222888">
                  <a:extLst>
                    <a:ext uri="{9D8B030D-6E8A-4147-A177-3AD203B41FA5}">
                      <a16:colId xmlns:a16="http://schemas.microsoft.com/office/drawing/2014/main" val="20000"/>
                    </a:ext>
                  </a:extLst>
                </a:gridCol>
                <a:gridCol w="1733635">
                  <a:extLst>
                    <a:ext uri="{9D8B030D-6E8A-4147-A177-3AD203B41FA5}">
                      <a16:colId xmlns:a16="http://schemas.microsoft.com/office/drawing/2014/main" val="20001"/>
                    </a:ext>
                  </a:extLst>
                </a:gridCol>
                <a:gridCol w="5765804">
                  <a:extLst>
                    <a:ext uri="{9D8B030D-6E8A-4147-A177-3AD203B41FA5}">
                      <a16:colId xmlns:a16="http://schemas.microsoft.com/office/drawing/2014/main" val="20002"/>
                    </a:ext>
                  </a:extLst>
                </a:gridCol>
                <a:gridCol w="1753055">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r>
                        <a:rPr lang="en-US" sz="1400" kern="1200" dirty="0">
                          <a:solidFill>
                            <a:schemeClr val="dk1"/>
                          </a:solidFill>
                          <a:latin typeface="+mn-lt"/>
                          <a:ea typeface="+mn-ea"/>
                          <a:cs typeface="+mn-cs"/>
                        </a:rPr>
                        <a:t>11-24-219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9"/>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874132184"/>
                  </a:ext>
                </a:extLst>
              </a:tr>
              <a:tr h="0">
                <a:tc>
                  <a:txBody>
                    <a:bodyPr/>
                    <a:lstStyle/>
                    <a:p>
                      <a:r>
                        <a:rPr lang="en-US" sz="1400" dirty="0"/>
                        <a:t>11-24-013</a:t>
                      </a:r>
                    </a:p>
                  </a:txBody>
                  <a:tcPr marT="45712" marB="45712"/>
                </a:tc>
                <a:tc>
                  <a:txBody>
                    <a:bodyPr/>
                    <a:lstStyle/>
                    <a:p>
                      <a:r>
                        <a:rPr lang="en-US" sz="1400" dirty="0"/>
                        <a:t>Roy Want</a:t>
                      </a:r>
                    </a:p>
                  </a:txBody>
                  <a:tcPr marT="45712" marB="45712"/>
                </a:tc>
                <a:tc>
                  <a:txBody>
                    <a:bodyPr/>
                    <a:lstStyle/>
                    <a:p>
                      <a:r>
                        <a:rPr lang="en-US" sz="1400" dirty="0"/>
                        <a:t>LB279 CR data base</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535303451"/>
                  </a:ext>
                </a:extLst>
              </a:tr>
              <a:tr h="0">
                <a:tc>
                  <a:txBody>
                    <a:bodyPr/>
                    <a:lstStyle/>
                    <a:p>
                      <a:r>
                        <a:rPr lang="en-US" sz="1400" kern="1200" dirty="0">
                          <a:solidFill>
                            <a:schemeClr val="dk1"/>
                          </a:solidFill>
                          <a:latin typeface="+mn-lt"/>
                          <a:ea typeface="+mn-ea"/>
                          <a:cs typeface="+mn-cs"/>
                        </a:rPr>
                        <a:t>11-24-271</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comment resolution CID 1163</a:t>
                      </a:r>
                    </a:p>
                  </a:txBody>
                  <a:tcPr marT="45712" marB="45712"/>
                </a:tc>
                <a:tc>
                  <a:txBody>
                    <a:bodyPr/>
                    <a:lstStyle/>
                    <a:p>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237629070"/>
                  </a:ext>
                </a:extLst>
              </a:tr>
              <a:tr h="0">
                <a:tc>
                  <a:txBody>
                    <a:bodyPr/>
                    <a:lstStyle/>
                    <a:p>
                      <a:r>
                        <a:rPr lang="en-US" sz="1400" kern="1200" dirty="0">
                          <a:solidFill>
                            <a:schemeClr val="dk1"/>
                          </a:solidFill>
                          <a:latin typeface="+mn-lt"/>
                          <a:ea typeface="+mn-ea"/>
                          <a:cs typeface="+mn-cs"/>
                        </a:rPr>
                        <a:t>11-24-278</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Julia Feng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Comment Resolution for CID 1016</a:t>
                      </a:r>
                    </a:p>
                  </a:txBody>
                  <a:tcPr marT="45712" marB="45712"/>
                </a:tc>
                <a:tc>
                  <a:txBody>
                    <a:bodyPr/>
                    <a:lstStyle/>
                    <a:p>
                      <a:r>
                        <a:rPr lang="en-US" sz="1400" kern="1200" dirty="0">
                          <a:solidFill>
                            <a:schemeClr val="dk1"/>
                          </a:solidFill>
                          <a:latin typeface="+mn-lt"/>
                          <a:ea typeface="+mn-ea"/>
                          <a:cs typeface="+mn-cs"/>
                        </a:rPr>
                        <a:t>CR </a:t>
                      </a:r>
                    </a:p>
                  </a:txBody>
                  <a:tcPr marT="45712" marB="45712"/>
                </a:tc>
                <a:extLst>
                  <a:ext uri="{0D108BD9-81ED-4DB2-BD59-A6C34878D82A}">
                    <a16:rowId xmlns:a16="http://schemas.microsoft.com/office/drawing/2014/main" val="2037088717"/>
                  </a:ext>
                </a:extLst>
              </a:tr>
              <a:tr h="0">
                <a:tc>
                  <a:txBody>
                    <a:bodyPr/>
                    <a:lstStyle/>
                    <a:p>
                      <a:r>
                        <a:rPr lang="en-US" sz="1400" dirty="0"/>
                        <a:t>11-24-288</a:t>
                      </a:r>
                    </a:p>
                  </a:txBody>
                  <a:tcPr marT="45712" marB="45712"/>
                </a:tc>
                <a:tc>
                  <a:txBody>
                    <a:bodyPr/>
                    <a:lstStyle/>
                    <a:p>
                      <a:r>
                        <a:rPr lang="en-US" sz="1400" dirty="0"/>
                        <a:t>Stephan Sand</a:t>
                      </a:r>
                    </a:p>
                  </a:txBody>
                  <a:tcPr marT="45712" marB="45712"/>
                </a:tc>
                <a:tc>
                  <a:txBody>
                    <a:bodyPr/>
                    <a:lstStyle/>
                    <a:p>
                      <a:r>
                        <a:rPr lang="en-US" sz="1400" dirty="0"/>
                        <a:t>LB279 comment resolutions for measurement sounding phase of TB ranging</a:t>
                      </a:r>
                    </a:p>
                  </a:txBody>
                  <a:tcPr marT="45712" marB="45712"/>
                </a:tc>
                <a:tc>
                  <a:txBody>
                    <a:bodyPr/>
                    <a:lstStyle/>
                    <a:p>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2081334288"/>
                  </a:ext>
                </a:extLst>
              </a:tr>
              <a:tr h="0">
                <a:tc>
                  <a:txBody>
                    <a:bodyPr/>
                    <a:lstStyle/>
                    <a:p>
                      <a:r>
                        <a:rPr lang="en-US" sz="1400" dirty="0"/>
                        <a:t>11-24-295</a:t>
                      </a:r>
                    </a:p>
                  </a:txBody>
                  <a:tcPr marT="45712" marB="45712"/>
                </a:tc>
                <a:tc>
                  <a:txBody>
                    <a:bodyPr/>
                    <a:lstStyle/>
                    <a:p>
                      <a:r>
                        <a:rPr lang="en-US" sz="1400" dirty="0"/>
                        <a:t>Jonathan Segev</a:t>
                      </a:r>
                    </a:p>
                  </a:txBody>
                  <a:tcPr marT="45712" marB="45712"/>
                </a:tc>
                <a:tc>
                  <a:txBody>
                    <a:bodyPr/>
                    <a:lstStyle/>
                    <a:p>
                      <a:r>
                        <a:rPr lang="en-US" sz="1400" dirty="0"/>
                        <a:t>LB279 CID 1050 CR</a:t>
                      </a:r>
                    </a:p>
                  </a:txBody>
                  <a:tcPr marT="45712" marB="45712"/>
                </a:tc>
                <a:tc>
                  <a:txBody>
                    <a:bodyPr/>
                    <a:lstStyle/>
                    <a:p>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545775103"/>
                  </a:ext>
                </a:extLst>
              </a:tr>
              <a:tr h="0">
                <a:tc>
                  <a:txBody>
                    <a:bodyPr/>
                    <a:lstStyle/>
                    <a:p>
                      <a:r>
                        <a:rPr lang="en-US" sz="1400" dirty="0"/>
                        <a:t>11-24-422</a:t>
                      </a:r>
                    </a:p>
                  </a:txBody>
                  <a:tcPr marT="45712" marB="45712"/>
                </a:tc>
                <a:tc>
                  <a:txBody>
                    <a:bodyPr/>
                    <a:lstStyle/>
                    <a:p>
                      <a:r>
                        <a:rPr lang="en-US" sz="1400" dirty="0"/>
                        <a:t>Ali Raissinia</a:t>
                      </a:r>
                    </a:p>
                  </a:txBody>
                  <a:tcPr marT="45712" marB="45712"/>
                </a:tc>
                <a:tc>
                  <a:txBody>
                    <a:bodyPr/>
                    <a:lstStyle/>
                    <a:p>
                      <a:r>
                        <a:rPr lang="en-US" sz="1400" dirty="0"/>
                        <a:t>LB279 Comment Resolution for CIDs in sec-11 part 2</a:t>
                      </a:r>
                    </a:p>
                  </a:txBody>
                  <a:tcPr marT="45712" marB="45712"/>
                </a:tc>
                <a:tc>
                  <a:txBody>
                    <a:bodyPr/>
                    <a:lstStyle/>
                    <a:p>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311033840"/>
                  </a:ext>
                </a:extLst>
              </a:tr>
              <a:tr h="0">
                <a:tc>
                  <a:txBody>
                    <a:bodyPr/>
                    <a:lstStyle/>
                    <a:p>
                      <a:r>
                        <a:rPr lang="en-US" sz="1400" kern="1200" dirty="0">
                          <a:solidFill>
                            <a:schemeClr val="dk1"/>
                          </a:solidFill>
                          <a:latin typeface="+mn-lt"/>
                          <a:ea typeface="+mn-ea"/>
                          <a:cs typeface="+mn-cs"/>
                        </a:rPr>
                        <a:t>11-24-506</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CR</a:t>
                      </a:r>
                    </a:p>
                  </a:txBody>
                  <a:tcPr marT="45712" marB="45712"/>
                </a:tc>
                <a:tc>
                  <a:txBody>
                    <a:bodyPr/>
                    <a:lstStyle/>
                    <a:p>
                      <a:r>
                        <a:rPr lang="en-US" sz="1400" kern="1200" dirty="0">
                          <a:solidFill>
                            <a:schemeClr val="dk1"/>
                          </a:solidFill>
                          <a:latin typeface="+mn-lt"/>
                          <a:ea typeface="+mn-ea"/>
                          <a:cs typeface="+mn-cs"/>
                        </a:rPr>
                        <a:t>CR (11)</a:t>
                      </a:r>
                    </a:p>
                  </a:txBody>
                  <a:tcPr marT="45712" marB="45712"/>
                </a:tc>
                <a:extLst>
                  <a:ext uri="{0D108BD9-81ED-4DB2-BD59-A6C34878D82A}">
                    <a16:rowId xmlns:a16="http://schemas.microsoft.com/office/drawing/2014/main" val="2372584398"/>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551324123"/>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 (2)</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832783366"/>
              </p:ext>
            </p:extLst>
          </p:nvPr>
        </p:nvGraphicFramePr>
        <p:xfrm>
          <a:off x="907229" y="1265032"/>
          <a:ext cx="10475382" cy="3078320"/>
        </p:xfrm>
        <a:graphic>
          <a:graphicData uri="http://schemas.openxmlformats.org/drawingml/2006/table">
            <a:tbl>
              <a:tblPr firstRow="1" bandRow="1">
                <a:tableStyleId>{21E4AEA4-8DFA-4A89-87EB-49C32662AFE0}</a:tableStyleId>
              </a:tblPr>
              <a:tblGrid>
                <a:gridCol w="1222888">
                  <a:extLst>
                    <a:ext uri="{9D8B030D-6E8A-4147-A177-3AD203B41FA5}">
                      <a16:colId xmlns:a16="http://schemas.microsoft.com/office/drawing/2014/main" val="20000"/>
                    </a:ext>
                  </a:extLst>
                </a:gridCol>
                <a:gridCol w="1733635">
                  <a:extLst>
                    <a:ext uri="{9D8B030D-6E8A-4147-A177-3AD203B41FA5}">
                      <a16:colId xmlns:a16="http://schemas.microsoft.com/office/drawing/2014/main" val="20001"/>
                    </a:ext>
                  </a:extLst>
                </a:gridCol>
                <a:gridCol w="5765804">
                  <a:extLst>
                    <a:ext uri="{9D8B030D-6E8A-4147-A177-3AD203B41FA5}">
                      <a16:colId xmlns:a16="http://schemas.microsoft.com/office/drawing/2014/main" val="20002"/>
                    </a:ext>
                  </a:extLst>
                </a:gridCol>
                <a:gridCol w="1753055">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r>
                        <a:rPr lang="en-US" sz="1400" kern="1200" dirty="0">
                          <a:solidFill>
                            <a:schemeClr val="dk1"/>
                          </a:solidFill>
                          <a:latin typeface="+mn-lt"/>
                          <a:ea typeface="+mn-ea"/>
                          <a:cs typeface="+mn-cs"/>
                        </a:rPr>
                        <a:t>11-24-0232</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Julia Feng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CR for CID 1363, 1029, 1124, 1391, 1169 </a:t>
                      </a:r>
                    </a:p>
                  </a:txBody>
                  <a:tcPr marT="45712" marB="45712"/>
                </a:tc>
                <a:tc>
                  <a:txBody>
                    <a:bodyPr/>
                    <a:lstStyle/>
                    <a:p>
                      <a:r>
                        <a:rPr lang="en-US" sz="1400" kern="1200" dirty="0">
                          <a:solidFill>
                            <a:schemeClr val="dk1"/>
                          </a:solidFill>
                          <a:latin typeface="+mn-lt"/>
                          <a:ea typeface="+mn-ea"/>
                          <a:cs typeface="+mn-cs"/>
                        </a:rPr>
                        <a:t>CR (4)</a:t>
                      </a:r>
                    </a:p>
                  </a:txBody>
                  <a:tcPr marT="45712" marB="45712"/>
                </a:tc>
                <a:extLst>
                  <a:ext uri="{0D108BD9-81ED-4DB2-BD59-A6C34878D82A}">
                    <a16:rowId xmlns:a16="http://schemas.microsoft.com/office/drawing/2014/main" val="3448193832"/>
                  </a:ext>
                </a:extLst>
              </a:tr>
              <a:tr h="0">
                <a:tc>
                  <a:txBody>
                    <a:bodyPr/>
                    <a:lstStyle/>
                    <a:p>
                      <a:r>
                        <a:rPr lang="en-US" sz="1400" kern="1200" dirty="0">
                          <a:solidFill>
                            <a:schemeClr val="dk1"/>
                          </a:solidFill>
                          <a:latin typeface="+mn-lt"/>
                          <a:ea typeface="+mn-ea"/>
                          <a:cs typeface="+mn-cs"/>
                        </a:rPr>
                        <a:t>11-24-574</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Christian Berger</a:t>
                      </a:r>
                    </a:p>
                  </a:txBody>
                  <a:tcPr marT="45712" marB="45712"/>
                </a:tc>
                <a:tc>
                  <a:txBody>
                    <a:bodyPr/>
                    <a:lstStyle/>
                    <a:p>
                      <a:r>
                        <a:rPr lang="en-US" sz="1400" kern="1200" dirty="0">
                          <a:solidFill>
                            <a:schemeClr val="dk1"/>
                          </a:solidFill>
                          <a:latin typeface="+mn-lt"/>
                          <a:ea typeface="+mn-ea"/>
                          <a:cs typeface="+mn-cs"/>
                        </a:rPr>
                        <a:t>LB279 Comment Resolution EHT MAC/PHY Part 6</a:t>
                      </a:r>
                    </a:p>
                  </a:txBody>
                  <a:tcPr marT="45712" marB="45712"/>
                </a:tc>
                <a:tc>
                  <a:txBody>
                    <a:bodyPr/>
                    <a:lstStyle/>
                    <a:p>
                      <a:r>
                        <a:rPr lang="en-US" sz="1400" kern="1200" dirty="0">
                          <a:solidFill>
                            <a:schemeClr val="dk1"/>
                          </a:solidFill>
                          <a:latin typeface="+mn-lt"/>
                          <a:ea typeface="+mn-ea"/>
                          <a:cs typeface="+mn-cs"/>
                        </a:rPr>
                        <a:t>CR (4)</a:t>
                      </a:r>
                    </a:p>
                  </a:txBody>
                  <a:tcPr marT="45712" marB="45712"/>
                </a:tc>
                <a:extLst>
                  <a:ext uri="{0D108BD9-81ED-4DB2-BD59-A6C34878D82A}">
                    <a16:rowId xmlns:a16="http://schemas.microsoft.com/office/drawing/2014/main" val="1051882403"/>
                  </a:ext>
                </a:extLst>
              </a:tr>
              <a:tr h="0">
                <a:tc>
                  <a:txBody>
                    <a:bodyPr/>
                    <a:lstStyle/>
                    <a:p>
                      <a:r>
                        <a:rPr lang="en-US" sz="1400" kern="1200" dirty="0">
                          <a:solidFill>
                            <a:schemeClr val="dk1"/>
                          </a:solidFill>
                          <a:latin typeface="+mn-lt"/>
                          <a:ea typeface="+mn-ea"/>
                          <a:cs typeface="+mn-cs"/>
                        </a:rPr>
                        <a:t>11-24-580</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CR for CIDs in 11.21.6.4.3.1</a:t>
                      </a:r>
                    </a:p>
                  </a:txBody>
                  <a:tcPr marT="45712" marB="45712"/>
                </a:tc>
                <a:tc>
                  <a:txBody>
                    <a:bodyPr/>
                    <a:lstStyle/>
                    <a:p>
                      <a:r>
                        <a:rPr lang="en-US" sz="1400" kern="1200" dirty="0">
                          <a:solidFill>
                            <a:schemeClr val="dk1"/>
                          </a:solidFill>
                          <a:latin typeface="+mn-lt"/>
                          <a:ea typeface="+mn-ea"/>
                          <a:cs typeface="+mn-cs"/>
                        </a:rPr>
                        <a:t>CR (~10)</a:t>
                      </a:r>
                    </a:p>
                  </a:txBody>
                  <a:tcPr marT="45712" marB="45712"/>
                </a:tc>
                <a:extLst>
                  <a:ext uri="{0D108BD9-81ED-4DB2-BD59-A6C34878D82A}">
                    <a16:rowId xmlns:a16="http://schemas.microsoft.com/office/drawing/2014/main" val="2073651266"/>
                  </a:ext>
                </a:extLst>
              </a:tr>
              <a:tr h="0">
                <a:tc>
                  <a:txBody>
                    <a:bodyPr/>
                    <a:lstStyle/>
                    <a:p>
                      <a:r>
                        <a:rPr lang="en-US" sz="1400" kern="1200" dirty="0">
                          <a:solidFill>
                            <a:schemeClr val="dk1"/>
                          </a:solidFill>
                          <a:latin typeface="+mn-lt"/>
                          <a:ea typeface="+mn-ea"/>
                          <a:cs typeface="+mn-cs"/>
                        </a:rPr>
                        <a:t>11-24-570</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Niranjan Grandhe</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B279 Comment Resolution for clause 36.3.4.1 </a:t>
                      </a:r>
                    </a:p>
                  </a:txBody>
                  <a:tcPr marT="45712" marB="45712"/>
                </a:tc>
                <a:tc>
                  <a:txBody>
                    <a:bodyPr/>
                    <a:lstStyle/>
                    <a:p>
                      <a:r>
                        <a:rPr lang="en-US" sz="1400" kern="1200" dirty="0">
                          <a:solidFill>
                            <a:schemeClr val="dk1"/>
                          </a:solidFill>
                          <a:latin typeface="+mn-lt"/>
                          <a:ea typeface="+mn-ea"/>
                          <a:cs typeface="+mn-cs"/>
                        </a:rPr>
                        <a:t>CR (3)</a:t>
                      </a:r>
                    </a:p>
                  </a:txBody>
                  <a:tcPr marT="45712" marB="45712"/>
                </a:tc>
                <a:extLst>
                  <a:ext uri="{0D108BD9-81ED-4DB2-BD59-A6C34878D82A}">
                    <a16:rowId xmlns:a16="http://schemas.microsoft.com/office/drawing/2014/main" val="1638115192"/>
                  </a:ext>
                </a:extLst>
              </a:tr>
              <a:tr h="0">
                <a:tc>
                  <a:txBody>
                    <a:bodyPr/>
                    <a:lstStyle/>
                    <a:p>
                      <a:r>
                        <a:rPr lang="en-US" sz="1400" kern="1200" dirty="0">
                          <a:solidFill>
                            <a:schemeClr val="dk1"/>
                          </a:solidFill>
                          <a:latin typeface="+mn-lt"/>
                          <a:ea typeface="+mn-ea"/>
                          <a:cs typeface="+mn-cs"/>
                        </a:rPr>
                        <a:t>11-24-596</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LB279-editorial-comment-resolution-part2</a:t>
                      </a:r>
                    </a:p>
                  </a:txBody>
                  <a:tcPr marT="45712" marB="45712"/>
                </a:tc>
                <a:tc>
                  <a:txBody>
                    <a:bodyPr/>
                    <a:lstStyle/>
                    <a:p>
                      <a:r>
                        <a:rPr lang="en-US" sz="1400" kern="1200" dirty="0">
                          <a:solidFill>
                            <a:schemeClr val="dk1"/>
                          </a:solidFill>
                          <a:latin typeface="+mn-lt"/>
                          <a:ea typeface="+mn-ea"/>
                          <a:cs typeface="+mn-cs"/>
                        </a:rPr>
                        <a:t>CR (18)</a:t>
                      </a:r>
                    </a:p>
                  </a:txBody>
                  <a:tcPr marT="45712" marB="45712"/>
                </a:tc>
                <a:extLst>
                  <a:ext uri="{0D108BD9-81ED-4DB2-BD59-A6C34878D82A}">
                    <a16:rowId xmlns:a16="http://schemas.microsoft.com/office/drawing/2014/main" val="4108430742"/>
                  </a:ext>
                </a:extLst>
              </a:tr>
              <a:tr h="0">
                <a:tc>
                  <a:txBody>
                    <a:bodyPr/>
                    <a:lstStyle/>
                    <a:p>
                      <a:r>
                        <a:rPr lang="en-US" sz="1400" kern="1200" dirty="0">
                          <a:solidFill>
                            <a:schemeClr val="dk1"/>
                          </a:solidFill>
                          <a:latin typeface="+mn-lt"/>
                          <a:ea typeface="+mn-ea"/>
                          <a:cs typeface="+mn-cs"/>
                        </a:rPr>
                        <a:t>11-24-597</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LB279-technical-comments-recognized-as-editorials-by-tgbk</a:t>
                      </a:r>
                    </a:p>
                  </a:txBody>
                  <a:tcPr marT="45712" marB="45712"/>
                </a:tc>
                <a:tc>
                  <a:txBody>
                    <a:bodyPr/>
                    <a:lstStyle/>
                    <a:p>
                      <a:r>
                        <a:rPr lang="en-US" sz="1400" kern="1200" dirty="0">
                          <a:solidFill>
                            <a:schemeClr val="dk1"/>
                          </a:solidFill>
                          <a:latin typeface="+mn-lt"/>
                          <a:ea typeface="+mn-ea"/>
                          <a:cs typeface="+mn-cs"/>
                        </a:rPr>
                        <a:t>CR (17)</a:t>
                      </a:r>
                    </a:p>
                  </a:txBody>
                  <a:tcPr marT="45712" marB="45712"/>
                </a:tc>
                <a:extLst>
                  <a:ext uri="{0D108BD9-81ED-4DB2-BD59-A6C34878D82A}">
                    <a16:rowId xmlns:a16="http://schemas.microsoft.com/office/drawing/2014/main" val="2502555680"/>
                  </a:ext>
                </a:extLst>
              </a:tr>
              <a:tr h="0">
                <a:tc>
                  <a:txBody>
                    <a:bodyPr/>
                    <a:lstStyle/>
                    <a:p>
                      <a:r>
                        <a:rPr lang="en-US" sz="1400" kern="1200" dirty="0">
                          <a:solidFill>
                            <a:schemeClr val="dk1"/>
                          </a:solidFill>
                          <a:latin typeface="+mn-lt"/>
                          <a:ea typeface="+mn-ea"/>
                          <a:cs typeface="+mn-cs"/>
                        </a:rPr>
                        <a:t>11-24-601</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EMLSR FTM operation</a:t>
                      </a:r>
                    </a:p>
                  </a:txBody>
                  <a:tcPr marT="45712" marB="45712"/>
                </a:tc>
                <a:tc>
                  <a:txBody>
                    <a:bodyPr/>
                    <a:lstStyle/>
                    <a:p>
                      <a:r>
                        <a:rPr lang="en-US" sz="1400" kern="1200" dirty="0">
                          <a:solidFill>
                            <a:schemeClr val="dk1"/>
                          </a:solidFill>
                          <a:latin typeface="+mn-lt"/>
                          <a:ea typeface="+mn-ea"/>
                          <a:cs typeface="+mn-cs"/>
                        </a:rPr>
                        <a:t>CR (2)</a:t>
                      </a:r>
                    </a:p>
                  </a:txBody>
                  <a:tcPr marT="45712" marB="45712"/>
                </a:tc>
                <a:extLst>
                  <a:ext uri="{0D108BD9-81ED-4DB2-BD59-A6C34878D82A}">
                    <a16:rowId xmlns:a16="http://schemas.microsoft.com/office/drawing/2014/main" val="1982100660"/>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456581270"/>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9742077"/>
                  </a:ext>
                </a:extLst>
              </a:tr>
            </a:tbl>
          </a:graphicData>
        </a:graphic>
      </p:graphicFrame>
    </p:spTree>
    <p:extLst>
      <p:ext uri="{BB962C8B-B14F-4D97-AF65-F5344CB8AC3E}">
        <p14:creationId xmlns:p14="http://schemas.microsoft.com/office/powerpoint/2010/main" val="70684547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March IEEE Meeting –  March 11</a:t>
            </a:r>
            <a:r>
              <a:rPr lang="en-US" altLang="en-US" baseline="30000" dirty="0">
                <a:solidFill>
                  <a:schemeClr val="tx2"/>
                </a:solidFill>
              </a:rPr>
              <a:t>th</a:t>
            </a:r>
            <a:r>
              <a:rPr lang="en-US" altLang="en-US" dirty="0">
                <a:solidFill>
                  <a:schemeClr val="tx2"/>
                </a:solidFill>
              </a:rPr>
              <a:t> PM1 </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the week (7 min).</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Approval of previous meeting minutes and motion from telecon that met draft text threshold (15min)</a:t>
            </a:r>
          </a:p>
          <a:p>
            <a:pPr algn="just">
              <a:spcBef>
                <a:spcPct val="20000"/>
              </a:spcBef>
              <a:buFontTx/>
              <a:buChar char="•"/>
            </a:pPr>
            <a:r>
              <a:rPr lang="en-US" altLang="en-US" sz="1600" b="0" dirty="0"/>
              <a:t>Review LB279 status and CID assignment (10 min) – Editor.</a:t>
            </a:r>
          </a:p>
          <a:p>
            <a:pPr algn="just">
              <a:spcBef>
                <a:spcPct val="20000"/>
              </a:spcBef>
              <a:buFontTx/>
              <a:buChar char="•"/>
            </a:pPr>
            <a:r>
              <a:rPr lang="en-US" sz="1600" b="0" dirty="0"/>
              <a:t>Continue CR per CR submissions (as time permits)</a:t>
            </a:r>
          </a:p>
          <a:p>
            <a:pPr algn="just">
              <a:spcBef>
                <a:spcPct val="20000"/>
              </a:spcBef>
              <a:buFontTx/>
              <a:buChar char="•"/>
            </a:pPr>
            <a:r>
              <a:rPr lang="en-US" sz="1600" b="0" dirty="0"/>
              <a:t>Conduct CR as a group (as time permits).</a:t>
            </a:r>
          </a:p>
          <a:p>
            <a:pPr algn="just">
              <a:spcBef>
                <a:spcPct val="20000"/>
              </a:spcBef>
              <a:buFontTx/>
              <a:buChar char="•"/>
            </a:pPr>
            <a:r>
              <a:rPr lang="en-US" sz="1600" b="0" dirty="0"/>
              <a:t>Recess.</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2024</a:t>
            </a:r>
            <a:endParaRPr lang="en-GB" dirty="0"/>
          </a:p>
        </p:txBody>
      </p:sp>
    </p:spTree>
    <p:extLst>
      <p:ext uri="{BB962C8B-B14F-4D97-AF65-F5344CB8AC3E}">
        <p14:creationId xmlns:p14="http://schemas.microsoft.com/office/powerpoint/2010/main" val="22794937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March 11</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529949385"/>
              </p:ext>
            </p:extLst>
          </p:nvPr>
        </p:nvGraphicFramePr>
        <p:xfrm>
          <a:off x="914401" y="1260086"/>
          <a:ext cx="10460566" cy="2377328"/>
        </p:xfrm>
        <a:graphic>
          <a:graphicData uri="http://schemas.openxmlformats.org/drawingml/2006/table">
            <a:tbl>
              <a:tblPr firstRow="1" bandRow="1">
                <a:tableStyleId>{21E4AEA4-8DFA-4A89-87EB-49C32662AFE0}</a:tableStyleId>
              </a:tblPr>
              <a:tblGrid>
                <a:gridCol w="1077143">
                  <a:extLst>
                    <a:ext uri="{9D8B030D-6E8A-4147-A177-3AD203B41FA5}">
                      <a16:colId xmlns:a16="http://schemas.microsoft.com/office/drawing/2014/main" val="20000"/>
                    </a:ext>
                  </a:extLst>
                </a:gridCol>
                <a:gridCol w="1572762">
                  <a:extLst>
                    <a:ext uri="{9D8B030D-6E8A-4147-A177-3AD203B41FA5}">
                      <a16:colId xmlns:a16="http://schemas.microsoft.com/office/drawing/2014/main" val="20001"/>
                    </a:ext>
                  </a:extLst>
                </a:gridCol>
                <a:gridCol w="4403902">
                  <a:extLst>
                    <a:ext uri="{9D8B030D-6E8A-4147-A177-3AD203B41FA5}">
                      <a16:colId xmlns:a16="http://schemas.microsoft.com/office/drawing/2014/main" val="20002"/>
                    </a:ext>
                  </a:extLst>
                </a:gridCol>
                <a:gridCol w="1512168">
                  <a:extLst>
                    <a:ext uri="{9D8B030D-6E8A-4147-A177-3AD203B41FA5}">
                      <a16:colId xmlns:a16="http://schemas.microsoft.com/office/drawing/2014/main" val="3219614300"/>
                    </a:ext>
                  </a:extLst>
                </a:gridCol>
                <a:gridCol w="189459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Status</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11-24-219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r>
                        <a:rPr lang="en-US" sz="1400" dirty="0"/>
                        <a:t>11-24-013</a:t>
                      </a:r>
                    </a:p>
                  </a:txBody>
                  <a:tcPr marT="45712" marB="45712"/>
                </a:tc>
                <a:tc>
                  <a:txBody>
                    <a:bodyPr/>
                    <a:lstStyle/>
                    <a:p>
                      <a:r>
                        <a:rPr lang="en-US" sz="1400" dirty="0"/>
                        <a:t>Roy Want</a:t>
                      </a:r>
                    </a:p>
                  </a:txBody>
                  <a:tcPr marT="45712" marB="45712"/>
                </a:tc>
                <a:tc>
                  <a:txBody>
                    <a:bodyPr/>
                    <a:lstStyle/>
                    <a:p>
                      <a:r>
                        <a:rPr lang="en-US" sz="1400" dirty="0"/>
                        <a:t>LB279 CR data base</a:t>
                      </a:r>
                    </a:p>
                  </a:txBody>
                  <a:tcPr marT="45712" marB="45712"/>
                </a:tc>
                <a:tc>
                  <a:txBody>
                    <a:bodyPr/>
                    <a:lstStyle/>
                    <a:p>
                      <a:r>
                        <a:rPr lang="en-US" sz="1400" dirty="0"/>
                        <a:t>Agenda</a:t>
                      </a: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408709058"/>
                  </a:ext>
                </a:extLst>
              </a:tr>
              <a:tr h="152392">
                <a:tc>
                  <a:txBody>
                    <a:bodyPr/>
                    <a:lstStyle/>
                    <a:p>
                      <a:r>
                        <a:rPr lang="en-US" sz="1400" kern="1200" dirty="0">
                          <a:solidFill>
                            <a:schemeClr val="dk1"/>
                          </a:solidFill>
                          <a:latin typeface="+mn-lt"/>
                          <a:ea typeface="+mn-ea"/>
                          <a:cs typeface="+mn-cs"/>
                        </a:rPr>
                        <a:t>11-24-285</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Christian Berger</a:t>
                      </a:r>
                    </a:p>
                  </a:txBody>
                  <a:tcPr marT="45712" marB="45712"/>
                </a:tc>
                <a:tc>
                  <a:txBody>
                    <a:bodyPr/>
                    <a:lstStyle/>
                    <a:p>
                      <a:r>
                        <a:rPr lang="en-US" sz="1400" kern="1200" dirty="0">
                          <a:solidFill>
                            <a:schemeClr val="dk1"/>
                          </a:solidFill>
                          <a:latin typeface="+mn-lt"/>
                          <a:ea typeface="+mn-ea"/>
                          <a:cs typeface="+mn-cs"/>
                        </a:rPr>
                        <a:t>LB279 Comment Resolution EHT MAC/PHY Part 5</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10min</a:t>
                      </a:r>
                    </a:p>
                  </a:txBody>
                  <a:tcPr marT="45712" marB="45712"/>
                </a:tc>
                <a:extLst>
                  <a:ext uri="{0D108BD9-81ED-4DB2-BD59-A6C34878D82A}">
                    <a16:rowId xmlns:a16="http://schemas.microsoft.com/office/drawing/2014/main" val="628240624"/>
                  </a:ext>
                </a:extLst>
              </a:tr>
              <a:tr h="0">
                <a:tc>
                  <a:txBody>
                    <a:bodyPr/>
                    <a:lstStyle/>
                    <a:p>
                      <a:r>
                        <a:rPr lang="en-US" sz="1400" kern="1200" dirty="0">
                          <a:solidFill>
                            <a:schemeClr val="dk1"/>
                          </a:solidFill>
                          <a:latin typeface="+mn-lt"/>
                          <a:ea typeface="+mn-ea"/>
                          <a:cs typeface="+mn-cs"/>
                        </a:rPr>
                        <a:t>11-24-0278</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Julia Feng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Comment Resolution for CID 1016</a:t>
                      </a:r>
                    </a:p>
                  </a:txBody>
                  <a:tcPr marT="45712" marB="45712"/>
                </a:tc>
                <a:tc>
                  <a:txBody>
                    <a:bodyPr/>
                    <a:lstStyle/>
                    <a:p>
                      <a:r>
                        <a:rPr lang="en-US" sz="1400" kern="1200" dirty="0">
                          <a:solidFill>
                            <a:schemeClr val="dk1"/>
                          </a:solidFill>
                          <a:latin typeface="+mn-lt"/>
                          <a:ea typeface="+mn-ea"/>
                          <a:cs typeface="+mn-cs"/>
                        </a:rPr>
                        <a:t>CR </a:t>
                      </a:r>
                    </a:p>
                  </a:txBody>
                  <a:tcPr marT="45712" marB="45712"/>
                </a:tc>
                <a:tc>
                  <a:txBody>
                    <a:bodyPr/>
                    <a:lstStyle/>
                    <a:p>
                      <a:r>
                        <a:rPr lang="en-US" sz="1400" dirty="0"/>
                        <a:t>15min </a:t>
                      </a:r>
                    </a:p>
                  </a:txBody>
                  <a:tcPr marT="45712" marB="45712"/>
                </a:tc>
                <a:extLst>
                  <a:ext uri="{0D108BD9-81ED-4DB2-BD59-A6C34878D82A}">
                    <a16:rowId xmlns:a16="http://schemas.microsoft.com/office/drawing/2014/main" val="3066023250"/>
                  </a:ext>
                </a:extLst>
              </a:tr>
              <a:tr h="0">
                <a:tc>
                  <a:txBody>
                    <a:bodyPr/>
                    <a:lstStyle/>
                    <a:p>
                      <a:r>
                        <a:rPr lang="en-US" sz="1400" dirty="0"/>
                        <a:t>11-24-0288</a:t>
                      </a:r>
                    </a:p>
                  </a:txBody>
                  <a:tcPr marT="45712" marB="45712"/>
                </a:tc>
                <a:tc>
                  <a:txBody>
                    <a:bodyPr/>
                    <a:lstStyle/>
                    <a:p>
                      <a:r>
                        <a:rPr lang="en-US" sz="1400" dirty="0"/>
                        <a:t>Stephan Sand</a:t>
                      </a:r>
                    </a:p>
                  </a:txBody>
                  <a:tcPr marT="45712" marB="45712"/>
                </a:tc>
                <a:tc>
                  <a:txBody>
                    <a:bodyPr/>
                    <a:lstStyle/>
                    <a:p>
                      <a:r>
                        <a:rPr lang="en-US" sz="1400" dirty="0"/>
                        <a:t>LB279 comment resolutions for measurement sounding phase of TB ranging</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dirty="0"/>
                        <a:t>35min</a:t>
                      </a:r>
                    </a:p>
                  </a:txBody>
                  <a:tcPr marT="45712" marB="45712"/>
                </a:tc>
                <a:extLst>
                  <a:ext uri="{0D108BD9-81ED-4DB2-BD59-A6C34878D82A}">
                    <a16:rowId xmlns:a16="http://schemas.microsoft.com/office/drawing/2014/main" val="1283045369"/>
                  </a:ext>
                </a:extLst>
              </a:tr>
            </a:tbl>
          </a:graphicData>
        </a:graphic>
      </p:graphicFrame>
    </p:spTree>
    <p:extLst>
      <p:ext uri="{BB962C8B-B14F-4D97-AF65-F5344CB8AC3E}">
        <p14:creationId xmlns:p14="http://schemas.microsoft.com/office/powerpoint/2010/main" val="347334563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B57EFF-F822-6147-2BE9-657BF13E47AD}"/>
              </a:ext>
            </a:extLst>
          </p:cNvPr>
          <p:cNvSpPr>
            <a:spLocks noGrp="1"/>
          </p:cNvSpPr>
          <p:nvPr>
            <p:ph type="title"/>
          </p:nvPr>
        </p:nvSpPr>
        <p:spPr/>
        <p:txBody>
          <a:bodyPr/>
          <a:lstStyle/>
          <a:p>
            <a:r>
              <a:rPr lang="en-US" dirty="0"/>
              <a:t>Consider Motions</a:t>
            </a:r>
          </a:p>
        </p:txBody>
      </p:sp>
      <p:sp>
        <p:nvSpPr>
          <p:cNvPr id="3" name="Content Placeholder 2">
            <a:extLst>
              <a:ext uri="{FF2B5EF4-FFF2-40B4-BE49-F238E27FC236}">
                <a16:creationId xmlns:a16="http://schemas.microsoft.com/office/drawing/2014/main" id="{1DB6B5C0-7FA0-1961-22AC-BD91DFBC4ABC}"/>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0C2AB14F-A01A-601F-04DF-257567727872}"/>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76A95684-4936-0F17-83CD-CC73353DA31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21072792-6289-0072-04A9-D2237AAB71A8}"/>
              </a:ext>
            </a:extLst>
          </p:cNvPr>
          <p:cNvSpPr>
            <a:spLocks noGrp="1"/>
          </p:cNvSpPr>
          <p:nvPr>
            <p:ph type="dt" idx="15"/>
          </p:nvPr>
        </p:nvSpPr>
        <p:spPr/>
        <p:txBody>
          <a:bodyPr/>
          <a:lstStyle/>
          <a:p>
            <a:r>
              <a:rPr lang="en-US"/>
              <a:t>April 2024</a:t>
            </a:r>
            <a:endParaRPr lang="en-GB" dirty="0"/>
          </a:p>
        </p:txBody>
      </p:sp>
    </p:spTree>
    <p:extLst>
      <p:ext uri="{BB962C8B-B14F-4D97-AF65-F5344CB8AC3E}">
        <p14:creationId xmlns:p14="http://schemas.microsoft.com/office/powerpoint/2010/main" val="394600098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8295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LB 279 Status</a:t>
            </a:r>
          </a:p>
        </p:txBody>
      </p:sp>
      <p:sp>
        <p:nvSpPr>
          <p:cNvPr id="4098" name="Rectangle 2"/>
          <p:cNvSpPr>
            <a:spLocks noGrp="1" noChangeArrowheads="1"/>
          </p:cNvSpPr>
          <p:nvPr>
            <p:ph idx="1"/>
          </p:nvPr>
        </p:nvSpPr>
        <p:spPr>
          <a:xfrm>
            <a:off x="191344" y="1628800"/>
            <a:ext cx="9433048" cy="2231771"/>
          </a:xfrm>
          <a:ln/>
        </p:spPr>
        <p:txBody>
          <a:bodyPr/>
          <a:lstStyle/>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LB279 coming out of the Nov. meeting, results: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b="0" dirty="0"/>
              <a:t>94.8% approval</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Comments received: T/G/E 163/12/226 </a:t>
            </a:r>
            <a:endParaRPr lang="en-US" b="0" dirty="0"/>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100" dirty="0"/>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Progress since the January meeting:</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b="0" dirty="0"/>
              <a:t>Group met for 7 times.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b="0" dirty="0"/>
              <a:t>LB 279 status:</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b="0" dirty="0"/>
              <a:t>109 Technical and General CIDs.</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b="0" dirty="0"/>
              <a:t>207 Editorial CIDs.</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29</a:t>
            </a:fld>
            <a:endParaRPr lang="en-GB"/>
          </a:p>
        </p:txBody>
      </p:sp>
      <p:sp>
        <p:nvSpPr>
          <p:cNvPr id="5" name="Footer Placeholder 4"/>
          <p:cNvSpPr>
            <a:spLocks noGrp="1"/>
          </p:cNvSpPr>
          <p:nvPr>
            <p:ph type="ftr" idx="14"/>
          </p:nvPr>
        </p:nvSpPr>
        <p:spPr/>
        <p:txBody>
          <a:bodyPr/>
          <a:lstStyle/>
          <a:p>
            <a:r>
              <a:rPr lang="en-GB" dirty="0"/>
              <a:t>Jonathan Segev, Intel corporation</a:t>
            </a:r>
          </a:p>
        </p:txBody>
      </p:sp>
      <p:sp>
        <p:nvSpPr>
          <p:cNvPr id="4" name="Date Placeholder 3"/>
          <p:cNvSpPr>
            <a:spLocks noGrp="1"/>
          </p:cNvSpPr>
          <p:nvPr>
            <p:ph type="dt" idx="15"/>
          </p:nvPr>
        </p:nvSpPr>
        <p:spPr/>
        <p:txBody>
          <a:bodyPr/>
          <a:lstStyle/>
          <a:p>
            <a:r>
              <a:rPr lang="en-US"/>
              <a:t>April 2024</a:t>
            </a:r>
            <a:endParaRPr lang="en-GB" dirty="0"/>
          </a:p>
        </p:txBody>
      </p:sp>
      <p:graphicFrame>
        <p:nvGraphicFramePr>
          <p:cNvPr id="9" name="Chart 8">
            <a:extLst>
              <a:ext uri="{FF2B5EF4-FFF2-40B4-BE49-F238E27FC236}">
                <a16:creationId xmlns:a16="http://schemas.microsoft.com/office/drawing/2014/main" id="{8B8D330B-610B-1444-33AC-79C6B2DD1C03}"/>
              </a:ext>
            </a:extLst>
          </p:cNvPr>
          <p:cNvGraphicFramePr/>
          <p:nvPr/>
        </p:nvGraphicFramePr>
        <p:xfrm>
          <a:off x="7143757" y="3717033"/>
          <a:ext cx="5048243" cy="288032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 name="Chart 1">
            <a:extLst>
              <a:ext uri="{FF2B5EF4-FFF2-40B4-BE49-F238E27FC236}">
                <a16:creationId xmlns:a16="http://schemas.microsoft.com/office/drawing/2014/main" id="{449CEF1F-AC4C-3343-3628-12BD01E882FF}"/>
              </a:ext>
            </a:extLst>
          </p:cNvPr>
          <p:cNvGraphicFramePr/>
          <p:nvPr/>
        </p:nvGraphicFramePr>
        <p:xfrm>
          <a:off x="7608168" y="1198045"/>
          <a:ext cx="3801904" cy="2518988"/>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30352309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200" b="0" dirty="0">
                <a:cs typeface="Times New Roman" panose="02020603050405020304" pitchFamily="18" charset="0"/>
              </a:rPr>
              <a:t>Chair Jonathan Segev (Intel)</a:t>
            </a:r>
          </a:p>
          <a:p>
            <a:pPr algn="ctr">
              <a:lnSpc>
                <a:spcPct val="90000"/>
              </a:lnSpc>
              <a:buFontTx/>
              <a:buNone/>
            </a:pPr>
            <a:r>
              <a:rPr lang="en-US" altLang="en-US" sz="3200" b="0" dirty="0">
                <a:cs typeface="Times New Roman" panose="02020603050405020304" pitchFamily="18" charset="0"/>
              </a:rPr>
              <a:t>Vice Chair Assaf Kasher (Self)</a:t>
            </a:r>
          </a:p>
          <a:p>
            <a:pPr algn="ctr">
              <a:lnSpc>
                <a:spcPct val="90000"/>
              </a:lnSpc>
              <a:buFontTx/>
              <a:buNone/>
            </a:pPr>
            <a:r>
              <a:rPr lang="en-US" altLang="en-US" sz="3200" b="0" dirty="0">
                <a:cs typeface="Times New Roman" panose="02020603050405020304" pitchFamily="18" charset="0"/>
              </a:rPr>
              <a:t>Vice Chair Ali Raissinia (Qualcomm)</a:t>
            </a:r>
          </a:p>
          <a:p>
            <a:pPr algn="ctr">
              <a:lnSpc>
                <a:spcPct val="90000"/>
              </a:lnSpc>
              <a:buFontTx/>
              <a:buNone/>
            </a:pPr>
            <a:r>
              <a:rPr lang="en-US" altLang="en-US" sz="3200" b="0" dirty="0">
                <a:cs typeface="Times New Roman" panose="02020603050405020304" pitchFamily="18" charset="0"/>
              </a:rPr>
              <a:t>Technical Editor Roy Want (Google)</a:t>
            </a:r>
          </a:p>
          <a:p>
            <a:pPr algn="ctr">
              <a:lnSpc>
                <a:spcPct val="90000"/>
              </a:lnSpc>
              <a:buFontTx/>
              <a:buNone/>
            </a:pPr>
            <a:r>
              <a:rPr lang="en-US" altLang="en-US" sz="3200" b="0" dirty="0">
                <a:cs typeface="Times New Roman" panose="02020603050405020304" pitchFamily="18" charset="0"/>
              </a:rPr>
              <a:t>Secretary Dibakar Das (Intel)</a:t>
            </a:r>
          </a:p>
          <a:p>
            <a:pPr marL="1524000">
              <a:lnSpc>
                <a:spcPct val="90000"/>
              </a:lnSpc>
              <a:buFontTx/>
              <a:buNone/>
            </a:pPr>
            <a:endParaRPr lang="en-US" altLang="en-US" sz="20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2024</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Task Group BK Leadership</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320MHz Positioning</a:t>
            </a:r>
            <a:endParaRPr lang="en-US" sz="4000" dirty="0"/>
          </a:p>
        </p:txBody>
      </p:sp>
    </p:spTree>
    <p:extLst>
      <p:ext uri="{BB962C8B-B14F-4D97-AF65-F5344CB8AC3E}">
        <p14:creationId xmlns:p14="http://schemas.microsoft.com/office/powerpoint/2010/main" val="426644271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8295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LB279 Status</a:t>
            </a:r>
          </a:p>
        </p:txBody>
      </p:sp>
      <p:sp>
        <p:nvSpPr>
          <p:cNvPr id="4098" name="Rectangle 2"/>
          <p:cNvSpPr>
            <a:spLocks noGrp="1" noChangeArrowheads="1"/>
          </p:cNvSpPr>
          <p:nvPr>
            <p:ph idx="1"/>
          </p:nvPr>
        </p:nvSpPr>
        <p:spPr>
          <a:xfrm>
            <a:off x="191344" y="1348136"/>
            <a:ext cx="7128792" cy="2512435"/>
          </a:xfrm>
          <a:ln/>
        </p:spPr>
        <p:txBody>
          <a:bodyPr/>
          <a:lstStyle/>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Targets for this meeting: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b="0" dirty="0"/>
              <a:t>Complete LB279 comment resolution to the extend possible.</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Evaluate expected progress and project timelines going forward.</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b="0" dirty="0"/>
              <a:t>Generate a new draft. </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30</a:t>
            </a:fld>
            <a:endParaRPr lang="en-GB"/>
          </a:p>
        </p:txBody>
      </p:sp>
      <p:sp>
        <p:nvSpPr>
          <p:cNvPr id="5" name="Footer Placeholder 4"/>
          <p:cNvSpPr>
            <a:spLocks noGrp="1"/>
          </p:cNvSpPr>
          <p:nvPr>
            <p:ph type="ftr" idx="14"/>
          </p:nvPr>
        </p:nvSpPr>
        <p:spPr/>
        <p:txBody>
          <a:bodyPr/>
          <a:lstStyle/>
          <a:p>
            <a:r>
              <a:rPr lang="en-GB" dirty="0"/>
              <a:t>Jonathan Segev, Intel corporation</a:t>
            </a:r>
          </a:p>
        </p:txBody>
      </p:sp>
      <p:sp>
        <p:nvSpPr>
          <p:cNvPr id="4" name="Date Placeholder 3"/>
          <p:cNvSpPr>
            <a:spLocks noGrp="1"/>
          </p:cNvSpPr>
          <p:nvPr>
            <p:ph type="dt" idx="15"/>
          </p:nvPr>
        </p:nvSpPr>
        <p:spPr/>
        <p:txBody>
          <a:bodyPr/>
          <a:lstStyle/>
          <a:p>
            <a:r>
              <a:rPr lang="en-US"/>
              <a:t>April 2024</a:t>
            </a:r>
            <a:endParaRPr lang="en-GB" dirty="0"/>
          </a:p>
        </p:txBody>
      </p:sp>
      <p:graphicFrame>
        <p:nvGraphicFramePr>
          <p:cNvPr id="9" name="Chart 8">
            <a:extLst>
              <a:ext uri="{FF2B5EF4-FFF2-40B4-BE49-F238E27FC236}">
                <a16:creationId xmlns:a16="http://schemas.microsoft.com/office/drawing/2014/main" id="{8B8D330B-610B-1444-33AC-79C6B2DD1C03}"/>
              </a:ext>
            </a:extLst>
          </p:cNvPr>
          <p:cNvGraphicFramePr/>
          <p:nvPr>
            <p:extLst>
              <p:ext uri="{D42A27DB-BD31-4B8C-83A1-F6EECF244321}">
                <p14:modId xmlns:p14="http://schemas.microsoft.com/office/powerpoint/2010/main" val="265178203"/>
              </p:ext>
            </p:extLst>
          </p:nvPr>
        </p:nvGraphicFramePr>
        <p:xfrm>
          <a:off x="7143757" y="3717033"/>
          <a:ext cx="5048243" cy="288032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 name="Chart 1">
            <a:extLst>
              <a:ext uri="{FF2B5EF4-FFF2-40B4-BE49-F238E27FC236}">
                <a16:creationId xmlns:a16="http://schemas.microsoft.com/office/drawing/2014/main" id="{449CEF1F-AC4C-3343-3628-12BD01E882FF}"/>
              </a:ext>
            </a:extLst>
          </p:cNvPr>
          <p:cNvGraphicFramePr/>
          <p:nvPr>
            <p:extLst>
              <p:ext uri="{D42A27DB-BD31-4B8C-83A1-F6EECF244321}">
                <p14:modId xmlns:p14="http://schemas.microsoft.com/office/powerpoint/2010/main" val="1644090653"/>
              </p:ext>
            </p:extLst>
          </p:nvPr>
        </p:nvGraphicFramePr>
        <p:xfrm>
          <a:off x="7608168" y="1198045"/>
          <a:ext cx="3801904" cy="2518988"/>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81257376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April 2024</a:t>
            </a:r>
            <a:endParaRPr lang="en-GB" dirty="0"/>
          </a:p>
        </p:txBody>
      </p:sp>
    </p:spTree>
    <p:extLst>
      <p:ext uri="{BB962C8B-B14F-4D97-AF65-F5344CB8AC3E}">
        <p14:creationId xmlns:p14="http://schemas.microsoft.com/office/powerpoint/2010/main" val="181805916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2024</a:t>
            </a:r>
            <a:endParaRPr lang="en-GB" dirty="0"/>
          </a:p>
        </p:txBody>
      </p:sp>
    </p:spTree>
    <p:extLst>
      <p:ext uri="{BB962C8B-B14F-4D97-AF65-F5344CB8AC3E}">
        <p14:creationId xmlns:p14="http://schemas.microsoft.com/office/powerpoint/2010/main" val="371564815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March IEEE Meeting –  March 12</a:t>
            </a:r>
            <a:r>
              <a:rPr lang="en-US" altLang="en-US" baseline="30000" dirty="0">
                <a:solidFill>
                  <a:schemeClr val="tx2"/>
                </a:solidFill>
              </a:rPr>
              <a:t>th</a:t>
            </a:r>
            <a:r>
              <a:rPr lang="en-US" altLang="en-US" dirty="0">
                <a:solidFill>
                  <a:schemeClr val="tx2"/>
                </a:solidFill>
              </a:rPr>
              <a:t> PM1 </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Motion telecon minute running Jan. to March. </a:t>
            </a:r>
          </a:p>
          <a:p>
            <a:pPr algn="just">
              <a:spcBef>
                <a:spcPct val="20000"/>
              </a:spcBef>
              <a:buFontTx/>
              <a:buChar char="•"/>
            </a:pPr>
            <a:r>
              <a:rPr lang="en-US" sz="1600" b="0" dirty="0"/>
              <a:t>CID resolution status (5min - Roy)</a:t>
            </a:r>
          </a:p>
          <a:p>
            <a:pPr algn="just">
              <a:spcBef>
                <a:spcPct val="20000"/>
              </a:spcBef>
              <a:buFontTx/>
              <a:buChar char="•"/>
            </a:pPr>
            <a:r>
              <a:rPr lang="en-US" sz="1600" b="0" dirty="0"/>
              <a:t>Continue CR per CR submissions pipeline (as time permits)</a:t>
            </a:r>
          </a:p>
          <a:p>
            <a:pPr algn="just">
              <a:spcBef>
                <a:spcPct val="20000"/>
              </a:spcBef>
              <a:buFontTx/>
              <a:buChar char="•"/>
            </a:pPr>
            <a:r>
              <a:rPr lang="en-US" sz="1600" b="0" dirty="0"/>
              <a:t>Recess.</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2024</a:t>
            </a:r>
            <a:endParaRPr lang="en-GB" dirty="0"/>
          </a:p>
        </p:txBody>
      </p:sp>
    </p:spTree>
    <p:extLst>
      <p:ext uri="{BB962C8B-B14F-4D97-AF65-F5344CB8AC3E}">
        <p14:creationId xmlns:p14="http://schemas.microsoft.com/office/powerpoint/2010/main" val="34300598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March 12</a:t>
            </a:r>
            <a:r>
              <a:rPr lang="en-US" altLang="en-US" baseline="30000" dirty="0">
                <a:solidFill>
                  <a:schemeClr val="tx2"/>
                </a:solidFill>
              </a:rPr>
              <a:t>th</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996657952"/>
              </p:ext>
            </p:extLst>
          </p:nvPr>
        </p:nvGraphicFramePr>
        <p:xfrm>
          <a:off x="914401" y="1260086"/>
          <a:ext cx="10460566" cy="3108816"/>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403902">
                  <a:extLst>
                    <a:ext uri="{9D8B030D-6E8A-4147-A177-3AD203B41FA5}">
                      <a16:colId xmlns:a16="http://schemas.microsoft.com/office/drawing/2014/main" val="20002"/>
                    </a:ext>
                  </a:extLst>
                </a:gridCol>
                <a:gridCol w="1512168">
                  <a:extLst>
                    <a:ext uri="{9D8B030D-6E8A-4147-A177-3AD203B41FA5}">
                      <a16:colId xmlns:a16="http://schemas.microsoft.com/office/drawing/2014/main" val="3219614300"/>
                    </a:ext>
                  </a:extLst>
                </a:gridCol>
                <a:gridCol w="189459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11-24-219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endParaRPr lang="en-US"/>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endParaRPr lang="en-US"/>
                    </a:p>
                  </a:txBody>
                  <a:tcPr marT="45712" marB="45712"/>
                </a:tc>
                <a:extLst>
                  <a:ext uri="{0D108BD9-81ED-4DB2-BD59-A6C34878D82A}">
                    <a16:rowId xmlns:a16="http://schemas.microsoft.com/office/drawing/2014/main" val="10008"/>
                  </a:ext>
                </a:extLst>
              </a:tr>
              <a:tr h="0">
                <a:tc>
                  <a:txBody>
                    <a:bodyPr/>
                    <a:lstStyle/>
                    <a:p>
                      <a:r>
                        <a:rPr lang="en-US" sz="1400" dirty="0"/>
                        <a:t>11-24-295</a:t>
                      </a:r>
                    </a:p>
                  </a:txBody>
                  <a:tcPr marT="45712" marB="45712"/>
                </a:tc>
                <a:tc>
                  <a:txBody>
                    <a:bodyPr/>
                    <a:lstStyle/>
                    <a:p>
                      <a:r>
                        <a:rPr lang="en-US" sz="1400" dirty="0"/>
                        <a:t>Jonathan Segev</a:t>
                      </a:r>
                    </a:p>
                  </a:txBody>
                  <a:tcPr marT="45712" marB="45712"/>
                </a:tc>
                <a:tc>
                  <a:txBody>
                    <a:bodyPr/>
                    <a:lstStyle/>
                    <a:p>
                      <a:r>
                        <a:rPr lang="en-US" sz="1400" dirty="0"/>
                        <a:t>LB279 CID 1050 CR</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15 min (follow up)</a:t>
                      </a:r>
                    </a:p>
                  </a:txBody>
                  <a:tcPr marT="45712" marB="45712"/>
                </a:tc>
                <a:extLst>
                  <a:ext uri="{0D108BD9-81ED-4DB2-BD59-A6C34878D82A}">
                    <a16:rowId xmlns:a16="http://schemas.microsoft.com/office/drawing/2014/main" val="3868341811"/>
                  </a:ext>
                </a:extLst>
              </a:tr>
              <a:tr h="0">
                <a:tc>
                  <a:txBody>
                    <a:bodyPr/>
                    <a:lstStyle/>
                    <a:p>
                      <a:r>
                        <a:rPr lang="en-US" sz="1400" dirty="0"/>
                        <a:t>11-24-422</a:t>
                      </a:r>
                    </a:p>
                  </a:txBody>
                  <a:tcPr marT="45712" marB="45712"/>
                </a:tc>
                <a:tc>
                  <a:txBody>
                    <a:bodyPr/>
                    <a:lstStyle/>
                    <a:p>
                      <a:r>
                        <a:rPr lang="en-US" sz="1400" dirty="0"/>
                        <a:t>Ali Raissinia</a:t>
                      </a:r>
                    </a:p>
                  </a:txBody>
                  <a:tcPr marT="45712" marB="45712"/>
                </a:tc>
                <a:tc>
                  <a:txBody>
                    <a:bodyPr/>
                    <a:lstStyle/>
                    <a:p>
                      <a:r>
                        <a:rPr lang="en-US" sz="1400" dirty="0"/>
                        <a:t>LB279 Comment Resolution for CIDs in sec-11 part 2</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45min (1</a:t>
                      </a:r>
                      <a:r>
                        <a:rPr lang="en-US" sz="1400" kern="1200" baseline="30000" dirty="0">
                          <a:solidFill>
                            <a:schemeClr val="dk1"/>
                          </a:solidFill>
                          <a:latin typeface="+mn-lt"/>
                          <a:ea typeface="+mn-ea"/>
                          <a:cs typeface="+mn-cs"/>
                        </a:rPr>
                        <a:t>st</a:t>
                      </a:r>
                      <a:r>
                        <a:rPr lang="en-US" sz="1400" kern="1200" dirty="0">
                          <a:solidFill>
                            <a:schemeClr val="dk1"/>
                          </a:solidFill>
                          <a:latin typeface="+mn-lt"/>
                          <a:ea typeface="+mn-ea"/>
                          <a:cs typeface="+mn-cs"/>
                        </a:rPr>
                        <a:t> time)</a:t>
                      </a:r>
                    </a:p>
                  </a:txBody>
                  <a:tcPr marT="45712" marB="45712"/>
                </a:tc>
                <a:extLst>
                  <a:ext uri="{0D108BD9-81ED-4DB2-BD59-A6C34878D82A}">
                    <a16:rowId xmlns:a16="http://schemas.microsoft.com/office/drawing/2014/main" val="1142323225"/>
                  </a:ext>
                </a:extLst>
              </a:tr>
              <a:tr h="0">
                <a:tc>
                  <a:txBody>
                    <a:bodyPr/>
                    <a:lstStyle/>
                    <a:p>
                      <a:r>
                        <a:rPr lang="en-US" sz="1400" kern="1200" dirty="0">
                          <a:solidFill>
                            <a:schemeClr val="dk1"/>
                          </a:solidFill>
                          <a:latin typeface="+mn-lt"/>
                          <a:ea typeface="+mn-ea"/>
                          <a:cs typeface="+mn-cs"/>
                        </a:rPr>
                        <a:t>11-24-271</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comment resolution CID 1163</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Follow up (15min)</a:t>
                      </a:r>
                    </a:p>
                  </a:txBody>
                  <a:tcPr marT="45712" marB="45712"/>
                </a:tc>
                <a:extLst>
                  <a:ext uri="{0D108BD9-81ED-4DB2-BD59-A6C34878D82A}">
                    <a16:rowId xmlns:a16="http://schemas.microsoft.com/office/drawing/2014/main" val="3274405180"/>
                  </a:ext>
                </a:extLst>
              </a:tr>
              <a:tr h="0">
                <a:tc>
                  <a:txBody>
                    <a:bodyPr/>
                    <a:lstStyle/>
                    <a:p>
                      <a:r>
                        <a:rPr lang="en-US" sz="1400" kern="1200" dirty="0">
                          <a:solidFill>
                            <a:schemeClr val="dk1"/>
                          </a:solidFill>
                          <a:latin typeface="+mn-lt"/>
                          <a:ea typeface="+mn-ea"/>
                          <a:cs typeface="+mn-cs"/>
                        </a:rPr>
                        <a:t>11-24-506</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CR</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1</a:t>
                      </a:r>
                      <a:r>
                        <a:rPr lang="en-US" sz="1400" kern="1200" baseline="30000" dirty="0">
                          <a:solidFill>
                            <a:schemeClr val="dk1"/>
                          </a:solidFill>
                          <a:latin typeface="+mn-lt"/>
                          <a:ea typeface="+mn-ea"/>
                          <a:cs typeface="+mn-cs"/>
                        </a:rPr>
                        <a:t>st</a:t>
                      </a:r>
                      <a:r>
                        <a:rPr lang="en-US" sz="1400" kern="1200" dirty="0">
                          <a:solidFill>
                            <a:schemeClr val="dk1"/>
                          </a:solidFill>
                          <a:latin typeface="+mn-lt"/>
                          <a:ea typeface="+mn-ea"/>
                          <a:cs typeface="+mn-cs"/>
                        </a:rPr>
                        <a:t> time (55min) as time permits</a:t>
                      </a:r>
                    </a:p>
                  </a:txBody>
                  <a:tcPr marT="45712" marB="45712"/>
                </a:tc>
                <a:extLst>
                  <a:ext uri="{0D108BD9-81ED-4DB2-BD59-A6C34878D82A}">
                    <a16:rowId xmlns:a16="http://schemas.microsoft.com/office/drawing/2014/main" val="3119161930"/>
                  </a:ext>
                </a:extLst>
              </a:tr>
              <a:tr h="0">
                <a:tc>
                  <a:txBody>
                    <a:bodyPr/>
                    <a:lstStyle/>
                    <a:p>
                      <a:r>
                        <a:rPr lang="en-US" sz="1400" kern="1200" dirty="0">
                          <a:solidFill>
                            <a:schemeClr val="dk1"/>
                          </a:solidFill>
                          <a:latin typeface="+mn-lt"/>
                          <a:ea typeface="+mn-ea"/>
                          <a:cs typeface="+mn-cs"/>
                        </a:rPr>
                        <a:t>11-24-0232</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Julia Feng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CR for CID 1363, 1029, 1124, 1391, 1169 </a:t>
                      </a:r>
                    </a:p>
                  </a:txBody>
                  <a:tcPr marT="45712" marB="45712"/>
                </a:tc>
                <a:tc>
                  <a:txBody>
                    <a:bodyPr/>
                    <a:lstStyle/>
                    <a:p>
                      <a:r>
                        <a:rPr lang="en-US" sz="1400" dirty="0"/>
                        <a:t>CR</a:t>
                      </a:r>
                    </a:p>
                  </a:txBody>
                  <a:tcPr marT="45712" marB="45712"/>
                </a:tc>
                <a:tc>
                  <a:txBody>
                    <a:bodyPr/>
                    <a:lstStyle/>
                    <a:p>
                      <a:r>
                        <a:rPr lang="en-US" sz="1400" dirty="0"/>
                        <a:t>As time permits</a:t>
                      </a:r>
                    </a:p>
                  </a:txBody>
                  <a:tcPr marT="45712" marB="45712"/>
                </a:tc>
                <a:extLst>
                  <a:ext uri="{0D108BD9-81ED-4DB2-BD59-A6C34878D82A}">
                    <a16:rowId xmlns:a16="http://schemas.microsoft.com/office/drawing/2014/main" val="1731993483"/>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355332635"/>
                  </a:ext>
                </a:extLst>
              </a:tr>
            </a:tbl>
          </a:graphicData>
        </a:graphic>
      </p:graphicFrame>
    </p:spTree>
    <p:extLst>
      <p:ext uri="{BB962C8B-B14F-4D97-AF65-F5344CB8AC3E}">
        <p14:creationId xmlns:p14="http://schemas.microsoft.com/office/powerpoint/2010/main" val="72684292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Consider telecon minutes </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April 2024</a:t>
            </a:r>
            <a:endParaRPr lang="en-GB" dirty="0"/>
          </a:p>
        </p:txBody>
      </p:sp>
    </p:spTree>
    <p:extLst>
      <p:ext uri="{BB962C8B-B14F-4D97-AF65-F5344CB8AC3E}">
        <p14:creationId xmlns:p14="http://schemas.microsoft.com/office/powerpoint/2010/main" val="47236085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April 2024</a:t>
            </a:r>
            <a:endParaRPr lang="en-GB" dirty="0"/>
          </a:p>
        </p:txBody>
      </p:sp>
    </p:spTree>
    <p:extLst>
      <p:ext uri="{BB962C8B-B14F-4D97-AF65-F5344CB8AC3E}">
        <p14:creationId xmlns:p14="http://schemas.microsoft.com/office/powerpoint/2010/main" val="260413325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2024</a:t>
            </a:r>
            <a:endParaRPr lang="en-GB" dirty="0"/>
          </a:p>
        </p:txBody>
      </p:sp>
    </p:spTree>
    <p:extLst>
      <p:ext uri="{BB962C8B-B14F-4D97-AF65-F5344CB8AC3E}">
        <p14:creationId xmlns:p14="http://schemas.microsoft.com/office/powerpoint/2010/main" val="7243382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March IEEE Meeting –  March 13</a:t>
            </a:r>
            <a:r>
              <a:rPr lang="en-US" altLang="en-US" baseline="30000" dirty="0">
                <a:solidFill>
                  <a:schemeClr val="tx2"/>
                </a:solidFill>
              </a:rPr>
              <a:t>th</a:t>
            </a:r>
            <a:r>
              <a:rPr lang="en-US" altLang="en-US" dirty="0">
                <a:solidFill>
                  <a:schemeClr val="tx2"/>
                </a:solidFill>
              </a:rPr>
              <a:t> PM2</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(4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Review LB279 completion status (5min – Roy)</a:t>
            </a:r>
          </a:p>
          <a:p>
            <a:pPr algn="just">
              <a:spcBef>
                <a:spcPct val="20000"/>
              </a:spcBef>
              <a:buFontTx/>
              <a:buChar char="•"/>
            </a:pPr>
            <a:r>
              <a:rPr lang="en-US" sz="1600" b="0" dirty="0"/>
              <a:t>Review submissions (as time permits)</a:t>
            </a:r>
          </a:p>
          <a:p>
            <a:pPr algn="just">
              <a:spcBef>
                <a:spcPct val="20000"/>
              </a:spcBef>
              <a:buFontTx/>
              <a:buChar char="•"/>
            </a:pPr>
            <a:r>
              <a:rPr lang="en-US" sz="1600" b="0" dirty="0"/>
              <a:t>Group CR (as time permits)</a:t>
            </a:r>
          </a:p>
          <a:p>
            <a:pPr algn="just">
              <a:spcBef>
                <a:spcPct val="20000"/>
              </a:spcBef>
              <a:buFontTx/>
              <a:buChar char="•"/>
            </a:pPr>
            <a:r>
              <a:rPr lang="en-US" sz="1600" b="0" dirty="0"/>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2024</a:t>
            </a:r>
            <a:endParaRPr lang="en-GB" dirty="0"/>
          </a:p>
        </p:txBody>
      </p:sp>
    </p:spTree>
    <p:extLst>
      <p:ext uri="{BB962C8B-B14F-4D97-AF65-F5344CB8AC3E}">
        <p14:creationId xmlns:p14="http://schemas.microsoft.com/office/powerpoint/2010/main" val="87509599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March 13</a:t>
            </a:r>
            <a:r>
              <a:rPr lang="en-US" altLang="en-US" baseline="30000" dirty="0">
                <a:solidFill>
                  <a:schemeClr val="tx2"/>
                </a:solidFill>
              </a:rPr>
              <a:t>th</a:t>
            </a:r>
            <a:r>
              <a:rPr lang="en-US" altLang="en-US" dirty="0">
                <a:solidFill>
                  <a:schemeClr val="tx2"/>
                </a:solidFill>
              </a:rPr>
              <a:t> PM2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703181160"/>
              </p:ext>
            </p:extLst>
          </p:nvPr>
        </p:nvGraphicFramePr>
        <p:xfrm>
          <a:off x="914401" y="1260086"/>
          <a:ext cx="10460566" cy="3687904"/>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811431">
                  <a:extLst>
                    <a:ext uri="{9D8B030D-6E8A-4147-A177-3AD203B41FA5}">
                      <a16:colId xmlns:a16="http://schemas.microsoft.com/office/drawing/2014/main" val="20002"/>
                    </a:ext>
                  </a:extLst>
                </a:gridCol>
                <a:gridCol w="1320663">
                  <a:extLst>
                    <a:ext uri="{9D8B030D-6E8A-4147-A177-3AD203B41FA5}">
                      <a16:colId xmlns:a16="http://schemas.microsoft.com/office/drawing/2014/main" val="3219614300"/>
                    </a:ext>
                  </a:extLst>
                </a:gridCol>
                <a:gridCol w="1678567">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0">
                <a:tc>
                  <a:txBody>
                    <a:bodyPr/>
                    <a:lstStyle/>
                    <a:p>
                      <a:r>
                        <a:rPr lang="en-US" sz="1400" kern="1200" dirty="0">
                          <a:solidFill>
                            <a:schemeClr val="dk1"/>
                          </a:solidFill>
                          <a:latin typeface="+mn-lt"/>
                          <a:ea typeface="+mn-ea"/>
                          <a:cs typeface="+mn-cs"/>
                        </a:rPr>
                        <a:t>11-24-219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endParaRPr lang="en-US" sz="12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endParaRPr lang="en-US" sz="1200" dirty="0"/>
                    </a:p>
                  </a:txBody>
                  <a:tcPr marT="45712" marB="45712"/>
                </a:tc>
                <a:extLst>
                  <a:ext uri="{0D108BD9-81ED-4DB2-BD59-A6C34878D82A}">
                    <a16:rowId xmlns:a16="http://schemas.microsoft.com/office/drawing/2014/main" val="3408709058"/>
                  </a:ext>
                </a:extLst>
              </a:tr>
              <a:tr h="0">
                <a:tc>
                  <a:txBody>
                    <a:bodyPr/>
                    <a:lstStyle/>
                    <a:p>
                      <a:r>
                        <a:rPr lang="en-US" sz="1400" kern="1200" dirty="0">
                          <a:solidFill>
                            <a:schemeClr val="dk1"/>
                          </a:solidFill>
                          <a:latin typeface="+mn-lt"/>
                          <a:ea typeface="+mn-ea"/>
                          <a:cs typeface="+mn-cs"/>
                        </a:rPr>
                        <a:t>11-24-596</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LB279-editorial-comment-resolution-part2</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600" dirty="0"/>
                        <a:t>7 min </a:t>
                      </a:r>
                    </a:p>
                  </a:txBody>
                  <a:tcPr marT="45712" marB="45712"/>
                </a:tc>
                <a:extLst>
                  <a:ext uri="{0D108BD9-81ED-4DB2-BD59-A6C34878D82A}">
                    <a16:rowId xmlns:a16="http://schemas.microsoft.com/office/drawing/2014/main" val="2584876864"/>
                  </a:ext>
                </a:extLst>
              </a:tr>
              <a:tr h="0">
                <a:tc>
                  <a:txBody>
                    <a:bodyPr/>
                    <a:lstStyle/>
                    <a:p>
                      <a:r>
                        <a:rPr lang="en-US" sz="1400" kern="1200" dirty="0">
                          <a:solidFill>
                            <a:schemeClr val="dk1"/>
                          </a:solidFill>
                          <a:latin typeface="+mn-lt"/>
                          <a:ea typeface="+mn-ea"/>
                          <a:cs typeface="+mn-cs"/>
                        </a:rPr>
                        <a:t>11-24-597</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LB279-technical-comments-recognized-as-editorials-by-tgbk</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600" dirty="0"/>
                        <a:t>8 min </a:t>
                      </a:r>
                    </a:p>
                  </a:txBody>
                  <a:tcPr marT="45712" marB="45712"/>
                </a:tc>
                <a:extLst>
                  <a:ext uri="{0D108BD9-81ED-4DB2-BD59-A6C34878D82A}">
                    <a16:rowId xmlns:a16="http://schemas.microsoft.com/office/drawing/2014/main" val="764711507"/>
                  </a:ext>
                </a:extLst>
              </a:tr>
              <a:tr h="0">
                <a:tc>
                  <a:txBody>
                    <a:bodyPr/>
                    <a:lstStyle/>
                    <a:p>
                      <a:r>
                        <a:rPr lang="en-US" sz="1400" kern="1200" dirty="0">
                          <a:solidFill>
                            <a:schemeClr val="dk1"/>
                          </a:solidFill>
                          <a:latin typeface="+mn-lt"/>
                          <a:ea typeface="+mn-ea"/>
                          <a:cs typeface="+mn-cs"/>
                        </a:rPr>
                        <a:t>11-24-506</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CR</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600" dirty="0"/>
                        <a:t>55 min</a:t>
                      </a:r>
                    </a:p>
                  </a:txBody>
                  <a:tcPr marT="45712" marB="45712"/>
                </a:tc>
                <a:extLst>
                  <a:ext uri="{0D108BD9-81ED-4DB2-BD59-A6C34878D82A}">
                    <a16:rowId xmlns:a16="http://schemas.microsoft.com/office/drawing/2014/main" val="2568658642"/>
                  </a:ext>
                </a:extLst>
              </a:tr>
              <a:tr h="0">
                <a:tc>
                  <a:txBody>
                    <a:bodyPr/>
                    <a:lstStyle/>
                    <a:p>
                      <a:r>
                        <a:rPr lang="en-US" sz="1400" kern="1200" dirty="0">
                          <a:solidFill>
                            <a:schemeClr val="dk1"/>
                          </a:solidFill>
                          <a:latin typeface="+mn-lt"/>
                          <a:ea typeface="+mn-ea"/>
                          <a:cs typeface="+mn-cs"/>
                        </a:rPr>
                        <a:t>11-24-570</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Niranjan Grandhe</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B279 Comment Resolution for clause 36.3.4.1 </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600" dirty="0"/>
                        <a:t>15 min</a:t>
                      </a:r>
                    </a:p>
                  </a:txBody>
                  <a:tcPr marT="45712" marB="45712"/>
                </a:tc>
                <a:extLst>
                  <a:ext uri="{0D108BD9-81ED-4DB2-BD59-A6C34878D82A}">
                    <a16:rowId xmlns:a16="http://schemas.microsoft.com/office/drawing/2014/main" val="1556544358"/>
                  </a:ext>
                </a:extLst>
              </a:tr>
              <a:tr h="0">
                <a:tc>
                  <a:txBody>
                    <a:bodyPr/>
                    <a:lstStyle/>
                    <a:p>
                      <a:r>
                        <a:rPr lang="en-US" sz="1400" kern="1200" dirty="0">
                          <a:solidFill>
                            <a:schemeClr val="dk1"/>
                          </a:solidFill>
                          <a:latin typeface="+mn-lt"/>
                          <a:ea typeface="+mn-ea"/>
                          <a:cs typeface="+mn-cs"/>
                        </a:rPr>
                        <a:t>11-24-580</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CR for CIDs in 11.21.6.4.3.1</a:t>
                      </a:r>
                    </a:p>
                  </a:txBody>
                  <a:tcPr marT="45712" marB="45712"/>
                </a:tc>
                <a:tc>
                  <a:txBody>
                    <a:bodyPr/>
                    <a:lstStyle/>
                    <a:p>
                      <a:r>
                        <a:rPr lang="en-US" sz="1400" kern="1200" dirty="0">
                          <a:solidFill>
                            <a:schemeClr val="dk1"/>
                          </a:solidFill>
                          <a:latin typeface="+mn-lt"/>
                          <a:ea typeface="+mn-ea"/>
                          <a:cs typeface="+mn-cs"/>
                        </a:rPr>
                        <a:t>CR </a:t>
                      </a:r>
                      <a:r>
                        <a:rPr lang="en-US" sz="1400" kern="1200" dirty="0">
                          <a:solidFill>
                            <a:schemeClr val="dk1"/>
                          </a:solidFill>
                          <a:highlight>
                            <a:srgbClr val="C0C0C0"/>
                          </a:highlight>
                          <a:latin typeface="+mn-lt"/>
                          <a:ea typeface="+mn-ea"/>
                          <a:cs typeface="+mn-cs"/>
                        </a:rPr>
                        <a:t>(~10)</a:t>
                      </a:r>
                    </a:p>
                  </a:txBody>
                  <a:tcPr marT="45712" marB="45712"/>
                </a:tc>
                <a:tc>
                  <a:txBody>
                    <a:bodyPr/>
                    <a:lstStyle/>
                    <a:p>
                      <a:r>
                        <a:rPr lang="en-US" dirty="0"/>
                        <a:t>25min</a:t>
                      </a:r>
                    </a:p>
                  </a:txBody>
                  <a:tcPr marT="45712" marB="45712"/>
                </a:tc>
                <a:extLst>
                  <a:ext uri="{0D108BD9-81ED-4DB2-BD59-A6C34878D82A}">
                    <a16:rowId xmlns:a16="http://schemas.microsoft.com/office/drawing/2014/main" val="2645395989"/>
                  </a:ext>
                </a:extLst>
              </a:tr>
              <a:tr h="0">
                <a:tc>
                  <a:txBody>
                    <a:bodyPr/>
                    <a:lstStyle/>
                    <a:p>
                      <a:r>
                        <a:rPr lang="en-US" sz="1400" kern="1200" dirty="0">
                          <a:solidFill>
                            <a:schemeClr val="dk1"/>
                          </a:solidFill>
                          <a:latin typeface="+mn-lt"/>
                          <a:ea typeface="+mn-ea"/>
                          <a:cs typeface="+mn-cs"/>
                        </a:rPr>
                        <a:t>11-24-232</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Julia Feng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CR for CID 1169 </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600" dirty="0"/>
                        <a:t>15 min</a:t>
                      </a:r>
                    </a:p>
                  </a:txBody>
                  <a:tcPr marT="45712" marB="45712"/>
                </a:tc>
                <a:extLst>
                  <a:ext uri="{0D108BD9-81ED-4DB2-BD59-A6C34878D82A}">
                    <a16:rowId xmlns:a16="http://schemas.microsoft.com/office/drawing/2014/main" val="391856625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600" dirty="0"/>
                    </a:p>
                  </a:txBody>
                  <a:tcPr marT="45712" marB="45712"/>
                </a:tc>
                <a:extLst>
                  <a:ext uri="{0D108BD9-81ED-4DB2-BD59-A6C34878D82A}">
                    <a16:rowId xmlns:a16="http://schemas.microsoft.com/office/drawing/2014/main" val="2925579400"/>
                  </a:ext>
                </a:extLst>
              </a:tr>
              <a:tr h="0">
                <a:tc>
                  <a:txBody>
                    <a:bodyPr/>
                    <a:lstStyle/>
                    <a:p>
                      <a:endParaRPr lang="en-US"/>
                    </a:p>
                  </a:txBody>
                  <a:tcPr marT="45712" marB="45712"/>
                </a:tc>
                <a:tc>
                  <a:txBody>
                    <a:bodyPr/>
                    <a:lstStyle/>
                    <a:p>
                      <a:endParaRPr lang="en-US"/>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extLst>
                  <a:ext uri="{0D108BD9-81ED-4DB2-BD59-A6C34878D82A}">
                    <a16:rowId xmlns:a16="http://schemas.microsoft.com/office/drawing/2014/main" val="83957728"/>
                  </a:ext>
                </a:extLst>
              </a:tr>
            </a:tbl>
          </a:graphicData>
        </a:graphic>
      </p:graphicFrame>
    </p:spTree>
    <p:extLst>
      <p:ext uri="{BB962C8B-B14F-4D97-AF65-F5344CB8AC3E}">
        <p14:creationId xmlns:p14="http://schemas.microsoft.com/office/powerpoint/2010/main" val="4515448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479376" y="1981201"/>
            <a:ext cx="11161240" cy="4113213"/>
          </a:xfrm>
          <a:ln/>
        </p:spPr>
        <p:txBody>
          <a:bodyPr/>
          <a:lstStyle/>
          <a:p>
            <a:pPr indent="12700" algn="just">
              <a:spcBef>
                <a:spcPct val="20000"/>
              </a:spcBef>
            </a:pPr>
            <a:r>
              <a:rPr lang="en-US" altLang="en-US" dirty="0"/>
              <a:t>This submission contains the agenda for IEEE 802.11 </a:t>
            </a:r>
            <a:r>
              <a:rPr lang="en-US" altLang="en-US" dirty="0" err="1"/>
              <a:t>TGbk</a:t>
            </a:r>
            <a:r>
              <a:rPr lang="en-US" altLang="en-US" dirty="0"/>
              <a:t> 320MHz Positioning of March 2024 IEEE 802.11 meeting week, and teleconferences running between the March and May 2024 IEEE 802.11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April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17BFA0-BCE7-453A-8C82-A7F68D4635E3}"/>
              </a:ext>
            </a:extLst>
          </p:cNvPr>
          <p:cNvSpPr>
            <a:spLocks noGrp="1"/>
          </p:cNvSpPr>
          <p:nvPr>
            <p:ph type="title"/>
          </p:nvPr>
        </p:nvSpPr>
        <p:spPr/>
        <p:txBody>
          <a:bodyPr/>
          <a:lstStyle/>
          <a:p>
            <a:r>
              <a:rPr lang="en-US" dirty="0"/>
              <a:t>AOB</a:t>
            </a:r>
          </a:p>
        </p:txBody>
      </p:sp>
      <p:sp>
        <p:nvSpPr>
          <p:cNvPr id="3" name="Content Placeholder 2">
            <a:extLst>
              <a:ext uri="{FF2B5EF4-FFF2-40B4-BE49-F238E27FC236}">
                <a16:creationId xmlns:a16="http://schemas.microsoft.com/office/drawing/2014/main" id="{D82B40CB-A2CE-4D8D-BDD2-B890E7E259F1}"/>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255059FC-827A-4A47-B3E6-F3CBDEDF682C}"/>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26885553-2CDB-46FB-9650-4B692E10F5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92BB460-F701-48A3-855E-C5C93BF5960A}"/>
              </a:ext>
            </a:extLst>
          </p:cNvPr>
          <p:cNvSpPr>
            <a:spLocks noGrp="1"/>
          </p:cNvSpPr>
          <p:nvPr>
            <p:ph type="dt" idx="15"/>
          </p:nvPr>
        </p:nvSpPr>
        <p:spPr/>
        <p:txBody>
          <a:bodyPr/>
          <a:lstStyle/>
          <a:p>
            <a:r>
              <a:rPr lang="en-US"/>
              <a:t>April 2024</a:t>
            </a:r>
            <a:endParaRPr lang="en-GB" dirty="0"/>
          </a:p>
        </p:txBody>
      </p:sp>
    </p:spTree>
    <p:extLst>
      <p:ext uri="{BB962C8B-B14F-4D97-AF65-F5344CB8AC3E}">
        <p14:creationId xmlns:p14="http://schemas.microsoft.com/office/powerpoint/2010/main" val="152346443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sz="4000" dirty="0"/>
          </a:p>
          <a:p>
            <a:pPr algn="ctr"/>
            <a:r>
              <a:rPr lang="en-US" sz="6000" dirty="0">
                <a:solidFill>
                  <a:schemeClr val="tx1"/>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2024</a:t>
            </a:r>
            <a:endParaRPr lang="en-GB" dirty="0"/>
          </a:p>
        </p:txBody>
      </p:sp>
    </p:spTree>
    <p:extLst>
      <p:ext uri="{BB962C8B-B14F-4D97-AF65-F5344CB8AC3E}">
        <p14:creationId xmlns:p14="http://schemas.microsoft.com/office/powerpoint/2010/main" val="138454758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March IEEE Meeting –  March 14</a:t>
            </a:r>
            <a:r>
              <a:rPr lang="en-US" altLang="en-US" baseline="30000" dirty="0">
                <a:solidFill>
                  <a:schemeClr val="tx2"/>
                </a:solidFill>
              </a:rPr>
              <a:t>th</a:t>
            </a:r>
            <a:r>
              <a:rPr lang="en-US" altLang="en-US" dirty="0">
                <a:solidFill>
                  <a:schemeClr val="tx2"/>
                </a:solidFill>
              </a:rPr>
              <a:t> AM2</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Review submissions (as time permits)</a:t>
            </a:r>
          </a:p>
          <a:p>
            <a:pPr algn="just">
              <a:spcBef>
                <a:spcPct val="20000"/>
              </a:spcBef>
              <a:buFontTx/>
              <a:buChar char="•"/>
            </a:pPr>
            <a:r>
              <a:rPr lang="en-US" sz="1600" b="0" dirty="0"/>
              <a:t>Consider WG LB recirculation (15min – as time permits) – scheduled to next meeting slot.</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Recess</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2024</a:t>
            </a:r>
            <a:endParaRPr lang="en-GB" dirty="0"/>
          </a:p>
        </p:txBody>
      </p:sp>
    </p:spTree>
    <p:extLst>
      <p:ext uri="{BB962C8B-B14F-4D97-AF65-F5344CB8AC3E}">
        <p14:creationId xmlns:p14="http://schemas.microsoft.com/office/powerpoint/2010/main" val="240528271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March 14</a:t>
            </a:r>
            <a:r>
              <a:rPr lang="en-US" altLang="en-US" baseline="30000" dirty="0">
                <a:solidFill>
                  <a:schemeClr val="tx2"/>
                </a:solidFill>
              </a:rPr>
              <a:t>th</a:t>
            </a:r>
            <a:r>
              <a:rPr lang="en-US" altLang="en-US" dirty="0">
                <a:solidFill>
                  <a:schemeClr val="tx2"/>
                </a:solidFill>
              </a:rPr>
              <a:t> AM2</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148471281"/>
              </p:ext>
            </p:extLst>
          </p:nvPr>
        </p:nvGraphicFramePr>
        <p:xfrm>
          <a:off x="914401" y="1260086"/>
          <a:ext cx="10460566" cy="2224928"/>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403902">
                  <a:extLst>
                    <a:ext uri="{9D8B030D-6E8A-4147-A177-3AD203B41FA5}">
                      <a16:colId xmlns:a16="http://schemas.microsoft.com/office/drawing/2014/main" val="20002"/>
                    </a:ext>
                  </a:extLst>
                </a:gridCol>
                <a:gridCol w="1512168">
                  <a:extLst>
                    <a:ext uri="{9D8B030D-6E8A-4147-A177-3AD203B41FA5}">
                      <a16:colId xmlns:a16="http://schemas.microsoft.com/office/drawing/2014/main" val="3219614300"/>
                    </a:ext>
                  </a:extLst>
                </a:gridCol>
                <a:gridCol w="189459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11-24-0232</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Julia Feng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CR for CID 1363, 1029, 1124, 1391, 1169 </a:t>
                      </a:r>
                    </a:p>
                  </a:txBody>
                  <a:tcPr marT="45712" marB="45712"/>
                </a:tc>
                <a:tc>
                  <a:txBody>
                    <a:bodyPr/>
                    <a:lstStyle/>
                    <a:p>
                      <a:r>
                        <a:rPr lang="en-US" sz="1400" kern="1200" dirty="0">
                          <a:solidFill>
                            <a:schemeClr val="dk1"/>
                          </a:solidFill>
                          <a:latin typeface="+mn-lt"/>
                          <a:ea typeface="+mn-ea"/>
                          <a:cs typeface="+mn-cs"/>
                        </a:rPr>
                        <a:t>CR </a:t>
                      </a:r>
                      <a:r>
                        <a:rPr lang="en-US" sz="1400" kern="1200" dirty="0">
                          <a:solidFill>
                            <a:schemeClr val="dk1"/>
                          </a:solidFill>
                          <a:highlight>
                            <a:srgbClr val="FFFF00"/>
                          </a:highlight>
                          <a:latin typeface="+mn-lt"/>
                          <a:ea typeface="+mn-ea"/>
                          <a:cs typeface="+mn-cs"/>
                        </a:rPr>
                        <a:t>(4)</a:t>
                      </a:r>
                    </a:p>
                  </a:txBody>
                  <a:tcPr marT="45712" marB="45712"/>
                </a:tc>
                <a:tc>
                  <a:txBody>
                    <a:bodyPr/>
                    <a:lstStyle/>
                    <a:p>
                      <a:r>
                        <a:rPr lang="en-US" sz="1400" kern="1200" dirty="0">
                          <a:solidFill>
                            <a:schemeClr val="dk1"/>
                          </a:solidFill>
                          <a:latin typeface="+mn-lt"/>
                          <a:ea typeface="+mn-ea"/>
                          <a:cs typeface="+mn-cs"/>
                        </a:rPr>
                        <a:t>10 min</a:t>
                      </a: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11-24-601</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EMLSR FTM operation</a:t>
                      </a:r>
                    </a:p>
                  </a:txBody>
                  <a:tcPr marT="45712" marB="45712"/>
                </a:tc>
                <a:tc>
                  <a:txBody>
                    <a:bodyPr/>
                    <a:lstStyle/>
                    <a:p>
                      <a:r>
                        <a:rPr lang="en-US" sz="1400" kern="1200" dirty="0">
                          <a:solidFill>
                            <a:schemeClr val="dk1"/>
                          </a:solidFill>
                          <a:latin typeface="+mn-lt"/>
                          <a:ea typeface="+mn-ea"/>
                          <a:cs typeface="+mn-cs"/>
                        </a:rPr>
                        <a:t>CR </a:t>
                      </a:r>
                      <a:r>
                        <a:rPr lang="en-US" sz="1400" kern="1200" dirty="0">
                          <a:solidFill>
                            <a:schemeClr val="dk1"/>
                          </a:solidFill>
                          <a:highlight>
                            <a:srgbClr val="FFFF00"/>
                          </a:highlight>
                          <a:latin typeface="+mn-lt"/>
                          <a:ea typeface="+mn-ea"/>
                          <a:cs typeface="+mn-cs"/>
                        </a:rPr>
                        <a:t>(2)</a:t>
                      </a:r>
                    </a:p>
                  </a:txBody>
                  <a:tcPr marT="45712" marB="45712"/>
                </a:tc>
                <a:tc>
                  <a:txBody>
                    <a:bodyPr/>
                    <a:lstStyle/>
                    <a:p>
                      <a:r>
                        <a:rPr lang="en-US" sz="1400" kern="1200" dirty="0">
                          <a:solidFill>
                            <a:schemeClr val="dk1"/>
                          </a:solidFill>
                          <a:latin typeface="+mn-lt"/>
                          <a:ea typeface="+mn-ea"/>
                          <a:cs typeface="+mn-cs"/>
                        </a:rPr>
                        <a:t>Rescheduled to PM1</a:t>
                      </a:r>
                    </a:p>
                  </a:txBody>
                  <a:tcPr marT="45712" marB="45712"/>
                </a:tc>
                <a:extLst>
                  <a:ext uri="{0D108BD9-81ED-4DB2-BD59-A6C34878D82A}">
                    <a16:rowId xmlns:a16="http://schemas.microsoft.com/office/drawing/2014/main" val="3868341811"/>
                  </a:ext>
                </a:extLst>
              </a:tr>
              <a:tr h="0">
                <a:tc>
                  <a:txBody>
                    <a:bodyPr/>
                    <a:lstStyle/>
                    <a:p>
                      <a:r>
                        <a:rPr lang="en-US" sz="1400" dirty="0"/>
                        <a:t>11-24-607</a:t>
                      </a:r>
                    </a:p>
                  </a:txBody>
                  <a:tcPr marT="45712" marB="45712"/>
                </a:tc>
                <a:tc>
                  <a:txBody>
                    <a:bodyPr/>
                    <a:lstStyle/>
                    <a:p>
                      <a:r>
                        <a:rPr lang="en-US" sz="1400" dirty="0"/>
                        <a:t>Roy Want</a:t>
                      </a:r>
                    </a:p>
                  </a:txBody>
                  <a:tcPr marT="45712" marB="45712"/>
                </a:tc>
                <a:tc>
                  <a:txBody>
                    <a:bodyPr/>
                    <a:lstStyle/>
                    <a:p>
                      <a:r>
                        <a:rPr lang="en-US" sz="1400" dirty="0"/>
                        <a:t>Updated editorial CID resolutions</a:t>
                      </a:r>
                    </a:p>
                  </a:txBody>
                  <a:tcPr marT="45712" marB="45712"/>
                </a:tc>
                <a:tc>
                  <a:txBody>
                    <a:bodyPr/>
                    <a:lstStyle/>
                    <a:p>
                      <a:r>
                        <a:rPr lang="en-US" sz="1400" dirty="0"/>
                        <a:t>CR (11)</a:t>
                      </a:r>
                    </a:p>
                  </a:txBody>
                  <a:tcPr marT="45712" marB="45712"/>
                </a:tc>
                <a:tc>
                  <a:txBody>
                    <a:bodyPr/>
                    <a:lstStyle/>
                    <a:p>
                      <a:r>
                        <a:rPr lang="en-US" sz="1400" kern="1200" dirty="0">
                          <a:solidFill>
                            <a:schemeClr val="dk1"/>
                          </a:solidFill>
                          <a:latin typeface="+mn-lt"/>
                          <a:ea typeface="+mn-ea"/>
                          <a:cs typeface="+mn-cs"/>
                        </a:rPr>
                        <a:t>15 min</a:t>
                      </a:r>
                    </a:p>
                  </a:txBody>
                  <a:tcPr marT="45712" marB="45712"/>
                </a:tc>
                <a:extLst>
                  <a:ext uri="{0D108BD9-81ED-4DB2-BD59-A6C34878D82A}">
                    <a16:rowId xmlns:a16="http://schemas.microsoft.com/office/drawing/2014/main" val="3281966889"/>
                  </a:ext>
                </a:extLst>
              </a:tr>
              <a:tr h="0">
                <a:tc>
                  <a:txBody>
                    <a:bodyPr/>
                    <a:lstStyle/>
                    <a:p>
                      <a:r>
                        <a:rPr lang="en-US" sz="1400" kern="1200" dirty="0">
                          <a:solidFill>
                            <a:schemeClr val="dk1"/>
                          </a:solidFill>
                          <a:latin typeface="+mn-lt"/>
                          <a:ea typeface="+mn-ea"/>
                          <a:cs typeface="+mn-cs"/>
                        </a:rPr>
                        <a:t>11-24-574</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Christian Berger</a:t>
                      </a:r>
                    </a:p>
                  </a:txBody>
                  <a:tcPr marT="45712" marB="45712"/>
                </a:tc>
                <a:tc>
                  <a:txBody>
                    <a:bodyPr/>
                    <a:lstStyle/>
                    <a:p>
                      <a:r>
                        <a:rPr lang="en-US" sz="1400" kern="1200" dirty="0">
                          <a:solidFill>
                            <a:schemeClr val="dk1"/>
                          </a:solidFill>
                          <a:latin typeface="+mn-lt"/>
                          <a:ea typeface="+mn-ea"/>
                          <a:cs typeface="+mn-cs"/>
                        </a:rPr>
                        <a:t>LB279 Comment Resolution EHT MAC/PHY Part 6</a:t>
                      </a:r>
                    </a:p>
                  </a:txBody>
                  <a:tcPr marT="45712" marB="45712"/>
                </a:tc>
                <a:tc>
                  <a:txBody>
                    <a:bodyPr/>
                    <a:lstStyle/>
                    <a:p>
                      <a:r>
                        <a:rPr lang="en-US" sz="1400" kern="1200" dirty="0">
                          <a:solidFill>
                            <a:schemeClr val="dk1"/>
                          </a:solidFill>
                          <a:latin typeface="+mn-lt"/>
                          <a:ea typeface="+mn-ea"/>
                          <a:cs typeface="+mn-cs"/>
                        </a:rPr>
                        <a:t>CR </a:t>
                      </a:r>
                      <a:r>
                        <a:rPr lang="en-US" sz="1400" kern="1200" dirty="0">
                          <a:solidFill>
                            <a:schemeClr val="dk1"/>
                          </a:solidFill>
                          <a:highlight>
                            <a:srgbClr val="FFFF00"/>
                          </a:highlight>
                          <a:latin typeface="+mn-lt"/>
                          <a:ea typeface="+mn-ea"/>
                          <a:cs typeface="+mn-cs"/>
                        </a:rPr>
                        <a:t>(4)</a:t>
                      </a:r>
                    </a:p>
                  </a:txBody>
                  <a:tcPr marT="45712" marB="45712"/>
                </a:tc>
                <a:tc>
                  <a:txBody>
                    <a:bodyPr/>
                    <a:lstStyle/>
                    <a:p>
                      <a:r>
                        <a:rPr lang="en-US" sz="1400" kern="1200" dirty="0">
                          <a:solidFill>
                            <a:schemeClr val="dk1"/>
                          </a:solidFill>
                          <a:latin typeface="+mn-lt"/>
                          <a:ea typeface="+mn-ea"/>
                          <a:cs typeface="+mn-cs"/>
                        </a:rPr>
                        <a:t>35 min</a:t>
                      </a:r>
                    </a:p>
                  </a:txBody>
                  <a:tcPr marT="45712" marB="45712"/>
                </a:tc>
                <a:extLst>
                  <a:ext uri="{0D108BD9-81ED-4DB2-BD59-A6C34878D82A}">
                    <a16:rowId xmlns:a16="http://schemas.microsoft.com/office/drawing/2014/main" val="3369369368"/>
                  </a:ext>
                </a:extLst>
              </a:tr>
              <a:tr h="0">
                <a:tc>
                  <a:txBody>
                    <a:bodyPr/>
                    <a:lstStyle/>
                    <a:p>
                      <a:endParaRPr lang="en-US"/>
                    </a:p>
                  </a:txBody>
                  <a:tcPr marT="45712" marB="45712"/>
                </a:tc>
                <a:tc>
                  <a:txBody>
                    <a:bodyPr/>
                    <a:lstStyle/>
                    <a:p>
                      <a:endParaRPr lang="en-US" dirty="0"/>
                    </a:p>
                  </a:txBody>
                  <a:tcPr marT="45712" marB="45712"/>
                </a:tc>
                <a:tc>
                  <a:txBody>
                    <a:bodyPr/>
                    <a:lstStyle/>
                    <a:p>
                      <a:endParaRPr lang="en-US"/>
                    </a:p>
                  </a:txBody>
                  <a:tcPr marT="45712" marB="45712"/>
                </a:tc>
                <a:tc>
                  <a:txBody>
                    <a:bodyPr/>
                    <a:lstStyle/>
                    <a:p>
                      <a:endParaRPr lang="en-US" dirty="0"/>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408709058"/>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164140012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April 2024</a:t>
            </a:r>
            <a:endParaRPr lang="en-GB" dirty="0"/>
          </a:p>
        </p:txBody>
      </p:sp>
    </p:spTree>
    <p:extLst>
      <p:ext uri="{BB962C8B-B14F-4D97-AF65-F5344CB8AC3E}">
        <p14:creationId xmlns:p14="http://schemas.microsoft.com/office/powerpoint/2010/main" val="396064792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2024</a:t>
            </a:r>
            <a:endParaRPr lang="en-GB" dirty="0"/>
          </a:p>
        </p:txBody>
      </p:sp>
    </p:spTree>
    <p:extLst>
      <p:ext uri="{BB962C8B-B14F-4D97-AF65-F5344CB8AC3E}">
        <p14:creationId xmlns:p14="http://schemas.microsoft.com/office/powerpoint/2010/main" val="258320085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2024</a:t>
            </a:r>
            <a:endParaRPr lang="en-GB" dirty="0"/>
          </a:p>
        </p:txBody>
      </p:sp>
    </p:spTree>
    <p:extLst>
      <p:ext uri="{BB962C8B-B14F-4D97-AF65-F5344CB8AC3E}">
        <p14:creationId xmlns:p14="http://schemas.microsoft.com/office/powerpoint/2010/main" val="646937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March IEEE Meeting –  March 14</a:t>
            </a:r>
            <a:r>
              <a:rPr lang="en-US" altLang="en-US" baseline="30000" dirty="0">
                <a:solidFill>
                  <a:schemeClr val="tx2"/>
                </a:solidFill>
              </a:rPr>
              <a:t>th</a:t>
            </a:r>
            <a:r>
              <a:rPr lang="en-US" altLang="en-US" dirty="0">
                <a:solidFill>
                  <a:schemeClr val="tx2"/>
                </a:solidFill>
              </a:rPr>
              <a:t> PM1</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Review submissions (as needed)</a:t>
            </a:r>
          </a:p>
          <a:p>
            <a:pPr algn="just">
              <a:spcBef>
                <a:spcPct val="20000"/>
              </a:spcBef>
              <a:buFontTx/>
              <a:buChar char="•"/>
            </a:pPr>
            <a:r>
              <a:rPr lang="en-US" sz="1600" b="0" dirty="0"/>
              <a:t>Consider WG LB recirculation (15min – as needed)</a:t>
            </a:r>
          </a:p>
          <a:p>
            <a:pPr algn="just">
              <a:spcBef>
                <a:spcPct val="20000"/>
              </a:spcBef>
              <a:buFontTx/>
              <a:buChar char="•"/>
            </a:pPr>
            <a:r>
              <a:rPr lang="en-US" sz="1600" b="0" dirty="0"/>
              <a:t>Review, consider and update project timelines (15 min - special order)</a:t>
            </a:r>
          </a:p>
          <a:p>
            <a:pPr algn="just">
              <a:spcBef>
                <a:spcPct val="20000"/>
              </a:spcBef>
              <a:buFontTx/>
              <a:buChar char="•"/>
            </a:pPr>
            <a:r>
              <a:rPr lang="en-US" sz="1600" b="0" dirty="0"/>
              <a:t>Review this week’s achievements and targets towards March meeting (5 - special order)</a:t>
            </a:r>
          </a:p>
          <a:p>
            <a:pPr algn="just">
              <a:spcBef>
                <a:spcPct val="20000"/>
              </a:spcBef>
              <a:buFontTx/>
              <a:buChar char="•"/>
            </a:pPr>
            <a:r>
              <a:rPr lang="en-US" sz="1600" b="0" dirty="0"/>
              <a:t>Set telecon times. (5min – special order)</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2024</a:t>
            </a:r>
            <a:endParaRPr lang="en-GB" dirty="0"/>
          </a:p>
        </p:txBody>
      </p:sp>
    </p:spTree>
    <p:extLst>
      <p:ext uri="{BB962C8B-B14F-4D97-AF65-F5344CB8AC3E}">
        <p14:creationId xmlns:p14="http://schemas.microsoft.com/office/powerpoint/2010/main" val="239793814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March 14</a:t>
            </a:r>
            <a:r>
              <a:rPr lang="en-US" altLang="en-US" baseline="30000" dirty="0">
                <a:solidFill>
                  <a:schemeClr val="tx2"/>
                </a:solidFill>
              </a:rPr>
              <a:t>th</a:t>
            </a:r>
            <a:r>
              <a:rPr lang="en-US" altLang="en-US" dirty="0">
                <a:solidFill>
                  <a:schemeClr val="tx2"/>
                </a:solidFill>
              </a:rPr>
              <a:t> PM1</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202319422"/>
              </p:ext>
            </p:extLst>
          </p:nvPr>
        </p:nvGraphicFramePr>
        <p:xfrm>
          <a:off x="914401" y="1260086"/>
          <a:ext cx="10460566" cy="2346848"/>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403902">
                  <a:extLst>
                    <a:ext uri="{9D8B030D-6E8A-4147-A177-3AD203B41FA5}">
                      <a16:colId xmlns:a16="http://schemas.microsoft.com/office/drawing/2014/main" val="20002"/>
                    </a:ext>
                  </a:extLst>
                </a:gridCol>
                <a:gridCol w="1512168">
                  <a:extLst>
                    <a:ext uri="{9D8B030D-6E8A-4147-A177-3AD203B41FA5}">
                      <a16:colId xmlns:a16="http://schemas.microsoft.com/office/drawing/2014/main" val="3219614300"/>
                    </a:ext>
                  </a:extLst>
                </a:gridCol>
                <a:gridCol w="189459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11-24-219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endParaRPr lang="en-US" sz="12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endParaRPr lang="en-US" sz="1200" dirty="0"/>
                    </a:p>
                  </a:txBody>
                  <a:tcPr marT="45712" marB="45712"/>
                </a:tc>
                <a:extLst>
                  <a:ext uri="{0D108BD9-81ED-4DB2-BD59-A6C34878D82A}">
                    <a16:rowId xmlns:a16="http://schemas.microsoft.com/office/drawing/2014/main" val="10008"/>
                  </a:ext>
                </a:extLst>
              </a:tr>
              <a:tr h="0">
                <a:tc>
                  <a:txBody>
                    <a:bodyPr/>
                    <a:lstStyle/>
                    <a:p>
                      <a:r>
                        <a:rPr lang="en-US" sz="1400" kern="1200" dirty="0">
                          <a:solidFill>
                            <a:schemeClr val="dk1"/>
                          </a:solidFill>
                          <a:latin typeface="+mn-lt"/>
                          <a:ea typeface="+mn-ea"/>
                          <a:cs typeface="+mn-cs"/>
                        </a:rPr>
                        <a:t>11-24-601</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EMLSR FTM operation</a:t>
                      </a:r>
                    </a:p>
                  </a:txBody>
                  <a:tcPr marT="45712" marB="45712"/>
                </a:tc>
                <a:tc>
                  <a:txBody>
                    <a:bodyPr/>
                    <a:lstStyle/>
                    <a:p>
                      <a:r>
                        <a:rPr lang="en-US" sz="1400" kern="1200" dirty="0">
                          <a:solidFill>
                            <a:schemeClr val="dk1"/>
                          </a:solidFill>
                          <a:latin typeface="+mn-lt"/>
                          <a:ea typeface="+mn-ea"/>
                          <a:cs typeface="+mn-cs"/>
                        </a:rPr>
                        <a:t>CR </a:t>
                      </a:r>
                      <a:r>
                        <a:rPr lang="en-US" sz="1400" kern="1200" dirty="0">
                          <a:solidFill>
                            <a:schemeClr val="dk1"/>
                          </a:solidFill>
                          <a:highlight>
                            <a:srgbClr val="FFFF00"/>
                          </a:highlight>
                          <a:latin typeface="+mn-lt"/>
                          <a:ea typeface="+mn-ea"/>
                          <a:cs typeface="+mn-cs"/>
                        </a:rPr>
                        <a:t>(2)</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3281966889"/>
                  </a:ext>
                </a:extLst>
              </a:tr>
              <a:tr h="0">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369369368"/>
                  </a:ext>
                </a:extLst>
              </a:tr>
              <a:tr h="0">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extLst>
                  <a:ext uri="{0D108BD9-81ED-4DB2-BD59-A6C34878D82A}">
                    <a16:rowId xmlns:a16="http://schemas.microsoft.com/office/drawing/2014/main" val="3408709058"/>
                  </a:ext>
                </a:extLst>
              </a:tr>
              <a:tr h="0">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151835348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April 2024</a:t>
            </a:r>
            <a:endParaRPr lang="en-GB" dirty="0"/>
          </a:p>
        </p:txBody>
      </p:sp>
    </p:spTree>
    <p:extLst>
      <p:ext uri="{BB962C8B-B14F-4D97-AF65-F5344CB8AC3E}">
        <p14:creationId xmlns:p14="http://schemas.microsoft.com/office/powerpoint/2010/main" val="36855031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352" y="685801"/>
            <a:ext cx="11665296" cy="507455"/>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335360" y="1412776"/>
            <a:ext cx="11593288" cy="4475807"/>
          </a:xfrm>
        </p:spPr>
        <p:txBody>
          <a:bodyPr/>
          <a:lstStyle/>
          <a:p>
            <a:pPr marL="0" indent="0"/>
            <a:r>
              <a:rPr lang="en-US" sz="2000" dirty="0"/>
              <a:t>Registration for the March IEEE 802 wireless plenary session:</a:t>
            </a:r>
            <a:endParaRPr lang="en-US" sz="2000" b="0" dirty="0"/>
          </a:p>
          <a:p>
            <a:pPr>
              <a:buFont typeface="Arial" panose="020B0604020202020204" pitchFamily="34" charset="0"/>
              <a:buChar char="•"/>
            </a:pPr>
            <a:r>
              <a:rPr lang="en-US" sz="2000" b="0" dirty="0"/>
              <a:t>This meeting is part of the March IEEE 802 plenary session</a:t>
            </a:r>
          </a:p>
          <a:p>
            <a:pPr>
              <a:buFont typeface="Arial" panose="020B0604020202020204" pitchFamily="34" charset="0"/>
              <a:buChar char="•"/>
            </a:pPr>
            <a:r>
              <a:rPr lang="en-US" sz="2000" b="0" dirty="0"/>
              <a:t>You must pay the registration fee whether attending in-person or remotely</a:t>
            </a:r>
          </a:p>
          <a:p>
            <a:pPr>
              <a:buFont typeface="Arial" panose="020B0604020202020204" pitchFamily="34" charset="0"/>
              <a:buChar char="•"/>
            </a:pPr>
            <a:r>
              <a:rPr lang="en-US" sz="2000" b="0" dirty="0"/>
              <a:t>If you have not already done so, you can register here: </a:t>
            </a:r>
            <a:r>
              <a:rPr lang="en-US" sz="2000" b="0" dirty="0">
                <a:hlinkClick r:id="rId2"/>
              </a:rPr>
              <a:t>https://cvent.me/PE85XZ</a:t>
            </a:r>
            <a:r>
              <a:rPr lang="en-US" sz="2000" b="0" dirty="0"/>
              <a:t> </a:t>
            </a:r>
          </a:p>
          <a:p>
            <a:pPr>
              <a:buFont typeface="Arial" panose="020B0604020202020204" pitchFamily="34" charset="0"/>
              <a:buChar char="•"/>
            </a:pPr>
            <a:r>
              <a:rPr lang="en-US" sz="2000" b="0" dirty="0"/>
              <a:t>If you do not intend to register for this session you must leave this meeting and, if you have logged attendance on IMAT, email the 802.11 chair or vice chairs to have your attendance cancelled</a:t>
            </a:r>
          </a:p>
          <a:p>
            <a:pPr marL="457200" indent="-457200"/>
            <a:endParaRPr lang="en-US" altLang="en-US" sz="2000" dirty="0"/>
          </a:p>
          <a:p>
            <a:pPr marL="0" indent="0"/>
            <a:r>
              <a:rPr lang="en-US" altLang="en-US" sz="2000" dirty="0"/>
              <a:t>Logging Attendance:</a:t>
            </a:r>
            <a:endParaRPr lang="en-US" altLang="en-US" sz="2000" dirty="0">
              <a:hlinkClick r:id="rId3"/>
            </a:endParaRPr>
          </a:p>
          <a:p>
            <a:pPr>
              <a:buFont typeface="Arial" panose="020B0604020202020204" pitchFamily="34" charset="0"/>
              <a:buChar char="•"/>
            </a:pPr>
            <a:r>
              <a:rPr lang="en-US" altLang="en-US" sz="2000" b="0" dirty="0"/>
              <a:t>Please register by logging to IMAT and register your attendance at </a:t>
            </a:r>
            <a:r>
              <a:rPr lang="en-US" sz="2000" b="0" dirty="0">
                <a:hlinkClick r:id="rId4"/>
              </a:rPr>
              <a:t>attendance</a:t>
            </a:r>
            <a:endParaRPr lang="en-US" sz="2000" b="0" dirty="0"/>
          </a:p>
          <a:p>
            <a:pPr>
              <a:buFont typeface="Arial" panose="020B0604020202020204" pitchFamily="34" charset="0"/>
              <a:buChar char="•"/>
            </a:pPr>
            <a:r>
              <a:rPr lang="en-US" altLang="en-US" sz="2000" b="0" dirty="0"/>
              <a:t>Attendees are required to register their attendance.</a:t>
            </a:r>
          </a:p>
          <a:p>
            <a:pPr>
              <a:buFont typeface="Arial" panose="020B0604020202020204" pitchFamily="34" charset="0"/>
              <a:buChar char="•"/>
            </a:pPr>
            <a:r>
              <a:rPr lang="en-US" altLang="en-US" sz="2000" b="0" dirty="0"/>
              <a:t>For </a:t>
            </a:r>
            <a:r>
              <a:rPr lang="en-US" altLang="en-US" sz="2000" b="0" dirty="0" err="1"/>
              <a:t>Webex</a:t>
            </a:r>
            <a:r>
              <a:rPr lang="en-US" altLang="en-US" sz="2000" b="0" dirty="0"/>
              <a:t> call use the following designation: [V/NV] First Last (Affiliation)</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2024</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F83E7-3A0B-4238-818F-C4D271BAEAA3}"/>
              </a:ext>
            </a:extLst>
          </p:cNvPr>
          <p:cNvSpPr>
            <a:spLocks noGrp="1"/>
          </p:cNvSpPr>
          <p:nvPr>
            <p:ph type="title"/>
          </p:nvPr>
        </p:nvSpPr>
        <p:spPr>
          <a:xfrm>
            <a:off x="914401" y="685802"/>
            <a:ext cx="10361084" cy="366606"/>
          </a:xfrm>
        </p:spPr>
        <p:txBody>
          <a:bodyPr/>
          <a:lstStyle/>
          <a:p>
            <a:r>
              <a:rPr lang="en-US" dirty="0" err="1"/>
              <a:t>TGbk</a:t>
            </a:r>
            <a:r>
              <a:rPr lang="en-US" dirty="0"/>
              <a:t> Projected Timeline (previously)</a:t>
            </a:r>
          </a:p>
        </p:txBody>
      </p:sp>
      <p:sp>
        <p:nvSpPr>
          <p:cNvPr id="4" name="Slide Number Placeholder 3">
            <a:extLst>
              <a:ext uri="{FF2B5EF4-FFF2-40B4-BE49-F238E27FC236}">
                <a16:creationId xmlns:a16="http://schemas.microsoft.com/office/drawing/2014/main" id="{8DAA37FE-39E6-40C2-9771-486289537624}"/>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E0992612-7DBB-47B1-B68C-ED1BCC0650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25B61A1-8673-4A65-B4BE-D1B85DA04E5B}"/>
              </a:ext>
            </a:extLst>
          </p:cNvPr>
          <p:cNvSpPr>
            <a:spLocks noGrp="1"/>
          </p:cNvSpPr>
          <p:nvPr>
            <p:ph type="dt" idx="15"/>
          </p:nvPr>
        </p:nvSpPr>
        <p:spPr/>
        <p:txBody>
          <a:bodyPr/>
          <a:lstStyle/>
          <a:p>
            <a:r>
              <a:rPr lang="en-US"/>
              <a:t>April 2024</a:t>
            </a:r>
            <a:endParaRPr lang="en-GB" dirty="0"/>
          </a:p>
        </p:txBody>
      </p:sp>
      <p:sp>
        <p:nvSpPr>
          <p:cNvPr id="3" name="Rectangle 2">
            <a:extLst>
              <a:ext uri="{FF2B5EF4-FFF2-40B4-BE49-F238E27FC236}">
                <a16:creationId xmlns:a16="http://schemas.microsoft.com/office/drawing/2014/main" id="{B35EF855-DA72-576E-0DFC-4AF2E178E273}"/>
              </a:ext>
            </a:extLst>
          </p:cNvPr>
          <p:cNvSpPr>
            <a:spLocks noChangeArrowheads="1"/>
          </p:cNvSpPr>
          <p:nvPr/>
        </p:nvSpPr>
        <p:spPr bwMode="auto">
          <a:xfrm>
            <a:off x="873969" y="1700807"/>
            <a:ext cx="10285409" cy="4169797"/>
          </a:xfrm>
          <a:prstGeom prst="rect">
            <a:avLst/>
          </a:prstGeom>
          <a:noFill/>
          <a:ln w="25400"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1800" b="0" i="0" u="none" strike="noStrike" kern="0" cap="none" spc="0" normalizeH="0" baseline="0" noProof="0">
              <a:ln>
                <a:noFill/>
              </a:ln>
              <a:solidFill>
                <a:srgbClr val="000000"/>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
        <p:nvSpPr>
          <p:cNvPr id="8" name="Rectangle 7">
            <a:extLst>
              <a:ext uri="{FF2B5EF4-FFF2-40B4-BE49-F238E27FC236}">
                <a16:creationId xmlns:a16="http://schemas.microsoft.com/office/drawing/2014/main" id="{590DE2D2-B929-A3D9-DCCA-042F8A735E83}"/>
              </a:ext>
            </a:extLst>
          </p:cNvPr>
          <p:cNvSpPr>
            <a:spLocks noChangeArrowheads="1"/>
          </p:cNvSpPr>
          <p:nvPr/>
        </p:nvSpPr>
        <p:spPr bwMode="auto">
          <a:xfrm>
            <a:off x="7295142" y="1700808"/>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Q2 2024</a:t>
            </a:r>
          </a:p>
        </p:txBody>
      </p:sp>
      <p:sp>
        <p:nvSpPr>
          <p:cNvPr id="9" name="Rectangle 8">
            <a:extLst>
              <a:ext uri="{FF2B5EF4-FFF2-40B4-BE49-F238E27FC236}">
                <a16:creationId xmlns:a16="http://schemas.microsoft.com/office/drawing/2014/main" id="{AAEB89CE-A539-831C-C499-61A3A9BA622E}"/>
              </a:ext>
            </a:extLst>
          </p:cNvPr>
          <p:cNvSpPr>
            <a:spLocks noChangeArrowheads="1"/>
          </p:cNvSpPr>
          <p:nvPr/>
        </p:nvSpPr>
        <p:spPr bwMode="auto">
          <a:xfrm>
            <a:off x="6029648" y="1694141"/>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2024</a:t>
            </a:r>
          </a:p>
        </p:txBody>
      </p:sp>
      <p:sp>
        <p:nvSpPr>
          <p:cNvPr id="10" name="Rectangle 9">
            <a:extLst>
              <a:ext uri="{FF2B5EF4-FFF2-40B4-BE49-F238E27FC236}">
                <a16:creationId xmlns:a16="http://schemas.microsoft.com/office/drawing/2014/main" id="{52CCEDC9-AF1A-2744-A58C-A51A8132CFD3}"/>
              </a:ext>
            </a:extLst>
          </p:cNvPr>
          <p:cNvSpPr>
            <a:spLocks noChangeArrowheads="1"/>
          </p:cNvSpPr>
          <p:nvPr/>
        </p:nvSpPr>
        <p:spPr bwMode="auto">
          <a:xfrm>
            <a:off x="3491541" y="1694141"/>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2023</a:t>
            </a:r>
          </a:p>
        </p:txBody>
      </p:sp>
      <p:sp>
        <p:nvSpPr>
          <p:cNvPr id="11" name="Rectangle 10">
            <a:extLst>
              <a:ext uri="{FF2B5EF4-FFF2-40B4-BE49-F238E27FC236}">
                <a16:creationId xmlns:a16="http://schemas.microsoft.com/office/drawing/2014/main" id="{393100F3-DB67-A234-D869-051CE120FC0A}"/>
              </a:ext>
            </a:extLst>
          </p:cNvPr>
          <p:cNvSpPr>
            <a:spLocks noChangeArrowheads="1"/>
          </p:cNvSpPr>
          <p:nvPr/>
        </p:nvSpPr>
        <p:spPr bwMode="auto">
          <a:xfrm>
            <a:off x="2118974" y="1694140"/>
            <a:ext cx="1372566"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Q2 2023</a:t>
            </a:r>
          </a:p>
        </p:txBody>
      </p:sp>
      <p:sp>
        <p:nvSpPr>
          <p:cNvPr id="12" name="Rectangle 11">
            <a:extLst>
              <a:ext uri="{FF2B5EF4-FFF2-40B4-BE49-F238E27FC236}">
                <a16:creationId xmlns:a16="http://schemas.microsoft.com/office/drawing/2014/main" id="{92D37167-5F2A-F8D9-C366-8C0EE0BC5C03}"/>
              </a:ext>
            </a:extLst>
          </p:cNvPr>
          <p:cNvSpPr>
            <a:spLocks noChangeArrowheads="1"/>
          </p:cNvSpPr>
          <p:nvPr/>
        </p:nvSpPr>
        <p:spPr bwMode="auto">
          <a:xfrm>
            <a:off x="903597" y="1694140"/>
            <a:ext cx="1215378"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2023</a:t>
            </a:r>
          </a:p>
        </p:txBody>
      </p:sp>
      <p:sp>
        <p:nvSpPr>
          <p:cNvPr id="13" name="Rectangle 12">
            <a:extLst>
              <a:ext uri="{FF2B5EF4-FFF2-40B4-BE49-F238E27FC236}">
                <a16:creationId xmlns:a16="http://schemas.microsoft.com/office/drawing/2014/main" id="{11908B82-46DC-48CE-056D-06B922C227DB}"/>
              </a:ext>
            </a:extLst>
          </p:cNvPr>
          <p:cNvSpPr>
            <a:spLocks noChangeArrowheads="1"/>
          </p:cNvSpPr>
          <p:nvPr/>
        </p:nvSpPr>
        <p:spPr bwMode="auto">
          <a:xfrm>
            <a:off x="4755255" y="1694140"/>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2023</a:t>
            </a:r>
          </a:p>
        </p:txBody>
      </p:sp>
      <p:sp>
        <p:nvSpPr>
          <p:cNvPr id="14" name="Rectangle 13">
            <a:extLst>
              <a:ext uri="{FF2B5EF4-FFF2-40B4-BE49-F238E27FC236}">
                <a16:creationId xmlns:a16="http://schemas.microsoft.com/office/drawing/2014/main" id="{F1A7E2BD-48DF-F8D8-2295-DA5029A22D5E}"/>
              </a:ext>
            </a:extLst>
          </p:cNvPr>
          <p:cNvSpPr>
            <a:spLocks noChangeArrowheads="1"/>
          </p:cNvSpPr>
          <p:nvPr/>
        </p:nvSpPr>
        <p:spPr bwMode="auto">
          <a:xfrm>
            <a:off x="8588220" y="1700808"/>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2024</a:t>
            </a:r>
          </a:p>
        </p:txBody>
      </p:sp>
      <p:sp>
        <p:nvSpPr>
          <p:cNvPr id="24" name="Line 15">
            <a:extLst>
              <a:ext uri="{FF2B5EF4-FFF2-40B4-BE49-F238E27FC236}">
                <a16:creationId xmlns:a16="http://schemas.microsoft.com/office/drawing/2014/main" id="{7CF910CB-6231-089E-1BCA-6DD466928CAC}"/>
              </a:ext>
            </a:extLst>
          </p:cNvPr>
          <p:cNvSpPr>
            <a:spLocks noChangeShapeType="1"/>
          </p:cNvSpPr>
          <p:nvPr/>
        </p:nvSpPr>
        <p:spPr bwMode="auto">
          <a:xfrm flipH="1">
            <a:off x="7386718" y="1728155"/>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6" name="Line 14">
            <a:extLst>
              <a:ext uri="{FF2B5EF4-FFF2-40B4-BE49-F238E27FC236}">
                <a16:creationId xmlns:a16="http://schemas.microsoft.com/office/drawing/2014/main" id="{959E0FD8-604C-681E-5960-8784CF4CAE9E}"/>
              </a:ext>
            </a:extLst>
          </p:cNvPr>
          <p:cNvSpPr>
            <a:spLocks noChangeShapeType="1"/>
          </p:cNvSpPr>
          <p:nvPr/>
        </p:nvSpPr>
        <p:spPr bwMode="auto">
          <a:xfrm flipH="1">
            <a:off x="4796263" y="1728155"/>
            <a:ext cx="7937"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7" name="Line 10">
            <a:extLst>
              <a:ext uri="{FF2B5EF4-FFF2-40B4-BE49-F238E27FC236}">
                <a16:creationId xmlns:a16="http://schemas.microsoft.com/office/drawing/2014/main" id="{F89E2DDE-8ACD-3FED-CF0F-6DB75B96C650}"/>
              </a:ext>
            </a:extLst>
          </p:cNvPr>
          <p:cNvSpPr>
            <a:spLocks noChangeShapeType="1"/>
          </p:cNvSpPr>
          <p:nvPr/>
        </p:nvSpPr>
        <p:spPr bwMode="auto">
          <a:xfrm>
            <a:off x="2122896" y="1728155"/>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8" name="Line 11">
            <a:extLst>
              <a:ext uri="{FF2B5EF4-FFF2-40B4-BE49-F238E27FC236}">
                <a16:creationId xmlns:a16="http://schemas.microsoft.com/office/drawing/2014/main" id="{639E277B-95ED-9E3B-A7B2-72214D0D2DD6}"/>
              </a:ext>
            </a:extLst>
          </p:cNvPr>
          <p:cNvSpPr>
            <a:spLocks noChangeShapeType="1"/>
          </p:cNvSpPr>
          <p:nvPr/>
        </p:nvSpPr>
        <p:spPr bwMode="auto">
          <a:xfrm>
            <a:off x="3491210" y="1728155"/>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9" name="Line 15">
            <a:extLst>
              <a:ext uri="{FF2B5EF4-FFF2-40B4-BE49-F238E27FC236}">
                <a16:creationId xmlns:a16="http://schemas.microsoft.com/office/drawing/2014/main" id="{2F725920-71A3-D2D7-622F-BCFB710C5DB1}"/>
              </a:ext>
            </a:extLst>
          </p:cNvPr>
          <p:cNvSpPr>
            <a:spLocks noChangeShapeType="1"/>
          </p:cNvSpPr>
          <p:nvPr/>
        </p:nvSpPr>
        <p:spPr bwMode="auto">
          <a:xfrm>
            <a:off x="6055001" y="1728155"/>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0" name="Line 15">
            <a:extLst>
              <a:ext uri="{FF2B5EF4-FFF2-40B4-BE49-F238E27FC236}">
                <a16:creationId xmlns:a16="http://schemas.microsoft.com/office/drawing/2014/main" id="{A926A33B-8DAE-1859-B396-0B57B9B3CB58}"/>
              </a:ext>
            </a:extLst>
          </p:cNvPr>
          <p:cNvSpPr>
            <a:spLocks noChangeShapeType="1"/>
          </p:cNvSpPr>
          <p:nvPr/>
        </p:nvSpPr>
        <p:spPr bwMode="auto">
          <a:xfrm flipH="1">
            <a:off x="8622878" y="1694141"/>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1" name="Rectangle 30">
            <a:extLst>
              <a:ext uri="{FF2B5EF4-FFF2-40B4-BE49-F238E27FC236}">
                <a16:creationId xmlns:a16="http://schemas.microsoft.com/office/drawing/2014/main" id="{3A3A0B94-1D55-E0CF-18E6-2689CCB13BBB}"/>
              </a:ext>
            </a:extLst>
          </p:cNvPr>
          <p:cNvSpPr>
            <a:spLocks noChangeArrowheads="1"/>
          </p:cNvSpPr>
          <p:nvPr/>
        </p:nvSpPr>
        <p:spPr bwMode="auto">
          <a:xfrm>
            <a:off x="9884353" y="1683662"/>
            <a:ext cx="1304652" cy="389474"/>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2024</a:t>
            </a:r>
          </a:p>
        </p:txBody>
      </p:sp>
      <p:sp>
        <p:nvSpPr>
          <p:cNvPr id="41" name="Line 15">
            <a:extLst>
              <a:ext uri="{FF2B5EF4-FFF2-40B4-BE49-F238E27FC236}">
                <a16:creationId xmlns:a16="http://schemas.microsoft.com/office/drawing/2014/main" id="{053822A8-72CF-97E5-2EF1-BB5F76DE75A2}"/>
              </a:ext>
            </a:extLst>
          </p:cNvPr>
          <p:cNvSpPr>
            <a:spLocks noChangeShapeType="1"/>
          </p:cNvSpPr>
          <p:nvPr/>
        </p:nvSpPr>
        <p:spPr bwMode="auto">
          <a:xfrm flipH="1">
            <a:off x="9919011" y="1676995"/>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FFFF"/>
              </a:solidFill>
              <a:effectLst/>
              <a:uLnTx/>
              <a:uFillTx/>
            </a:endParaRPr>
          </a:p>
        </p:txBody>
      </p:sp>
      <p:sp>
        <p:nvSpPr>
          <p:cNvPr id="42" name="Text Box 26">
            <a:extLst>
              <a:ext uri="{FF2B5EF4-FFF2-40B4-BE49-F238E27FC236}">
                <a16:creationId xmlns:a16="http://schemas.microsoft.com/office/drawing/2014/main" id="{F26C83E6-9B8E-0A9C-7F87-FF8F3BA9EFCD}"/>
              </a:ext>
            </a:extLst>
          </p:cNvPr>
          <p:cNvSpPr txBox="1">
            <a:spLocks noChangeArrowheads="1"/>
          </p:cNvSpPr>
          <p:nvPr/>
        </p:nvSpPr>
        <p:spPr bwMode="auto">
          <a:xfrm flipH="1">
            <a:off x="803899" y="2361161"/>
            <a:ext cx="865662"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Formation</a:t>
            </a:r>
          </a:p>
        </p:txBody>
      </p:sp>
      <p:sp>
        <p:nvSpPr>
          <p:cNvPr id="44" name="Isosceles Triangle 43">
            <a:extLst>
              <a:ext uri="{FF2B5EF4-FFF2-40B4-BE49-F238E27FC236}">
                <a16:creationId xmlns:a16="http://schemas.microsoft.com/office/drawing/2014/main" id="{000650BE-08FB-CB96-BC5D-989DEC23D1D4}"/>
              </a:ext>
            </a:extLst>
          </p:cNvPr>
          <p:cNvSpPr>
            <a:spLocks noChangeArrowheads="1"/>
          </p:cNvSpPr>
          <p:nvPr/>
        </p:nvSpPr>
        <p:spPr bwMode="auto">
          <a:xfrm flipH="1">
            <a:off x="992268" y="2170682"/>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67" name="Rectangle 66">
            <a:extLst>
              <a:ext uri="{FF2B5EF4-FFF2-40B4-BE49-F238E27FC236}">
                <a16:creationId xmlns:a16="http://schemas.microsoft.com/office/drawing/2014/main" id="{52E743BA-E8AE-C177-7159-C87179743B5F}"/>
              </a:ext>
            </a:extLst>
          </p:cNvPr>
          <p:cNvSpPr/>
          <p:nvPr/>
        </p:nvSpPr>
        <p:spPr>
          <a:xfrm>
            <a:off x="1030624" y="3060111"/>
            <a:ext cx="1111020" cy="173402"/>
          </a:xfrm>
          <a:prstGeom prst="rect">
            <a:avLst/>
          </a:prstGeom>
          <a:gradFill flip="none" rotWithShape="1">
            <a:gsLst>
              <a:gs pos="0">
                <a:schemeClr val="accent1">
                  <a:lumMod val="5000"/>
                  <a:lumOff val="95000"/>
                </a:schemeClr>
              </a:gs>
              <a:gs pos="0">
                <a:schemeClr val="accent1"/>
              </a:gs>
              <a:gs pos="100000">
                <a:srgbClr val="FFFF00"/>
              </a:gs>
              <a:gs pos="99000">
                <a:schemeClr val="accent1"/>
              </a:gs>
              <a:gs pos="100000">
                <a:srgbClr val="FFFF00"/>
              </a:gs>
            </a:gsLst>
            <a:lin ang="0" scaled="1"/>
            <a:tileRect/>
          </a:gradFill>
          <a:ln w="9525" cap="flat" cmpd="sng" algn="ctr">
            <a:solidFill>
              <a:srgbClr val="000000"/>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Times New Roman"/>
                <a:ea typeface="MS Gothic"/>
                <a:cs typeface="+mn-cs"/>
              </a:rPr>
              <a:t>Framework</a:t>
            </a:r>
          </a:p>
        </p:txBody>
      </p:sp>
      <p:sp>
        <p:nvSpPr>
          <p:cNvPr id="68" name="Isosceles Triangle 67">
            <a:extLst>
              <a:ext uri="{FF2B5EF4-FFF2-40B4-BE49-F238E27FC236}">
                <a16:creationId xmlns:a16="http://schemas.microsoft.com/office/drawing/2014/main" id="{35CE6954-FDCC-5374-FCDA-B4104816996E}"/>
              </a:ext>
            </a:extLst>
          </p:cNvPr>
          <p:cNvSpPr>
            <a:spLocks noChangeArrowheads="1"/>
          </p:cNvSpPr>
          <p:nvPr/>
        </p:nvSpPr>
        <p:spPr bwMode="auto">
          <a:xfrm flipH="1">
            <a:off x="2018875" y="2197731"/>
            <a:ext cx="216000" cy="180000"/>
          </a:xfrm>
          <a:prstGeom prst="triangle">
            <a:avLst>
              <a:gd name="adj" fmla="val 50000"/>
            </a:avLst>
          </a:prstGeom>
          <a:solidFill>
            <a:schemeClr val="accent1"/>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69" name="Text Box 26">
            <a:extLst>
              <a:ext uri="{FF2B5EF4-FFF2-40B4-BE49-F238E27FC236}">
                <a16:creationId xmlns:a16="http://schemas.microsoft.com/office/drawing/2014/main" id="{BEDE620C-94EC-4F5F-964C-C55943428387}"/>
              </a:ext>
            </a:extLst>
          </p:cNvPr>
          <p:cNvSpPr txBox="1">
            <a:spLocks noChangeArrowheads="1"/>
          </p:cNvSpPr>
          <p:nvPr/>
        </p:nvSpPr>
        <p:spPr bwMode="auto">
          <a:xfrm flipH="1">
            <a:off x="1601364" y="2361161"/>
            <a:ext cx="1256193" cy="544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Framework completion</a:t>
            </a:r>
          </a:p>
          <a:p>
            <a:pPr algn="ctr"/>
            <a:r>
              <a:rPr lang="en-US" altLang="en-US" sz="1000" dirty="0">
                <a:latin typeface="Arial" panose="020B0604020202020204" pitchFamily="34" charset="0"/>
                <a:cs typeface="Arial" panose="020B0604020202020204" pitchFamily="34" charset="0"/>
              </a:rPr>
              <a:t>05/23</a:t>
            </a:r>
          </a:p>
        </p:txBody>
      </p:sp>
      <p:sp>
        <p:nvSpPr>
          <p:cNvPr id="70" name="Rectangle 69">
            <a:extLst>
              <a:ext uri="{FF2B5EF4-FFF2-40B4-BE49-F238E27FC236}">
                <a16:creationId xmlns:a16="http://schemas.microsoft.com/office/drawing/2014/main" id="{013418C8-0519-12D6-514D-5108F7D6D136}"/>
              </a:ext>
            </a:extLst>
          </p:cNvPr>
          <p:cNvSpPr/>
          <p:nvPr/>
        </p:nvSpPr>
        <p:spPr>
          <a:xfrm>
            <a:off x="2133167" y="3298940"/>
            <a:ext cx="8961120" cy="266858"/>
          </a:xfrm>
          <a:prstGeom prst="rect">
            <a:avLst/>
          </a:prstGeom>
          <a:gradFill flip="none" rotWithShape="1">
            <a:gsLst>
              <a:gs pos="0">
                <a:schemeClr val="accent1">
                  <a:lumMod val="5000"/>
                  <a:lumOff val="95000"/>
                </a:schemeClr>
              </a:gs>
              <a:gs pos="0">
                <a:schemeClr val="accent1"/>
              </a:gs>
              <a:gs pos="100000">
                <a:srgbClr val="FFFF00"/>
              </a:gs>
              <a:gs pos="40000">
                <a:schemeClr val="accent1"/>
              </a:gs>
              <a:gs pos="50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802.11bk amendment text development</a:t>
            </a:r>
          </a:p>
        </p:txBody>
      </p:sp>
      <p:cxnSp>
        <p:nvCxnSpPr>
          <p:cNvPr id="71" name="Straight Connector 70">
            <a:extLst>
              <a:ext uri="{FF2B5EF4-FFF2-40B4-BE49-F238E27FC236}">
                <a16:creationId xmlns:a16="http://schemas.microsoft.com/office/drawing/2014/main" id="{AC1612A4-07EB-1F0A-D76D-C9BD05850E7F}"/>
              </a:ext>
            </a:extLst>
          </p:cNvPr>
          <p:cNvCxnSpPr>
            <a:cxnSpLocks/>
          </p:cNvCxnSpPr>
          <p:nvPr/>
        </p:nvCxnSpPr>
        <p:spPr bwMode="auto">
          <a:xfrm flipV="1">
            <a:off x="1029481" y="3249993"/>
            <a:ext cx="109728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2" name="Isosceles Triangle 71">
            <a:extLst>
              <a:ext uri="{FF2B5EF4-FFF2-40B4-BE49-F238E27FC236}">
                <a16:creationId xmlns:a16="http://schemas.microsoft.com/office/drawing/2014/main" id="{26A92764-F114-9E79-FAEC-12F7F3BA950B}"/>
              </a:ext>
            </a:extLst>
          </p:cNvPr>
          <p:cNvSpPr>
            <a:spLocks noChangeArrowheads="1"/>
          </p:cNvSpPr>
          <p:nvPr/>
        </p:nvSpPr>
        <p:spPr bwMode="auto">
          <a:xfrm>
            <a:off x="5935888" y="2181161"/>
            <a:ext cx="216000" cy="180000"/>
          </a:xfrm>
          <a:prstGeom prst="triangle">
            <a:avLst>
              <a:gd name="adj" fmla="val 50000"/>
            </a:avLst>
          </a:prstGeom>
          <a:solidFill>
            <a:schemeClr val="accent1"/>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73" name="Text Box 26">
            <a:extLst>
              <a:ext uri="{FF2B5EF4-FFF2-40B4-BE49-F238E27FC236}">
                <a16:creationId xmlns:a16="http://schemas.microsoft.com/office/drawing/2014/main" id="{2E5EF2A9-C6DB-4D2C-54D0-C5C3AA82E8B6}"/>
              </a:ext>
            </a:extLst>
          </p:cNvPr>
          <p:cNvSpPr txBox="1">
            <a:spLocks noChangeArrowheads="1"/>
          </p:cNvSpPr>
          <p:nvPr/>
        </p:nvSpPr>
        <p:spPr bwMode="auto">
          <a:xfrm flipH="1">
            <a:off x="5682632" y="2361161"/>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Initial WG ballot</a:t>
            </a:r>
          </a:p>
        </p:txBody>
      </p:sp>
      <p:grpSp>
        <p:nvGrpSpPr>
          <p:cNvPr id="19" name="Group 18">
            <a:extLst>
              <a:ext uri="{FF2B5EF4-FFF2-40B4-BE49-F238E27FC236}">
                <a16:creationId xmlns:a16="http://schemas.microsoft.com/office/drawing/2014/main" id="{E7BA46E3-5383-EB29-BEA4-05B6B9822161}"/>
              </a:ext>
            </a:extLst>
          </p:cNvPr>
          <p:cNvGrpSpPr/>
          <p:nvPr/>
        </p:nvGrpSpPr>
        <p:grpSpPr>
          <a:xfrm>
            <a:off x="6456040" y="2196364"/>
            <a:ext cx="846911" cy="583719"/>
            <a:chOff x="7321734" y="2168072"/>
            <a:chExt cx="846911" cy="583719"/>
          </a:xfrm>
        </p:grpSpPr>
        <p:sp>
          <p:nvSpPr>
            <p:cNvPr id="74" name="Isosceles Triangle 73">
              <a:extLst>
                <a:ext uri="{FF2B5EF4-FFF2-40B4-BE49-F238E27FC236}">
                  <a16:creationId xmlns:a16="http://schemas.microsoft.com/office/drawing/2014/main" id="{7EBE38FB-862D-F7EA-9496-BC4C3964FD4D}"/>
                </a:ext>
              </a:extLst>
            </p:cNvPr>
            <p:cNvSpPr>
              <a:spLocks noChangeArrowheads="1"/>
            </p:cNvSpPr>
            <p:nvPr/>
          </p:nvSpPr>
          <p:spPr bwMode="auto">
            <a:xfrm flipH="1">
              <a:off x="7635960" y="2168072"/>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75" name="Text Box 26">
              <a:extLst>
                <a:ext uri="{FF2B5EF4-FFF2-40B4-BE49-F238E27FC236}">
                  <a16:creationId xmlns:a16="http://schemas.microsoft.com/office/drawing/2014/main" id="{3365A062-102D-1834-A813-C4D3B9BF37FF}"/>
                </a:ext>
              </a:extLst>
            </p:cNvPr>
            <p:cNvSpPr txBox="1">
              <a:spLocks noChangeArrowheads="1"/>
            </p:cNvSpPr>
            <p:nvPr/>
          </p:nvSpPr>
          <p:spPr bwMode="auto">
            <a:xfrm flipH="1">
              <a:off x="7321734" y="2361161"/>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Recirc 03/24</a:t>
              </a:r>
            </a:p>
          </p:txBody>
        </p:sp>
      </p:grpSp>
      <p:cxnSp>
        <p:nvCxnSpPr>
          <p:cNvPr id="78" name="Straight Connector 77">
            <a:extLst>
              <a:ext uri="{FF2B5EF4-FFF2-40B4-BE49-F238E27FC236}">
                <a16:creationId xmlns:a16="http://schemas.microsoft.com/office/drawing/2014/main" id="{2EE50FFE-09D5-3FE8-6FED-726676D84E30}"/>
              </a:ext>
            </a:extLst>
          </p:cNvPr>
          <p:cNvCxnSpPr>
            <a:cxnSpLocks/>
          </p:cNvCxnSpPr>
          <p:nvPr/>
        </p:nvCxnSpPr>
        <p:spPr bwMode="auto">
          <a:xfrm flipV="1">
            <a:off x="2141712" y="3602578"/>
            <a:ext cx="393192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9" name="Isosceles Triangle 78">
            <a:extLst>
              <a:ext uri="{FF2B5EF4-FFF2-40B4-BE49-F238E27FC236}">
                <a16:creationId xmlns:a16="http://schemas.microsoft.com/office/drawing/2014/main" id="{8DA98FE8-5D6A-B524-B5CE-D9E378910FF6}"/>
              </a:ext>
            </a:extLst>
          </p:cNvPr>
          <p:cNvSpPr>
            <a:spLocks noChangeArrowheads="1"/>
          </p:cNvSpPr>
          <p:nvPr/>
        </p:nvSpPr>
        <p:spPr bwMode="auto">
          <a:xfrm flipH="1">
            <a:off x="10467485" y="2168072"/>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80" name="Text Box 26">
            <a:extLst>
              <a:ext uri="{FF2B5EF4-FFF2-40B4-BE49-F238E27FC236}">
                <a16:creationId xmlns:a16="http://schemas.microsoft.com/office/drawing/2014/main" id="{D686F88D-8CFD-F2F8-8FF0-30AC7A7B6D76}"/>
              </a:ext>
            </a:extLst>
          </p:cNvPr>
          <p:cNvSpPr txBox="1">
            <a:spLocks noChangeArrowheads="1"/>
          </p:cNvSpPr>
          <p:nvPr/>
        </p:nvSpPr>
        <p:spPr bwMode="auto">
          <a:xfrm flipH="1">
            <a:off x="10214229" y="2361161"/>
            <a:ext cx="846911"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Final SA</a:t>
            </a:r>
          </a:p>
        </p:txBody>
      </p:sp>
      <p:sp>
        <p:nvSpPr>
          <p:cNvPr id="7" name="Rectangle 6">
            <a:extLst>
              <a:ext uri="{FF2B5EF4-FFF2-40B4-BE49-F238E27FC236}">
                <a16:creationId xmlns:a16="http://schemas.microsoft.com/office/drawing/2014/main" id="{ED43BC3B-76A3-7EC9-8880-D99BCC601081}"/>
              </a:ext>
            </a:extLst>
          </p:cNvPr>
          <p:cNvSpPr/>
          <p:nvPr/>
        </p:nvSpPr>
        <p:spPr>
          <a:xfrm>
            <a:off x="6055001" y="3810213"/>
            <a:ext cx="822960" cy="266859"/>
          </a:xfrm>
          <a:prstGeom prst="rect">
            <a:avLst/>
          </a:prstGeom>
          <a:gradFill flip="none" rotWithShape="1">
            <a:gsLst>
              <a:gs pos="0">
                <a:schemeClr val="accent1">
                  <a:lumMod val="5000"/>
                  <a:lumOff val="95000"/>
                </a:schemeClr>
              </a:gs>
              <a:gs pos="0">
                <a:schemeClr val="accent1"/>
              </a:gs>
              <a:gs pos="100000">
                <a:srgbClr val="FFFF00"/>
              </a:gs>
              <a:gs pos="69000">
                <a:schemeClr val="accent1"/>
              </a:gs>
              <a:gs pos="86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11bk D2.0 </a:t>
            </a:r>
          </a:p>
        </p:txBody>
      </p:sp>
      <p:grpSp>
        <p:nvGrpSpPr>
          <p:cNvPr id="33" name="Group 32">
            <a:extLst>
              <a:ext uri="{FF2B5EF4-FFF2-40B4-BE49-F238E27FC236}">
                <a16:creationId xmlns:a16="http://schemas.microsoft.com/office/drawing/2014/main" id="{5F7A5DDD-FDCA-651B-4F6E-2B38E380AE54}"/>
              </a:ext>
            </a:extLst>
          </p:cNvPr>
          <p:cNvGrpSpPr/>
          <p:nvPr/>
        </p:nvGrpSpPr>
        <p:grpSpPr>
          <a:xfrm>
            <a:off x="7846162" y="2131684"/>
            <a:ext cx="1050648" cy="1087354"/>
            <a:chOff x="8705473" y="2168072"/>
            <a:chExt cx="1050648" cy="1087354"/>
          </a:xfrm>
        </p:grpSpPr>
        <p:sp>
          <p:nvSpPr>
            <p:cNvPr id="76" name="Isosceles Triangle 75">
              <a:extLst>
                <a:ext uri="{FF2B5EF4-FFF2-40B4-BE49-F238E27FC236}">
                  <a16:creationId xmlns:a16="http://schemas.microsoft.com/office/drawing/2014/main" id="{9D6EC8B7-F456-EBF3-CCF0-C1C708885108}"/>
                </a:ext>
              </a:extLst>
            </p:cNvPr>
            <p:cNvSpPr>
              <a:spLocks noChangeArrowheads="1"/>
            </p:cNvSpPr>
            <p:nvPr/>
          </p:nvSpPr>
          <p:spPr bwMode="auto">
            <a:xfrm flipH="1">
              <a:off x="9227118" y="2168072"/>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77" name="Text Box 26">
              <a:extLst>
                <a:ext uri="{FF2B5EF4-FFF2-40B4-BE49-F238E27FC236}">
                  <a16:creationId xmlns:a16="http://schemas.microsoft.com/office/drawing/2014/main" id="{A60D0AB6-5A3D-7C69-D9E1-817205D9A9F5}"/>
                </a:ext>
              </a:extLst>
            </p:cNvPr>
            <p:cNvSpPr txBox="1">
              <a:spLocks noChangeArrowheads="1"/>
            </p:cNvSpPr>
            <p:nvPr/>
          </p:nvSpPr>
          <p:spPr bwMode="auto">
            <a:xfrm flipH="1">
              <a:off x="8909210" y="2361161"/>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Initial SA</a:t>
              </a:r>
            </a:p>
            <a:p>
              <a:pPr algn="ctr"/>
              <a:r>
                <a:rPr lang="en-US" altLang="en-US" sz="1000" dirty="0">
                  <a:latin typeface="Arial" panose="020B0604020202020204" pitchFamily="34" charset="0"/>
                  <a:cs typeface="Arial" panose="020B0604020202020204" pitchFamily="34" charset="0"/>
                </a:rPr>
                <a:t>07/24</a:t>
              </a:r>
            </a:p>
          </p:txBody>
        </p:sp>
        <p:sp>
          <p:nvSpPr>
            <p:cNvPr id="15" name="Isosceles Triangle 14">
              <a:extLst>
                <a:ext uri="{FF2B5EF4-FFF2-40B4-BE49-F238E27FC236}">
                  <a16:creationId xmlns:a16="http://schemas.microsoft.com/office/drawing/2014/main" id="{85B8D61D-2138-73A3-1D8C-C7684FBF6F81}"/>
                </a:ext>
              </a:extLst>
            </p:cNvPr>
            <p:cNvSpPr>
              <a:spLocks noChangeArrowheads="1"/>
            </p:cNvSpPr>
            <p:nvPr/>
          </p:nvSpPr>
          <p:spPr bwMode="auto">
            <a:xfrm flipH="1">
              <a:off x="8958729" y="2671707"/>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16" name="Text Box 26">
              <a:extLst>
                <a:ext uri="{FF2B5EF4-FFF2-40B4-BE49-F238E27FC236}">
                  <a16:creationId xmlns:a16="http://schemas.microsoft.com/office/drawing/2014/main" id="{B0BF20E2-E0A8-8D6F-3244-243AA2E39C1E}"/>
                </a:ext>
              </a:extLst>
            </p:cNvPr>
            <p:cNvSpPr txBox="1">
              <a:spLocks noChangeArrowheads="1"/>
            </p:cNvSpPr>
            <p:nvPr/>
          </p:nvSpPr>
          <p:spPr bwMode="auto">
            <a:xfrm flipH="1">
              <a:off x="8705473" y="2864796"/>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Final WG ballot 7/24</a:t>
              </a:r>
            </a:p>
          </p:txBody>
        </p:sp>
      </p:grpSp>
      <p:sp>
        <p:nvSpPr>
          <p:cNvPr id="17" name="Rectangle 16">
            <a:extLst>
              <a:ext uri="{FF2B5EF4-FFF2-40B4-BE49-F238E27FC236}">
                <a16:creationId xmlns:a16="http://schemas.microsoft.com/office/drawing/2014/main" id="{8DF4CEFA-24DB-B718-6CB4-42572EC91263}"/>
              </a:ext>
            </a:extLst>
          </p:cNvPr>
          <p:cNvSpPr/>
          <p:nvPr/>
        </p:nvSpPr>
        <p:spPr>
          <a:xfrm>
            <a:off x="6888088" y="4501170"/>
            <a:ext cx="1304375" cy="266858"/>
          </a:xfrm>
          <a:prstGeom prst="rect">
            <a:avLst/>
          </a:prstGeom>
          <a:solidFill>
            <a:srgbClr val="FFFF00"/>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11bk D3.0 </a:t>
            </a:r>
          </a:p>
        </p:txBody>
      </p:sp>
      <p:sp>
        <p:nvSpPr>
          <p:cNvPr id="18" name="Rectangle 17">
            <a:extLst>
              <a:ext uri="{FF2B5EF4-FFF2-40B4-BE49-F238E27FC236}">
                <a16:creationId xmlns:a16="http://schemas.microsoft.com/office/drawing/2014/main" id="{4C4DEE5D-91E7-90BF-A2A0-F99364717F3C}"/>
              </a:ext>
            </a:extLst>
          </p:cNvPr>
          <p:cNvSpPr/>
          <p:nvPr/>
        </p:nvSpPr>
        <p:spPr>
          <a:xfrm>
            <a:off x="6885205" y="4159943"/>
            <a:ext cx="677543" cy="241730"/>
          </a:xfrm>
          <a:prstGeom prst="rect">
            <a:avLst/>
          </a:prstGeom>
          <a:solidFill>
            <a:srgbClr val="FFFF00"/>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MDR</a:t>
            </a:r>
          </a:p>
        </p:txBody>
      </p:sp>
      <p:grpSp>
        <p:nvGrpSpPr>
          <p:cNvPr id="20" name="Group 19">
            <a:extLst>
              <a:ext uri="{FF2B5EF4-FFF2-40B4-BE49-F238E27FC236}">
                <a16:creationId xmlns:a16="http://schemas.microsoft.com/office/drawing/2014/main" id="{029EADD2-CC4F-C24E-8232-55230CB6EA9B}"/>
              </a:ext>
            </a:extLst>
          </p:cNvPr>
          <p:cNvGrpSpPr/>
          <p:nvPr/>
        </p:nvGrpSpPr>
        <p:grpSpPr>
          <a:xfrm>
            <a:off x="6470224" y="2735131"/>
            <a:ext cx="846911" cy="429831"/>
            <a:chOff x="7321734" y="2168072"/>
            <a:chExt cx="846911" cy="429831"/>
          </a:xfrm>
        </p:grpSpPr>
        <p:sp>
          <p:nvSpPr>
            <p:cNvPr id="21" name="Isosceles Triangle 20">
              <a:extLst>
                <a:ext uri="{FF2B5EF4-FFF2-40B4-BE49-F238E27FC236}">
                  <a16:creationId xmlns:a16="http://schemas.microsoft.com/office/drawing/2014/main" id="{43F5E3CB-F677-C745-D20E-C8A417C54820}"/>
                </a:ext>
              </a:extLst>
            </p:cNvPr>
            <p:cNvSpPr>
              <a:spLocks noChangeArrowheads="1"/>
            </p:cNvSpPr>
            <p:nvPr/>
          </p:nvSpPr>
          <p:spPr bwMode="auto">
            <a:xfrm flipH="1">
              <a:off x="7635960" y="2168072"/>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22" name="Text Box 26">
              <a:extLst>
                <a:ext uri="{FF2B5EF4-FFF2-40B4-BE49-F238E27FC236}">
                  <a16:creationId xmlns:a16="http://schemas.microsoft.com/office/drawing/2014/main" id="{9D19D750-E3E8-6118-AD44-DC0FEB6935A5}"/>
                </a:ext>
              </a:extLst>
            </p:cNvPr>
            <p:cNvSpPr txBox="1">
              <a:spLocks noChangeArrowheads="1"/>
            </p:cNvSpPr>
            <p:nvPr/>
          </p:nvSpPr>
          <p:spPr bwMode="auto">
            <a:xfrm flipH="1">
              <a:off x="7321734" y="2361161"/>
              <a:ext cx="846911"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MDR start</a:t>
              </a:r>
            </a:p>
          </p:txBody>
        </p:sp>
      </p:grpSp>
      <p:grpSp>
        <p:nvGrpSpPr>
          <p:cNvPr id="23" name="Group 22">
            <a:extLst>
              <a:ext uri="{FF2B5EF4-FFF2-40B4-BE49-F238E27FC236}">
                <a16:creationId xmlns:a16="http://schemas.microsoft.com/office/drawing/2014/main" id="{EC02E0EA-8455-6517-69C1-C28F8C82F1C6}"/>
              </a:ext>
            </a:extLst>
          </p:cNvPr>
          <p:cNvGrpSpPr/>
          <p:nvPr/>
        </p:nvGrpSpPr>
        <p:grpSpPr>
          <a:xfrm>
            <a:off x="7118015" y="2739043"/>
            <a:ext cx="846911" cy="429831"/>
            <a:chOff x="7321734" y="2168072"/>
            <a:chExt cx="846911" cy="429831"/>
          </a:xfrm>
        </p:grpSpPr>
        <p:sp>
          <p:nvSpPr>
            <p:cNvPr id="25" name="Isosceles Triangle 24">
              <a:extLst>
                <a:ext uri="{FF2B5EF4-FFF2-40B4-BE49-F238E27FC236}">
                  <a16:creationId xmlns:a16="http://schemas.microsoft.com/office/drawing/2014/main" id="{2CF913C1-0695-71EF-803F-F0FD2B318186}"/>
                </a:ext>
              </a:extLst>
            </p:cNvPr>
            <p:cNvSpPr>
              <a:spLocks noChangeArrowheads="1"/>
            </p:cNvSpPr>
            <p:nvPr/>
          </p:nvSpPr>
          <p:spPr bwMode="auto">
            <a:xfrm flipH="1">
              <a:off x="7635960" y="2168072"/>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32" name="Text Box 26">
              <a:extLst>
                <a:ext uri="{FF2B5EF4-FFF2-40B4-BE49-F238E27FC236}">
                  <a16:creationId xmlns:a16="http://schemas.microsoft.com/office/drawing/2014/main" id="{2110EAA4-D4E4-0F99-78FF-A4B093A97B35}"/>
                </a:ext>
              </a:extLst>
            </p:cNvPr>
            <p:cNvSpPr txBox="1">
              <a:spLocks noChangeArrowheads="1"/>
            </p:cNvSpPr>
            <p:nvPr/>
          </p:nvSpPr>
          <p:spPr bwMode="auto">
            <a:xfrm flipH="1">
              <a:off x="7321734" y="2361161"/>
              <a:ext cx="846911"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MDR </a:t>
              </a:r>
              <a:r>
                <a:rPr lang="en-US" altLang="en-US" sz="1000" dirty="0" err="1">
                  <a:latin typeface="Arial" panose="020B0604020202020204" pitchFamily="34" charset="0"/>
                  <a:cs typeface="Arial" panose="020B0604020202020204" pitchFamily="34" charset="0"/>
                </a:rPr>
                <a:t>cmp</a:t>
              </a:r>
              <a:endParaRPr lang="en-US" altLang="en-US" sz="1000" dirty="0">
                <a:latin typeface="Arial" panose="020B0604020202020204" pitchFamily="34" charset="0"/>
                <a:cs typeface="Arial" panose="020B0604020202020204" pitchFamily="34" charset="0"/>
              </a:endParaRPr>
            </a:p>
          </p:txBody>
        </p:sp>
      </p:grpSp>
      <p:sp>
        <p:nvSpPr>
          <p:cNvPr id="34" name="Rectangle 33">
            <a:extLst>
              <a:ext uri="{FF2B5EF4-FFF2-40B4-BE49-F238E27FC236}">
                <a16:creationId xmlns:a16="http://schemas.microsoft.com/office/drawing/2014/main" id="{816A9EB5-357B-C1F0-C6F4-C069F8E97C1D}"/>
              </a:ext>
            </a:extLst>
          </p:cNvPr>
          <p:cNvSpPr/>
          <p:nvPr/>
        </p:nvSpPr>
        <p:spPr>
          <a:xfrm>
            <a:off x="8475807" y="4501170"/>
            <a:ext cx="548640" cy="266858"/>
          </a:xfrm>
          <a:prstGeom prst="rect">
            <a:avLst/>
          </a:prstGeom>
          <a:solidFill>
            <a:srgbClr val="FFFF00"/>
          </a:solidFill>
          <a:ln w="9525" cap="flat" cmpd="sng" algn="ctr">
            <a:solidFill>
              <a:srgbClr val="000000"/>
            </a:solidFill>
            <a:prstDash val="solid"/>
          </a:ln>
          <a:effectLst/>
        </p:spPr>
        <p:txBody>
          <a:bodyPr lIns="0" rIns="0"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 D4.0 </a:t>
            </a:r>
          </a:p>
        </p:txBody>
      </p:sp>
      <p:sp>
        <p:nvSpPr>
          <p:cNvPr id="35" name="Rectangle 34">
            <a:extLst>
              <a:ext uri="{FF2B5EF4-FFF2-40B4-BE49-F238E27FC236}">
                <a16:creationId xmlns:a16="http://schemas.microsoft.com/office/drawing/2014/main" id="{C0CD3C97-315D-979C-8B97-BC99B751C835}"/>
              </a:ext>
            </a:extLst>
          </p:cNvPr>
          <p:cNvSpPr/>
          <p:nvPr/>
        </p:nvSpPr>
        <p:spPr>
          <a:xfrm>
            <a:off x="9022777" y="4494272"/>
            <a:ext cx="548640" cy="273755"/>
          </a:xfrm>
          <a:prstGeom prst="rect">
            <a:avLst/>
          </a:prstGeom>
          <a:solidFill>
            <a:srgbClr val="FFFF00"/>
          </a:solidFill>
          <a:ln w="9525" cap="flat" cmpd="sng" algn="ctr">
            <a:solidFill>
              <a:srgbClr val="000000"/>
            </a:solidFill>
            <a:prstDash val="solid"/>
          </a:ln>
          <a:effectLst/>
        </p:spPr>
        <p:txBody>
          <a:bodyPr lIns="0" rIns="0"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 D5.0 </a:t>
            </a:r>
          </a:p>
        </p:txBody>
      </p:sp>
      <p:grpSp>
        <p:nvGrpSpPr>
          <p:cNvPr id="43" name="Group 42">
            <a:extLst>
              <a:ext uri="{FF2B5EF4-FFF2-40B4-BE49-F238E27FC236}">
                <a16:creationId xmlns:a16="http://schemas.microsoft.com/office/drawing/2014/main" id="{CDCEDEF3-C383-F27C-599A-3C64AC93950E}"/>
              </a:ext>
            </a:extLst>
          </p:cNvPr>
          <p:cNvGrpSpPr/>
          <p:nvPr/>
        </p:nvGrpSpPr>
        <p:grpSpPr>
          <a:xfrm>
            <a:off x="9137521" y="2135494"/>
            <a:ext cx="846911" cy="583719"/>
            <a:chOff x="8748009" y="2135494"/>
            <a:chExt cx="846911" cy="583719"/>
          </a:xfrm>
        </p:grpSpPr>
        <p:sp>
          <p:nvSpPr>
            <p:cNvPr id="37" name="Isosceles Triangle 36">
              <a:extLst>
                <a:ext uri="{FF2B5EF4-FFF2-40B4-BE49-F238E27FC236}">
                  <a16:creationId xmlns:a16="http://schemas.microsoft.com/office/drawing/2014/main" id="{BE275D04-0E55-783A-2F10-024343DE6C21}"/>
                </a:ext>
              </a:extLst>
            </p:cNvPr>
            <p:cNvSpPr>
              <a:spLocks noChangeArrowheads="1"/>
            </p:cNvSpPr>
            <p:nvPr/>
          </p:nvSpPr>
          <p:spPr bwMode="auto">
            <a:xfrm flipH="1">
              <a:off x="9065917" y="2135494"/>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38" name="Text Box 26">
              <a:extLst>
                <a:ext uri="{FF2B5EF4-FFF2-40B4-BE49-F238E27FC236}">
                  <a16:creationId xmlns:a16="http://schemas.microsoft.com/office/drawing/2014/main" id="{925CCA4D-2238-A360-9DEE-5E20B6E27453}"/>
                </a:ext>
              </a:extLst>
            </p:cNvPr>
            <p:cNvSpPr txBox="1">
              <a:spLocks noChangeArrowheads="1"/>
            </p:cNvSpPr>
            <p:nvPr/>
          </p:nvSpPr>
          <p:spPr bwMode="auto">
            <a:xfrm flipH="1">
              <a:off x="8748009" y="2328583"/>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Final SA</a:t>
              </a:r>
            </a:p>
            <a:p>
              <a:pPr algn="ctr"/>
              <a:r>
                <a:rPr lang="en-US" altLang="en-US" sz="1000" dirty="0">
                  <a:latin typeface="Arial" panose="020B0604020202020204" pitchFamily="34" charset="0"/>
                  <a:cs typeface="Arial" panose="020B0604020202020204" pitchFamily="34" charset="0"/>
                </a:rPr>
                <a:t>07/23</a:t>
              </a:r>
            </a:p>
          </p:txBody>
        </p:sp>
      </p:grpSp>
      <p:sp>
        <p:nvSpPr>
          <p:cNvPr id="39" name="Isosceles Triangle 38">
            <a:extLst>
              <a:ext uri="{FF2B5EF4-FFF2-40B4-BE49-F238E27FC236}">
                <a16:creationId xmlns:a16="http://schemas.microsoft.com/office/drawing/2014/main" id="{AC2FE1C4-C3F9-35B8-7706-22D6CDA0ECD9}"/>
              </a:ext>
            </a:extLst>
          </p:cNvPr>
          <p:cNvSpPr>
            <a:spLocks noChangeArrowheads="1"/>
          </p:cNvSpPr>
          <p:nvPr/>
        </p:nvSpPr>
        <p:spPr bwMode="auto">
          <a:xfrm flipH="1">
            <a:off x="8797528" y="2639129"/>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40" name="Text Box 26">
            <a:extLst>
              <a:ext uri="{FF2B5EF4-FFF2-40B4-BE49-F238E27FC236}">
                <a16:creationId xmlns:a16="http://schemas.microsoft.com/office/drawing/2014/main" id="{6C22E9D8-CD61-9ED2-FCE5-B0D7BA4FC6A1}"/>
              </a:ext>
            </a:extLst>
          </p:cNvPr>
          <p:cNvSpPr txBox="1">
            <a:spLocks noChangeArrowheads="1"/>
          </p:cNvSpPr>
          <p:nvPr/>
        </p:nvSpPr>
        <p:spPr bwMode="auto">
          <a:xfrm flipH="1">
            <a:off x="8544272" y="2832218"/>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SA </a:t>
            </a:r>
            <a:r>
              <a:rPr lang="en-US" altLang="en-US" sz="1000" dirty="0" err="1">
                <a:latin typeface="Arial" panose="020B0604020202020204" pitchFamily="34" charset="0"/>
                <a:cs typeface="Arial" panose="020B0604020202020204" pitchFamily="34" charset="0"/>
              </a:rPr>
              <a:t>Recir</a:t>
            </a:r>
            <a:r>
              <a:rPr lang="en-US" altLang="en-US" sz="1000" dirty="0">
                <a:latin typeface="Arial" panose="020B0604020202020204" pitchFamily="34" charset="0"/>
                <a:cs typeface="Arial" panose="020B0604020202020204" pitchFamily="34" charset="0"/>
              </a:rPr>
              <a:t>.</a:t>
            </a:r>
          </a:p>
          <a:p>
            <a:pPr algn="ctr"/>
            <a:r>
              <a:rPr lang="en-US" altLang="en-US" sz="1000" dirty="0">
                <a:latin typeface="Arial" panose="020B0604020202020204" pitchFamily="34" charset="0"/>
                <a:cs typeface="Arial" panose="020B0604020202020204" pitchFamily="34" charset="0"/>
              </a:rPr>
              <a:t>10/24</a:t>
            </a:r>
          </a:p>
        </p:txBody>
      </p:sp>
    </p:spTree>
    <p:extLst>
      <p:ext uri="{BB962C8B-B14F-4D97-AF65-F5344CB8AC3E}">
        <p14:creationId xmlns:p14="http://schemas.microsoft.com/office/powerpoint/2010/main" val="361907755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F83E7-3A0B-4238-818F-C4D271BAEAA3}"/>
              </a:ext>
            </a:extLst>
          </p:cNvPr>
          <p:cNvSpPr>
            <a:spLocks noGrp="1"/>
          </p:cNvSpPr>
          <p:nvPr>
            <p:ph type="title"/>
          </p:nvPr>
        </p:nvSpPr>
        <p:spPr>
          <a:xfrm>
            <a:off x="914401" y="685802"/>
            <a:ext cx="10361084" cy="366606"/>
          </a:xfrm>
        </p:spPr>
        <p:txBody>
          <a:bodyPr/>
          <a:lstStyle/>
          <a:p>
            <a:r>
              <a:rPr lang="en-US" dirty="0" err="1"/>
              <a:t>TGbk</a:t>
            </a:r>
            <a:r>
              <a:rPr lang="en-US" dirty="0"/>
              <a:t> Projected Timeline (update)</a:t>
            </a:r>
          </a:p>
        </p:txBody>
      </p:sp>
      <p:sp>
        <p:nvSpPr>
          <p:cNvPr id="4" name="Slide Number Placeholder 3">
            <a:extLst>
              <a:ext uri="{FF2B5EF4-FFF2-40B4-BE49-F238E27FC236}">
                <a16:creationId xmlns:a16="http://schemas.microsoft.com/office/drawing/2014/main" id="{8DAA37FE-39E6-40C2-9771-486289537624}"/>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E0992612-7DBB-47B1-B68C-ED1BCC0650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25B61A1-8673-4A65-B4BE-D1B85DA04E5B}"/>
              </a:ext>
            </a:extLst>
          </p:cNvPr>
          <p:cNvSpPr>
            <a:spLocks noGrp="1"/>
          </p:cNvSpPr>
          <p:nvPr>
            <p:ph type="dt" idx="15"/>
          </p:nvPr>
        </p:nvSpPr>
        <p:spPr/>
        <p:txBody>
          <a:bodyPr/>
          <a:lstStyle/>
          <a:p>
            <a:r>
              <a:rPr lang="en-US"/>
              <a:t>April 2024</a:t>
            </a:r>
            <a:endParaRPr lang="en-GB" dirty="0"/>
          </a:p>
        </p:txBody>
      </p:sp>
      <p:sp>
        <p:nvSpPr>
          <p:cNvPr id="3" name="Rectangle 2">
            <a:extLst>
              <a:ext uri="{FF2B5EF4-FFF2-40B4-BE49-F238E27FC236}">
                <a16:creationId xmlns:a16="http://schemas.microsoft.com/office/drawing/2014/main" id="{B35EF855-DA72-576E-0DFC-4AF2E178E273}"/>
              </a:ext>
            </a:extLst>
          </p:cNvPr>
          <p:cNvSpPr>
            <a:spLocks noChangeArrowheads="1"/>
          </p:cNvSpPr>
          <p:nvPr/>
        </p:nvSpPr>
        <p:spPr bwMode="auto">
          <a:xfrm>
            <a:off x="873969" y="1700807"/>
            <a:ext cx="10285409" cy="4169797"/>
          </a:xfrm>
          <a:prstGeom prst="rect">
            <a:avLst/>
          </a:prstGeom>
          <a:noFill/>
          <a:ln w="25400"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1800" b="0" i="0" u="none" strike="noStrike" kern="0" cap="none" spc="0" normalizeH="0" baseline="0" noProof="0">
              <a:ln>
                <a:noFill/>
              </a:ln>
              <a:solidFill>
                <a:srgbClr val="000000"/>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
        <p:nvSpPr>
          <p:cNvPr id="8" name="Rectangle 7">
            <a:extLst>
              <a:ext uri="{FF2B5EF4-FFF2-40B4-BE49-F238E27FC236}">
                <a16:creationId xmlns:a16="http://schemas.microsoft.com/office/drawing/2014/main" id="{590DE2D2-B929-A3D9-DCCA-042F8A735E83}"/>
              </a:ext>
            </a:extLst>
          </p:cNvPr>
          <p:cNvSpPr>
            <a:spLocks noChangeArrowheads="1"/>
          </p:cNvSpPr>
          <p:nvPr/>
        </p:nvSpPr>
        <p:spPr bwMode="auto">
          <a:xfrm>
            <a:off x="7295142" y="1700808"/>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Q2 2024</a:t>
            </a:r>
          </a:p>
        </p:txBody>
      </p:sp>
      <p:sp>
        <p:nvSpPr>
          <p:cNvPr id="9" name="Rectangle 8">
            <a:extLst>
              <a:ext uri="{FF2B5EF4-FFF2-40B4-BE49-F238E27FC236}">
                <a16:creationId xmlns:a16="http://schemas.microsoft.com/office/drawing/2014/main" id="{AAEB89CE-A539-831C-C499-61A3A9BA622E}"/>
              </a:ext>
            </a:extLst>
          </p:cNvPr>
          <p:cNvSpPr>
            <a:spLocks noChangeArrowheads="1"/>
          </p:cNvSpPr>
          <p:nvPr/>
        </p:nvSpPr>
        <p:spPr bwMode="auto">
          <a:xfrm>
            <a:off x="6029648" y="1694141"/>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2024</a:t>
            </a:r>
          </a:p>
        </p:txBody>
      </p:sp>
      <p:sp>
        <p:nvSpPr>
          <p:cNvPr id="10" name="Rectangle 9">
            <a:extLst>
              <a:ext uri="{FF2B5EF4-FFF2-40B4-BE49-F238E27FC236}">
                <a16:creationId xmlns:a16="http://schemas.microsoft.com/office/drawing/2014/main" id="{52CCEDC9-AF1A-2744-A58C-A51A8132CFD3}"/>
              </a:ext>
            </a:extLst>
          </p:cNvPr>
          <p:cNvSpPr>
            <a:spLocks noChangeArrowheads="1"/>
          </p:cNvSpPr>
          <p:nvPr/>
        </p:nvSpPr>
        <p:spPr bwMode="auto">
          <a:xfrm>
            <a:off x="3491541" y="1694141"/>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2023</a:t>
            </a:r>
          </a:p>
        </p:txBody>
      </p:sp>
      <p:sp>
        <p:nvSpPr>
          <p:cNvPr id="11" name="Rectangle 10">
            <a:extLst>
              <a:ext uri="{FF2B5EF4-FFF2-40B4-BE49-F238E27FC236}">
                <a16:creationId xmlns:a16="http://schemas.microsoft.com/office/drawing/2014/main" id="{393100F3-DB67-A234-D869-051CE120FC0A}"/>
              </a:ext>
            </a:extLst>
          </p:cNvPr>
          <p:cNvSpPr>
            <a:spLocks noChangeArrowheads="1"/>
          </p:cNvSpPr>
          <p:nvPr/>
        </p:nvSpPr>
        <p:spPr bwMode="auto">
          <a:xfrm>
            <a:off x="2118974" y="1694140"/>
            <a:ext cx="1372566"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Q2 2023</a:t>
            </a:r>
          </a:p>
        </p:txBody>
      </p:sp>
      <p:sp>
        <p:nvSpPr>
          <p:cNvPr id="12" name="Rectangle 11">
            <a:extLst>
              <a:ext uri="{FF2B5EF4-FFF2-40B4-BE49-F238E27FC236}">
                <a16:creationId xmlns:a16="http://schemas.microsoft.com/office/drawing/2014/main" id="{92D37167-5F2A-F8D9-C366-8C0EE0BC5C03}"/>
              </a:ext>
            </a:extLst>
          </p:cNvPr>
          <p:cNvSpPr>
            <a:spLocks noChangeArrowheads="1"/>
          </p:cNvSpPr>
          <p:nvPr/>
        </p:nvSpPr>
        <p:spPr bwMode="auto">
          <a:xfrm>
            <a:off x="903597" y="1694140"/>
            <a:ext cx="1215378"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2023</a:t>
            </a:r>
          </a:p>
        </p:txBody>
      </p:sp>
      <p:sp>
        <p:nvSpPr>
          <p:cNvPr id="13" name="Rectangle 12">
            <a:extLst>
              <a:ext uri="{FF2B5EF4-FFF2-40B4-BE49-F238E27FC236}">
                <a16:creationId xmlns:a16="http://schemas.microsoft.com/office/drawing/2014/main" id="{11908B82-46DC-48CE-056D-06B922C227DB}"/>
              </a:ext>
            </a:extLst>
          </p:cNvPr>
          <p:cNvSpPr>
            <a:spLocks noChangeArrowheads="1"/>
          </p:cNvSpPr>
          <p:nvPr/>
        </p:nvSpPr>
        <p:spPr bwMode="auto">
          <a:xfrm>
            <a:off x="4755255" y="1694140"/>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2023</a:t>
            </a:r>
          </a:p>
        </p:txBody>
      </p:sp>
      <p:sp>
        <p:nvSpPr>
          <p:cNvPr id="14" name="Rectangle 13">
            <a:extLst>
              <a:ext uri="{FF2B5EF4-FFF2-40B4-BE49-F238E27FC236}">
                <a16:creationId xmlns:a16="http://schemas.microsoft.com/office/drawing/2014/main" id="{F1A7E2BD-48DF-F8D8-2295-DA5029A22D5E}"/>
              </a:ext>
            </a:extLst>
          </p:cNvPr>
          <p:cNvSpPr>
            <a:spLocks noChangeArrowheads="1"/>
          </p:cNvSpPr>
          <p:nvPr/>
        </p:nvSpPr>
        <p:spPr bwMode="auto">
          <a:xfrm>
            <a:off x="8588220" y="1700808"/>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2024</a:t>
            </a:r>
          </a:p>
        </p:txBody>
      </p:sp>
      <p:sp>
        <p:nvSpPr>
          <p:cNvPr id="24" name="Line 15">
            <a:extLst>
              <a:ext uri="{FF2B5EF4-FFF2-40B4-BE49-F238E27FC236}">
                <a16:creationId xmlns:a16="http://schemas.microsoft.com/office/drawing/2014/main" id="{7CF910CB-6231-089E-1BCA-6DD466928CAC}"/>
              </a:ext>
            </a:extLst>
          </p:cNvPr>
          <p:cNvSpPr>
            <a:spLocks noChangeShapeType="1"/>
          </p:cNvSpPr>
          <p:nvPr/>
        </p:nvSpPr>
        <p:spPr bwMode="auto">
          <a:xfrm flipH="1">
            <a:off x="7386718" y="1728155"/>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6" name="Line 14">
            <a:extLst>
              <a:ext uri="{FF2B5EF4-FFF2-40B4-BE49-F238E27FC236}">
                <a16:creationId xmlns:a16="http://schemas.microsoft.com/office/drawing/2014/main" id="{959E0FD8-604C-681E-5960-8784CF4CAE9E}"/>
              </a:ext>
            </a:extLst>
          </p:cNvPr>
          <p:cNvSpPr>
            <a:spLocks noChangeShapeType="1"/>
          </p:cNvSpPr>
          <p:nvPr/>
        </p:nvSpPr>
        <p:spPr bwMode="auto">
          <a:xfrm flipH="1">
            <a:off x="4796263" y="1728155"/>
            <a:ext cx="7937"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7" name="Line 10">
            <a:extLst>
              <a:ext uri="{FF2B5EF4-FFF2-40B4-BE49-F238E27FC236}">
                <a16:creationId xmlns:a16="http://schemas.microsoft.com/office/drawing/2014/main" id="{F89E2DDE-8ACD-3FED-CF0F-6DB75B96C650}"/>
              </a:ext>
            </a:extLst>
          </p:cNvPr>
          <p:cNvSpPr>
            <a:spLocks noChangeShapeType="1"/>
          </p:cNvSpPr>
          <p:nvPr/>
        </p:nvSpPr>
        <p:spPr bwMode="auto">
          <a:xfrm>
            <a:off x="2122896" y="1728155"/>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8" name="Line 11">
            <a:extLst>
              <a:ext uri="{FF2B5EF4-FFF2-40B4-BE49-F238E27FC236}">
                <a16:creationId xmlns:a16="http://schemas.microsoft.com/office/drawing/2014/main" id="{639E277B-95ED-9E3B-A7B2-72214D0D2DD6}"/>
              </a:ext>
            </a:extLst>
          </p:cNvPr>
          <p:cNvSpPr>
            <a:spLocks noChangeShapeType="1"/>
          </p:cNvSpPr>
          <p:nvPr/>
        </p:nvSpPr>
        <p:spPr bwMode="auto">
          <a:xfrm>
            <a:off x="3491210" y="1728155"/>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9" name="Line 15">
            <a:extLst>
              <a:ext uri="{FF2B5EF4-FFF2-40B4-BE49-F238E27FC236}">
                <a16:creationId xmlns:a16="http://schemas.microsoft.com/office/drawing/2014/main" id="{2F725920-71A3-D2D7-622F-BCFB710C5DB1}"/>
              </a:ext>
            </a:extLst>
          </p:cNvPr>
          <p:cNvSpPr>
            <a:spLocks noChangeShapeType="1"/>
          </p:cNvSpPr>
          <p:nvPr/>
        </p:nvSpPr>
        <p:spPr bwMode="auto">
          <a:xfrm>
            <a:off x="6055001" y="1728155"/>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0" name="Line 15">
            <a:extLst>
              <a:ext uri="{FF2B5EF4-FFF2-40B4-BE49-F238E27FC236}">
                <a16:creationId xmlns:a16="http://schemas.microsoft.com/office/drawing/2014/main" id="{A926A33B-8DAE-1859-B396-0B57B9B3CB58}"/>
              </a:ext>
            </a:extLst>
          </p:cNvPr>
          <p:cNvSpPr>
            <a:spLocks noChangeShapeType="1"/>
          </p:cNvSpPr>
          <p:nvPr/>
        </p:nvSpPr>
        <p:spPr bwMode="auto">
          <a:xfrm flipH="1">
            <a:off x="8622878" y="1694141"/>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1" name="Rectangle 30">
            <a:extLst>
              <a:ext uri="{FF2B5EF4-FFF2-40B4-BE49-F238E27FC236}">
                <a16:creationId xmlns:a16="http://schemas.microsoft.com/office/drawing/2014/main" id="{3A3A0B94-1D55-E0CF-18E6-2689CCB13BBB}"/>
              </a:ext>
            </a:extLst>
          </p:cNvPr>
          <p:cNvSpPr>
            <a:spLocks noChangeArrowheads="1"/>
          </p:cNvSpPr>
          <p:nvPr/>
        </p:nvSpPr>
        <p:spPr bwMode="auto">
          <a:xfrm>
            <a:off x="9884353" y="1683662"/>
            <a:ext cx="1304652" cy="389474"/>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2024</a:t>
            </a:r>
          </a:p>
        </p:txBody>
      </p:sp>
      <p:sp>
        <p:nvSpPr>
          <p:cNvPr id="41" name="Line 15">
            <a:extLst>
              <a:ext uri="{FF2B5EF4-FFF2-40B4-BE49-F238E27FC236}">
                <a16:creationId xmlns:a16="http://schemas.microsoft.com/office/drawing/2014/main" id="{053822A8-72CF-97E5-2EF1-BB5F76DE75A2}"/>
              </a:ext>
            </a:extLst>
          </p:cNvPr>
          <p:cNvSpPr>
            <a:spLocks noChangeShapeType="1"/>
          </p:cNvSpPr>
          <p:nvPr/>
        </p:nvSpPr>
        <p:spPr bwMode="auto">
          <a:xfrm flipH="1">
            <a:off x="9919011" y="1676995"/>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FFFF"/>
              </a:solidFill>
              <a:effectLst/>
              <a:uLnTx/>
              <a:uFillTx/>
            </a:endParaRPr>
          </a:p>
        </p:txBody>
      </p:sp>
      <p:sp>
        <p:nvSpPr>
          <p:cNvPr id="42" name="Text Box 26">
            <a:extLst>
              <a:ext uri="{FF2B5EF4-FFF2-40B4-BE49-F238E27FC236}">
                <a16:creationId xmlns:a16="http://schemas.microsoft.com/office/drawing/2014/main" id="{F26C83E6-9B8E-0A9C-7F87-FF8F3BA9EFCD}"/>
              </a:ext>
            </a:extLst>
          </p:cNvPr>
          <p:cNvSpPr txBox="1">
            <a:spLocks noChangeArrowheads="1"/>
          </p:cNvSpPr>
          <p:nvPr/>
        </p:nvSpPr>
        <p:spPr bwMode="auto">
          <a:xfrm flipH="1">
            <a:off x="803899" y="2361161"/>
            <a:ext cx="865662"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Formation</a:t>
            </a:r>
          </a:p>
        </p:txBody>
      </p:sp>
      <p:sp>
        <p:nvSpPr>
          <p:cNvPr id="44" name="Isosceles Triangle 43">
            <a:extLst>
              <a:ext uri="{FF2B5EF4-FFF2-40B4-BE49-F238E27FC236}">
                <a16:creationId xmlns:a16="http://schemas.microsoft.com/office/drawing/2014/main" id="{000650BE-08FB-CB96-BC5D-989DEC23D1D4}"/>
              </a:ext>
            </a:extLst>
          </p:cNvPr>
          <p:cNvSpPr>
            <a:spLocks noChangeArrowheads="1"/>
          </p:cNvSpPr>
          <p:nvPr/>
        </p:nvSpPr>
        <p:spPr bwMode="auto">
          <a:xfrm flipH="1">
            <a:off x="992268" y="2170682"/>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67" name="Rectangle 66">
            <a:extLst>
              <a:ext uri="{FF2B5EF4-FFF2-40B4-BE49-F238E27FC236}">
                <a16:creationId xmlns:a16="http://schemas.microsoft.com/office/drawing/2014/main" id="{52E743BA-E8AE-C177-7159-C87179743B5F}"/>
              </a:ext>
            </a:extLst>
          </p:cNvPr>
          <p:cNvSpPr/>
          <p:nvPr/>
        </p:nvSpPr>
        <p:spPr>
          <a:xfrm>
            <a:off x="1030624" y="3060111"/>
            <a:ext cx="1111020" cy="173402"/>
          </a:xfrm>
          <a:prstGeom prst="rect">
            <a:avLst/>
          </a:prstGeom>
          <a:gradFill flip="none" rotWithShape="1">
            <a:gsLst>
              <a:gs pos="0">
                <a:schemeClr val="accent1">
                  <a:lumMod val="5000"/>
                  <a:lumOff val="95000"/>
                </a:schemeClr>
              </a:gs>
              <a:gs pos="0">
                <a:schemeClr val="accent1"/>
              </a:gs>
              <a:gs pos="100000">
                <a:srgbClr val="FFFF00"/>
              </a:gs>
              <a:gs pos="99000">
                <a:schemeClr val="accent1"/>
              </a:gs>
              <a:gs pos="100000">
                <a:srgbClr val="FFFF00"/>
              </a:gs>
            </a:gsLst>
            <a:lin ang="0" scaled="1"/>
            <a:tileRect/>
          </a:gradFill>
          <a:ln w="9525" cap="flat" cmpd="sng" algn="ctr">
            <a:solidFill>
              <a:srgbClr val="000000"/>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Times New Roman"/>
                <a:ea typeface="MS Gothic"/>
                <a:cs typeface="+mn-cs"/>
              </a:rPr>
              <a:t>Framework</a:t>
            </a:r>
          </a:p>
        </p:txBody>
      </p:sp>
      <p:sp>
        <p:nvSpPr>
          <p:cNvPr id="68" name="Isosceles Triangle 67">
            <a:extLst>
              <a:ext uri="{FF2B5EF4-FFF2-40B4-BE49-F238E27FC236}">
                <a16:creationId xmlns:a16="http://schemas.microsoft.com/office/drawing/2014/main" id="{35CE6954-FDCC-5374-FCDA-B4104816996E}"/>
              </a:ext>
            </a:extLst>
          </p:cNvPr>
          <p:cNvSpPr>
            <a:spLocks noChangeArrowheads="1"/>
          </p:cNvSpPr>
          <p:nvPr/>
        </p:nvSpPr>
        <p:spPr bwMode="auto">
          <a:xfrm flipH="1">
            <a:off x="2018875" y="2197731"/>
            <a:ext cx="216000" cy="180000"/>
          </a:xfrm>
          <a:prstGeom prst="triangle">
            <a:avLst>
              <a:gd name="adj" fmla="val 50000"/>
            </a:avLst>
          </a:prstGeom>
          <a:solidFill>
            <a:schemeClr val="accent1"/>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69" name="Text Box 26">
            <a:extLst>
              <a:ext uri="{FF2B5EF4-FFF2-40B4-BE49-F238E27FC236}">
                <a16:creationId xmlns:a16="http://schemas.microsoft.com/office/drawing/2014/main" id="{BEDE620C-94EC-4F5F-964C-C55943428387}"/>
              </a:ext>
            </a:extLst>
          </p:cNvPr>
          <p:cNvSpPr txBox="1">
            <a:spLocks noChangeArrowheads="1"/>
          </p:cNvSpPr>
          <p:nvPr/>
        </p:nvSpPr>
        <p:spPr bwMode="auto">
          <a:xfrm flipH="1">
            <a:off x="1601364" y="2361161"/>
            <a:ext cx="1256193" cy="544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Framework completion</a:t>
            </a:r>
          </a:p>
          <a:p>
            <a:pPr algn="ctr"/>
            <a:r>
              <a:rPr lang="en-US" altLang="en-US" sz="1000" dirty="0">
                <a:latin typeface="Arial" panose="020B0604020202020204" pitchFamily="34" charset="0"/>
                <a:cs typeface="Arial" panose="020B0604020202020204" pitchFamily="34" charset="0"/>
              </a:rPr>
              <a:t>05/23</a:t>
            </a:r>
          </a:p>
        </p:txBody>
      </p:sp>
      <p:sp>
        <p:nvSpPr>
          <p:cNvPr id="70" name="Rectangle 69">
            <a:extLst>
              <a:ext uri="{FF2B5EF4-FFF2-40B4-BE49-F238E27FC236}">
                <a16:creationId xmlns:a16="http://schemas.microsoft.com/office/drawing/2014/main" id="{013418C8-0519-12D6-514D-5108F7D6D136}"/>
              </a:ext>
            </a:extLst>
          </p:cNvPr>
          <p:cNvSpPr/>
          <p:nvPr/>
        </p:nvSpPr>
        <p:spPr>
          <a:xfrm>
            <a:off x="2133167" y="3298940"/>
            <a:ext cx="8961120" cy="266858"/>
          </a:xfrm>
          <a:prstGeom prst="rect">
            <a:avLst/>
          </a:prstGeom>
          <a:gradFill flip="none" rotWithShape="1">
            <a:gsLst>
              <a:gs pos="0">
                <a:schemeClr val="accent1">
                  <a:lumMod val="5000"/>
                  <a:lumOff val="95000"/>
                </a:schemeClr>
              </a:gs>
              <a:gs pos="0">
                <a:schemeClr val="accent1"/>
              </a:gs>
              <a:gs pos="100000">
                <a:srgbClr val="FFFF00"/>
              </a:gs>
              <a:gs pos="40000">
                <a:schemeClr val="accent1"/>
              </a:gs>
              <a:gs pos="50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802.11bk amendment text development</a:t>
            </a:r>
          </a:p>
        </p:txBody>
      </p:sp>
      <p:cxnSp>
        <p:nvCxnSpPr>
          <p:cNvPr id="71" name="Straight Connector 70">
            <a:extLst>
              <a:ext uri="{FF2B5EF4-FFF2-40B4-BE49-F238E27FC236}">
                <a16:creationId xmlns:a16="http://schemas.microsoft.com/office/drawing/2014/main" id="{AC1612A4-07EB-1F0A-D76D-C9BD05850E7F}"/>
              </a:ext>
            </a:extLst>
          </p:cNvPr>
          <p:cNvCxnSpPr>
            <a:cxnSpLocks/>
          </p:cNvCxnSpPr>
          <p:nvPr/>
        </p:nvCxnSpPr>
        <p:spPr bwMode="auto">
          <a:xfrm flipV="1">
            <a:off x="1029481" y="3249993"/>
            <a:ext cx="109728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2" name="Isosceles Triangle 71">
            <a:extLst>
              <a:ext uri="{FF2B5EF4-FFF2-40B4-BE49-F238E27FC236}">
                <a16:creationId xmlns:a16="http://schemas.microsoft.com/office/drawing/2014/main" id="{26A92764-F114-9E79-FAEC-12F7F3BA950B}"/>
              </a:ext>
            </a:extLst>
          </p:cNvPr>
          <p:cNvSpPr>
            <a:spLocks noChangeArrowheads="1"/>
          </p:cNvSpPr>
          <p:nvPr/>
        </p:nvSpPr>
        <p:spPr bwMode="auto">
          <a:xfrm>
            <a:off x="5935888" y="2181161"/>
            <a:ext cx="216000" cy="180000"/>
          </a:xfrm>
          <a:prstGeom prst="triangle">
            <a:avLst>
              <a:gd name="adj" fmla="val 50000"/>
            </a:avLst>
          </a:prstGeom>
          <a:solidFill>
            <a:schemeClr val="accent1"/>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73" name="Text Box 26">
            <a:extLst>
              <a:ext uri="{FF2B5EF4-FFF2-40B4-BE49-F238E27FC236}">
                <a16:creationId xmlns:a16="http://schemas.microsoft.com/office/drawing/2014/main" id="{2E5EF2A9-C6DB-4D2C-54D0-C5C3AA82E8B6}"/>
              </a:ext>
            </a:extLst>
          </p:cNvPr>
          <p:cNvSpPr txBox="1">
            <a:spLocks noChangeArrowheads="1"/>
          </p:cNvSpPr>
          <p:nvPr/>
        </p:nvSpPr>
        <p:spPr bwMode="auto">
          <a:xfrm flipH="1">
            <a:off x="5682632" y="2361161"/>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Initial WG ballot</a:t>
            </a:r>
          </a:p>
        </p:txBody>
      </p:sp>
      <p:grpSp>
        <p:nvGrpSpPr>
          <p:cNvPr id="19" name="Group 18">
            <a:extLst>
              <a:ext uri="{FF2B5EF4-FFF2-40B4-BE49-F238E27FC236}">
                <a16:creationId xmlns:a16="http://schemas.microsoft.com/office/drawing/2014/main" id="{E7BA46E3-5383-EB29-BEA4-05B6B9822161}"/>
              </a:ext>
            </a:extLst>
          </p:cNvPr>
          <p:cNvGrpSpPr/>
          <p:nvPr/>
        </p:nvGrpSpPr>
        <p:grpSpPr>
          <a:xfrm>
            <a:off x="6491434" y="2187710"/>
            <a:ext cx="846911" cy="583719"/>
            <a:chOff x="7321734" y="2168072"/>
            <a:chExt cx="846911" cy="583719"/>
          </a:xfrm>
        </p:grpSpPr>
        <p:sp>
          <p:nvSpPr>
            <p:cNvPr id="74" name="Isosceles Triangle 73">
              <a:extLst>
                <a:ext uri="{FF2B5EF4-FFF2-40B4-BE49-F238E27FC236}">
                  <a16:creationId xmlns:a16="http://schemas.microsoft.com/office/drawing/2014/main" id="{7EBE38FB-862D-F7EA-9496-BC4C3964FD4D}"/>
                </a:ext>
              </a:extLst>
            </p:cNvPr>
            <p:cNvSpPr>
              <a:spLocks noChangeArrowheads="1"/>
            </p:cNvSpPr>
            <p:nvPr/>
          </p:nvSpPr>
          <p:spPr bwMode="auto">
            <a:xfrm flipH="1">
              <a:off x="7635960" y="2168072"/>
              <a:ext cx="216000" cy="180000"/>
            </a:xfrm>
            <a:prstGeom prst="triangle">
              <a:avLst>
                <a:gd name="adj" fmla="val 50000"/>
              </a:avLst>
            </a:prstGeom>
            <a:solidFill>
              <a:srgbClr val="00B05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75" name="Text Box 26">
              <a:extLst>
                <a:ext uri="{FF2B5EF4-FFF2-40B4-BE49-F238E27FC236}">
                  <a16:creationId xmlns:a16="http://schemas.microsoft.com/office/drawing/2014/main" id="{3365A062-102D-1834-A813-C4D3B9BF37FF}"/>
                </a:ext>
              </a:extLst>
            </p:cNvPr>
            <p:cNvSpPr txBox="1">
              <a:spLocks noChangeArrowheads="1"/>
            </p:cNvSpPr>
            <p:nvPr/>
          </p:nvSpPr>
          <p:spPr bwMode="auto">
            <a:xfrm flipH="1">
              <a:off x="7321734" y="2361161"/>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Recirc 03/24</a:t>
              </a:r>
            </a:p>
          </p:txBody>
        </p:sp>
      </p:grpSp>
      <p:cxnSp>
        <p:nvCxnSpPr>
          <p:cNvPr id="78" name="Straight Connector 77">
            <a:extLst>
              <a:ext uri="{FF2B5EF4-FFF2-40B4-BE49-F238E27FC236}">
                <a16:creationId xmlns:a16="http://schemas.microsoft.com/office/drawing/2014/main" id="{2EE50FFE-09D5-3FE8-6FED-726676D84E30}"/>
              </a:ext>
            </a:extLst>
          </p:cNvPr>
          <p:cNvCxnSpPr>
            <a:cxnSpLocks/>
          </p:cNvCxnSpPr>
          <p:nvPr/>
        </p:nvCxnSpPr>
        <p:spPr bwMode="auto">
          <a:xfrm flipV="1">
            <a:off x="2141712" y="3602578"/>
            <a:ext cx="393192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 name="Rectangle 6">
            <a:extLst>
              <a:ext uri="{FF2B5EF4-FFF2-40B4-BE49-F238E27FC236}">
                <a16:creationId xmlns:a16="http://schemas.microsoft.com/office/drawing/2014/main" id="{ED43BC3B-76A3-7EC9-8880-D99BCC601081}"/>
              </a:ext>
            </a:extLst>
          </p:cNvPr>
          <p:cNvSpPr/>
          <p:nvPr/>
        </p:nvSpPr>
        <p:spPr>
          <a:xfrm>
            <a:off x="6055001" y="3810213"/>
            <a:ext cx="822960" cy="266859"/>
          </a:xfrm>
          <a:prstGeom prst="rect">
            <a:avLst/>
          </a:prstGeom>
          <a:solidFill>
            <a:schemeClr val="accent1"/>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11bk D2.0 </a:t>
            </a:r>
          </a:p>
        </p:txBody>
      </p:sp>
      <p:grpSp>
        <p:nvGrpSpPr>
          <p:cNvPr id="33" name="Group 32">
            <a:extLst>
              <a:ext uri="{FF2B5EF4-FFF2-40B4-BE49-F238E27FC236}">
                <a16:creationId xmlns:a16="http://schemas.microsoft.com/office/drawing/2014/main" id="{5F7A5DDD-FDCA-651B-4F6E-2B38E380AE54}"/>
              </a:ext>
            </a:extLst>
          </p:cNvPr>
          <p:cNvGrpSpPr/>
          <p:nvPr/>
        </p:nvGrpSpPr>
        <p:grpSpPr>
          <a:xfrm>
            <a:off x="7846162" y="2131684"/>
            <a:ext cx="1050648" cy="1087354"/>
            <a:chOff x="8705473" y="2168072"/>
            <a:chExt cx="1050648" cy="1087354"/>
          </a:xfrm>
        </p:grpSpPr>
        <p:sp>
          <p:nvSpPr>
            <p:cNvPr id="76" name="Isosceles Triangle 75">
              <a:extLst>
                <a:ext uri="{FF2B5EF4-FFF2-40B4-BE49-F238E27FC236}">
                  <a16:creationId xmlns:a16="http://schemas.microsoft.com/office/drawing/2014/main" id="{9D6EC8B7-F456-EBF3-CCF0-C1C708885108}"/>
                </a:ext>
              </a:extLst>
            </p:cNvPr>
            <p:cNvSpPr>
              <a:spLocks noChangeArrowheads="1"/>
            </p:cNvSpPr>
            <p:nvPr/>
          </p:nvSpPr>
          <p:spPr bwMode="auto">
            <a:xfrm flipH="1">
              <a:off x="9227118" y="2168072"/>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77" name="Text Box 26">
              <a:extLst>
                <a:ext uri="{FF2B5EF4-FFF2-40B4-BE49-F238E27FC236}">
                  <a16:creationId xmlns:a16="http://schemas.microsoft.com/office/drawing/2014/main" id="{A60D0AB6-5A3D-7C69-D9E1-817205D9A9F5}"/>
                </a:ext>
              </a:extLst>
            </p:cNvPr>
            <p:cNvSpPr txBox="1">
              <a:spLocks noChangeArrowheads="1"/>
            </p:cNvSpPr>
            <p:nvPr/>
          </p:nvSpPr>
          <p:spPr bwMode="auto">
            <a:xfrm flipH="1">
              <a:off x="8909210" y="2361161"/>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Initial SA</a:t>
              </a:r>
            </a:p>
            <a:p>
              <a:pPr algn="ctr"/>
              <a:r>
                <a:rPr lang="en-US" altLang="en-US" sz="1000" dirty="0">
                  <a:latin typeface="Arial" panose="020B0604020202020204" pitchFamily="34" charset="0"/>
                  <a:cs typeface="Arial" panose="020B0604020202020204" pitchFamily="34" charset="0"/>
                </a:rPr>
                <a:t>07/24</a:t>
              </a:r>
            </a:p>
          </p:txBody>
        </p:sp>
        <p:sp>
          <p:nvSpPr>
            <p:cNvPr id="15" name="Isosceles Triangle 14">
              <a:extLst>
                <a:ext uri="{FF2B5EF4-FFF2-40B4-BE49-F238E27FC236}">
                  <a16:creationId xmlns:a16="http://schemas.microsoft.com/office/drawing/2014/main" id="{85B8D61D-2138-73A3-1D8C-C7684FBF6F81}"/>
                </a:ext>
              </a:extLst>
            </p:cNvPr>
            <p:cNvSpPr>
              <a:spLocks noChangeArrowheads="1"/>
            </p:cNvSpPr>
            <p:nvPr/>
          </p:nvSpPr>
          <p:spPr bwMode="auto">
            <a:xfrm flipH="1">
              <a:off x="8958729" y="2671707"/>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16" name="Text Box 26">
              <a:extLst>
                <a:ext uri="{FF2B5EF4-FFF2-40B4-BE49-F238E27FC236}">
                  <a16:creationId xmlns:a16="http://schemas.microsoft.com/office/drawing/2014/main" id="{B0BF20E2-E0A8-8D6F-3244-243AA2E39C1E}"/>
                </a:ext>
              </a:extLst>
            </p:cNvPr>
            <p:cNvSpPr txBox="1">
              <a:spLocks noChangeArrowheads="1"/>
            </p:cNvSpPr>
            <p:nvPr/>
          </p:nvSpPr>
          <p:spPr bwMode="auto">
            <a:xfrm flipH="1">
              <a:off x="8705473" y="2864796"/>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Final WG ballot 7/24</a:t>
              </a:r>
            </a:p>
          </p:txBody>
        </p:sp>
      </p:grpSp>
      <p:sp>
        <p:nvSpPr>
          <p:cNvPr id="17" name="Rectangle 16">
            <a:extLst>
              <a:ext uri="{FF2B5EF4-FFF2-40B4-BE49-F238E27FC236}">
                <a16:creationId xmlns:a16="http://schemas.microsoft.com/office/drawing/2014/main" id="{8DF4CEFA-24DB-B718-6CB4-42572EC91263}"/>
              </a:ext>
            </a:extLst>
          </p:cNvPr>
          <p:cNvSpPr/>
          <p:nvPr/>
        </p:nvSpPr>
        <p:spPr>
          <a:xfrm>
            <a:off x="6888088" y="4501170"/>
            <a:ext cx="1304375" cy="266858"/>
          </a:xfrm>
          <a:prstGeom prst="rect">
            <a:avLst/>
          </a:prstGeom>
          <a:solidFill>
            <a:srgbClr val="FFFF00"/>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11bk D3.0 </a:t>
            </a:r>
          </a:p>
        </p:txBody>
      </p:sp>
      <p:sp>
        <p:nvSpPr>
          <p:cNvPr id="18" name="Rectangle 17">
            <a:extLst>
              <a:ext uri="{FF2B5EF4-FFF2-40B4-BE49-F238E27FC236}">
                <a16:creationId xmlns:a16="http://schemas.microsoft.com/office/drawing/2014/main" id="{4C4DEE5D-91E7-90BF-A2A0-F99364717F3C}"/>
              </a:ext>
            </a:extLst>
          </p:cNvPr>
          <p:cNvSpPr/>
          <p:nvPr/>
        </p:nvSpPr>
        <p:spPr>
          <a:xfrm>
            <a:off x="6885205" y="4159943"/>
            <a:ext cx="677543" cy="241730"/>
          </a:xfrm>
          <a:prstGeom prst="rect">
            <a:avLst/>
          </a:prstGeom>
          <a:solidFill>
            <a:srgbClr val="FFFF00"/>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MDR</a:t>
            </a:r>
          </a:p>
        </p:txBody>
      </p:sp>
      <p:grpSp>
        <p:nvGrpSpPr>
          <p:cNvPr id="20" name="Group 19">
            <a:extLst>
              <a:ext uri="{FF2B5EF4-FFF2-40B4-BE49-F238E27FC236}">
                <a16:creationId xmlns:a16="http://schemas.microsoft.com/office/drawing/2014/main" id="{029EADD2-CC4F-C24E-8232-55230CB6EA9B}"/>
              </a:ext>
            </a:extLst>
          </p:cNvPr>
          <p:cNvGrpSpPr/>
          <p:nvPr/>
        </p:nvGrpSpPr>
        <p:grpSpPr>
          <a:xfrm>
            <a:off x="6470224" y="2735131"/>
            <a:ext cx="846911" cy="429831"/>
            <a:chOff x="7321734" y="2168072"/>
            <a:chExt cx="846911" cy="429831"/>
          </a:xfrm>
        </p:grpSpPr>
        <p:sp>
          <p:nvSpPr>
            <p:cNvPr id="21" name="Isosceles Triangle 20">
              <a:extLst>
                <a:ext uri="{FF2B5EF4-FFF2-40B4-BE49-F238E27FC236}">
                  <a16:creationId xmlns:a16="http://schemas.microsoft.com/office/drawing/2014/main" id="{43F5E3CB-F677-C745-D20E-C8A417C54820}"/>
                </a:ext>
              </a:extLst>
            </p:cNvPr>
            <p:cNvSpPr>
              <a:spLocks noChangeArrowheads="1"/>
            </p:cNvSpPr>
            <p:nvPr/>
          </p:nvSpPr>
          <p:spPr bwMode="auto">
            <a:xfrm flipH="1">
              <a:off x="7635960" y="2168072"/>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22" name="Text Box 26">
              <a:extLst>
                <a:ext uri="{FF2B5EF4-FFF2-40B4-BE49-F238E27FC236}">
                  <a16:creationId xmlns:a16="http://schemas.microsoft.com/office/drawing/2014/main" id="{9D19D750-E3E8-6118-AD44-DC0FEB6935A5}"/>
                </a:ext>
              </a:extLst>
            </p:cNvPr>
            <p:cNvSpPr txBox="1">
              <a:spLocks noChangeArrowheads="1"/>
            </p:cNvSpPr>
            <p:nvPr/>
          </p:nvSpPr>
          <p:spPr bwMode="auto">
            <a:xfrm flipH="1">
              <a:off x="7321734" y="2361161"/>
              <a:ext cx="846911"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MDR start</a:t>
              </a:r>
            </a:p>
          </p:txBody>
        </p:sp>
      </p:grpSp>
      <p:grpSp>
        <p:nvGrpSpPr>
          <p:cNvPr id="23" name="Group 22">
            <a:extLst>
              <a:ext uri="{FF2B5EF4-FFF2-40B4-BE49-F238E27FC236}">
                <a16:creationId xmlns:a16="http://schemas.microsoft.com/office/drawing/2014/main" id="{EC02E0EA-8455-6517-69C1-C28F8C82F1C6}"/>
              </a:ext>
            </a:extLst>
          </p:cNvPr>
          <p:cNvGrpSpPr/>
          <p:nvPr/>
        </p:nvGrpSpPr>
        <p:grpSpPr>
          <a:xfrm>
            <a:off x="7118015" y="2739043"/>
            <a:ext cx="846911" cy="429831"/>
            <a:chOff x="7321734" y="2168072"/>
            <a:chExt cx="846911" cy="429831"/>
          </a:xfrm>
        </p:grpSpPr>
        <p:sp>
          <p:nvSpPr>
            <p:cNvPr id="25" name="Isosceles Triangle 24">
              <a:extLst>
                <a:ext uri="{FF2B5EF4-FFF2-40B4-BE49-F238E27FC236}">
                  <a16:creationId xmlns:a16="http://schemas.microsoft.com/office/drawing/2014/main" id="{2CF913C1-0695-71EF-803F-F0FD2B318186}"/>
                </a:ext>
              </a:extLst>
            </p:cNvPr>
            <p:cNvSpPr>
              <a:spLocks noChangeArrowheads="1"/>
            </p:cNvSpPr>
            <p:nvPr/>
          </p:nvSpPr>
          <p:spPr bwMode="auto">
            <a:xfrm flipH="1">
              <a:off x="7635960" y="2168072"/>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32" name="Text Box 26">
              <a:extLst>
                <a:ext uri="{FF2B5EF4-FFF2-40B4-BE49-F238E27FC236}">
                  <a16:creationId xmlns:a16="http://schemas.microsoft.com/office/drawing/2014/main" id="{2110EAA4-D4E4-0F99-78FF-A4B093A97B35}"/>
                </a:ext>
              </a:extLst>
            </p:cNvPr>
            <p:cNvSpPr txBox="1">
              <a:spLocks noChangeArrowheads="1"/>
            </p:cNvSpPr>
            <p:nvPr/>
          </p:nvSpPr>
          <p:spPr bwMode="auto">
            <a:xfrm flipH="1">
              <a:off x="7321734" y="2361161"/>
              <a:ext cx="846911"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MDR </a:t>
              </a:r>
              <a:r>
                <a:rPr lang="en-US" altLang="en-US" sz="1000" dirty="0" err="1">
                  <a:latin typeface="Arial" panose="020B0604020202020204" pitchFamily="34" charset="0"/>
                  <a:cs typeface="Arial" panose="020B0604020202020204" pitchFamily="34" charset="0"/>
                </a:rPr>
                <a:t>cmp</a:t>
              </a:r>
              <a:endParaRPr lang="en-US" altLang="en-US" sz="1000" dirty="0">
                <a:latin typeface="Arial" panose="020B0604020202020204" pitchFamily="34" charset="0"/>
                <a:cs typeface="Arial" panose="020B0604020202020204" pitchFamily="34" charset="0"/>
              </a:endParaRPr>
            </a:p>
          </p:txBody>
        </p:sp>
      </p:grpSp>
      <p:sp>
        <p:nvSpPr>
          <p:cNvPr id="34" name="Rectangle 33">
            <a:extLst>
              <a:ext uri="{FF2B5EF4-FFF2-40B4-BE49-F238E27FC236}">
                <a16:creationId xmlns:a16="http://schemas.microsoft.com/office/drawing/2014/main" id="{816A9EB5-357B-C1F0-C6F4-C069F8E97C1D}"/>
              </a:ext>
            </a:extLst>
          </p:cNvPr>
          <p:cNvSpPr/>
          <p:nvPr/>
        </p:nvSpPr>
        <p:spPr>
          <a:xfrm>
            <a:off x="8475807" y="4501170"/>
            <a:ext cx="548640" cy="266858"/>
          </a:xfrm>
          <a:prstGeom prst="rect">
            <a:avLst/>
          </a:prstGeom>
          <a:solidFill>
            <a:srgbClr val="FFFF00"/>
          </a:solidFill>
          <a:ln w="9525" cap="flat" cmpd="sng" algn="ctr">
            <a:solidFill>
              <a:srgbClr val="000000"/>
            </a:solidFill>
            <a:prstDash val="solid"/>
          </a:ln>
          <a:effectLst/>
        </p:spPr>
        <p:txBody>
          <a:bodyPr lIns="0" rIns="0"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 D4.0 </a:t>
            </a:r>
          </a:p>
        </p:txBody>
      </p:sp>
      <p:sp>
        <p:nvSpPr>
          <p:cNvPr id="35" name="Rectangle 34">
            <a:extLst>
              <a:ext uri="{FF2B5EF4-FFF2-40B4-BE49-F238E27FC236}">
                <a16:creationId xmlns:a16="http://schemas.microsoft.com/office/drawing/2014/main" id="{C0CD3C97-315D-979C-8B97-BC99B751C835}"/>
              </a:ext>
            </a:extLst>
          </p:cNvPr>
          <p:cNvSpPr/>
          <p:nvPr/>
        </p:nvSpPr>
        <p:spPr>
          <a:xfrm>
            <a:off x="9022777" y="4494272"/>
            <a:ext cx="548640" cy="273755"/>
          </a:xfrm>
          <a:prstGeom prst="rect">
            <a:avLst/>
          </a:prstGeom>
          <a:solidFill>
            <a:srgbClr val="FFFF00"/>
          </a:solidFill>
          <a:ln w="9525" cap="flat" cmpd="sng" algn="ctr">
            <a:solidFill>
              <a:srgbClr val="000000"/>
            </a:solidFill>
            <a:prstDash val="solid"/>
          </a:ln>
          <a:effectLst/>
        </p:spPr>
        <p:txBody>
          <a:bodyPr lIns="0" rIns="0"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 D5.0 </a:t>
            </a:r>
          </a:p>
        </p:txBody>
      </p:sp>
      <p:grpSp>
        <p:nvGrpSpPr>
          <p:cNvPr id="43" name="Group 42">
            <a:extLst>
              <a:ext uri="{FF2B5EF4-FFF2-40B4-BE49-F238E27FC236}">
                <a16:creationId xmlns:a16="http://schemas.microsoft.com/office/drawing/2014/main" id="{CDCEDEF3-C383-F27C-599A-3C64AC93950E}"/>
              </a:ext>
            </a:extLst>
          </p:cNvPr>
          <p:cNvGrpSpPr/>
          <p:nvPr/>
        </p:nvGrpSpPr>
        <p:grpSpPr>
          <a:xfrm>
            <a:off x="10167180" y="2170682"/>
            <a:ext cx="846911" cy="583719"/>
            <a:chOff x="8748009" y="2135494"/>
            <a:chExt cx="846911" cy="583719"/>
          </a:xfrm>
        </p:grpSpPr>
        <p:sp>
          <p:nvSpPr>
            <p:cNvPr id="37" name="Isosceles Triangle 36">
              <a:extLst>
                <a:ext uri="{FF2B5EF4-FFF2-40B4-BE49-F238E27FC236}">
                  <a16:creationId xmlns:a16="http://schemas.microsoft.com/office/drawing/2014/main" id="{BE275D04-0E55-783A-2F10-024343DE6C21}"/>
                </a:ext>
              </a:extLst>
            </p:cNvPr>
            <p:cNvSpPr>
              <a:spLocks noChangeArrowheads="1"/>
            </p:cNvSpPr>
            <p:nvPr/>
          </p:nvSpPr>
          <p:spPr bwMode="auto">
            <a:xfrm flipH="1">
              <a:off x="9065917" y="2135494"/>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38" name="Text Box 26">
              <a:extLst>
                <a:ext uri="{FF2B5EF4-FFF2-40B4-BE49-F238E27FC236}">
                  <a16:creationId xmlns:a16="http://schemas.microsoft.com/office/drawing/2014/main" id="{925CCA4D-2238-A360-9DEE-5E20B6E27453}"/>
                </a:ext>
              </a:extLst>
            </p:cNvPr>
            <p:cNvSpPr txBox="1">
              <a:spLocks noChangeArrowheads="1"/>
            </p:cNvSpPr>
            <p:nvPr/>
          </p:nvSpPr>
          <p:spPr bwMode="auto">
            <a:xfrm flipH="1">
              <a:off x="8748009" y="2328583"/>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Final SA</a:t>
              </a:r>
            </a:p>
            <a:p>
              <a:pPr algn="ctr"/>
              <a:r>
                <a:rPr lang="en-US" altLang="en-US" sz="1000" dirty="0">
                  <a:latin typeface="Arial" panose="020B0604020202020204" pitchFamily="34" charset="0"/>
                  <a:cs typeface="Arial" panose="020B0604020202020204" pitchFamily="34" charset="0"/>
                </a:rPr>
                <a:t>11/24</a:t>
              </a:r>
            </a:p>
          </p:txBody>
        </p:sp>
      </p:grpSp>
      <p:sp>
        <p:nvSpPr>
          <p:cNvPr id="39" name="Isosceles Triangle 38">
            <a:extLst>
              <a:ext uri="{FF2B5EF4-FFF2-40B4-BE49-F238E27FC236}">
                <a16:creationId xmlns:a16="http://schemas.microsoft.com/office/drawing/2014/main" id="{AC2FE1C4-C3F9-35B8-7706-22D6CDA0ECD9}"/>
              </a:ext>
            </a:extLst>
          </p:cNvPr>
          <p:cNvSpPr>
            <a:spLocks noChangeArrowheads="1"/>
          </p:cNvSpPr>
          <p:nvPr/>
        </p:nvSpPr>
        <p:spPr bwMode="auto">
          <a:xfrm flipH="1">
            <a:off x="8797528" y="2639129"/>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40" name="Text Box 26">
            <a:extLst>
              <a:ext uri="{FF2B5EF4-FFF2-40B4-BE49-F238E27FC236}">
                <a16:creationId xmlns:a16="http://schemas.microsoft.com/office/drawing/2014/main" id="{6C22E9D8-CD61-9ED2-FCE5-B0D7BA4FC6A1}"/>
              </a:ext>
            </a:extLst>
          </p:cNvPr>
          <p:cNvSpPr txBox="1">
            <a:spLocks noChangeArrowheads="1"/>
          </p:cNvSpPr>
          <p:nvPr/>
        </p:nvSpPr>
        <p:spPr bwMode="auto">
          <a:xfrm flipH="1">
            <a:off x="8544272" y="2832218"/>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SA </a:t>
            </a:r>
            <a:r>
              <a:rPr lang="en-US" altLang="en-US" sz="1000" dirty="0" err="1">
                <a:latin typeface="Arial" panose="020B0604020202020204" pitchFamily="34" charset="0"/>
                <a:cs typeface="Arial" panose="020B0604020202020204" pitchFamily="34" charset="0"/>
              </a:rPr>
              <a:t>Recir</a:t>
            </a:r>
            <a:r>
              <a:rPr lang="en-US" altLang="en-US" sz="1000" dirty="0">
                <a:latin typeface="Arial" panose="020B0604020202020204" pitchFamily="34" charset="0"/>
                <a:cs typeface="Arial" panose="020B0604020202020204" pitchFamily="34" charset="0"/>
              </a:rPr>
              <a:t>.</a:t>
            </a:r>
          </a:p>
          <a:p>
            <a:pPr algn="ctr"/>
            <a:r>
              <a:rPr lang="en-US" altLang="en-US" sz="1000" dirty="0">
                <a:latin typeface="Arial" panose="020B0604020202020204" pitchFamily="34" charset="0"/>
                <a:cs typeface="Arial" panose="020B0604020202020204" pitchFamily="34" charset="0"/>
              </a:rPr>
              <a:t>10/24</a:t>
            </a:r>
          </a:p>
        </p:txBody>
      </p:sp>
    </p:spTree>
    <p:extLst>
      <p:ext uri="{BB962C8B-B14F-4D97-AF65-F5344CB8AC3E}">
        <p14:creationId xmlns:p14="http://schemas.microsoft.com/office/powerpoint/2010/main" val="374664097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TGbk</a:t>
            </a:r>
            <a:r>
              <a:rPr lang="en-US" dirty="0"/>
              <a:t>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April 2024</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271602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1">
              <a:buFont typeface="Arial" panose="020B0604020202020204" pitchFamily="34" charset="0"/>
              <a:buChar char="•"/>
            </a:pPr>
            <a:r>
              <a:rPr lang="en-US" altLang="en-US" kern="0" dirty="0"/>
              <a:t>Thu. Apr. 25</a:t>
            </a:r>
            <a:r>
              <a:rPr lang="en-US" altLang="en-US" kern="0" baseline="30000" dirty="0"/>
              <a:t>th</a:t>
            </a:r>
            <a:r>
              <a:rPr lang="en-US" altLang="en-US" kern="0" dirty="0"/>
              <a:t> 		11:00am PT / 13:00 ET (1:30)</a:t>
            </a:r>
          </a:p>
          <a:p>
            <a:pPr lvl="1">
              <a:buFont typeface="Arial" panose="020B0604020202020204" pitchFamily="34" charset="0"/>
              <a:buChar char="•"/>
            </a:pPr>
            <a:r>
              <a:rPr lang="en-US" altLang="en-US" kern="0" dirty="0"/>
              <a:t>Tue. Apr. 30</a:t>
            </a:r>
            <a:r>
              <a:rPr lang="en-US" altLang="en-US" kern="0" baseline="30000" dirty="0"/>
              <a:t>th</a:t>
            </a:r>
            <a:r>
              <a:rPr lang="en-US" altLang="en-US" kern="0" dirty="0"/>
              <a:t> 			10:00am PT / 13:00 ET</a:t>
            </a:r>
            <a:r>
              <a:rPr lang="en-US" altLang="en-US" kern="0" baseline="30000" dirty="0">
                <a:solidFill>
                  <a:schemeClr val="tx1"/>
                </a:solidFill>
              </a:rPr>
              <a:t>  </a:t>
            </a:r>
            <a:r>
              <a:rPr lang="en-US" altLang="en-US" kern="0" dirty="0"/>
              <a:t>(2:00)</a:t>
            </a:r>
            <a:endParaRPr lang="he-IL" altLang="en-US" kern="0" dirty="0"/>
          </a:p>
          <a:p>
            <a:pPr lvl="1">
              <a:buFont typeface="Arial" panose="020B0604020202020204" pitchFamily="34" charset="0"/>
              <a:buChar char="•"/>
            </a:pPr>
            <a:r>
              <a:rPr lang="en-US" altLang="en-US" kern="0" dirty="0"/>
              <a:t>Tue. May 7</a:t>
            </a:r>
            <a:r>
              <a:rPr lang="en-US" altLang="en-US" kern="0" baseline="30000" dirty="0"/>
              <a:t>th</a:t>
            </a:r>
            <a:r>
              <a:rPr lang="en-US" altLang="en-US" kern="0" dirty="0"/>
              <a:t> 			10:00am PT / 13:00 ET  (2:00)</a:t>
            </a:r>
            <a:endParaRPr lang="he-IL" altLang="en-US" kern="0" dirty="0"/>
          </a:p>
          <a:p>
            <a:pPr lvl="1">
              <a:buFont typeface="Arial" panose="020B0604020202020204" pitchFamily="34" charset="0"/>
              <a:buChar char="•"/>
            </a:pPr>
            <a:endParaRPr lang="en-US" altLang="en-US" kern="0" dirty="0"/>
          </a:p>
          <a:p>
            <a:pPr marL="457200" lvl="1" indent="0"/>
            <a:endParaRPr lang="en-US" altLang="en-US" kern="0" dirty="0"/>
          </a:p>
          <a:p>
            <a:pPr lvl="1">
              <a:buFont typeface="Arial" panose="020B0604020202020204" pitchFamily="34" charset="0"/>
              <a:buChar char="•"/>
            </a:pPr>
            <a:endParaRPr lang="en-US" altLang="en-US" kern="0" baseline="30000" dirty="0"/>
          </a:p>
          <a:p>
            <a:pPr marL="0" indent="0"/>
            <a:endParaRPr lang="en-US" altLang="en-US" sz="2000" b="0" kern="0" dirty="0"/>
          </a:p>
          <a:p>
            <a:pPr marL="0" indent="0"/>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584775"/>
          </a:xfrm>
          <a:prstGeom prst="rect">
            <a:avLst/>
          </a:prstGeom>
          <a:noFill/>
        </p:spPr>
        <p:txBody>
          <a:bodyPr wrap="square" rtlCol="0">
            <a:spAutoFit/>
          </a:bodyPr>
          <a:lstStyle/>
          <a:p>
            <a:r>
              <a:rPr lang="en-US" sz="1600" dirty="0">
                <a:solidFill>
                  <a:schemeClr val="tx1"/>
                </a:solidFill>
              </a:rPr>
              <a:t>** - meeting as part of the IEEE week, refer to WG agenda document for details.</a:t>
            </a:r>
          </a:p>
          <a:p>
            <a:r>
              <a:rPr lang="en-US" altLang="en-US" sz="1600" b="0" kern="0" baseline="30000" dirty="0">
                <a:solidFill>
                  <a:schemeClr val="tx1"/>
                </a:solidFill>
              </a:rPr>
              <a:t>┼  </a:t>
            </a:r>
            <a:r>
              <a:rPr lang="en-US" sz="1600" dirty="0">
                <a:solidFill>
                  <a:schemeClr val="tx1"/>
                </a:solidFill>
              </a:rPr>
              <a:t>- Motion meeting, motions to be made available to chair 15 days in advance and announced to group 10 days in advance.</a:t>
            </a:r>
            <a:endParaRPr lang="en-US" sz="1400" dirty="0">
              <a:solidFill>
                <a:schemeClr val="tx1"/>
              </a:solidFill>
            </a:endParaRPr>
          </a:p>
        </p:txBody>
      </p:sp>
    </p:spTree>
    <p:extLst>
      <p:ext uri="{BB962C8B-B14F-4D97-AF65-F5344CB8AC3E}">
        <p14:creationId xmlns:p14="http://schemas.microsoft.com/office/powerpoint/2010/main" val="174659262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2024</a:t>
            </a:r>
            <a:endParaRPr lang="en-GB" dirty="0"/>
          </a:p>
        </p:txBody>
      </p:sp>
    </p:spTree>
    <p:extLst>
      <p:ext uri="{BB962C8B-B14F-4D97-AF65-F5344CB8AC3E}">
        <p14:creationId xmlns:p14="http://schemas.microsoft.com/office/powerpoint/2010/main" val="155044820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2024</a:t>
            </a:r>
            <a:endParaRPr lang="en-GB" dirty="0"/>
          </a:p>
        </p:txBody>
      </p:sp>
    </p:spTree>
    <p:extLst>
      <p:ext uri="{BB962C8B-B14F-4D97-AF65-F5344CB8AC3E}">
        <p14:creationId xmlns:p14="http://schemas.microsoft.com/office/powerpoint/2010/main" val="160825482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April 30</a:t>
            </a:r>
            <a:r>
              <a:rPr lang="en-US" altLang="en-US" baseline="30000" dirty="0">
                <a:solidFill>
                  <a:schemeClr val="tx2"/>
                </a:solidFill>
              </a:rPr>
              <a:t>th</a:t>
            </a:r>
            <a:r>
              <a:rPr lang="en-US" altLang="en-US" dirty="0">
                <a:solidFill>
                  <a:schemeClr val="tx2"/>
                </a:solidFill>
              </a:rPr>
              <a:t> Telecon</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(1min)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Review LB286 results.</a:t>
            </a:r>
          </a:p>
          <a:p>
            <a:pPr algn="just">
              <a:spcBef>
                <a:spcPct val="20000"/>
              </a:spcBef>
              <a:buFontTx/>
              <a:buChar char="•"/>
            </a:pPr>
            <a:r>
              <a:rPr lang="en-US" sz="1600" b="0" dirty="0"/>
              <a:t>Conduct LB286 assignment.</a:t>
            </a:r>
          </a:p>
          <a:p>
            <a:pPr algn="just">
              <a:spcBef>
                <a:spcPct val="20000"/>
              </a:spcBef>
              <a:buFontTx/>
              <a:buChar char="•"/>
            </a:pPr>
            <a:r>
              <a:rPr lang="en-US" sz="1600" b="0" dirty="0"/>
              <a:t>Review technical submissions (as available) (as time permits).</a:t>
            </a:r>
          </a:p>
          <a:p>
            <a:pPr algn="just">
              <a:spcBef>
                <a:spcPct val="20000"/>
              </a:spcBef>
              <a:buFontTx/>
              <a:buChar char="•"/>
            </a:pPr>
            <a:r>
              <a:rPr lang="en-US" sz="1600" b="0" dirty="0"/>
              <a:t>Review submission pipeline – special order (3min)</a:t>
            </a:r>
          </a:p>
          <a:p>
            <a:pPr algn="just">
              <a:spcBef>
                <a:spcPct val="20000"/>
              </a:spcBef>
              <a:buFontTx/>
              <a:buChar char="•"/>
            </a:pPr>
            <a:r>
              <a:rPr lang="en-US" sz="1600" b="0" dirty="0"/>
              <a:t>Review telecons times – special order (5min)</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2024</a:t>
            </a:r>
            <a:endParaRPr lang="en-GB" dirty="0"/>
          </a:p>
        </p:txBody>
      </p:sp>
    </p:spTree>
    <p:extLst>
      <p:ext uri="{BB962C8B-B14F-4D97-AF65-F5344CB8AC3E}">
        <p14:creationId xmlns:p14="http://schemas.microsoft.com/office/powerpoint/2010/main" val="359244256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April 30</a:t>
            </a:r>
            <a:r>
              <a:rPr lang="en-US" altLang="en-US" baseline="30000" dirty="0">
                <a:solidFill>
                  <a:schemeClr val="tx2"/>
                </a:solidFill>
              </a:rPr>
              <a:t>th</a:t>
            </a:r>
            <a:r>
              <a:rPr lang="en-US" altLang="en-US" dirty="0">
                <a:solidFill>
                  <a:schemeClr val="tx2"/>
                </a:solidFill>
              </a:rPr>
              <a:t> Telecon</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2024</a:t>
            </a:r>
            <a:endParaRPr lang="en-GB" dirty="0"/>
          </a:p>
        </p:txBody>
      </p:sp>
      <p:graphicFrame>
        <p:nvGraphicFramePr>
          <p:cNvPr id="9" name="Table 8">
            <a:extLst>
              <a:ext uri="{FF2B5EF4-FFF2-40B4-BE49-F238E27FC236}">
                <a16:creationId xmlns:a16="http://schemas.microsoft.com/office/drawing/2014/main" id="{6FE6361A-A12D-831B-EB4E-D9E3C9E2F3FD}"/>
              </a:ext>
            </a:extLst>
          </p:cNvPr>
          <p:cNvGraphicFramePr>
            <a:graphicFrameLocks noGrp="1"/>
          </p:cNvGraphicFramePr>
          <p:nvPr>
            <p:extLst>
              <p:ext uri="{D42A27DB-BD31-4B8C-83A1-F6EECF244321}">
                <p14:modId xmlns:p14="http://schemas.microsoft.com/office/powerpoint/2010/main" val="3809667252"/>
              </p:ext>
            </p:extLst>
          </p:nvPr>
        </p:nvGraphicFramePr>
        <p:xfrm>
          <a:off x="563035" y="1556792"/>
          <a:ext cx="10460566" cy="1640641"/>
        </p:xfrm>
        <a:graphic>
          <a:graphicData uri="http://schemas.openxmlformats.org/drawingml/2006/table">
            <a:tbl>
              <a:tblPr firstRow="1" bandRow="1">
                <a:tableStyleId>{21E4AEA4-8DFA-4A89-87EB-49C32662AFE0}</a:tableStyleId>
              </a:tblPr>
              <a:tblGrid>
                <a:gridCol w="1149152">
                  <a:extLst>
                    <a:ext uri="{9D8B030D-6E8A-4147-A177-3AD203B41FA5}">
                      <a16:colId xmlns:a16="http://schemas.microsoft.com/office/drawing/2014/main" val="2281306108"/>
                    </a:ext>
                  </a:extLst>
                </a:gridCol>
                <a:gridCol w="1872208">
                  <a:extLst>
                    <a:ext uri="{9D8B030D-6E8A-4147-A177-3AD203B41FA5}">
                      <a16:colId xmlns:a16="http://schemas.microsoft.com/office/drawing/2014/main" val="1257425261"/>
                    </a:ext>
                  </a:extLst>
                </a:gridCol>
                <a:gridCol w="4464496">
                  <a:extLst>
                    <a:ext uri="{9D8B030D-6E8A-4147-A177-3AD203B41FA5}">
                      <a16:colId xmlns:a16="http://schemas.microsoft.com/office/drawing/2014/main" val="1530723214"/>
                    </a:ext>
                  </a:extLst>
                </a:gridCol>
                <a:gridCol w="1080119">
                  <a:extLst>
                    <a:ext uri="{9D8B030D-6E8A-4147-A177-3AD203B41FA5}">
                      <a16:colId xmlns:a16="http://schemas.microsoft.com/office/drawing/2014/main" val="1333077701"/>
                    </a:ext>
                  </a:extLst>
                </a:gridCol>
                <a:gridCol w="1894591">
                  <a:extLst>
                    <a:ext uri="{9D8B030D-6E8A-4147-A177-3AD203B41FA5}">
                      <a16:colId xmlns:a16="http://schemas.microsoft.com/office/drawing/2014/main" val="3816104888"/>
                    </a:ext>
                  </a:extLst>
                </a:gridCol>
              </a:tblGrid>
              <a:tr h="290058">
                <a:tc>
                  <a:txBody>
                    <a:bodyPr/>
                    <a:lstStyle/>
                    <a:p>
                      <a:pPr algn="ctr"/>
                      <a:r>
                        <a:rPr lang="en-US" sz="1600" dirty="0"/>
                        <a:t>DCN</a:t>
                      </a:r>
                    </a:p>
                  </a:txBody>
                  <a:tcPr marR="36000" marT="45712" marB="45712"/>
                </a:tc>
                <a:tc>
                  <a:txBody>
                    <a:bodyPr/>
                    <a:lstStyle/>
                    <a:p>
                      <a:pPr algn="ctr"/>
                      <a:r>
                        <a:rPr lang="en-US" sz="1600" dirty="0">
                          <a:solidFill>
                            <a:schemeClr val="bg1"/>
                          </a:solidFill>
                        </a:rPr>
                        <a:t>Author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758797864"/>
                  </a:ext>
                </a:extLst>
              </a:tr>
              <a:tr h="391025">
                <a:tc>
                  <a:txBody>
                    <a:bodyPr/>
                    <a:lstStyle/>
                    <a:p>
                      <a:r>
                        <a:rPr lang="en-US" sz="1400" kern="1200" dirty="0">
                          <a:solidFill>
                            <a:schemeClr val="dk1"/>
                          </a:solidFill>
                          <a:latin typeface="+mn-lt"/>
                          <a:ea typeface="+mn-ea"/>
                          <a:cs typeface="+mn-cs"/>
                        </a:rPr>
                        <a:t>11-24-219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As needed</a:t>
                      </a:r>
                    </a:p>
                  </a:txBody>
                  <a:tcPr marT="45712" marB="45712"/>
                </a:tc>
                <a:extLst>
                  <a:ext uri="{0D108BD9-81ED-4DB2-BD59-A6C34878D82A}">
                    <a16:rowId xmlns:a16="http://schemas.microsoft.com/office/drawing/2014/main" val="4008190257"/>
                  </a:ext>
                </a:extLst>
              </a:tr>
              <a:tr h="195513">
                <a:tc>
                  <a:txBody>
                    <a:bodyPr/>
                    <a:lstStyle/>
                    <a:p>
                      <a:r>
                        <a:rPr lang="en-US" sz="1400" kern="1200" dirty="0">
                          <a:solidFill>
                            <a:schemeClr val="dk1"/>
                          </a:solidFill>
                          <a:latin typeface="+mn-lt"/>
                          <a:ea typeface="+mn-ea"/>
                          <a:cs typeface="+mn-cs"/>
                        </a:rPr>
                        <a:t>11-24-</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CR DB</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As time permits.</a:t>
                      </a:r>
                    </a:p>
                  </a:txBody>
                  <a:tcPr marT="45712" marB="45712"/>
                </a:tc>
                <a:extLst>
                  <a:ext uri="{0D108BD9-81ED-4DB2-BD59-A6C34878D82A}">
                    <a16:rowId xmlns:a16="http://schemas.microsoft.com/office/drawing/2014/main" val="296796041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Times New Roman"/>
                        <a:ea typeface="MS Gothic"/>
                        <a:cs typeface="+mn-cs"/>
                      </a:endParaRPr>
                    </a:p>
                  </a:txBody>
                  <a:tcPr marT="45712" marB="45712"/>
                </a:tc>
                <a:extLst>
                  <a:ext uri="{0D108BD9-81ED-4DB2-BD59-A6C34878D82A}">
                    <a16:rowId xmlns:a16="http://schemas.microsoft.com/office/drawing/2014/main" val="459891220"/>
                  </a:ext>
                </a:extLst>
              </a:tr>
              <a:tr h="0">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Times New Roman"/>
                        <a:ea typeface="MS Gothic"/>
                        <a:cs typeface="+mn-cs"/>
                      </a:endParaRPr>
                    </a:p>
                  </a:txBody>
                  <a:tcPr marT="45712" marB="45712"/>
                </a:tc>
                <a:extLst>
                  <a:ext uri="{0D108BD9-81ED-4DB2-BD59-A6C34878D82A}">
                    <a16:rowId xmlns:a16="http://schemas.microsoft.com/office/drawing/2014/main" val="1258295538"/>
                  </a:ext>
                </a:extLst>
              </a:tr>
            </a:tbl>
          </a:graphicData>
        </a:graphic>
      </p:graphicFrame>
    </p:spTree>
    <p:extLst>
      <p:ext uri="{BB962C8B-B14F-4D97-AF65-F5344CB8AC3E}">
        <p14:creationId xmlns:p14="http://schemas.microsoft.com/office/powerpoint/2010/main" val="320777149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8295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LB 286 Status</a:t>
            </a:r>
          </a:p>
        </p:txBody>
      </p:sp>
      <p:sp>
        <p:nvSpPr>
          <p:cNvPr id="4098" name="Rectangle 2"/>
          <p:cNvSpPr>
            <a:spLocks noGrp="1" noChangeArrowheads="1"/>
          </p:cNvSpPr>
          <p:nvPr>
            <p:ph idx="1"/>
          </p:nvPr>
        </p:nvSpPr>
        <p:spPr>
          <a:xfrm>
            <a:off x="191344" y="1628800"/>
            <a:ext cx="9433048" cy="2231771"/>
          </a:xfrm>
          <a:ln/>
        </p:spPr>
        <p:txBody>
          <a:bodyPr/>
          <a:lstStyle/>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LB286 results coming out of the March meeting: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b="0" dirty="0"/>
              <a:t>97% approval</a:t>
            </a:r>
            <a:r>
              <a:rPr lang="en-US" dirty="0"/>
              <a:t>, 3% disapprove, 9.4% abstain.</a:t>
            </a:r>
            <a:endParaRPr lang="en-US" b="0" dirty="0"/>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Comments received: </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Technical: 72 (163)</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General: 9 (12)</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Editorial 53 (226)</a:t>
            </a:r>
            <a:endParaRPr lang="en-US" b="0" dirty="0"/>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100" dirty="0"/>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57</a:t>
            </a:fld>
            <a:endParaRPr lang="en-GB"/>
          </a:p>
        </p:txBody>
      </p:sp>
      <p:sp>
        <p:nvSpPr>
          <p:cNvPr id="5" name="Footer Placeholder 4"/>
          <p:cNvSpPr>
            <a:spLocks noGrp="1"/>
          </p:cNvSpPr>
          <p:nvPr>
            <p:ph type="ftr" idx="14"/>
          </p:nvPr>
        </p:nvSpPr>
        <p:spPr/>
        <p:txBody>
          <a:bodyPr/>
          <a:lstStyle/>
          <a:p>
            <a:r>
              <a:rPr lang="en-GB" dirty="0"/>
              <a:t>Jonathan Segev, Intel corporation</a:t>
            </a:r>
          </a:p>
        </p:txBody>
      </p:sp>
      <p:sp>
        <p:nvSpPr>
          <p:cNvPr id="4" name="Date Placeholder 3"/>
          <p:cNvSpPr>
            <a:spLocks noGrp="1"/>
          </p:cNvSpPr>
          <p:nvPr>
            <p:ph type="dt" idx="15"/>
          </p:nvPr>
        </p:nvSpPr>
        <p:spPr/>
        <p:txBody>
          <a:bodyPr/>
          <a:lstStyle/>
          <a:p>
            <a:r>
              <a:rPr lang="en-US"/>
              <a:t>April 2024</a:t>
            </a:r>
            <a:endParaRPr lang="en-GB" dirty="0"/>
          </a:p>
        </p:txBody>
      </p:sp>
      <p:graphicFrame>
        <p:nvGraphicFramePr>
          <p:cNvPr id="2" name="Chart 1">
            <a:extLst>
              <a:ext uri="{FF2B5EF4-FFF2-40B4-BE49-F238E27FC236}">
                <a16:creationId xmlns:a16="http://schemas.microsoft.com/office/drawing/2014/main" id="{449CEF1F-AC4C-3343-3628-12BD01E882FF}"/>
              </a:ext>
            </a:extLst>
          </p:cNvPr>
          <p:cNvGraphicFramePr/>
          <p:nvPr>
            <p:extLst>
              <p:ext uri="{D42A27DB-BD31-4B8C-83A1-F6EECF244321}">
                <p14:modId xmlns:p14="http://schemas.microsoft.com/office/powerpoint/2010/main" val="999972715"/>
              </p:ext>
            </p:extLst>
          </p:nvPr>
        </p:nvGraphicFramePr>
        <p:xfrm>
          <a:off x="7622650" y="902075"/>
          <a:ext cx="3801904" cy="251898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 name="Chart 9">
            <a:extLst>
              <a:ext uri="{FF2B5EF4-FFF2-40B4-BE49-F238E27FC236}">
                <a16:creationId xmlns:a16="http://schemas.microsoft.com/office/drawing/2014/main" id="{34FCDD0E-8FCF-57EE-55D1-D0B74A61D7A3}"/>
              </a:ext>
            </a:extLst>
          </p:cNvPr>
          <p:cNvGraphicFramePr/>
          <p:nvPr>
            <p:extLst>
              <p:ext uri="{D42A27DB-BD31-4B8C-83A1-F6EECF244321}">
                <p14:modId xmlns:p14="http://schemas.microsoft.com/office/powerpoint/2010/main" val="3944514705"/>
              </p:ext>
            </p:extLst>
          </p:nvPr>
        </p:nvGraphicFramePr>
        <p:xfrm>
          <a:off x="7192996" y="3468990"/>
          <a:ext cx="4661211" cy="2958496"/>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42427810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a:t>Comment Assignment</a:t>
            </a:r>
            <a:endParaRPr lang="en-US" dirty="0"/>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April 2024</a:t>
            </a:r>
            <a:endParaRPr lang="en-GB" dirty="0"/>
          </a:p>
        </p:txBody>
      </p:sp>
    </p:spTree>
    <p:extLst>
      <p:ext uri="{BB962C8B-B14F-4D97-AF65-F5344CB8AC3E}">
        <p14:creationId xmlns:p14="http://schemas.microsoft.com/office/powerpoint/2010/main" val="72617662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7B53D3-CC7D-9985-BF39-28F394FE6FB0}"/>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2A96A01E-FD31-1A2D-D8FB-4CF8E74B6DFF}"/>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1066AE4C-7CC7-2137-88C8-DEB61B4FCD6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8F9EA11-ACC6-E2E9-E9BC-AEE3B741EB1B}"/>
              </a:ext>
            </a:extLst>
          </p:cNvPr>
          <p:cNvSpPr>
            <a:spLocks noGrp="1"/>
          </p:cNvSpPr>
          <p:nvPr>
            <p:ph type="dt" idx="15"/>
          </p:nvPr>
        </p:nvSpPr>
        <p:spPr/>
        <p:txBody>
          <a:bodyPr/>
          <a:lstStyle/>
          <a:p>
            <a:r>
              <a:rPr lang="en-US"/>
              <a:t>April 2024</a:t>
            </a:r>
            <a:endParaRPr lang="en-GB" dirty="0"/>
          </a:p>
        </p:txBody>
      </p:sp>
      <p:graphicFrame>
        <p:nvGraphicFramePr>
          <p:cNvPr id="8" name="Table 7">
            <a:extLst>
              <a:ext uri="{FF2B5EF4-FFF2-40B4-BE49-F238E27FC236}">
                <a16:creationId xmlns:a16="http://schemas.microsoft.com/office/drawing/2014/main" id="{00C81417-4E60-CFDB-8D41-C8E720FA8899}"/>
              </a:ext>
            </a:extLst>
          </p:cNvPr>
          <p:cNvGraphicFramePr>
            <a:graphicFrameLocks noGrp="1"/>
          </p:cNvGraphicFramePr>
          <p:nvPr>
            <p:extLst>
              <p:ext uri="{D42A27DB-BD31-4B8C-83A1-F6EECF244321}">
                <p14:modId xmlns:p14="http://schemas.microsoft.com/office/powerpoint/2010/main" val="2900962451"/>
              </p:ext>
            </p:extLst>
          </p:nvPr>
        </p:nvGraphicFramePr>
        <p:xfrm>
          <a:off x="563035" y="1556792"/>
          <a:ext cx="10460566" cy="2290389"/>
        </p:xfrm>
        <a:graphic>
          <a:graphicData uri="http://schemas.openxmlformats.org/drawingml/2006/table">
            <a:tbl>
              <a:tblPr firstRow="1" bandRow="1">
                <a:tableStyleId>{21E4AEA4-8DFA-4A89-87EB-49C32662AFE0}</a:tableStyleId>
              </a:tblPr>
              <a:tblGrid>
                <a:gridCol w="1149152">
                  <a:extLst>
                    <a:ext uri="{9D8B030D-6E8A-4147-A177-3AD203B41FA5}">
                      <a16:colId xmlns:a16="http://schemas.microsoft.com/office/drawing/2014/main" val="2281306108"/>
                    </a:ext>
                  </a:extLst>
                </a:gridCol>
                <a:gridCol w="1872208">
                  <a:extLst>
                    <a:ext uri="{9D8B030D-6E8A-4147-A177-3AD203B41FA5}">
                      <a16:colId xmlns:a16="http://schemas.microsoft.com/office/drawing/2014/main" val="1257425261"/>
                    </a:ext>
                  </a:extLst>
                </a:gridCol>
                <a:gridCol w="4464496">
                  <a:extLst>
                    <a:ext uri="{9D8B030D-6E8A-4147-A177-3AD203B41FA5}">
                      <a16:colId xmlns:a16="http://schemas.microsoft.com/office/drawing/2014/main" val="1530723214"/>
                    </a:ext>
                  </a:extLst>
                </a:gridCol>
                <a:gridCol w="1080119">
                  <a:extLst>
                    <a:ext uri="{9D8B030D-6E8A-4147-A177-3AD203B41FA5}">
                      <a16:colId xmlns:a16="http://schemas.microsoft.com/office/drawing/2014/main" val="1333077701"/>
                    </a:ext>
                  </a:extLst>
                </a:gridCol>
                <a:gridCol w="1894591">
                  <a:extLst>
                    <a:ext uri="{9D8B030D-6E8A-4147-A177-3AD203B41FA5}">
                      <a16:colId xmlns:a16="http://schemas.microsoft.com/office/drawing/2014/main" val="3816104888"/>
                    </a:ext>
                  </a:extLst>
                </a:gridCol>
              </a:tblGrid>
              <a:tr h="290058">
                <a:tc>
                  <a:txBody>
                    <a:bodyPr/>
                    <a:lstStyle/>
                    <a:p>
                      <a:pPr algn="ctr"/>
                      <a:r>
                        <a:rPr lang="en-US" sz="1600" dirty="0"/>
                        <a:t>DCN</a:t>
                      </a:r>
                    </a:p>
                  </a:txBody>
                  <a:tcPr marR="36000" marT="45712" marB="45712"/>
                </a:tc>
                <a:tc>
                  <a:txBody>
                    <a:bodyPr/>
                    <a:lstStyle/>
                    <a:p>
                      <a:pPr algn="ctr"/>
                      <a:r>
                        <a:rPr lang="en-US" sz="1600" dirty="0">
                          <a:solidFill>
                            <a:schemeClr val="bg1"/>
                          </a:solidFill>
                        </a:rPr>
                        <a:t>Author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Status</a:t>
                      </a:r>
                    </a:p>
                  </a:txBody>
                  <a:tcPr marR="36000" marT="45712" marB="45712"/>
                </a:tc>
                <a:extLst>
                  <a:ext uri="{0D108BD9-81ED-4DB2-BD59-A6C34878D82A}">
                    <a16:rowId xmlns:a16="http://schemas.microsoft.com/office/drawing/2014/main" val="758797864"/>
                  </a:ext>
                </a:extLst>
              </a:tr>
              <a:tr h="391025">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Times New Roman"/>
                        <a:ea typeface="MS Gothic"/>
                        <a:cs typeface="+mn-cs"/>
                      </a:endParaRPr>
                    </a:p>
                  </a:txBody>
                  <a:tcPr marT="45712" marB="45712"/>
                </a:tc>
                <a:extLst>
                  <a:ext uri="{0D108BD9-81ED-4DB2-BD59-A6C34878D82A}">
                    <a16:rowId xmlns:a16="http://schemas.microsoft.com/office/drawing/2014/main" val="4008190257"/>
                  </a:ext>
                </a:extLst>
              </a:tr>
              <a:tr h="391025">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Times New Roman"/>
                        <a:ea typeface="MS Gothic"/>
                        <a:cs typeface="+mn-cs"/>
                      </a:endParaRPr>
                    </a:p>
                  </a:txBody>
                  <a:tcPr marT="45712" marB="45712"/>
                </a:tc>
                <a:extLst>
                  <a:ext uri="{0D108BD9-81ED-4DB2-BD59-A6C34878D82A}">
                    <a16:rowId xmlns:a16="http://schemas.microsoft.com/office/drawing/2014/main" val="3392044796"/>
                  </a:ext>
                </a:extLst>
              </a:tr>
              <a:tr h="391025">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Times New Roman"/>
                        <a:ea typeface="MS Gothic"/>
                        <a:cs typeface="+mn-cs"/>
                      </a:endParaRPr>
                    </a:p>
                  </a:txBody>
                  <a:tcPr marT="45712" marB="45712"/>
                </a:tc>
                <a:extLst>
                  <a:ext uri="{0D108BD9-81ED-4DB2-BD59-A6C34878D82A}">
                    <a16:rowId xmlns:a16="http://schemas.microsoft.com/office/drawing/2014/main" val="2470371594"/>
                  </a:ext>
                </a:extLst>
              </a:tr>
              <a:tr h="391025">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Times New Roman"/>
                        <a:ea typeface="MS Gothic"/>
                        <a:cs typeface="+mn-cs"/>
                      </a:endParaRPr>
                    </a:p>
                  </a:txBody>
                  <a:tcPr marT="45712" marB="45712"/>
                </a:tc>
                <a:extLst>
                  <a:ext uri="{0D108BD9-81ED-4DB2-BD59-A6C34878D82A}">
                    <a16:rowId xmlns:a16="http://schemas.microsoft.com/office/drawing/2014/main" val="3334136578"/>
                  </a:ext>
                </a:extLst>
              </a:tr>
              <a:tr h="391025">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Times New Roman"/>
                        <a:ea typeface="MS Gothic"/>
                        <a:cs typeface="+mn-cs"/>
                      </a:endParaRPr>
                    </a:p>
                  </a:txBody>
                  <a:tcPr marT="45712" marB="45712"/>
                </a:tc>
                <a:extLst>
                  <a:ext uri="{0D108BD9-81ED-4DB2-BD59-A6C34878D82A}">
                    <a16:rowId xmlns:a16="http://schemas.microsoft.com/office/drawing/2014/main" val="2654638014"/>
                  </a:ext>
                </a:extLst>
              </a:tr>
            </a:tbl>
          </a:graphicData>
        </a:graphic>
      </p:graphicFrame>
    </p:spTree>
    <p:extLst>
      <p:ext uri="{BB962C8B-B14F-4D97-AF65-F5344CB8AC3E}">
        <p14:creationId xmlns:p14="http://schemas.microsoft.com/office/powerpoint/2010/main" val="19464192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269875" indent="-269875">
              <a:buFont typeface="Arial" panose="020B0604020202020204" pitchFamily="34" charset="0"/>
              <a:buChar char="•"/>
            </a:pPr>
            <a:r>
              <a:rPr lang="en-US" altLang="en-US" sz="2000" dirty="0"/>
              <a:t>Motions: </a:t>
            </a:r>
          </a:p>
          <a:p>
            <a:r>
              <a:rPr lang="en-US" altLang="en-US" sz="1800" b="0" dirty="0"/>
              <a:t>	Only IEEE 802.11 voting members may vote on motions, motions are documented and votes are documented in the minutes. Please verify your voting status prior to voting.</a:t>
            </a:r>
          </a:p>
          <a:p>
            <a:r>
              <a:rPr lang="en-US" altLang="en-US" sz="1800" b="0" dirty="0"/>
              <a:t>	We will use WebEx for motion and </a:t>
            </a:r>
            <a:r>
              <a:rPr lang="en-US" altLang="en-US" sz="1800" b="0" dirty="0" err="1"/>
              <a:t>strawpoll</a:t>
            </a:r>
            <a:r>
              <a:rPr lang="en-US" altLang="en-US" sz="1800" b="0" dirty="0"/>
              <a:t> voting, make sure you are logged in during the meeting. </a:t>
            </a:r>
          </a:p>
          <a:p>
            <a:endParaRPr lang="en-US" altLang="en-US" sz="900" dirty="0"/>
          </a:p>
          <a:p>
            <a:pPr marL="269875" indent="-269875">
              <a:buFont typeface="Arial" panose="020B0604020202020204" pitchFamily="34" charset="0"/>
              <a:buChar char="•"/>
            </a:pPr>
            <a:r>
              <a:rPr lang="en-US" altLang="en-US" sz="2000" dirty="0"/>
              <a:t>Documentation</a:t>
            </a:r>
          </a:p>
          <a:p>
            <a:pPr lvl="1"/>
            <a:r>
              <a:rPr lang="en-US" altLang="en-US" sz="1800" dirty="0">
                <a:hlinkClick r:id="rId2"/>
              </a:rPr>
              <a:t>https://mentor.ieee.org/802.11/documents</a:t>
            </a:r>
            <a:r>
              <a:rPr lang="en-US" altLang="en-US" sz="1800" dirty="0"/>
              <a:t>, Use “</a:t>
            </a:r>
            <a:r>
              <a:rPr lang="en-US" altLang="en-US" sz="1800" dirty="0" err="1"/>
              <a:t>TGbk</a:t>
            </a:r>
            <a:r>
              <a:rPr lang="en-US" altLang="en-US" sz="1800" dirty="0"/>
              <a:t>” folder for documents relating to the </a:t>
            </a:r>
            <a:r>
              <a:rPr lang="en-US" altLang="en-US" sz="1800" dirty="0" err="1"/>
              <a:t>TGbk</a:t>
            </a:r>
            <a:r>
              <a:rPr lang="en-US" altLang="en-US" sz="1800" dirty="0"/>
              <a:t> activity.</a:t>
            </a:r>
          </a:p>
          <a:p>
            <a:pPr lvl="1"/>
            <a:endParaRPr lang="en-US" altLang="en-US" sz="1800" dirty="0"/>
          </a:p>
          <a:p>
            <a:pPr marL="269875" indent="-269875">
              <a:buFont typeface="Arial" panose="020B0604020202020204" pitchFamily="34" charset="0"/>
              <a:buChar char="•"/>
            </a:pPr>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3"/>
              </a:rPr>
              <a:t>here</a:t>
            </a:r>
            <a:r>
              <a:rPr lang="en-US" altLang="en-US" sz="1800" b="0" dirty="0"/>
              <a:t>.</a:t>
            </a:r>
          </a:p>
          <a:p>
            <a:endParaRPr lang="en-US" sz="1800" dirty="0"/>
          </a:p>
          <a:p>
            <a:pPr marL="269875" indent="-269875">
              <a:buFont typeface="Arial" panose="020B0604020202020204" pitchFamily="34" charset="0"/>
              <a:buChar char="•"/>
            </a:pPr>
            <a:r>
              <a:rPr lang="en-US" altLang="en-US" sz="1800" dirty="0"/>
              <a:t>Meeting decorum: </a:t>
            </a:r>
          </a:p>
          <a:p>
            <a:r>
              <a:rPr lang="en-US" altLang="en-US" sz="1600" b="0" dirty="0"/>
              <a:t>	</a:t>
            </a:r>
            <a:r>
              <a:rPr lang="en-US" altLang="en-US" sz="1800" b="0" dirty="0"/>
              <a:t>Announce your name and affiliation when you first address the group.</a:t>
            </a:r>
          </a:p>
          <a:p>
            <a:r>
              <a:rPr lang="en-US" altLang="en-US" sz="1800" b="0" dirty="0"/>
              <a:t>	Please mute </a:t>
            </a:r>
            <a:r>
              <a:rPr lang="en-US" sz="2000" b="0" dirty="0"/>
              <a:t>the microphone unless you want to address the group.</a:t>
            </a:r>
          </a:p>
          <a:p>
            <a:r>
              <a:rPr lang="en-US" sz="2000" b="0"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2024</a:t>
            </a:r>
            <a:endParaRPr lang="en-GB" dirty="0"/>
          </a:p>
        </p:txBody>
      </p:sp>
    </p:spTree>
    <p:extLst>
      <p:ext uri="{BB962C8B-B14F-4D97-AF65-F5344CB8AC3E}">
        <p14:creationId xmlns:p14="http://schemas.microsoft.com/office/powerpoint/2010/main" val="77354568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TGbk</a:t>
            </a:r>
            <a:r>
              <a:rPr lang="en-US" dirty="0"/>
              <a:t>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April 2024</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1">
              <a:buFont typeface="Arial" panose="020B0604020202020204" pitchFamily="34" charset="0"/>
              <a:buChar char="•"/>
            </a:pPr>
            <a:r>
              <a:rPr lang="en-US" altLang="en-US" sz="2000" b="0" kern="0" dirty="0"/>
              <a:t>Tue. 	May 7</a:t>
            </a:r>
            <a:r>
              <a:rPr lang="en-US" altLang="en-US" sz="2000" b="0" kern="0" baseline="30000" dirty="0"/>
              <a:t>th</a:t>
            </a:r>
            <a:r>
              <a:rPr lang="en-US" altLang="en-US" sz="2000" b="0" kern="0" dirty="0"/>
              <a:t> 	</a:t>
            </a:r>
            <a:r>
              <a:rPr lang="en-US" altLang="en-US" kern="0" dirty="0"/>
              <a:t>	10:00-12:00 PT/13:00 – 15:00 ET</a:t>
            </a:r>
          </a:p>
          <a:p>
            <a:pPr marL="457200" lvl="1" indent="0"/>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830997"/>
          </a:xfrm>
          <a:prstGeom prst="rect">
            <a:avLst/>
          </a:prstGeom>
          <a:noFill/>
        </p:spPr>
        <p:txBody>
          <a:bodyPr wrap="square" rtlCol="0">
            <a:spAutoFit/>
          </a:bodyPr>
          <a:lstStyle/>
          <a:p>
            <a:r>
              <a:rPr lang="en-US" sz="1600" dirty="0">
                <a:solidFill>
                  <a:schemeClr val="tx1"/>
                </a:solidFill>
              </a:rPr>
              <a:t>* - newly announced</a:t>
            </a:r>
          </a:p>
          <a:p>
            <a:r>
              <a:rPr lang="en-US" sz="1600" dirty="0">
                <a:solidFill>
                  <a:schemeClr val="tx1"/>
                </a:solidFill>
              </a:rPr>
              <a:t>** - meeting as part of the IEEE week, refer to WG agenda document for details.</a:t>
            </a:r>
          </a:p>
          <a:p>
            <a:r>
              <a:rPr lang="en-US" altLang="en-US" sz="1600" b="0" kern="0" baseline="30000" dirty="0">
                <a:solidFill>
                  <a:schemeClr val="tx1"/>
                </a:solidFill>
              </a:rPr>
              <a:t>┼  </a:t>
            </a:r>
            <a:r>
              <a:rPr lang="en-US" sz="1600" dirty="0">
                <a:solidFill>
                  <a:schemeClr val="tx1"/>
                </a:solidFill>
              </a:rPr>
              <a:t>- Motion meeting, motions to be made available to chair 15 days in advance and announced to group 10 days in advance.</a:t>
            </a:r>
            <a:endParaRPr lang="en-US" sz="1400" dirty="0">
              <a:solidFill>
                <a:schemeClr val="tx1"/>
              </a:solidFill>
            </a:endParaRPr>
          </a:p>
        </p:txBody>
      </p:sp>
    </p:spTree>
    <p:extLst>
      <p:ext uri="{BB962C8B-B14F-4D97-AF65-F5344CB8AC3E}">
        <p14:creationId xmlns:p14="http://schemas.microsoft.com/office/powerpoint/2010/main" val="190499290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2024</a:t>
            </a:r>
            <a:endParaRPr lang="en-GB" dirty="0"/>
          </a:p>
        </p:txBody>
      </p:sp>
    </p:spTree>
    <p:extLst>
      <p:ext uri="{BB962C8B-B14F-4D97-AF65-F5344CB8AC3E}">
        <p14:creationId xmlns:p14="http://schemas.microsoft.com/office/powerpoint/2010/main" val="46964285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2024</a:t>
            </a:r>
            <a:endParaRPr lang="en-GB" dirty="0"/>
          </a:p>
        </p:txBody>
      </p:sp>
    </p:spTree>
    <p:extLst>
      <p:ext uri="{BB962C8B-B14F-4D97-AF65-F5344CB8AC3E}">
        <p14:creationId xmlns:p14="http://schemas.microsoft.com/office/powerpoint/2010/main" val="410508810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019463-90FB-FCB8-B4A3-8BFA88A605A5}"/>
              </a:ext>
            </a:extLst>
          </p:cNvPr>
          <p:cNvSpPr>
            <a:spLocks noGrp="1"/>
          </p:cNvSpPr>
          <p:nvPr>
            <p:ph type="title"/>
          </p:nvPr>
        </p:nvSpPr>
        <p:spPr/>
        <p:txBody>
          <a:bodyPr/>
          <a:lstStyle/>
          <a:p>
            <a:r>
              <a:rPr lang="en-US" sz="3200" b="0" dirty="0"/>
              <a:t>Identify topics for draft completion</a:t>
            </a:r>
            <a:endParaRPr lang="en-US" dirty="0"/>
          </a:p>
        </p:txBody>
      </p:sp>
      <p:sp>
        <p:nvSpPr>
          <p:cNvPr id="3" name="Content Placeholder 2">
            <a:extLst>
              <a:ext uri="{FF2B5EF4-FFF2-40B4-BE49-F238E27FC236}">
                <a16:creationId xmlns:a16="http://schemas.microsoft.com/office/drawing/2014/main" id="{14908AF9-234E-15AB-D3CA-250692A06F6A}"/>
              </a:ext>
            </a:extLst>
          </p:cNvPr>
          <p:cNvSpPr>
            <a:spLocks noGrp="1"/>
          </p:cNvSpPr>
          <p:nvPr>
            <p:ph idx="1"/>
          </p:nvPr>
        </p:nvSpPr>
        <p:spPr>
          <a:xfrm>
            <a:off x="914401" y="1617664"/>
            <a:ext cx="10361084" cy="871735"/>
          </a:xfrm>
        </p:spPr>
        <p:txBody>
          <a:bodyPr/>
          <a:lstStyle/>
          <a:p>
            <a:pPr>
              <a:buFont typeface="Arial" panose="020B0604020202020204" pitchFamily="34" charset="0"/>
              <a:buChar char="•"/>
            </a:pPr>
            <a:r>
              <a:rPr lang="en-US" dirty="0"/>
              <a:t>The following items identified as required completion for the draft and is used to track draft development progress:</a:t>
            </a:r>
          </a:p>
        </p:txBody>
      </p:sp>
      <p:sp>
        <p:nvSpPr>
          <p:cNvPr id="4" name="Slide Number Placeholder 3">
            <a:extLst>
              <a:ext uri="{FF2B5EF4-FFF2-40B4-BE49-F238E27FC236}">
                <a16:creationId xmlns:a16="http://schemas.microsoft.com/office/drawing/2014/main" id="{CB04DF4D-8662-5E77-4AB9-E208CDA46737}"/>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85018A16-7A4E-6398-6DAD-FB3DD96AE5A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669D693-090F-588E-74CD-1BF67086FA03}"/>
              </a:ext>
            </a:extLst>
          </p:cNvPr>
          <p:cNvSpPr>
            <a:spLocks noGrp="1"/>
          </p:cNvSpPr>
          <p:nvPr>
            <p:ph type="dt" idx="15"/>
          </p:nvPr>
        </p:nvSpPr>
        <p:spPr/>
        <p:txBody>
          <a:bodyPr/>
          <a:lstStyle/>
          <a:p>
            <a:r>
              <a:rPr lang="en-US"/>
              <a:t>April 2024</a:t>
            </a:r>
            <a:endParaRPr lang="en-GB" dirty="0"/>
          </a:p>
        </p:txBody>
      </p:sp>
      <p:graphicFrame>
        <p:nvGraphicFramePr>
          <p:cNvPr id="7" name="Table 6">
            <a:extLst>
              <a:ext uri="{FF2B5EF4-FFF2-40B4-BE49-F238E27FC236}">
                <a16:creationId xmlns:a16="http://schemas.microsoft.com/office/drawing/2014/main" id="{6A3B0F1E-BCCA-1E2D-2A8C-C4B50FDA77A5}"/>
              </a:ext>
            </a:extLst>
          </p:cNvPr>
          <p:cNvGraphicFramePr>
            <a:graphicFrameLocks noGrp="1"/>
          </p:cNvGraphicFramePr>
          <p:nvPr/>
        </p:nvGraphicFramePr>
        <p:xfrm>
          <a:off x="226291" y="2514296"/>
          <a:ext cx="11737304" cy="4267040"/>
        </p:xfrm>
        <a:graphic>
          <a:graphicData uri="http://schemas.openxmlformats.org/drawingml/2006/table">
            <a:tbl>
              <a:tblPr firstRow="1" bandRow="1">
                <a:tableStyleId>{21E4AEA4-8DFA-4A89-87EB-49C32662AFE0}</a:tableStyleId>
              </a:tblPr>
              <a:tblGrid>
                <a:gridCol w="387960">
                  <a:extLst>
                    <a:ext uri="{9D8B030D-6E8A-4147-A177-3AD203B41FA5}">
                      <a16:colId xmlns:a16="http://schemas.microsoft.com/office/drawing/2014/main" val="239773636"/>
                    </a:ext>
                  </a:extLst>
                </a:gridCol>
                <a:gridCol w="1521309">
                  <a:extLst>
                    <a:ext uri="{9D8B030D-6E8A-4147-A177-3AD203B41FA5}">
                      <a16:colId xmlns:a16="http://schemas.microsoft.com/office/drawing/2014/main" val="1189415381"/>
                    </a:ext>
                  </a:extLst>
                </a:gridCol>
                <a:gridCol w="864096">
                  <a:extLst>
                    <a:ext uri="{9D8B030D-6E8A-4147-A177-3AD203B41FA5}">
                      <a16:colId xmlns:a16="http://schemas.microsoft.com/office/drawing/2014/main" val="2852703596"/>
                    </a:ext>
                  </a:extLst>
                </a:gridCol>
                <a:gridCol w="4464496">
                  <a:extLst>
                    <a:ext uri="{9D8B030D-6E8A-4147-A177-3AD203B41FA5}">
                      <a16:colId xmlns:a16="http://schemas.microsoft.com/office/drawing/2014/main" val="3044666262"/>
                    </a:ext>
                  </a:extLst>
                </a:gridCol>
                <a:gridCol w="4499443">
                  <a:extLst>
                    <a:ext uri="{9D8B030D-6E8A-4147-A177-3AD203B41FA5}">
                      <a16:colId xmlns:a16="http://schemas.microsoft.com/office/drawing/2014/main" val="1635546103"/>
                    </a:ext>
                  </a:extLst>
                </a:gridCol>
              </a:tblGrid>
              <a:tr h="279755">
                <a:tc>
                  <a:txBody>
                    <a:bodyPr/>
                    <a:lstStyle/>
                    <a:p>
                      <a:pPr algn="ctr"/>
                      <a:r>
                        <a:rPr lang="en-US" sz="1200" dirty="0"/>
                        <a:t>#</a:t>
                      </a:r>
                    </a:p>
                  </a:txBody>
                  <a:tcPr marR="36000" marT="45712" marB="45712"/>
                </a:tc>
                <a:tc>
                  <a:txBody>
                    <a:bodyPr/>
                    <a:lstStyle/>
                    <a:p>
                      <a:pPr algn="ctr"/>
                      <a:r>
                        <a:rPr lang="en-US" sz="1200" dirty="0">
                          <a:solidFill>
                            <a:schemeClr val="bg1"/>
                          </a:solidFill>
                        </a:rPr>
                        <a:t>Topic</a:t>
                      </a:r>
                    </a:p>
                  </a:txBody>
                  <a:tcPr marR="36000" marT="45712" marB="45712"/>
                </a:tc>
                <a:tc>
                  <a:txBody>
                    <a:bodyPr/>
                    <a:lstStyle/>
                    <a:p>
                      <a:pPr algn="ctr"/>
                      <a:r>
                        <a:rPr lang="en-US" sz="1200" kern="1200">
                          <a:solidFill>
                            <a:schemeClr val="bg1"/>
                          </a:solidFill>
                          <a:latin typeface="+mn-lt"/>
                          <a:ea typeface="+mn-ea"/>
                          <a:cs typeface="+mn-cs"/>
                        </a:rPr>
                        <a:t>Major Clause</a:t>
                      </a:r>
                      <a:endParaRPr lang="en-US" sz="1200" kern="1200" dirty="0">
                        <a:solidFill>
                          <a:schemeClr val="bg1"/>
                        </a:solidFill>
                        <a:latin typeface="+mn-lt"/>
                        <a:ea typeface="+mn-ea"/>
                        <a:cs typeface="+mn-cs"/>
                      </a:endParaRPr>
                    </a:p>
                  </a:txBody>
                  <a:tcPr marR="36000" marT="45712" marB="45712"/>
                </a:tc>
                <a:tc>
                  <a:txBody>
                    <a:bodyPr/>
                    <a:lstStyle/>
                    <a:p>
                      <a:pPr algn="ctr"/>
                      <a:r>
                        <a:rPr lang="en-US" sz="1200" dirty="0">
                          <a:solidFill>
                            <a:schemeClr val="bg1"/>
                          </a:solidFill>
                        </a:rPr>
                        <a:t>Description</a:t>
                      </a:r>
                    </a:p>
                  </a:txBody>
                  <a:tcPr marR="36000" marT="45712" marB="45712"/>
                </a:tc>
                <a:tc>
                  <a:txBody>
                    <a:bodyPr/>
                    <a:lstStyle/>
                    <a:p>
                      <a:pPr algn="ctr"/>
                      <a:r>
                        <a:rPr lang="en-US" sz="1200" dirty="0">
                          <a:solidFill>
                            <a:schemeClr val="bg1"/>
                          </a:solidFill>
                        </a:rPr>
                        <a:t>sections</a:t>
                      </a:r>
                    </a:p>
                  </a:txBody>
                  <a:tcPr marR="36000" marT="45712" marB="45712"/>
                </a:tc>
                <a:extLst>
                  <a:ext uri="{0D108BD9-81ED-4DB2-BD59-A6C34878D82A}">
                    <a16:rowId xmlns:a16="http://schemas.microsoft.com/office/drawing/2014/main" val="1706459108"/>
                  </a:ext>
                </a:extLst>
              </a:tr>
              <a:tr h="169090">
                <a:tc>
                  <a:txBody>
                    <a:bodyPr/>
                    <a:lstStyle/>
                    <a:p>
                      <a:r>
                        <a:rPr lang="en-US" sz="1100" kern="1200" dirty="0">
                          <a:solidFill>
                            <a:schemeClr val="dk1"/>
                          </a:solidFill>
                          <a:latin typeface="+mn-lt"/>
                          <a:ea typeface="+mn-ea"/>
                          <a:cs typeface="+mn-cs"/>
                        </a:rPr>
                        <a:t>1</a:t>
                      </a:r>
                    </a:p>
                  </a:txBody>
                  <a:tcPr marT="45712" marB="45712"/>
                </a:tc>
                <a:tc>
                  <a:txBody>
                    <a:bodyPr/>
                    <a:lstStyle/>
                    <a:p>
                      <a:r>
                        <a:rPr lang="en-US" sz="1100" kern="1200" dirty="0">
                          <a:solidFill>
                            <a:schemeClr val="dk1"/>
                          </a:solidFill>
                          <a:latin typeface="+mn-lt"/>
                          <a:ea typeface="+mn-ea"/>
                          <a:cs typeface="+mn-cs"/>
                        </a:rPr>
                        <a:t>Puncturing support</a:t>
                      </a:r>
                    </a:p>
                  </a:txBody>
                  <a:tcPr marT="45712" marB="45712"/>
                </a:tc>
                <a:tc>
                  <a:txBody>
                    <a:bodyPr/>
                    <a:lstStyle/>
                    <a:p>
                      <a:r>
                        <a:rPr lang="en-US" sz="1100" kern="1200" dirty="0">
                          <a:solidFill>
                            <a:schemeClr val="dk1"/>
                          </a:solidFill>
                          <a:latin typeface="+mn-lt"/>
                          <a:ea typeface="+mn-ea"/>
                          <a:cs typeface="+mn-cs"/>
                        </a:rPr>
                        <a:t>PHY</a:t>
                      </a:r>
                    </a:p>
                  </a:txBody>
                  <a:tcPr marT="45712" marB="45712"/>
                </a:tc>
                <a:tc>
                  <a:txBody>
                    <a:bodyPr/>
                    <a:lstStyle/>
                    <a:p>
                      <a:endParaRPr lang="en-US" sz="1100" kern="1200" dirty="0">
                        <a:solidFill>
                          <a:schemeClr val="dk1"/>
                        </a:solidFill>
                        <a:latin typeface="+mn-lt"/>
                        <a:ea typeface="+mn-ea"/>
                        <a:cs typeface="+mn-cs"/>
                      </a:endParaRPr>
                    </a:p>
                  </a:txBody>
                  <a:tcPr marT="45712" marB="45712"/>
                </a:tc>
                <a:tc>
                  <a:txBody>
                    <a:bodyPr/>
                    <a:lstStyle/>
                    <a:p>
                      <a:endParaRPr lang="en-US" sz="11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967901264"/>
                  </a:ext>
                </a:extLst>
              </a:tr>
              <a:tr h="0">
                <a:tc>
                  <a:txBody>
                    <a:bodyPr/>
                    <a:lstStyle/>
                    <a:p>
                      <a:endParaRPr lang="en-US" sz="1100" dirty="0"/>
                    </a:p>
                  </a:txBody>
                  <a:tcPr marT="45712" marB="45712"/>
                </a:tc>
                <a:tc>
                  <a:txBody>
                    <a:bodyPr/>
                    <a:lstStyle/>
                    <a:p>
                      <a:r>
                        <a:rPr lang="en-US" sz="1100" dirty="0"/>
                        <a:t>TB operation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MAC</a:t>
                      </a:r>
                    </a:p>
                  </a:txBody>
                  <a:tcPr marT="45712" marB="45712"/>
                </a:tc>
                <a:tc>
                  <a:txBody>
                    <a:bodyPr/>
                    <a:lstStyle/>
                    <a:p>
                      <a:r>
                        <a:rPr lang="en-US" sz="1100" kern="1200" dirty="0">
                          <a:solidFill>
                            <a:schemeClr val="dk1"/>
                          </a:solidFill>
                          <a:latin typeface="+mn-lt"/>
                          <a:ea typeface="+mn-ea"/>
                          <a:cs typeface="+mn-cs"/>
                        </a:rPr>
                        <a:t>Trigger frame format and setting</a:t>
                      </a:r>
                    </a:p>
                  </a:txBody>
                  <a:tcPr marT="45712" marB="45712"/>
                </a:tc>
                <a:tc>
                  <a:txBody>
                    <a:bodyPr/>
                    <a:lstStyle/>
                    <a:p>
                      <a:r>
                        <a:rPr lang="en-US" sz="1100" kern="1200" dirty="0">
                          <a:solidFill>
                            <a:schemeClr val="dk1"/>
                          </a:solidFill>
                          <a:latin typeface="+mn-lt"/>
                          <a:ea typeface="+mn-ea"/>
                          <a:cs typeface="+mn-cs"/>
                        </a:rPr>
                        <a:t>9 – frame format</a:t>
                      </a:r>
                    </a:p>
                  </a:txBody>
                  <a:tcPr marT="45712" marB="45712"/>
                </a:tc>
                <a:extLst>
                  <a:ext uri="{0D108BD9-81ED-4DB2-BD59-A6C34878D82A}">
                    <a16:rowId xmlns:a16="http://schemas.microsoft.com/office/drawing/2014/main" val="16894368"/>
                  </a:ext>
                </a:extLst>
              </a:tr>
              <a:tr h="152392">
                <a:tc>
                  <a:txBody>
                    <a:bodyPr/>
                    <a:lstStyle/>
                    <a:p>
                      <a:endParaRPr lang="en-US" sz="1100" kern="1200" dirty="0">
                        <a:solidFill>
                          <a:schemeClr val="dk1"/>
                        </a:solidFill>
                        <a:latin typeface="+mn-lt"/>
                        <a:ea typeface="+mn-ea"/>
                        <a:cs typeface="+mn-cs"/>
                      </a:endParaRPr>
                    </a:p>
                  </a:txBody>
                  <a:tcPr marT="45712" marB="45712"/>
                </a:tc>
                <a:tc>
                  <a:txBody>
                    <a:bodyPr/>
                    <a:lstStyle/>
                    <a:p>
                      <a:endParaRPr lang="en-US" sz="1400"/>
                    </a:p>
                  </a:txBody>
                  <a:tcPr marT="45712" marB="45712"/>
                </a:tc>
                <a:tc>
                  <a:txBody>
                    <a:bodyPr/>
                    <a:lstStyle/>
                    <a:p>
                      <a:endParaRPr lang="en-US" sz="1400"/>
                    </a:p>
                  </a:txBody>
                  <a:tcPr marT="45712" marB="45712"/>
                </a:tc>
                <a:tc>
                  <a:txBody>
                    <a:bodyPr/>
                    <a:lstStyle/>
                    <a:p>
                      <a:endParaRPr lang="en-US" sz="1400" dirty="0"/>
                    </a:p>
                  </a:txBody>
                  <a:tcPr marT="45712" marB="45712"/>
                </a:tc>
                <a:tc>
                  <a:txBody>
                    <a:bodyPr/>
                    <a:lstStyle/>
                    <a:p>
                      <a:r>
                        <a:rPr lang="en-US" sz="1100" kern="1200" dirty="0">
                          <a:solidFill>
                            <a:schemeClr val="dk1"/>
                          </a:solidFill>
                          <a:latin typeface="+mn-lt"/>
                          <a:ea typeface="+mn-ea"/>
                          <a:cs typeface="+mn-cs"/>
                        </a:rPr>
                        <a:t>11 – TB Measurement exchange</a:t>
                      </a:r>
                    </a:p>
                  </a:txBody>
                  <a:tcPr marT="45712" marB="45712"/>
                </a:tc>
                <a:extLst>
                  <a:ext uri="{0D108BD9-81ED-4DB2-BD59-A6C34878D82A}">
                    <a16:rowId xmlns:a16="http://schemas.microsoft.com/office/drawing/2014/main" val="2191580554"/>
                  </a:ext>
                </a:extLst>
              </a:tr>
              <a:tr h="152392">
                <a:tc>
                  <a:txBody>
                    <a:bodyPr/>
                    <a:lstStyle/>
                    <a:p>
                      <a:endParaRPr lang="en-US" sz="1100" kern="1200" dirty="0">
                        <a:solidFill>
                          <a:schemeClr val="dk1"/>
                        </a:solidFill>
                        <a:latin typeface="+mn-lt"/>
                        <a:ea typeface="+mn-ea"/>
                        <a:cs typeface="+mn-cs"/>
                      </a:endParaRPr>
                    </a:p>
                  </a:txBody>
                  <a:tcPr marT="45712" marB="45712"/>
                </a:tc>
                <a:tc>
                  <a:txBody>
                    <a:bodyPr/>
                    <a:lstStyle/>
                    <a:p>
                      <a:r>
                        <a:rPr lang="en-US" sz="1100" kern="1200" dirty="0">
                          <a:solidFill>
                            <a:schemeClr val="dk1"/>
                          </a:solidFill>
                          <a:latin typeface="+mn-lt"/>
                          <a:ea typeface="+mn-ea"/>
                          <a:cs typeface="+mn-cs"/>
                        </a:rPr>
                        <a:t>Secure LTF</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PHY</a:t>
                      </a:r>
                    </a:p>
                  </a:txBody>
                  <a:tcPr marT="45712" marB="45712"/>
                </a:tc>
                <a:tc>
                  <a:txBody>
                    <a:bodyPr/>
                    <a:lstStyle/>
                    <a:p>
                      <a:r>
                        <a:rPr lang="en-US" sz="1100" kern="1200" dirty="0">
                          <a:solidFill>
                            <a:schemeClr val="dk1"/>
                          </a:solidFill>
                          <a:latin typeface="+mn-lt"/>
                          <a:ea typeface="+mn-ea"/>
                          <a:cs typeface="+mn-cs"/>
                        </a:rPr>
                        <a:t>Secure LTF AES128 mapping to symbols </a:t>
                      </a:r>
                    </a:p>
                  </a:txBody>
                  <a:tcPr marT="45712" marB="45712"/>
                </a:tc>
                <a:tc>
                  <a:txBody>
                    <a:bodyPr/>
                    <a:lstStyle/>
                    <a:p>
                      <a:endParaRPr lang="en-US" sz="11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692266373"/>
                  </a:ext>
                </a:extLst>
              </a:tr>
              <a:tr h="0">
                <a:tc>
                  <a:txBody>
                    <a:bodyPr/>
                    <a:lstStyle/>
                    <a:p>
                      <a:endParaRPr lang="en-US" sz="1100" dirty="0"/>
                    </a:p>
                  </a:txBody>
                  <a:tcPr marT="45712" marB="45712"/>
                </a:tc>
                <a:tc>
                  <a:txBody>
                    <a:bodyPr/>
                    <a:lstStyle/>
                    <a:p>
                      <a:r>
                        <a:rPr lang="en-US" sz="1100" dirty="0"/>
                        <a:t>TB and NTB Negotiation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MAC</a:t>
                      </a:r>
                    </a:p>
                  </a:txBody>
                  <a:tcPr marT="45712" marB="45712"/>
                </a:tc>
                <a:tc>
                  <a:txBody>
                    <a:bodyPr/>
                    <a:lstStyle/>
                    <a:p>
                      <a:r>
                        <a:rPr lang="en-US" sz="1100" kern="1200" dirty="0">
                          <a:solidFill>
                            <a:schemeClr val="dk1"/>
                          </a:solidFill>
                          <a:latin typeface="+mn-lt"/>
                          <a:ea typeface="+mn-ea"/>
                          <a:cs typeface="+mn-cs"/>
                        </a:rPr>
                        <a:t>Negotiation for 320MHz w/ and w/o Secure LTF</a:t>
                      </a:r>
                    </a:p>
                  </a:txBody>
                  <a:tcPr marT="45712" marB="45712"/>
                </a:tc>
                <a:tc>
                  <a:txBody>
                    <a:bodyPr/>
                    <a:lstStyle/>
                    <a:p>
                      <a:r>
                        <a:rPr lang="en-US" sz="1100" kern="1200" dirty="0">
                          <a:solidFill>
                            <a:schemeClr val="dk1"/>
                          </a:solidFill>
                          <a:latin typeface="+mn-lt"/>
                          <a:ea typeface="+mn-ea"/>
                          <a:cs typeface="+mn-cs"/>
                        </a:rPr>
                        <a:t>11 – TB and NTB negotiation</a:t>
                      </a:r>
                    </a:p>
                  </a:txBody>
                  <a:tcPr marT="45712" marB="45712"/>
                </a:tc>
                <a:extLst>
                  <a:ext uri="{0D108BD9-81ED-4DB2-BD59-A6C34878D82A}">
                    <a16:rowId xmlns:a16="http://schemas.microsoft.com/office/drawing/2014/main" val="1168959756"/>
                  </a:ext>
                </a:extLst>
              </a:tr>
              <a:tr h="0">
                <a:tc>
                  <a:txBody>
                    <a:bodyPr/>
                    <a:lstStyle/>
                    <a:p>
                      <a:endParaRPr lang="en-US" sz="1100" kern="1200" dirty="0">
                        <a:solidFill>
                          <a:schemeClr val="dk1"/>
                        </a:solidFill>
                        <a:latin typeface="+mn-lt"/>
                        <a:ea typeface="+mn-ea"/>
                        <a:cs typeface="+mn-cs"/>
                      </a:endParaRPr>
                    </a:p>
                  </a:txBody>
                  <a:tcPr marT="45712" marB="45712"/>
                </a:tc>
                <a:tc>
                  <a:txBody>
                    <a:bodyPr/>
                    <a:lstStyle/>
                    <a:p>
                      <a:endParaRPr lang="en-US" sz="11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kern="1200" dirty="0">
                        <a:solidFill>
                          <a:schemeClr val="dk1"/>
                        </a:solidFill>
                        <a:latin typeface="+mn-lt"/>
                        <a:ea typeface="+mn-ea"/>
                        <a:cs typeface="+mn-cs"/>
                      </a:endParaRPr>
                    </a:p>
                  </a:txBody>
                  <a:tcPr marT="45712" marB="45712"/>
                </a:tc>
                <a:tc>
                  <a:txBody>
                    <a:bodyPr/>
                    <a:lstStyle/>
                    <a:p>
                      <a:endParaRPr lang="en-US" sz="1100" kern="1200" dirty="0">
                        <a:solidFill>
                          <a:schemeClr val="dk1"/>
                        </a:solidFill>
                        <a:latin typeface="+mn-lt"/>
                        <a:ea typeface="+mn-ea"/>
                        <a:cs typeface="+mn-cs"/>
                      </a:endParaRPr>
                    </a:p>
                  </a:txBody>
                  <a:tcPr marT="45712" marB="45712"/>
                </a:tc>
                <a:tc>
                  <a:txBody>
                    <a:bodyPr/>
                    <a:lstStyle/>
                    <a:p>
                      <a:r>
                        <a:rPr lang="en-US" sz="1100" kern="1200" dirty="0">
                          <a:solidFill>
                            <a:schemeClr val="dk1"/>
                          </a:solidFill>
                          <a:latin typeface="+mn-lt"/>
                          <a:ea typeface="+mn-ea"/>
                          <a:cs typeface="+mn-cs"/>
                        </a:rPr>
                        <a:t>9 – LTF Parameters IE</a:t>
                      </a:r>
                    </a:p>
                  </a:txBody>
                  <a:tcPr marT="45712" marB="45712"/>
                </a:tc>
                <a:extLst>
                  <a:ext uri="{0D108BD9-81ED-4DB2-BD59-A6C34878D82A}">
                    <a16:rowId xmlns:a16="http://schemas.microsoft.com/office/drawing/2014/main" val="675646696"/>
                  </a:ext>
                </a:extLst>
              </a:tr>
              <a:tr h="0">
                <a:tc>
                  <a:txBody>
                    <a:bodyPr/>
                    <a:lstStyle/>
                    <a:p>
                      <a:endParaRPr lang="en-US" sz="1100" kern="1200" dirty="0">
                        <a:solidFill>
                          <a:schemeClr val="dk1"/>
                        </a:solidFill>
                        <a:latin typeface="+mn-lt"/>
                        <a:ea typeface="+mn-ea"/>
                        <a:cs typeface="+mn-cs"/>
                      </a:endParaRPr>
                    </a:p>
                  </a:txBody>
                  <a:tcPr marT="45712" marB="45712"/>
                </a:tc>
                <a:tc>
                  <a:txBody>
                    <a:bodyPr/>
                    <a:lstStyle/>
                    <a:p>
                      <a:r>
                        <a:rPr lang="en-US" sz="1100" kern="1200" dirty="0">
                          <a:solidFill>
                            <a:schemeClr val="dk1"/>
                          </a:solidFill>
                          <a:latin typeface="+mn-lt"/>
                          <a:ea typeface="+mn-ea"/>
                          <a:cs typeface="+mn-cs"/>
                        </a:rPr>
                        <a:t>TXVECTOR and RXVECTOR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PHY</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Support in clause 36 for Ranging in the TXVECTOR, RXVECTOR and LTFVECTOR</a:t>
                      </a:r>
                    </a:p>
                  </a:txBody>
                  <a:tcPr marT="45712" marB="45712"/>
                </a:tc>
                <a:tc>
                  <a:txBody>
                    <a:bodyPr/>
                    <a:lstStyle/>
                    <a:p>
                      <a:r>
                        <a:rPr lang="en-US" sz="1100" kern="1200" dirty="0">
                          <a:solidFill>
                            <a:schemeClr val="dk1"/>
                          </a:solidFill>
                          <a:latin typeface="+mn-lt"/>
                          <a:ea typeface="+mn-ea"/>
                          <a:cs typeface="+mn-cs"/>
                        </a:rPr>
                        <a:t>36.2.2</a:t>
                      </a:r>
                    </a:p>
                  </a:txBody>
                  <a:tcPr marT="45712" marB="45712"/>
                </a:tc>
                <a:extLst>
                  <a:ext uri="{0D108BD9-81ED-4DB2-BD59-A6C34878D82A}">
                    <a16:rowId xmlns:a16="http://schemas.microsoft.com/office/drawing/2014/main" val="353515337"/>
                  </a:ext>
                </a:extLst>
              </a:tr>
              <a:tr h="0">
                <a:tc>
                  <a:txBody>
                    <a:bodyPr/>
                    <a:lstStyle/>
                    <a:p>
                      <a:endParaRPr lang="en-US" sz="1100" kern="1200" dirty="0">
                        <a:solidFill>
                          <a:schemeClr val="dk1"/>
                        </a:solidFill>
                        <a:latin typeface="+mn-lt"/>
                        <a:ea typeface="+mn-ea"/>
                        <a:cs typeface="+mn-cs"/>
                      </a:endParaRPr>
                    </a:p>
                  </a:txBody>
                  <a:tcPr marT="45712" marB="45712"/>
                </a:tc>
                <a:tc>
                  <a:txBody>
                    <a:bodyPr/>
                    <a:lstStyle/>
                    <a:p>
                      <a:r>
                        <a:rPr lang="en-US" sz="1100" kern="1200" dirty="0">
                          <a:solidFill>
                            <a:schemeClr val="dk1"/>
                          </a:solidFill>
                          <a:latin typeface="+mn-lt"/>
                          <a:ea typeface="+mn-ea"/>
                          <a:cs typeface="+mn-cs"/>
                        </a:rPr>
                        <a:t>Passive Ranging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MAC</a:t>
                      </a:r>
                    </a:p>
                  </a:txBody>
                  <a:tcPr marT="45712" marB="45712"/>
                </a:tc>
                <a:tc>
                  <a:txBody>
                    <a:bodyPr/>
                    <a:lstStyle/>
                    <a:p>
                      <a:r>
                        <a:rPr lang="en-US" sz="1100" kern="1200" dirty="0">
                          <a:solidFill>
                            <a:schemeClr val="dk1"/>
                          </a:solidFill>
                          <a:latin typeface="+mn-lt"/>
                          <a:ea typeface="+mn-ea"/>
                          <a:cs typeface="+mn-cs"/>
                        </a:rPr>
                        <a:t>Negotiation and measurement exchange using EHT for passive</a:t>
                      </a:r>
                    </a:p>
                  </a:txBody>
                  <a:tcPr marT="45712" marB="45712"/>
                </a:tc>
                <a:tc>
                  <a:txBody>
                    <a:bodyPr/>
                    <a:lstStyle/>
                    <a:p>
                      <a:r>
                        <a:rPr lang="en-US" sz="1100" dirty="0"/>
                        <a:t>9 – TF, </a:t>
                      </a:r>
                    </a:p>
                    <a:p>
                      <a:r>
                        <a:rPr lang="en-US" sz="1100" dirty="0"/>
                        <a:t>LMR (ISTA Passive TB Ranging Measurement Report element) (RSTA Passive TB Ranging Measurement Report element)</a:t>
                      </a:r>
                    </a:p>
                    <a:p>
                      <a:r>
                        <a:rPr lang="en-US" sz="1100" dirty="0"/>
                        <a:t>LCI (Passive TB Ranging LCI Table element)</a:t>
                      </a:r>
                    </a:p>
                    <a:p>
                      <a:r>
                        <a:rPr lang="en-US" sz="1100" dirty="0"/>
                        <a:t>(Passive TB Ranging Parameters subfield format and associated format and bandwidth table).</a:t>
                      </a:r>
                    </a:p>
                  </a:txBody>
                  <a:tcPr marT="45712" marB="45712"/>
                </a:tc>
                <a:extLst>
                  <a:ext uri="{0D108BD9-81ED-4DB2-BD59-A6C34878D82A}">
                    <a16:rowId xmlns:a16="http://schemas.microsoft.com/office/drawing/2014/main" val="3785766676"/>
                  </a:ext>
                </a:extLst>
              </a:tr>
              <a:tr h="0">
                <a:tc>
                  <a:txBody>
                    <a:bodyPr/>
                    <a:lstStyle/>
                    <a:p>
                      <a:endParaRPr lang="en-US" sz="1400" dirty="0"/>
                    </a:p>
                  </a:txBody>
                  <a:tcPr marT="45712" marB="45712"/>
                </a:tc>
                <a:tc>
                  <a:txBody>
                    <a:bodyPr/>
                    <a:lstStyle/>
                    <a:p>
                      <a:r>
                        <a:rPr lang="en-US" sz="1400" dirty="0"/>
                        <a:t>Tx procedure</a:t>
                      </a:r>
                    </a:p>
                  </a:txBody>
                  <a:tcPr marT="45712" marB="45712"/>
                </a:tc>
                <a:tc>
                  <a:txBody>
                    <a:bodyPr/>
                    <a:lstStyle/>
                    <a:p>
                      <a:r>
                        <a:rPr lang="en-US" sz="1400" dirty="0"/>
                        <a:t>PHY</a:t>
                      </a:r>
                    </a:p>
                  </a:txBody>
                  <a:tcPr marT="45712" marB="45712"/>
                </a:tc>
                <a:tc>
                  <a:txBody>
                    <a:bodyPr/>
                    <a:lstStyle/>
                    <a:p>
                      <a:r>
                        <a:rPr lang="en-US" sz="1400" dirty="0"/>
                        <a:t>EHT Transmit procedure</a:t>
                      </a:r>
                    </a:p>
                  </a:txBody>
                  <a:tcPr marT="45712" marB="45712"/>
                </a:tc>
                <a:tc>
                  <a:txBody>
                    <a:bodyPr/>
                    <a:lstStyle/>
                    <a:p>
                      <a:r>
                        <a:rPr lang="en-US" sz="1400" dirty="0"/>
                        <a:t>Equivalent text to 27.3.21 HE transmit procedure needed to deal with TOD registering. </a:t>
                      </a:r>
                    </a:p>
                  </a:txBody>
                  <a:tcPr marT="45712" marB="45712"/>
                </a:tc>
                <a:extLst>
                  <a:ext uri="{0D108BD9-81ED-4DB2-BD59-A6C34878D82A}">
                    <a16:rowId xmlns:a16="http://schemas.microsoft.com/office/drawing/2014/main" val="1912516262"/>
                  </a:ext>
                </a:extLst>
              </a:tr>
            </a:tbl>
          </a:graphicData>
        </a:graphic>
      </p:graphicFrame>
    </p:spTree>
    <p:extLst>
      <p:ext uri="{BB962C8B-B14F-4D97-AF65-F5344CB8AC3E}">
        <p14:creationId xmlns:p14="http://schemas.microsoft.com/office/powerpoint/2010/main" val="318815494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2024</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802.11bk draft, instruct the technical editor to incorporate it in the 802.11bk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2024</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TGbk</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2024</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TGbk</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TGbk</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2024</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TGbk</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TGbk</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2024</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TGbk</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2024</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2024</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P802.11bk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April 2024</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71</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April 2024</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72</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April 2024</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73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April 2024</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F950F3-A6AC-4DD5-BA51-76F0BEFDC7C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C949BD2-6B91-43AE-8C2E-2F7C5B77515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5C6604B5-A30F-495F-AFF7-749DE439E6EF}"/>
              </a:ext>
            </a:extLst>
          </p:cNvPr>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a:extLst>
              <a:ext uri="{FF2B5EF4-FFF2-40B4-BE49-F238E27FC236}">
                <a16:creationId xmlns:a16="http://schemas.microsoft.com/office/drawing/2014/main" id="{56CFA9C4-F650-4F2C-86B7-6502F58A213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4008356-9290-4F51-9130-DF936638A439}"/>
              </a:ext>
            </a:extLst>
          </p:cNvPr>
          <p:cNvSpPr>
            <a:spLocks noGrp="1"/>
          </p:cNvSpPr>
          <p:nvPr>
            <p:ph type="dt" idx="15"/>
          </p:nvPr>
        </p:nvSpPr>
        <p:spPr/>
        <p:txBody>
          <a:bodyPr/>
          <a:lstStyle/>
          <a:p>
            <a:r>
              <a:rPr lang="en-US"/>
              <a:t>April 2024</a:t>
            </a:r>
            <a:endParaRPr lang="en-GB" dirty="0"/>
          </a:p>
        </p:txBody>
      </p:sp>
    </p:spTree>
    <p:extLst>
      <p:ext uri="{BB962C8B-B14F-4D97-AF65-F5344CB8AC3E}">
        <p14:creationId xmlns:p14="http://schemas.microsoft.com/office/powerpoint/2010/main" val="4169244735"/>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err="1">
                <a:solidFill>
                  <a:schemeClr val="tx2"/>
                </a:solidFill>
              </a:rPr>
              <a:t>TGbk</a:t>
            </a:r>
            <a:r>
              <a:rPr lang="en-US" altLang="en-US" dirty="0">
                <a:solidFill>
                  <a:schemeClr val="tx2"/>
                </a:solidFill>
              </a:rPr>
              <a:t> Telecon – June 20</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(9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telecon (5 min).</a:t>
            </a:r>
          </a:p>
          <a:p>
            <a:pPr algn="just">
              <a:spcBef>
                <a:spcPct val="20000"/>
              </a:spcBef>
              <a:buFontTx/>
              <a:buChar char="•"/>
            </a:pPr>
            <a:r>
              <a:rPr lang="en-US" sz="1600" b="0" dirty="0"/>
              <a:t>Review technical submissions towards amendment text (as time permits)</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2024</a:t>
            </a:r>
            <a:endParaRPr lang="en-GB" dirty="0"/>
          </a:p>
        </p:txBody>
      </p:sp>
    </p:spTree>
    <p:extLst>
      <p:ext uri="{BB962C8B-B14F-4D97-AF65-F5344CB8AC3E}">
        <p14:creationId xmlns:p14="http://schemas.microsoft.com/office/powerpoint/2010/main" val="1087431890"/>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June </a:t>
            </a:r>
            <a:r>
              <a:rPr lang="en-US" altLang="en-US">
                <a:solidFill>
                  <a:schemeClr val="tx2"/>
                </a:solidFill>
              </a:rPr>
              <a:t>20</a:t>
            </a:r>
            <a:r>
              <a:rPr lang="en-US" altLang="en-US" baseline="30000">
                <a:solidFill>
                  <a:schemeClr val="tx2"/>
                </a:solidFill>
              </a:rPr>
              <a:t>th</a:t>
            </a:r>
            <a:r>
              <a:rPr lang="en-US" altLang="en-US">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85650478"/>
              </p:ext>
            </p:extLst>
          </p:nvPr>
        </p:nvGraphicFramePr>
        <p:xfrm>
          <a:off x="914401" y="1260086"/>
          <a:ext cx="10460566" cy="3352640"/>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811431">
                  <a:extLst>
                    <a:ext uri="{9D8B030D-6E8A-4147-A177-3AD203B41FA5}">
                      <a16:colId xmlns:a16="http://schemas.microsoft.com/office/drawing/2014/main" val="20002"/>
                    </a:ext>
                  </a:extLst>
                </a:gridCol>
                <a:gridCol w="1824719">
                  <a:extLst>
                    <a:ext uri="{9D8B030D-6E8A-4147-A177-3AD203B41FA5}">
                      <a16:colId xmlns:a16="http://schemas.microsoft.com/office/drawing/2014/main" val="3219614300"/>
                    </a:ext>
                  </a:extLst>
                </a:gridCol>
                <a:gridCol w="117451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11-23-569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11-23-887</a:t>
                      </a:r>
                    </a:p>
                  </a:txBody>
                  <a:tcPr marT="45712" marB="45712"/>
                </a:tc>
                <a:tc>
                  <a:txBody>
                    <a:bodyPr/>
                    <a:lstStyle/>
                    <a:p>
                      <a:r>
                        <a:rPr lang="en-US" sz="1400" kern="1200" dirty="0">
                          <a:solidFill>
                            <a:schemeClr val="dk1"/>
                          </a:solidFill>
                          <a:latin typeface="+mn-lt"/>
                          <a:ea typeface="+mn-ea"/>
                          <a:cs typeface="+mn-cs"/>
                        </a:rPr>
                        <a:t>Yanjun Sun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Trigger frame format for TB Ranging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Amendment text</a:t>
                      </a:r>
                    </a:p>
                  </a:txBody>
                  <a:tcPr marT="45712" marB="45712"/>
                </a:tc>
                <a:tc>
                  <a:txBody>
                    <a:bodyPr/>
                    <a:lstStyle/>
                    <a:p>
                      <a:r>
                        <a:rPr lang="en-US" sz="1400" dirty="0"/>
                        <a:t>As time permits</a:t>
                      </a:r>
                    </a:p>
                  </a:txBody>
                  <a:tcPr marT="45712" marB="45712"/>
                </a:tc>
                <a:extLst>
                  <a:ext uri="{0D108BD9-81ED-4DB2-BD59-A6C34878D82A}">
                    <a16:rowId xmlns:a16="http://schemas.microsoft.com/office/drawing/2014/main" val="10002"/>
                  </a:ext>
                </a:extLst>
              </a:tr>
              <a:tr h="0">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9"/>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868341811"/>
                  </a:ext>
                </a:extLst>
              </a:tr>
              <a:tr h="0">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extLst>
                  <a:ext uri="{0D108BD9-81ED-4DB2-BD59-A6C34878D82A}">
                    <a16:rowId xmlns:a16="http://schemas.microsoft.com/office/drawing/2014/main" val="1142323225"/>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621250036"/>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40870905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2003109545"/>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April 2024</a:t>
            </a:r>
            <a:endParaRPr lang="en-GB" dirty="0"/>
          </a:p>
        </p:txBody>
      </p:sp>
    </p:spTree>
    <p:extLst>
      <p:ext uri="{BB962C8B-B14F-4D97-AF65-F5344CB8AC3E}">
        <p14:creationId xmlns:p14="http://schemas.microsoft.com/office/powerpoint/2010/main" val="1976725893"/>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a:solidFill>
                  <a:schemeClr val="tx2"/>
                </a:solidFill>
              </a:rPr>
              <a:t>Adjourn</a:t>
            </a:r>
            <a:endParaRPr lang="en-US" sz="6000" dirty="0">
              <a:solidFill>
                <a:schemeClr val="tx2"/>
              </a:solidFill>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2024</a:t>
            </a:r>
            <a:endParaRPr lang="en-GB" dirty="0"/>
          </a:p>
        </p:txBody>
      </p:sp>
    </p:spTree>
    <p:extLst>
      <p:ext uri="{BB962C8B-B14F-4D97-AF65-F5344CB8AC3E}">
        <p14:creationId xmlns:p14="http://schemas.microsoft.com/office/powerpoint/2010/main" val="24325378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2024</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914401" y="2052091"/>
            <a:ext cx="10361084" cy="4113213"/>
          </a:xfrm>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2024</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46c98d88-e344-4ed4-8496-4ed7712e255d}" enabled="0" method="" siteId="{46c98d88-e344-4ed4-8496-4ed7712e255d}" removed="1"/>
</clbl:labelList>
</file>

<file path=docProps/app.xml><?xml version="1.0" encoding="utf-8"?>
<Properties xmlns="http://schemas.openxmlformats.org/officeDocument/2006/extended-properties" xmlns:vt="http://schemas.openxmlformats.org/officeDocument/2006/docPropsVTypes">
  <Template/>
  <TotalTime>149794</TotalTime>
  <Words>6525</Words>
  <Application>Microsoft Office PowerPoint</Application>
  <PresentationFormat>Widescreen</PresentationFormat>
  <Paragraphs>1115</Paragraphs>
  <Slides>78</Slides>
  <Notes>20</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78</vt:i4>
      </vt:variant>
    </vt:vector>
  </HeadingPairs>
  <TitlesOfParts>
    <vt:vector size="88" baseType="lpstr">
      <vt:lpstr>Arial</vt:lpstr>
      <vt:lpstr>Arial Unicode MS</vt:lpstr>
      <vt:lpstr>Calibri</vt:lpstr>
      <vt:lpstr>DejaVu Sans</vt:lpstr>
      <vt:lpstr>Monotype Sorts</vt:lpstr>
      <vt:lpstr>Montserrat</vt:lpstr>
      <vt:lpstr>Times</vt:lpstr>
      <vt:lpstr>Times New Roman</vt:lpstr>
      <vt:lpstr>Office Theme</vt:lpstr>
      <vt:lpstr>Document</vt:lpstr>
      <vt:lpstr>TGbk Next Generation Positioning  Agenda for the March Plenary Meeting and  the Following Telecons</vt:lpstr>
      <vt:lpstr>IEEE 802.11 Task Group BK 320MHz Positioning</vt:lpstr>
      <vt:lpstr>Task Group BK Leadership 320MHz Positioning</vt:lpstr>
      <vt:lpstr>Abstract</vt:lpstr>
      <vt:lpstr>Logistics</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March IEEE  802.11 Plenary Meeting Week Agenda</vt:lpstr>
      <vt:lpstr>Submission List for the week (1)</vt:lpstr>
      <vt:lpstr>Submission List for the week (2)</vt:lpstr>
      <vt:lpstr>March IEEE Meeting –  March 11th PM1 </vt:lpstr>
      <vt:lpstr>Submission List for the March 11th meeting</vt:lpstr>
      <vt:lpstr>Consider Motions</vt:lpstr>
      <vt:lpstr>LB 279 Status</vt:lpstr>
      <vt:lpstr>LB279 Status</vt:lpstr>
      <vt:lpstr>Review Submissions</vt:lpstr>
      <vt:lpstr>PowerPoint Presentation</vt:lpstr>
      <vt:lpstr>March IEEE Meeting –  March 12th PM1 </vt:lpstr>
      <vt:lpstr>Submission List for the March 12th</vt:lpstr>
      <vt:lpstr>Consider telecon minutes </vt:lpstr>
      <vt:lpstr>Review Submissions</vt:lpstr>
      <vt:lpstr>PowerPoint Presentation</vt:lpstr>
      <vt:lpstr>March IEEE Meeting –  March 13th PM2</vt:lpstr>
      <vt:lpstr>Submission List for the March 13th PM2 meeting</vt:lpstr>
      <vt:lpstr>AOB</vt:lpstr>
      <vt:lpstr>PowerPoint Presentation</vt:lpstr>
      <vt:lpstr>March IEEE Meeting –  March 14th AM2</vt:lpstr>
      <vt:lpstr>Submission List for the March 14th AM2</vt:lpstr>
      <vt:lpstr>Review Submissions</vt:lpstr>
      <vt:lpstr>PowerPoint Presentation</vt:lpstr>
      <vt:lpstr>PowerPoint Presentation</vt:lpstr>
      <vt:lpstr>March IEEE Meeting –  March 14th PM1</vt:lpstr>
      <vt:lpstr>Submission List for the March 14th PM1</vt:lpstr>
      <vt:lpstr>Review Submissions</vt:lpstr>
      <vt:lpstr>TGbk Projected Timeline (previously)</vt:lpstr>
      <vt:lpstr>TGbk Projected Timeline (update)</vt:lpstr>
      <vt:lpstr>Scheduled TGbk telecons</vt:lpstr>
      <vt:lpstr>PowerPoint Presentation</vt:lpstr>
      <vt:lpstr>PowerPoint Presentation</vt:lpstr>
      <vt:lpstr>April 30th Telecon</vt:lpstr>
      <vt:lpstr>Submission List for the April 30th Telecon</vt:lpstr>
      <vt:lpstr>LB 286 Status</vt:lpstr>
      <vt:lpstr>Comment Assignment</vt:lpstr>
      <vt:lpstr>Submission pipeline</vt:lpstr>
      <vt:lpstr>Scheduled TGbk telecons</vt:lpstr>
      <vt:lpstr>PowerPoint Presentation</vt:lpstr>
      <vt:lpstr>PowerPoint Presentation</vt:lpstr>
      <vt:lpstr>Identify topics for draft completion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lpstr>PowerPoint Presentation</vt:lpstr>
      <vt:lpstr>TGbk Telecon – June 20th</vt:lpstr>
      <vt:lpstr>Submission List for the June 20th meeting</vt:lpstr>
      <vt:lpstr>Review Submissions</vt:lpstr>
      <vt:lpstr>PowerPoint Presentation</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761</cp:revision>
  <cp:lastPrinted>1601-01-01T00:00:00Z</cp:lastPrinted>
  <dcterms:created xsi:type="dcterms:W3CDTF">2018-08-06T10:28:59Z</dcterms:created>
  <dcterms:modified xsi:type="dcterms:W3CDTF">2024-04-29T17:43:01Z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