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674" r:id="rId26"/>
    <p:sldId id="690" r:id="rId27"/>
    <p:sldId id="694" r:id="rId28"/>
    <p:sldId id="2568" r:id="rId29"/>
    <p:sldId id="2672" r:id="rId30"/>
    <p:sldId id="2671" r:id="rId31"/>
    <p:sldId id="679"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77" r:id="rId45"/>
    <p:sldId id="2678" r:id="rId46"/>
    <p:sldId id="2679" r:id="rId47"/>
    <p:sldId id="2659" r:id="rId48"/>
    <p:sldId id="2660" r:id="rId49"/>
    <p:sldId id="2661" r:id="rId50"/>
    <p:sldId id="2668" r:id="rId51"/>
    <p:sldId id="2680" r:id="rId52"/>
    <p:sldId id="2585" r:id="rId53"/>
    <p:sldId id="2666" r:id="rId54"/>
    <p:sldId id="2667" r:id="rId55"/>
    <p:sldId id="2651" r:id="rId56"/>
    <p:sldId id="2652" r:id="rId57"/>
    <p:sldId id="2681" r:id="rId58"/>
    <p:sldId id="2653" r:id="rId59"/>
    <p:sldId id="2655" r:id="rId60"/>
    <p:sldId id="2656" r:id="rId61"/>
    <p:sldId id="2657" r:id="rId62"/>
    <p:sldId id="2658" r:id="rId63"/>
    <p:sldId id="2552" r:id="rId64"/>
    <p:sldId id="315" r:id="rId65"/>
    <p:sldId id="312" r:id="rId66"/>
    <p:sldId id="318" r:id="rId67"/>
    <p:sldId id="472" r:id="rId68"/>
    <p:sldId id="473" r:id="rId69"/>
    <p:sldId id="474" r:id="rId70"/>
    <p:sldId id="480" r:id="rId71"/>
    <p:sldId id="259" r:id="rId72"/>
    <p:sldId id="260" r:id="rId73"/>
    <p:sldId id="261" r:id="rId74"/>
    <p:sldId id="2525" r:id="rId75"/>
    <p:sldId id="2555" r:id="rId76"/>
    <p:sldId id="2556" r:id="rId77"/>
    <p:sldId id="2557" r:id="rId78"/>
    <p:sldId id="2558"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674"/>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AM2 - March IEEE Plenary meeting" id="{492F3795-E898-442D-B3B2-67D17FBA806D}">
          <p14:sldIdLst>
            <p14:sldId id="2675"/>
            <p14:sldId id="2676"/>
            <p14:sldId id="2677"/>
            <p14:sldId id="2678"/>
            <p14:sldId id="2679"/>
          </p14:sldIdLst>
        </p14:section>
        <p14:section name="March 14th PM1 - March IEEE Plenary meeting" id="{05B24CC9-B4F8-429C-BEB2-F768EEF9F95C}">
          <p14:sldIdLst>
            <p14:sldId id="2659"/>
            <p14:sldId id="2660"/>
            <p14:sldId id="2661"/>
            <p14:sldId id="2668"/>
            <p14:sldId id="2680"/>
            <p14:sldId id="2585"/>
            <p14:sldId id="2666"/>
            <p14:sldId id="2667"/>
          </p14:sldIdLst>
        </p14:section>
        <p14:section name="March 14th - March IEEE Plenary meeting" id="{ED07B73E-3417-4C27-85C9-944D735BB0CE}">
          <p14:sldIdLst/>
        </p14:section>
        <p14:section name="April 30th Telecon" id="{81CF3F60-1D46-480B-B4E4-FD3CA087846D}">
          <p14:sldIdLst>
            <p14:sldId id="2651"/>
            <p14:sldId id="2652"/>
            <p14:sldId id="2681"/>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286738-0977-4173-A917-0FA5A04D73AA}" v="183" dt="2024-04-29T17:42:38.31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11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C286738-0977-4173-A917-0FA5A04D73AA}"/>
    <pc:docChg chg="undo redo custSel addSld delSld modSld modMainMaster modSection">
      <pc:chgData name="Segev, Jonathan" userId="7c67a1b0-8725-4553-8055-0888dbcaef94" providerId="ADAL" clId="{7C286738-0977-4173-A917-0FA5A04D73AA}" dt="2024-04-29T17:42:59.676" v="806" actId="20577"/>
      <pc:docMkLst>
        <pc:docMk/>
      </pc:docMkLst>
      <pc:sldChg chg="modSp mod">
        <pc:chgData name="Segev, Jonathan" userId="7c67a1b0-8725-4553-8055-0888dbcaef94" providerId="ADAL" clId="{7C286738-0977-4173-A917-0FA5A04D73AA}" dt="2024-04-29T17:32:24.587" v="567"/>
        <pc:sldMkLst>
          <pc:docMk/>
          <pc:sldMk cId="0" sldId="256"/>
        </pc:sldMkLst>
        <pc:spChg chg="mod">
          <ac:chgData name="Segev, Jonathan" userId="7c67a1b0-8725-4553-8055-0888dbcaef94" providerId="ADAL" clId="{7C286738-0977-4173-A917-0FA5A04D73AA}" dt="2024-04-29T17:32:24.587" v="567"/>
          <ac:spMkLst>
            <pc:docMk/>
            <pc:sldMk cId="0" sldId="256"/>
            <ac:spMk id="6" creationId="{00000000-0000-0000-0000-000000000000}"/>
          </ac:spMkLst>
        </pc:spChg>
        <pc:spChg chg="mod">
          <ac:chgData name="Segev, Jonathan" userId="7c67a1b0-8725-4553-8055-0888dbcaef94" providerId="ADAL" clId="{7C286738-0977-4173-A917-0FA5A04D73AA}" dt="2024-04-29T17:32:24.587" v="567"/>
          <ac:spMkLst>
            <pc:docMk/>
            <pc:sldMk cId="0" sldId="256"/>
            <ac:spMk id="7" creationId="{00000000-0000-0000-0000-000000000000}"/>
          </ac:spMkLst>
        </pc:spChg>
        <pc:spChg chg="mod">
          <ac:chgData name="Segev, Jonathan" userId="7c67a1b0-8725-4553-8055-0888dbcaef94" providerId="ADAL" clId="{7C286738-0977-4173-A917-0FA5A04D73AA}" dt="2024-04-29T17:32:24.587" v="567"/>
          <ac:spMkLst>
            <pc:docMk/>
            <pc:sldMk cId="0" sldId="256"/>
            <ac:spMk id="8" creationId="{00000000-0000-0000-0000-000000000000}"/>
          </ac:spMkLst>
        </pc:spChg>
        <pc:spChg chg="mod">
          <ac:chgData name="Segev, Jonathan" userId="7c67a1b0-8725-4553-8055-0888dbcaef94" providerId="ADAL" clId="{7C286738-0977-4173-A917-0FA5A04D73AA}" dt="2024-04-29T16:57:29.371" v="17" actId="20577"/>
          <ac:spMkLst>
            <pc:docMk/>
            <pc:sldMk cId="0" sldId="256"/>
            <ac:spMk id="3074" creationId="{00000000-0000-0000-0000-000000000000}"/>
          </ac:spMkLst>
        </pc:spChg>
      </pc:sldChg>
      <pc:sldChg chg="modSp">
        <pc:chgData name="Segev, Jonathan" userId="7c67a1b0-8725-4553-8055-0888dbcaef94" providerId="ADAL" clId="{7C286738-0977-4173-A917-0FA5A04D73AA}" dt="2024-04-29T17:32:24.587" v="567"/>
        <pc:sldMkLst>
          <pc:docMk/>
          <pc:sldMk cId="0" sldId="257"/>
        </pc:sldMkLst>
        <pc:spChg chg="mod">
          <ac:chgData name="Segev, Jonathan" userId="7c67a1b0-8725-4553-8055-0888dbcaef94" providerId="ADAL" clId="{7C286738-0977-4173-A917-0FA5A04D73AA}" dt="2024-04-29T17:27:04.270" v="484"/>
          <ac:spMkLst>
            <pc:docMk/>
            <pc:sldMk cId="0" sldId="257"/>
            <ac:spMk id="4" creationId="{00000000-0000-0000-0000-000000000000}"/>
          </ac:spMkLst>
        </pc:spChg>
        <pc:spChg chg="mod">
          <ac:chgData name="Segev, Jonathan" userId="7c67a1b0-8725-4553-8055-0888dbcaef94" providerId="ADAL" clId="{7C286738-0977-4173-A917-0FA5A04D73AA}" dt="2024-04-29T17:27:04.270" v="484"/>
          <ac:spMkLst>
            <pc:docMk/>
            <pc:sldMk cId="0" sldId="257"/>
            <ac:spMk id="5" creationId="{00000000-0000-0000-0000-000000000000}"/>
          </ac:spMkLst>
        </pc:spChg>
        <pc:spChg chg="mod">
          <ac:chgData name="Segev, Jonathan" userId="7c67a1b0-8725-4553-8055-0888dbcaef94" providerId="ADAL" clId="{7C286738-0977-4173-A917-0FA5A04D73AA}" dt="2024-04-29T17:27:04.270" v="484"/>
          <ac:spMkLst>
            <pc:docMk/>
            <pc:sldMk cId="0" sldId="257"/>
            <ac:spMk id="6" creationId="{00000000-0000-0000-0000-000000000000}"/>
          </ac:spMkLst>
        </pc:spChg>
        <pc:spChg chg="mod">
          <ac:chgData name="Segev, Jonathan" userId="7c67a1b0-8725-4553-8055-0888dbcaef94" providerId="ADAL" clId="{7C286738-0977-4173-A917-0FA5A04D73AA}" dt="2024-04-29T17:32:24.587" v="567"/>
          <ac:spMkLst>
            <pc:docMk/>
            <pc:sldMk cId="0" sldId="257"/>
            <ac:spMk id="4097" creationId="{00000000-0000-0000-0000-000000000000}"/>
          </ac:spMkLst>
        </pc:spChg>
      </pc:sldChg>
      <pc:sldChg chg="modSp">
        <pc:chgData name="Segev, Jonathan" userId="7c67a1b0-8725-4553-8055-0888dbcaef94" providerId="ADAL" clId="{7C286738-0977-4173-A917-0FA5A04D73AA}" dt="2024-04-29T17:32:24.587" v="567"/>
        <pc:sldMkLst>
          <pc:docMk/>
          <pc:sldMk cId="0" sldId="259"/>
        </pc:sldMkLst>
        <pc:spChg chg="mod">
          <ac:chgData name="Segev, Jonathan" userId="7c67a1b0-8725-4553-8055-0888dbcaef94" providerId="ADAL" clId="{7C286738-0977-4173-A917-0FA5A04D73AA}" dt="2024-04-29T17:27:04.270" v="484"/>
          <ac:spMkLst>
            <pc:docMk/>
            <pc:sldMk cId="0" sldId="259"/>
            <ac:spMk id="4" creationId="{00000000-0000-0000-0000-000000000000}"/>
          </ac:spMkLst>
        </pc:spChg>
        <pc:spChg chg="mod">
          <ac:chgData name="Segev, Jonathan" userId="7c67a1b0-8725-4553-8055-0888dbcaef94" providerId="ADAL" clId="{7C286738-0977-4173-A917-0FA5A04D73AA}" dt="2024-04-29T17:27:04.270" v="484"/>
          <ac:spMkLst>
            <pc:docMk/>
            <pc:sldMk cId="0" sldId="259"/>
            <ac:spMk id="5" creationId="{00000000-0000-0000-0000-000000000000}"/>
          </ac:spMkLst>
        </pc:spChg>
        <pc:spChg chg="mod">
          <ac:chgData name="Segev, Jonathan" userId="7c67a1b0-8725-4553-8055-0888dbcaef94" providerId="ADAL" clId="{7C286738-0977-4173-A917-0FA5A04D73AA}" dt="2024-04-29T17:27:04.270" v="484"/>
          <ac:spMkLst>
            <pc:docMk/>
            <pc:sldMk cId="0" sldId="259"/>
            <ac:spMk id="6" creationId="{00000000-0000-0000-0000-000000000000}"/>
          </ac:spMkLst>
        </pc:spChg>
        <pc:spChg chg="mod">
          <ac:chgData name="Segev, Jonathan" userId="7c67a1b0-8725-4553-8055-0888dbcaef94" providerId="ADAL" clId="{7C286738-0977-4173-A917-0FA5A04D73AA}" dt="2024-04-29T17:32:24.587" v="567"/>
          <ac:spMkLst>
            <pc:docMk/>
            <pc:sldMk cId="0" sldId="259"/>
            <ac:spMk id="6145" creationId="{00000000-0000-0000-0000-000000000000}"/>
          </ac:spMkLst>
        </pc:spChg>
        <pc:spChg chg="mod">
          <ac:chgData name="Segev, Jonathan" userId="7c67a1b0-8725-4553-8055-0888dbcaef94" providerId="ADAL" clId="{7C286738-0977-4173-A917-0FA5A04D73AA}" dt="2024-04-29T17:32:24.587" v="567"/>
          <ac:spMkLst>
            <pc:docMk/>
            <pc:sldMk cId="0" sldId="259"/>
            <ac:spMk id="6146" creationId="{00000000-0000-0000-0000-000000000000}"/>
          </ac:spMkLst>
        </pc:spChg>
      </pc:sldChg>
      <pc:sldChg chg="modSp">
        <pc:chgData name="Segev, Jonathan" userId="7c67a1b0-8725-4553-8055-0888dbcaef94" providerId="ADAL" clId="{7C286738-0977-4173-A917-0FA5A04D73AA}" dt="2024-04-29T17:32:24.587" v="567"/>
        <pc:sldMkLst>
          <pc:docMk/>
          <pc:sldMk cId="0" sldId="260"/>
        </pc:sldMkLst>
        <pc:spChg chg="mod">
          <ac:chgData name="Segev, Jonathan" userId="7c67a1b0-8725-4553-8055-0888dbcaef94" providerId="ADAL" clId="{7C286738-0977-4173-A917-0FA5A04D73AA}" dt="2024-04-29T17:27:04.270" v="484"/>
          <ac:spMkLst>
            <pc:docMk/>
            <pc:sldMk cId="0" sldId="260"/>
            <ac:spMk id="4" creationId="{00000000-0000-0000-0000-000000000000}"/>
          </ac:spMkLst>
        </pc:spChg>
        <pc:spChg chg="mod">
          <ac:chgData name="Segev, Jonathan" userId="7c67a1b0-8725-4553-8055-0888dbcaef94" providerId="ADAL" clId="{7C286738-0977-4173-A917-0FA5A04D73AA}" dt="2024-04-29T17:27:04.270" v="484"/>
          <ac:spMkLst>
            <pc:docMk/>
            <pc:sldMk cId="0" sldId="260"/>
            <ac:spMk id="5" creationId="{00000000-0000-0000-0000-000000000000}"/>
          </ac:spMkLst>
        </pc:spChg>
        <pc:spChg chg="mod">
          <ac:chgData name="Segev, Jonathan" userId="7c67a1b0-8725-4553-8055-0888dbcaef94" providerId="ADAL" clId="{7C286738-0977-4173-A917-0FA5A04D73AA}" dt="2024-04-29T17:27:04.270" v="484"/>
          <ac:spMkLst>
            <pc:docMk/>
            <pc:sldMk cId="0" sldId="260"/>
            <ac:spMk id="6" creationId="{00000000-0000-0000-0000-000000000000}"/>
          </ac:spMkLst>
        </pc:spChg>
        <pc:spChg chg="mod">
          <ac:chgData name="Segev, Jonathan" userId="7c67a1b0-8725-4553-8055-0888dbcaef94" providerId="ADAL" clId="{7C286738-0977-4173-A917-0FA5A04D73AA}" dt="2024-04-29T17:32:24.587" v="567"/>
          <ac:spMkLst>
            <pc:docMk/>
            <pc:sldMk cId="0" sldId="260"/>
            <ac:spMk id="7169" creationId="{00000000-0000-0000-0000-000000000000}"/>
          </ac:spMkLst>
        </pc:spChg>
        <pc:spChg chg="mod">
          <ac:chgData name="Segev, Jonathan" userId="7c67a1b0-8725-4553-8055-0888dbcaef94" providerId="ADAL" clId="{7C286738-0977-4173-A917-0FA5A04D73AA}" dt="2024-04-29T17:32:24.587" v="567"/>
          <ac:spMkLst>
            <pc:docMk/>
            <pc:sldMk cId="0" sldId="260"/>
            <ac:spMk id="7170" creationId="{00000000-0000-0000-0000-000000000000}"/>
          </ac:spMkLst>
        </pc:spChg>
      </pc:sldChg>
      <pc:sldChg chg="modSp">
        <pc:chgData name="Segev, Jonathan" userId="7c67a1b0-8725-4553-8055-0888dbcaef94" providerId="ADAL" clId="{7C286738-0977-4173-A917-0FA5A04D73AA}" dt="2024-04-29T17:32:24.587" v="567"/>
        <pc:sldMkLst>
          <pc:docMk/>
          <pc:sldMk cId="0" sldId="261"/>
        </pc:sldMkLst>
        <pc:spChg chg="mod">
          <ac:chgData name="Segev, Jonathan" userId="7c67a1b0-8725-4553-8055-0888dbcaef94" providerId="ADAL" clId="{7C286738-0977-4173-A917-0FA5A04D73AA}" dt="2024-04-29T17:27:04.270" v="484"/>
          <ac:spMkLst>
            <pc:docMk/>
            <pc:sldMk cId="0" sldId="261"/>
            <ac:spMk id="4" creationId="{00000000-0000-0000-0000-000000000000}"/>
          </ac:spMkLst>
        </pc:spChg>
        <pc:spChg chg="mod">
          <ac:chgData name="Segev, Jonathan" userId="7c67a1b0-8725-4553-8055-0888dbcaef94" providerId="ADAL" clId="{7C286738-0977-4173-A917-0FA5A04D73AA}" dt="2024-04-29T17:27:04.270" v="484"/>
          <ac:spMkLst>
            <pc:docMk/>
            <pc:sldMk cId="0" sldId="261"/>
            <ac:spMk id="5" creationId="{00000000-0000-0000-0000-000000000000}"/>
          </ac:spMkLst>
        </pc:spChg>
        <pc:spChg chg="mod">
          <ac:chgData name="Segev, Jonathan" userId="7c67a1b0-8725-4553-8055-0888dbcaef94" providerId="ADAL" clId="{7C286738-0977-4173-A917-0FA5A04D73AA}" dt="2024-04-29T17:27:04.270" v="484"/>
          <ac:spMkLst>
            <pc:docMk/>
            <pc:sldMk cId="0" sldId="261"/>
            <ac:spMk id="6" creationId="{00000000-0000-0000-0000-000000000000}"/>
          </ac:spMkLst>
        </pc:spChg>
        <pc:spChg chg="mod">
          <ac:chgData name="Segev, Jonathan" userId="7c67a1b0-8725-4553-8055-0888dbcaef94" providerId="ADAL" clId="{7C286738-0977-4173-A917-0FA5A04D73AA}" dt="2024-04-29T17:32:24.587" v="567"/>
          <ac:spMkLst>
            <pc:docMk/>
            <pc:sldMk cId="0" sldId="261"/>
            <ac:spMk id="8193" creationId="{00000000-0000-0000-0000-000000000000}"/>
          </ac:spMkLst>
        </pc:spChg>
        <pc:spChg chg="mod">
          <ac:chgData name="Segev, Jonathan" userId="7c67a1b0-8725-4553-8055-0888dbcaef94" providerId="ADAL" clId="{7C286738-0977-4173-A917-0FA5A04D73AA}" dt="2024-04-29T17:32:24.587" v="567"/>
          <ac:spMkLst>
            <pc:docMk/>
            <pc:sldMk cId="0" sldId="261"/>
            <ac:spMk id="8194"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558500835" sldId="265"/>
        </pc:sldMkLst>
        <pc:spChg chg="mod">
          <ac:chgData name="Segev, Jonathan" userId="7c67a1b0-8725-4553-8055-0888dbcaef94" providerId="ADAL" clId="{7C286738-0977-4173-A917-0FA5A04D73AA}" dt="2024-04-29T17:27:04.270" v="484"/>
          <ac:spMkLst>
            <pc:docMk/>
            <pc:sldMk cId="1558500835" sldId="265"/>
            <ac:spMk id="4" creationId="{00000000-0000-0000-0000-000000000000}"/>
          </ac:spMkLst>
        </pc:spChg>
        <pc:spChg chg="mod">
          <ac:chgData name="Segev, Jonathan" userId="7c67a1b0-8725-4553-8055-0888dbcaef94" providerId="ADAL" clId="{7C286738-0977-4173-A917-0FA5A04D73AA}" dt="2024-04-29T17:27:04.270" v="484"/>
          <ac:spMkLst>
            <pc:docMk/>
            <pc:sldMk cId="1558500835" sldId="265"/>
            <ac:spMk id="5" creationId="{00000000-0000-0000-0000-000000000000}"/>
          </ac:spMkLst>
        </pc:spChg>
        <pc:spChg chg="mod">
          <ac:chgData name="Segev, Jonathan" userId="7c67a1b0-8725-4553-8055-0888dbcaef94" providerId="ADAL" clId="{7C286738-0977-4173-A917-0FA5A04D73AA}" dt="2024-04-29T17:27:04.270" v="484"/>
          <ac:spMkLst>
            <pc:docMk/>
            <pc:sldMk cId="1558500835" sldId="265"/>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417481050" sldId="267"/>
        </pc:sldMkLst>
        <pc:spChg chg="mod">
          <ac:chgData name="Segev, Jonathan" userId="7c67a1b0-8725-4553-8055-0888dbcaef94" providerId="ADAL" clId="{7C286738-0977-4173-A917-0FA5A04D73AA}" dt="2024-04-29T17:32:24.587" v="567"/>
          <ac:spMkLst>
            <pc:docMk/>
            <pc:sldMk cId="417481050" sldId="267"/>
            <ac:spMk id="2" creationId="{00000000-0000-0000-0000-000000000000}"/>
          </ac:spMkLst>
        </pc:spChg>
        <pc:spChg chg="mod">
          <ac:chgData name="Segev, Jonathan" userId="7c67a1b0-8725-4553-8055-0888dbcaef94" providerId="ADAL" clId="{7C286738-0977-4173-A917-0FA5A04D73AA}" dt="2024-04-29T17:32:24.587" v="567"/>
          <ac:spMkLst>
            <pc:docMk/>
            <pc:sldMk cId="417481050" sldId="267"/>
            <ac:spMk id="3" creationId="{00000000-0000-0000-0000-000000000000}"/>
          </ac:spMkLst>
        </pc:spChg>
        <pc:spChg chg="mod">
          <ac:chgData name="Segev, Jonathan" userId="7c67a1b0-8725-4553-8055-0888dbcaef94" providerId="ADAL" clId="{7C286738-0977-4173-A917-0FA5A04D73AA}" dt="2024-04-29T17:27:04.270" v="484"/>
          <ac:spMkLst>
            <pc:docMk/>
            <pc:sldMk cId="417481050" sldId="267"/>
            <ac:spMk id="4" creationId="{00000000-0000-0000-0000-000000000000}"/>
          </ac:spMkLst>
        </pc:spChg>
        <pc:spChg chg="mod">
          <ac:chgData name="Segev, Jonathan" userId="7c67a1b0-8725-4553-8055-0888dbcaef94" providerId="ADAL" clId="{7C286738-0977-4173-A917-0FA5A04D73AA}" dt="2024-04-29T17:27:04.270" v="484"/>
          <ac:spMkLst>
            <pc:docMk/>
            <pc:sldMk cId="417481050" sldId="267"/>
            <ac:spMk id="5" creationId="{00000000-0000-0000-0000-000000000000}"/>
          </ac:spMkLst>
        </pc:spChg>
        <pc:spChg chg="mod">
          <ac:chgData name="Segev, Jonathan" userId="7c67a1b0-8725-4553-8055-0888dbcaef94" providerId="ADAL" clId="{7C286738-0977-4173-A917-0FA5A04D73AA}" dt="2024-04-29T17:27:04.270" v="484"/>
          <ac:spMkLst>
            <pc:docMk/>
            <pc:sldMk cId="417481050" sldId="26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237530974" sldId="268"/>
        </pc:sldMkLst>
        <pc:spChg chg="mod">
          <ac:chgData name="Segev, Jonathan" userId="7c67a1b0-8725-4553-8055-0888dbcaef94" providerId="ADAL" clId="{7C286738-0977-4173-A917-0FA5A04D73AA}" dt="2024-04-29T17:27:04.270" v="484"/>
          <ac:spMkLst>
            <pc:docMk/>
            <pc:sldMk cId="1237530974" sldId="268"/>
            <ac:spMk id="4" creationId="{00000000-0000-0000-0000-000000000000}"/>
          </ac:spMkLst>
        </pc:spChg>
        <pc:spChg chg="mod">
          <ac:chgData name="Segev, Jonathan" userId="7c67a1b0-8725-4553-8055-0888dbcaef94" providerId="ADAL" clId="{7C286738-0977-4173-A917-0FA5A04D73AA}" dt="2024-04-29T17:27:04.270" v="484"/>
          <ac:spMkLst>
            <pc:docMk/>
            <pc:sldMk cId="1237530974" sldId="268"/>
            <ac:spMk id="5" creationId="{00000000-0000-0000-0000-000000000000}"/>
          </ac:spMkLst>
        </pc:spChg>
        <pc:spChg chg="mod">
          <ac:chgData name="Segev, Jonathan" userId="7c67a1b0-8725-4553-8055-0888dbcaef94" providerId="ADAL" clId="{7C286738-0977-4173-A917-0FA5A04D73AA}" dt="2024-04-29T17:27:04.270" v="484"/>
          <ac:spMkLst>
            <pc:docMk/>
            <pc:sldMk cId="1237530974" sldId="268"/>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972933485" sldId="269"/>
        </pc:sldMkLst>
        <pc:spChg chg="mod">
          <ac:chgData name="Segev, Jonathan" userId="7c67a1b0-8725-4553-8055-0888dbcaef94" providerId="ADAL" clId="{7C286738-0977-4173-A917-0FA5A04D73AA}" dt="2024-04-29T17:32:24.587" v="567"/>
          <ac:spMkLst>
            <pc:docMk/>
            <pc:sldMk cId="3972933485" sldId="269"/>
            <ac:spMk id="2" creationId="{00000000-0000-0000-0000-000000000000}"/>
          </ac:spMkLst>
        </pc:spChg>
        <pc:spChg chg="mod">
          <ac:chgData name="Segev, Jonathan" userId="7c67a1b0-8725-4553-8055-0888dbcaef94" providerId="ADAL" clId="{7C286738-0977-4173-A917-0FA5A04D73AA}" dt="2024-04-29T17:27:04.270" v="484"/>
          <ac:spMkLst>
            <pc:docMk/>
            <pc:sldMk cId="3972933485" sldId="269"/>
            <ac:spMk id="4" creationId="{00000000-0000-0000-0000-000000000000}"/>
          </ac:spMkLst>
        </pc:spChg>
        <pc:spChg chg="mod">
          <ac:chgData name="Segev, Jonathan" userId="7c67a1b0-8725-4553-8055-0888dbcaef94" providerId="ADAL" clId="{7C286738-0977-4173-A917-0FA5A04D73AA}" dt="2024-04-29T17:27:04.270" v="484"/>
          <ac:spMkLst>
            <pc:docMk/>
            <pc:sldMk cId="3972933485" sldId="269"/>
            <ac:spMk id="5" creationId="{00000000-0000-0000-0000-000000000000}"/>
          </ac:spMkLst>
        </pc:spChg>
        <pc:spChg chg="mod">
          <ac:chgData name="Segev, Jonathan" userId="7c67a1b0-8725-4553-8055-0888dbcaef94" providerId="ADAL" clId="{7C286738-0977-4173-A917-0FA5A04D73AA}" dt="2024-04-29T17:27:04.270" v="484"/>
          <ac:spMkLst>
            <pc:docMk/>
            <pc:sldMk cId="3972933485" sldId="269"/>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652963495" sldId="270"/>
        </pc:sldMkLst>
        <pc:spChg chg="mod">
          <ac:chgData name="Segev, Jonathan" userId="7c67a1b0-8725-4553-8055-0888dbcaef94" providerId="ADAL" clId="{7C286738-0977-4173-A917-0FA5A04D73AA}" dt="2024-04-29T17:32:24.587" v="567"/>
          <ac:spMkLst>
            <pc:docMk/>
            <pc:sldMk cId="3652963495" sldId="270"/>
            <ac:spMk id="2" creationId="{00000000-0000-0000-0000-000000000000}"/>
          </ac:spMkLst>
        </pc:spChg>
        <pc:spChg chg="mod">
          <ac:chgData name="Segev, Jonathan" userId="7c67a1b0-8725-4553-8055-0888dbcaef94" providerId="ADAL" clId="{7C286738-0977-4173-A917-0FA5A04D73AA}" dt="2024-04-29T17:27:04.270" v="484"/>
          <ac:spMkLst>
            <pc:docMk/>
            <pc:sldMk cId="3652963495" sldId="270"/>
            <ac:spMk id="4" creationId="{00000000-0000-0000-0000-000000000000}"/>
          </ac:spMkLst>
        </pc:spChg>
        <pc:spChg chg="mod">
          <ac:chgData name="Segev, Jonathan" userId="7c67a1b0-8725-4553-8055-0888dbcaef94" providerId="ADAL" clId="{7C286738-0977-4173-A917-0FA5A04D73AA}" dt="2024-04-29T17:27:04.270" v="484"/>
          <ac:spMkLst>
            <pc:docMk/>
            <pc:sldMk cId="3652963495" sldId="270"/>
            <ac:spMk id="5" creationId="{00000000-0000-0000-0000-000000000000}"/>
          </ac:spMkLst>
        </pc:spChg>
        <pc:spChg chg="mod">
          <ac:chgData name="Segev, Jonathan" userId="7c67a1b0-8725-4553-8055-0888dbcaef94" providerId="ADAL" clId="{7C286738-0977-4173-A917-0FA5A04D73AA}" dt="2024-04-29T17:27:04.270" v="484"/>
          <ac:spMkLst>
            <pc:docMk/>
            <pc:sldMk cId="3652963495" sldId="270"/>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649380078" sldId="271"/>
        </pc:sldMkLst>
        <pc:spChg chg="mod">
          <ac:chgData name="Segev, Jonathan" userId="7c67a1b0-8725-4553-8055-0888dbcaef94" providerId="ADAL" clId="{7C286738-0977-4173-A917-0FA5A04D73AA}" dt="2024-04-29T17:32:24.587" v="567"/>
          <ac:spMkLst>
            <pc:docMk/>
            <pc:sldMk cId="649380078" sldId="271"/>
            <ac:spMk id="2" creationId="{00000000-0000-0000-0000-000000000000}"/>
          </ac:spMkLst>
        </pc:spChg>
        <pc:spChg chg="mod">
          <ac:chgData name="Segev, Jonathan" userId="7c67a1b0-8725-4553-8055-0888dbcaef94" providerId="ADAL" clId="{7C286738-0977-4173-A917-0FA5A04D73AA}" dt="2024-04-29T17:27:04.270" v="484"/>
          <ac:spMkLst>
            <pc:docMk/>
            <pc:sldMk cId="649380078" sldId="271"/>
            <ac:spMk id="4" creationId="{00000000-0000-0000-0000-000000000000}"/>
          </ac:spMkLst>
        </pc:spChg>
        <pc:spChg chg="mod">
          <ac:chgData name="Segev, Jonathan" userId="7c67a1b0-8725-4553-8055-0888dbcaef94" providerId="ADAL" clId="{7C286738-0977-4173-A917-0FA5A04D73AA}" dt="2024-04-29T17:27:04.270" v="484"/>
          <ac:spMkLst>
            <pc:docMk/>
            <pc:sldMk cId="649380078" sldId="271"/>
            <ac:spMk id="5" creationId="{00000000-0000-0000-0000-000000000000}"/>
          </ac:spMkLst>
        </pc:spChg>
        <pc:spChg chg="mod">
          <ac:chgData name="Segev, Jonathan" userId="7c67a1b0-8725-4553-8055-0888dbcaef94" providerId="ADAL" clId="{7C286738-0977-4173-A917-0FA5A04D73AA}" dt="2024-04-29T17:27:04.270" v="484"/>
          <ac:spMkLst>
            <pc:docMk/>
            <pc:sldMk cId="649380078" sldId="271"/>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664674127" sldId="272"/>
        </pc:sldMkLst>
        <pc:spChg chg="mod">
          <ac:chgData name="Segev, Jonathan" userId="7c67a1b0-8725-4553-8055-0888dbcaef94" providerId="ADAL" clId="{7C286738-0977-4173-A917-0FA5A04D73AA}" dt="2024-04-29T17:32:24.587" v="567"/>
          <ac:spMkLst>
            <pc:docMk/>
            <pc:sldMk cId="2664674127" sldId="272"/>
            <ac:spMk id="2" creationId="{00000000-0000-0000-0000-000000000000}"/>
          </ac:spMkLst>
        </pc:spChg>
        <pc:spChg chg="mod">
          <ac:chgData name="Segev, Jonathan" userId="7c67a1b0-8725-4553-8055-0888dbcaef94" providerId="ADAL" clId="{7C286738-0977-4173-A917-0FA5A04D73AA}" dt="2024-04-29T17:27:04.270" v="484"/>
          <ac:spMkLst>
            <pc:docMk/>
            <pc:sldMk cId="2664674127" sldId="272"/>
            <ac:spMk id="4" creationId="{00000000-0000-0000-0000-000000000000}"/>
          </ac:spMkLst>
        </pc:spChg>
        <pc:spChg chg="mod">
          <ac:chgData name="Segev, Jonathan" userId="7c67a1b0-8725-4553-8055-0888dbcaef94" providerId="ADAL" clId="{7C286738-0977-4173-A917-0FA5A04D73AA}" dt="2024-04-29T17:27:04.270" v="484"/>
          <ac:spMkLst>
            <pc:docMk/>
            <pc:sldMk cId="2664674127" sldId="272"/>
            <ac:spMk id="5" creationId="{00000000-0000-0000-0000-000000000000}"/>
          </ac:spMkLst>
        </pc:spChg>
        <pc:spChg chg="mod">
          <ac:chgData name="Segev, Jonathan" userId="7c67a1b0-8725-4553-8055-0888dbcaef94" providerId="ADAL" clId="{7C286738-0977-4173-A917-0FA5A04D73AA}" dt="2024-04-29T17:27:04.270" v="484"/>
          <ac:spMkLst>
            <pc:docMk/>
            <pc:sldMk cId="2664674127" sldId="272"/>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71621552" sldId="276"/>
        </pc:sldMkLst>
        <pc:spChg chg="mod">
          <ac:chgData name="Segev, Jonathan" userId="7c67a1b0-8725-4553-8055-0888dbcaef94" providerId="ADAL" clId="{7C286738-0977-4173-A917-0FA5A04D73AA}" dt="2024-04-29T17:32:24.587" v="567"/>
          <ac:spMkLst>
            <pc:docMk/>
            <pc:sldMk cId="71621552" sldId="276"/>
            <ac:spMk id="2" creationId="{00000000-0000-0000-0000-000000000000}"/>
          </ac:spMkLst>
        </pc:spChg>
        <pc:spChg chg="mod">
          <ac:chgData name="Segev, Jonathan" userId="7c67a1b0-8725-4553-8055-0888dbcaef94" providerId="ADAL" clId="{7C286738-0977-4173-A917-0FA5A04D73AA}" dt="2024-04-29T17:32:24.587" v="567"/>
          <ac:spMkLst>
            <pc:docMk/>
            <pc:sldMk cId="71621552" sldId="276"/>
            <ac:spMk id="3" creationId="{00000000-0000-0000-0000-000000000000}"/>
          </ac:spMkLst>
        </pc:spChg>
        <pc:spChg chg="mod">
          <ac:chgData name="Segev, Jonathan" userId="7c67a1b0-8725-4553-8055-0888dbcaef94" providerId="ADAL" clId="{7C286738-0977-4173-A917-0FA5A04D73AA}" dt="2024-04-29T17:27:04.270" v="484"/>
          <ac:spMkLst>
            <pc:docMk/>
            <pc:sldMk cId="71621552" sldId="276"/>
            <ac:spMk id="4" creationId="{00000000-0000-0000-0000-000000000000}"/>
          </ac:spMkLst>
        </pc:spChg>
        <pc:spChg chg="mod">
          <ac:chgData name="Segev, Jonathan" userId="7c67a1b0-8725-4553-8055-0888dbcaef94" providerId="ADAL" clId="{7C286738-0977-4173-A917-0FA5A04D73AA}" dt="2024-04-29T17:27:04.270" v="484"/>
          <ac:spMkLst>
            <pc:docMk/>
            <pc:sldMk cId="71621552" sldId="276"/>
            <ac:spMk id="5" creationId="{00000000-0000-0000-0000-000000000000}"/>
          </ac:spMkLst>
        </pc:spChg>
        <pc:spChg chg="mod">
          <ac:chgData name="Segev, Jonathan" userId="7c67a1b0-8725-4553-8055-0888dbcaef94" providerId="ADAL" clId="{7C286738-0977-4173-A917-0FA5A04D73AA}" dt="2024-04-29T17:27:04.270" v="484"/>
          <ac:spMkLst>
            <pc:docMk/>
            <pc:sldMk cId="71621552" sldId="27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611601519" sldId="312"/>
        </pc:sldMkLst>
        <pc:spChg chg="mod">
          <ac:chgData name="Segev, Jonathan" userId="7c67a1b0-8725-4553-8055-0888dbcaef94" providerId="ADAL" clId="{7C286738-0977-4173-A917-0FA5A04D73AA}" dt="2024-04-29T17:32:24.587" v="567"/>
          <ac:spMkLst>
            <pc:docMk/>
            <pc:sldMk cId="1611601519" sldId="312"/>
            <ac:spMk id="2" creationId="{00000000-0000-0000-0000-000000000000}"/>
          </ac:spMkLst>
        </pc:spChg>
        <pc:spChg chg="mod">
          <ac:chgData name="Segev, Jonathan" userId="7c67a1b0-8725-4553-8055-0888dbcaef94" providerId="ADAL" clId="{7C286738-0977-4173-A917-0FA5A04D73AA}" dt="2024-04-29T17:32:24.587" v="567"/>
          <ac:spMkLst>
            <pc:docMk/>
            <pc:sldMk cId="1611601519" sldId="312"/>
            <ac:spMk id="3" creationId="{00000000-0000-0000-0000-000000000000}"/>
          </ac:spMkLst>
        </pc:spChg>
        <pc:spChg chg="mod">
          <ac:chgData name="Segev, Jonathan" userId="7c67a1b0-8725-4553-8055-0888dbcaef94" providerId="ADAL" clId="{7C286738-0977-4173-A917-0FA5A04D73AA}" dt="2024-04-29T17:27:04.270" v="484"/>
          <ac:spMkLst>
            <pc:docMk/>
            <pc:sldMk cId="1611601519" sldId="312"/>
            <ac:spMk id="4" creationId="{00000000-0000-0000-0000-000000000000}"/>
          </ac:spMkLst>
        </pc:spChg>
        <pc:spChg chg="mod">
          <ac:chgData name="Segev, Jonathan" userId="7c67a1b0-8725-4553-8055-0888dbcaef94" providerId="ADAL" clId="{7C286738-0977-4173-A917-0FA5A04D73AA}" dt="2024-04-29T17:27:04.270" v="484"/>
          <ac:spMkLst>
            <pc:docMk/>
            <pc:sldMk cId="1611601519" sldId="312"/>
            <ac:spMk id="5" creationId="{00000000-0000-0000-0000-000000000000}"/>
          </ac:spMkLst>
        </pc:spChg>
        <pc:spChg chg="mod">
          <ac:chgData name="Segev, Jonathan" userId="7c67a1b0-8725-4553-8055-0888dbcaef94" providerId="ADAL" clId="{7C286738-0977-4173-A917-0FA5A04D73AA}" dt="2024-04-29T17:27:04.270" v="484"/>
          <ac:spMkLst>
            <pc:docMk/>
            <pc:sldMk cId="1611601519" sldId="312"/>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21284206" sldId="315"/>
        </pc:sldMkLst>
        <pc:spChg chg="mod">
          <ac:chgData name="Segev, Jonathan" userId="7c67a1b0-8725-4553-8055-0888dbcaef94" providerId="ADAL" clId="{7C286738-0977-4173-A917-0FA5A04D73AA}" dt="2024-04-29T17:32:24.587" v="567"/>
          <ac:spMkLst>
            <pc:docMk/>
            <pc:sldMk cId="121284206" sldId="315"/>
            <ac:spMk id="2" creationId="{00000000-0000-0000-0000-000000000000}"/>
          </ac:spMkLst>
        </pc:spChg>
        <pc:spChg chg="mod">
          <ac:chgData name="Segev, Jonathan" userId="7c67a1b0-8725-4553-8055-0888dbcaef94" providerId="ADAL" clId="{7C286738-0977-4173-A917-0FA5A04D73AA}" dt="2024-04-29T17:32:24.587" v="567"/>
          <ac:spMkLst>
            <pc:docMk/>
            <pc:sldMk cId="121284206" sldId="315"/>
            <ac:spMk id="3" creationId="{00000000-0000-0000-0000-000000000000}"/>
          </ac:spMkLst>
        </pc:spChg>
        <pc:spChg chg="mod">
          <ac:chgData name="Segev, Jonathan" userId="7c67a1b0-8725-4553-8055-0888dbcaef94" providerId="ADAL" clId="{7C286738-0977-4173-A917-0FA5A04D73AA}" dt="2024-04-29T17:27:04.270" v="484"/>
          <ac:spMkLst>
            <pc:docMk/>
            <pc:sldMk cId="121284206" sldId="315"/>
            <ac:spMk id="4" creationId="{00000000-0000-0000-0000-000000000000}"/>
          </ac:spMkLst>
        </pc:spChg>
        <pc:spChg chg="mod">
          <ac:chgData name="Segev, Jonathan" userId="7c67a1b0-8725-4553-8055-0888dbcaef94" providerId="ADAL" clId="{7C286738-0977-4173-A917-0FA5A04D73AA}" dt="2024-04-29T17:27:04.270" v="484"/>
          <ac:spMkLst>
            <pc:docMk/>
            <pc:sldMk cId="121284206" sldId="315"/>
            <ac:spMk id="5" creationId="{00000000-0000-0000-0000-000000000000}"/>
          </ac:spMkLst>
        </pc:spChg>
        <pc:spChg chg="mod">
          <ac:chgData name="Segev, Jonathan" userId="7c67a1b0-8725-4553-8055-0888dbcaef94" providerId="ADAL" clId="{7C286738-0977-4173-A917-0FA5A04D73AA}" dt="2024-04-29T17:27:04.270" v="484"/>
          <ac:spMkLst>
            <pc:docMk/>
            <pc:sldMk cId="121284206" sldId="315"/>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729203249" sldId="318"/>
        </pc:sldMkLst>
        <pc:spChg chg="mod">
          <ac:chgData name="Segev, Jonathan" userId="7c67a1b0-8725-4553-8055-0888dbcaef94" providerId="ADAL" clId="{7C286738-0977-4173-A917-0FA5A04D73AA}" dt="2024-04-29T17:32:24.587" v="567"/>
          <ac:spMkLst>
            <pc:docMk/>
            <pc:sldMk cId="2729203249" sldId="318"/>
            <ac:spMk id="2" creationId="{00000000-0000-0000-0000-000000000000}"/>
          </ac:spMkLst>
        </pc:spChg>
        <pc:spChg chg="mod">
          <ac:chgData name="Segev, Jonathan" userId="7c67a1b0-8725-4553-8055-0888dbcaef94" providerId="ADAL" clId="{7C286738-0977-4173-A917-0FA5A04D73AA}" dt="2024-04-29T17:32:24.587" v="567"/>
          <ac:spMkLst>
            <pc:docMk/>
            <pc:sldMk cId="2729203249" sldId="318"/>
            <ac:spMk id="3" creationId="{00000000-0000-0000-0000-000000000000}"/>
          </ac:spMkLst>
        </pc:spChg>
        <pc:spChg chg="mod">
          <ac:chgData name="Segev, Jonathan" userId="7c67a1b0-8725-4553-8055-0888dbcaef94" providerId="ADAL" clId="{7C286738-0977-4173-A917-0FA5A04D73AA}" dt="2024-04-29T17:27:04.270" v="484"/>
          <ac:spMkLst>
            <pc:docMk/>
            <pc:sldMk cId="2729203249" sldId="318"/>
            <ac:spMk id="4" creationId="{00000000-0000-0000-0000-000000000000}"/>
          </ac:spMkLst>
        </pc:spChg>
        <pc:spChg chg="mod">
          <ac:chgData name="Segev, Jonathan" userId="7c67a1b0-8725-4553-8055-0888dbcaef94" providerId="ADAL" clId="{7C286738-0977-4173-A917-0FA5A04D73AA}" dt="2024-04-29T17:27:04.270" v="484"/>
          <ac:spMkLst>
            <pc:docMk/>
            <pc:sldMk cId="2729203249" sldId="318"/>
            <ac:spMk id="5" creationId="{00000000-0000-0000-0000-000000000000}"/>
          </ac:spMkLst>
        </pc:spChg>
        <pc:spChg chg="mod">
          <ac:chgData name="Segev, Jonathan" userId="7c67a1b0-8725-4553-8055-0888dbcaef94" providerId="ADAL" clId="{7C286738-0977-4173-A917-0FA5A04D73AA}" dt="2024-04-29T17:27:04.270" v="484"/>
          <ac:spMkLst>
            <pc:docMk/>
            <pc:sldMk cId="2729203249" sldId="318"/>
            <ac:spMk id="6" creationId="{00000000-0000-0000-0000-000000000000}"/>
          </ac:spMkLst>
        </pc:spChg>
      </pc:sldChg>
      <pc:sldChg chg="modSp mod modTransition">
        <pc:chgData name="Segev, Jonathan" userId="7c67a1b0-8725-4553-8055-0888dbcaef94" providerId="ADAL" clId="{7C286738-0977-4173-A917-0FA5A04D73AA}" dt="2024-04-29T17:32:24.587" v="567"/>
        <pc:sldMkLst>
          <pc:docMk/>
          <pc:sldMk cId="1606978152" sldId="345"/>
        </pc:sldMkLst>
        <pc:spChg chg="mod">
          <ac:chgData name="Segev, Jonathan" userId="7c67a1b0-8725-4553-8055-0888dbcaef94" providerId="ADAL" clId="{7C286738-0977-4173-A917-0FA5A04D73AA}" dt="2024-04-29T17:27:04.270" v="484"/>
          <ac:spMkLst>
            <pc:docMk/>
            <pc:sldMk cId="1606978152" sldId="345"/>
            <ac:spMk id="4" creationId="{00000000-0000-0000-0000-000000000000}"/>
          </ac:spMkLst>
        </pc:spChg>
        <pc:spChg chg="mod">
          <ac:chgData name="Segev, Jonathan" userId="7c67a1b0-8725-4553-8055-0888dbcaef94" providerId="ADAL" clId="{7C286738-0977-4173-A917-0FA5A04D73AA}" dt="2024-04-29T17:27:04.270" v="484"/>
          <ac:spMkLst>
            <pc:docMk/>
            <pc:sldMk cId="1606978152" sldId="345"/>
            <ac:spMk id="5" creationId="{00000000-0000-0000-0000-000000000000}"/>
          </ac:spMkLst>
        </pc:spChg>
        <pc:spChg chg="mod">
          <ac:chgData name="Segev, Jonathan" userId="7c67a1b0-8725-4553-8055-0888dbcaef94" providerId="ADAL" clId="{7C286738-0977-4173-A917-0FA5A04D73AA}" dt="2024-04-29T17:27:04.270" v="484"/>
          <ac:spMkLst>
            <pc:docMk/>
            <pc:sldMk cId="1606978152" sldId="345"/>
            <ac:spMk id="6" creationId="{00000000-0000-0000-0000-000000000000}"/>
          </ac:spMkLst>
        </pc:spChg>
        <pc:graphicFrameChg chg="modGraphic">
          <ac:chgData name="Segev, Jonathan" userId="7c67a1b0-8725-4553-8055-0888dbcaef94" providerId="ADAL" clId="{7C286738-0977-4173-A917-0FA5A04D73AA}" dt="2024-04-29T17:02:52.533" v="270" actId="13926"/>
          <ac:graphicFrameMkLst>
            <pc:docMk/>
            <pc:sldMk cId="1606978152" sldId="345"/>
            <ac:graphicFrameMk id="7" creationId="{00000000-0000-0000-0000-000000000000}"/>
          </ac:graphicFrameMkLst>
        </pc:graphicFrameChg>
      </pc:sldChg>
      <pc:sldChg chg="modSp modTransition">
        <pc:chgData name="Segev, Jonathan" userId="7c67a1b0-8725-4553-8055-0888dbcaef94" providerId="ADAL" clId="{7C286738-0977-4173-A917-0FA5A04D73AA}" dt="2024-04-29T17:32:24.587" v="567"/>
        <pc:sldMkLst>
          <pc:docMk/>
          <pc:sldMk cId="555663044" sldId="407"/>
        </pc:sldMkLst>
        <pc:spChg chg="mod">
          <ac:chgData name="Segev, Jonathan" userId="7c67a1b0-8725-4553-8055-0888dbcaef94" providerId="ADAL" clId="{7C286738-0977-4173-A917-0FA5A04D73AA}" dt="2024-04-29T17:32:24.587" v="567"/>
          <ac:spMkLst>
            <pc:docMk/>
            <pc:sldMk cId="555663044" sldId="407"/>
            <ac:spMk id="2" creationId="{7969381D-498F-4C09-A385-5E7B21EFC3D5}"/>
          </ac:spMkLst>
        </pc:spChg>
        <pc:spChg chg="mod">
          <ac:chgData name="Segev, Jonathan" userId="7c67a1b0-8725-4553-8055-0888dbcaef94" providerId="ADAL" clId="{7C286738-0977-4173-A917-0FA5A04D73AA}" dt="2024-04-29T17:32:24.587" v="567"/>
          <ac:spMkLst>
            <pc:docMk/>
            <pc:sldMk cId="555663044" sldId="407"/>
            <ac:spMk id="3" creationId="{FCC9B7F8-4564-4C97-B98D-59A952A879D7}"/>
          </ac:spMkLst>
        </pc:spChg>
        <pc:spChg chg="mod">
          <ac:chgData name="Segev, Jonathan" userId="7c67a1b0-8725-4553-8055-0888dbcaef94" providerId="ADAL" clId="{7C286738-0977-4173-A917-0FA5A04D73AA}" dt="2024-04-29T17:27:04.270" v="484"/>
          <ac:spMkLst>
            <pc:docMk/>
            <pc:sldMk cId="555663044" sldId="407"/>
            <ac:spMk id="4" creationId="{C4C408C7-984E-4847-B383-5EA6A6453288}"/>
          </ac:spMkLst>
        </pc:spChg>
        <pc:spChg chg="mod">
          <ac:chgData name="Segev, Jonathan" userId="7c67a1b0-8725-4553-8055-0888dbcaef94" providerId="ADAL" clId="{7C286738-0977-4173-A917-0FA5A04D73AA}" dt="2024-04-29T17:27:04.270" v="484"/>
          <ac:spMkLst>
            <pc:docMk/>
            <pc:sldMk cId="555663044" sldId="407"/>
            <ac:spMk id="5" creationId="{6A5591B6-54E4-4223-8222-2A70F3CAF683}"/>
          </ac:spMkLst>
        </pc:spChg>
        <pc:spChg chg="mod">
          <ac:chgData name="Segev, Jonathan" userId="7c67a1b0-8725-4553-8055-0888dbcaef94" providerId="ADAL" clId="{7C286738-0977-4173-A917-0FA5A04D73AA}" dt="2024-04-29T17:27:04.270" v="484"/>
          <ac:spMkLst>
            <pc:docMk/>
            <pc:sldMk cId="555663044" sldId="407"/>
            <ac:spMk id="6" creationId="{BA7920B7-5FE0-48DA-BAD8-840E92CF33D9}"/>
          </ac:spMkLst>
        </pc:spChg>
      </pc:sldChg>
      <pc:sldChg chg="modSp modTransition">
        <pc:chgData name="Segev, Jonathan" userId="7c67a1b0-8725-4553-8055-0888dbcaef94" providerId="ADAL" clId="{7C286738-0977-4173-A917-0FA5A04D73AA}" dt="2024-04-29T17:32:24.587" v="567"/>
        <pc:sldMkLst>
          <pc:docMk/>
          <pc:sldMk cId="2973913653" sldId="408"/>
        </pc:sldMkLst>
        <pc:spChg chg="mod">
          <ac:chgData name="Segev, Jonathan" userId="7c67a1b0-8725-4553-8055-0888dbcaef94" providerId="ADAL" clId="{7C286738-0977-4173-A917-0FA5A04D73AA}" dt="2024-04-29T17:32:24.587" v="567"/>
          <ac:spMkLst>
            <pc:docMk/>
            <pc:sldMk cId="2973913653" sldId="408"/>
            <ac:spMk id="2" creationId="{120C00A3-DB52-46F6-8BA3-8C6D8FF5DEBE}"/>
          </ac:spMkLst>
        </pc:spChg>
        <pc:spChg chg="mod">
          <ac:chgData name="Segev, Jonathan" userId="7c67a1b0-8725-4553-8055-0888dbcaef94" providerId="ADAL" clId="{7C286738-0977-4173-A917-0FA5A04D73AA}" dt="2024-04-29T17:32:24.587" v="567"/>
          <ac:spMkLst>
            <pc:docMk/>
            <pc:sldMk cId="2973913653" sldId="408"/>
            <ac:spMk id="3" creationId="{0CC06F6C-0FB2-4558-ABFA-963A2CE51776}"/>
          </ac:spMkLst>
        </pc:spChg>
        <pc:spChg chg="mod">
          <ac:chgData name="Segev, Jonathan" userId="7c67a1b0-8725-4553-8055-0888dbcaef94" providerId="ADAL" clId="{7C286738-0977-4173-A917-0FA5A04D73AA}" dt="2024-04-29T17:27:04.270" v="484"/>
          <ac:spMkLst>
            <pc:docMk/>
            <pc:sldMk cId="2973913653" sldId="408"/>
            <ac:spMk id="4" creationId="{A2CB711C-7186-4CEE-93A2-5B6066F641EB}"/>
          </ac:spMkLst>
        </pc:spChg>
        <pc:spChg chg="mod">
          <ac:chgData name="Segev, Jonathan" userId="7c67a1b0-8725-4553-8055-0888dbcaef94" providerId="ADAL" clId="{7C286738-0977-4173-A917-0FA5A04D73AA}" dt="2024-04-29T17:27:04.270" v="484"/>
          <ac:spMkLst>
            <pc:docMk/>
            <pc:sldMk cId="2973913653" sldId="408"/>
            <ac:spMk id="5" creationId="{902AB1CD-967A-4C97-BD34-D9BC1AF6A29A}"/>
          </ac:spMkLst>
        </pc:spChg>
        <pc:spChg chg="mod">
          <ac:chgData name="Segev, Jonathan" userId="7c67a1b0-8725-4553-8055-0888dbcaef94" providerId="ADAL" clId="{7C286738-0977-4173-A917-0FA5A04D73AA}" dt="2024-04-29T17:27:04.270" v="484"/>
          <ac:spMkLst>
            <pc:docMk/>
            <pc:sldMk cId="2973913653" sldId="408"/>
            <ac:spMk id="6" creationId="{1DC4397C-3B7B-4F45-BF1C-6EA5A0FA6867}"/>
          </ac:spMkLst>
        </pc:spChg>
      </pc:sldChg>
      <pc:sldChg chg="modSp modTransition">
        <pc:chgData name="Segev, Jonathan" userId="7c67a1b0-8725-4553-8055-0888dbcaef94" providerId="ADAL" clId="{7C286738-0977-4173-A917-0FA5A04D73AA}" dt="2024-04-29T17:32:24.587" v="567"/>
        <pc:sldMkLst>
          <pc:docMk/>
          <pc:sldMk cId="2637885761" sldId="409"/>
        </pc:sldMkLst>
        <pc:spChg chg="mod">
          <ac:chgData name="Segev, Jonathan" userId="7c67a1b0-8725-4553-8055-0888dbcaef94" providerId="ADAL" clId="{7C286738-0977-4173-A917-0FA5A04D73AA}" dt="2024-04-29T17:32:24.587" v="567"/>
          <ac:spMkLst>
            <pc:docMk/>
            <pc:sldMk cId="2637885761" sldId="409"/>
            <ac:spMk id="2" creationId="{B2A867B5-056F-4B22-A63A-98560D29CB8B}"/>
          </ac:spMkLst>
        </pc:spChg>
        <pc:spChg chg="mod">
          <ac:chgData name="Segev, Jonathan" userId="7c67a1b0-8725-4553-8055-0888dbcaef94" providerId="ADAL" clId="{7C286738-0977-4173-A917-0FA5A04D73AA}" dt="2024-04-29T17:27:04.270" v="484"/>
          <ac:spMkLst>
            <pc:docMk/>
            <pc:sldMk cId="2637885761" sldId="409"/>
            <ac:spMk id="4" creationId="{0244AEF8-B7C8-4DB3-9F05-59E54AA53D93}"/>
          </ac:spMkLst>
        </pc:spChg>
        <pc:spChg chg="mod">
          <ac:chgData name="Segev, Jonathan" userId="7c67a1b0-8725-4553-8055-0888dbcaef94" providerId="ADAL" clId="{7C286738-0977-4173-A917-0FA5A04D73AA}" dt="2024-04-29T17:27:04.270" v="484"/>
          <ac:spMkLst>
            <pc:docMk/>
            <pc:sldMk cId="2637885761" sldId="409"/>
            <ac:spMk id="5" creationId="{02D09226-2F44-4C45-81F3-123E0BBC5508}"/>
          </ac:spMkLst>
        </pc:spChg>
        <pc:spChg chg="mod">
          <ac:chgData name="Segev, Jonathan" userId="7c67a1b0-8725-4553-8055-0888dbcaef94" providerId="ADAL" clId="{7C286738-0977-4173-A917-0FA5A04D73AA}" dt="2024-04-29T17:27:04.270" v="484"/>
          <ac:spMkLst>
            <pc:docMk/>
            <pc:sldMk cId="2637885761" sldId="409"/>
            <ac:spMk id="6" creationId="{A3F1F8B9-0E84-4058-9F56-76BABF9321DE}"/>
          </ac:spMkLst>
        </pc:spChg>
      </pc:sldChg>
      <pc:sldChg chg="modSp modTransition">
        <pc:chgData name="Segev, Jonathan" userId="7c67a1b0-8725-4553-8055-0888dbcaef94" providerId="ADAL" clId="{7C286738-0977-4173-A917-0FA5A04D73AA}" dt="2024-04-29T17:32:24.587" v="567"/>
        <pc:sldMkLst>
          <pc:docMk/>
          <pc:sldMk cId="407287324" sldId="410"/>
        </pc:sldMkLst>
        <pc:spChg chg="mod">
          <ac:chgData name="Segev, Jonathan" userId="7c67a1b0-8725-4553-8055-0888dbcaef94" providerId="ADAL" clId="{7C286738-0977-4173-A917-0FA5A04D73AA}" dt="2024-04-29T17:32:24.587" v="567"/>
          <ac:spMkLst>
            <pc:docMk/>
            <pc:sldMk cId="407287324" sldId="410"/>
            <ac:spMk id="2" creationId="{B68D5DEE-C8DA-4C6B-8BED-5EA3EF765966}"/>
          </ac:spMkLst>
        </pc:spChg>
        <pc:spChg chg="mod">
          <ac:chgData name="Segev, Jonathan" userId="7c67a1b0-8725-4553-8055-0888dbcaef94" providerId="ADAL" clId="{7C286738-0977-4173-A917-0FA5A04D73AA}" dt="2024-04-29T17:32:24.587" v="567"/>
          <ac:spMkLst>
            <pc:docMk/>
            <pc:sldMk cId="407287324" sldId="410"/>
            <ac:spMk id="3" creationId="{7C9C6ED2-3037-4E43-8F84-9580D81E57F4}"/>
          </ac:spMkLst>
        </pc:spChg>
        <pc:spChg chg="mod">
          <ac:chgData name="Segev, Jonathan" userId="7c67a1b0-8725-4553-8055-0888dbcaef94" providerId="ADAL" clId="{7C286738-0977-4173-A917-0FA5A04D73AA}" dt="2024-04-29T17:27:04.270" v="484"/>
          <ac:spMkLst>
            <pc:docMk/>
            <pc:sldMk cId="407287324" sldId="410"/>
            <ac:spMk id="4" creationId="{EE6641B8-FC1C-4C01-BDA8-2FDEE38EE1EC}"/>
          </ac:spMkLst>
        </pc:spChg>
        <pc:spChg chg="mod">
          <ac:chgData name="Segev, Jonathan" userId="7c67a1b0-8725-4553-8055-0888dbcaef94" providerId="ADAL" clId="{7C286738-0977-4173-A917-0FA5A04D73AA}" dt="2024-04-29T17:27:04.270" v="484"/>
          <ac:spMkLst>
            <pc:docMk/>
            <pc:sldMk cId="407287324" sldId="410"/>
            <ac:spMk id="5" creationId="{F8DECA6E-672A-4DCF-8287-9FDE96C3C220}"/>
          </ac:spMkLst>
        </pc:spChg>
        <pc:spChg chg="mod">
          <ac:chgData name="Segev, Jonathan" userId="7c67a1b0-8725-4553-8055-0888dbcaef94" providerId="ADAL" clId="{7C286738-0977-4173-A917-0FA5A04D73AA}" dt="2024-04-29T17:27:04.270" v="484"/>
          <ac:spMkLst>
            <pc:docMk/>
            <pc:sldMk cId="407287324" sldId="410"/>
            <ac:spMk id="6" creationId="{67C40B0B-DEA2-4E68-BDD5-D6DC977CCFFE}"/>
          </ac:spMkLst>
        </pc:spChg>
      </pc:sldChg>
      <pc:sldChg chg="modSp modTransition">
        <pc:chgData name="Segev, Jonathan" userId="7c67a1b0-8725-4553-8055-0888dbcaef94" providerId="ADAL" clId="{7C286738-0977-4173-A917-0FA5A04D73AA}" dt="2024-04-29T17:32:24.587" v="567"/>
        <pc:sldMkLst>
          <pc:docMk/>
          <pc:sldMk cId="3391688069" sldId="411"/>
        </pc:sldMkLst>
        <pc:spChg chg="mod">
          <ac:chgData name="Segev, Jonathan" userId="7c67a1b0-8725-4553-8055-0888dbcaef94" providerId="ADAL" clId="{7C286738-0977-4173-A917-0FA5A04D73AA}" dt="2024-04-29T17:27:04.270" v="484"/>
          <ac:spMkLst>
            <pc:docMk/>
            <pc:sldMk cId="3391688069" sldId="411"/>
            <ac:spMk id="4" creationId="{59D86CC0-33BF-4C00-A7A4-C5103662E342}"/>
          </ac:spMkLst>
        </pc:spChg>
        <pc:spChg chg="mod">
          <ac:chgData name="Segev, Jonathan" userId="7c67a1b0-8725-4553-8055-0888dbcaef94" providerId="ADAL" clId="{7C286738-0977-4173-A917-0FA5A04D73AA}" dt="2024-04-29T17:27:04.270" v="484"/>
          <ac:spMkLst>
            <pc:docMk/>
            <pc:sldMk cId="3391688069" sldId="411"/>
            <ac:spMk id="5" creationId="{96261505-27DD-41D0-8E2B-B9D15FA0F588}"/>
          </ac:spMkLst>
        </pc:spChg>
        <pc:spChg chg="mod">
          <ac:chgData name="Segev, Jonathan" userId="7c67a1b0-8725-4553-8055-0888dbcaef94" providerId="ADAL" clId="{7C286738-0977-4173-A917-0FA5A04D73AA}" dt="2024-04-29T17:27:04.270" v="484"/>
          <ac:spMkLst>
            <pc:docMk/>
            <pc:sldMk cId="3391688069" sldId="411"/>
            <ac:spMk id="6" creationId="{1FE19497-391C-4125-BC18-B393DE4B555B}"/>
          </ac:spMkLst>
        </pc:spChg>
      </pc:sldChg>
      <pc:sldChg chg="modSp modTransition">
        <pc:chgData name="Segev, Jonathan" userId="7c67a1b0-8725-4553-8055-0888dbcaef94" providerId="ADAL" clId="{7C286738-0977-4173-A917-0FA5A04D73AA}" dt="2024-04-29T17:32:24.587" v="567"/>
        <pc:sldMkLst>
          <pc:docMk/>
          <pc:sldMk cId="1958900804" sldId="412"/>
        </pc:sldMkLst>
        <pc:spChg chg="mod">
          <ac:chgData name="Segev, Jonathan" userId="7c67a1b0-8725-4553-8055-0888dbcaef94" providerId="ADAL" clId="{7C286738-0977-4173-A917-0FA5A04D73AA}" dt="2024-04-29T17:32:24.587" v="567"/>
          <ac:spMkLst>
            <pc:docMk/>
            <pc:sldMk cId="1958900804" sldId="412"/>
            <ac:spMk id="2" creationId="{CB2A7BD1-9BED-4378-8F03-6216A076641D}"/>
          </ac:spMkLst>
        </pc:spChg>
        <pc:spChg chg="mod">
          <ac:chgData name="Segev, Jonathan" userId="7c67a1b0-8725-4553-8055-0888dbcaef94" providerId="ADAL" clId="{7C286738-0977-4173-A917-0FA5A04D73AA}" dt="2024-04-29T17:32:24.587" v="567"/>
          <ac:spMkLst>
            <pc:docMk/>
            <pc:sldMk cId="1958900804" sldId="412"/>
            <ac:spMk id="3" creationId="{895D588B-82FF-4BB6-9D77-8D907E5547A7}"/>
          </ac:spMkLst>
        </pc:spChg>
        <pc:spChg chg="mod">
          <ac:chgData name="Segev, Jonathan" userId="7c67a1b0-8725-4553-8055-0888dbcaef94" providerId="ADAL" clId="{7C286738-0977-4173-A917-0FA5A04D73AA}" dt="2024-04-29T17:27:04.270" v="484"/>
          <ac:spMkLst>
            <pc:docMk/>
            <pc:sldMk cId="1958900804" sldId="412"/>
            <ac:spMk id="4" creationId="{2D1327A7-BCDD-471B-880B-68C5DC7672EC}"/>
          </ac:spMkLst>
        </pc:spChg>
        <pc:spChg chg="mod">
          <ac:chgData name="Segev, Jonathan" userId="7c67a1b0-8725-4553-8055-0888dbcaef94" providerId="ADAL" clId="{7C286738-0977-4173-A917-0FA5A04D73AA}" dt="2024-04-29T17:27:04.270" v="484"/>
          <ac:spMkLst>
            <pc:docMk/>
            <pc:sldMk cId="1958900804" sldId="412"/>
            <ac:spMk id="5" creationId="{28F3C2B7-DAF1-4549-9719-366CD8CE2C6A}"/>
          </ac:spMkLst>
        </pc:spChg>
        <pc:spChg chg="mod">
          <ac:chgData name="Segev, Jonathan" userId="7c67a1b0-8725-4553-8055-0888dbcaef94" providerId="ADAL" clId="{7C286738-0977-4173-A917-0FA5A04D73AA}" dt="2024-04-29T17:27:04.270" v="484"/>
          <ac:spMkLst>
            <pc:docMk/>
            <pc:sldMk cId="1958900804" sldId="412"/>
            <ac:spMk id="6" creationId="{E9DF7CC4-8212-49D5-BF5F-10757093C41C}"/>
          </ac:spMkLst>
        </pc:spChg>
      </pc:sldChg>
      <pc:sldChg chg="modSp modTransition">
        <pc:chgData name="Segev, Jonathan" userId="7c67a1b0-8725-4553-8055-0888dbcaef94" providerId="ADAL" clId="{7C286738-0977-4173-A917-0FA5A04D73AA}" dt="2024-04-29T17:32:24.587" v="567"/>
        <pc:sldMkLst>
          <pc:docMk/>
          <pc:sldMk cId="2193552511" sldId="413"/>
        </pc:sldMkLst>
        <pc:spChg chg="mod">
          <ac:chgData name="Segev, Jonathan" userId="7c67a1b0-8725-4553-8055-0888dbcaef94" providerId="ADAL" clId="{7C286738-0977-4173-A917-0FA5A04D73AA}" dt="2024-04-29T17:32:24.587" v="567"/>
          <ac:spMkLst>
            <pc:docMk/>
            <pc:sldMk cId="2193552511" sldId="413"/>
            <ac:spMk id="2" creationId="{D597D9D7-C959-48E2-8347-87FB53507919}"/>
          </ac:spMkLst>
        </pc:spChg>
        <pc:spChg chg="mod">
          <ac:chgData name="Segev, Jonathan" userId="7c67a1b0-8725-4553-8055-0888dbcaef94" providerId="ADAL" clId="{7C286738-0977-4173-A917-0FA5A04D73AA}" dt="2024-04-29T17:27:04.270" v="484"/>
          <ac:spMkLst>
            <pc:docMk/>
            <pc:sldMk cId="2193552511" sldId="413"/>
            <ac:spMk id="4" creationId="{860BF99C-1593-4E31-B040-51A5B30284AC}"/>
          </ac:spMkLst>
        </pc:spChg>
        <pc:spChg chg="mod">
          <ac:chgData name="Segev, Jonathan" userId="7c67a1b0-8725-4553-8055-0888dbcaef94" providerId="ADAL" clId="{7C286738-0977-4173-A917-0FA5A04D73AA}" dt="2024-04-29T17:27:04.270" v="484"/>
          <ac:spMkLst>
            <pc:docMk/>
            <pc:sldMk cId="2193552511" sldId="413"/>
            <ac:spMk id="5" creationId="{BBAD4E8E-71BA-45BE-9C0D-60E8520D27E9}"/>
          </ac:spMkLst>
        </pc:spChg>
        <pc:spChg chg="mod">
          <ac:chgData name="Segev, Jonathan" userId="7c67a1b0-8725-4553-8055-0888dbcaef94" providerId="ADAL" clId="{7C286738-0977-4173-A917-0FA5A04D73AA}" dt="2024-04-29T17:27:04.270" v="484"/>
          <ac:spMkLst>
            <pc:docMk/>
            <pc:sldMk cId="2193552511" sldId="413"/>
            <ac:spMk id="6" creationId="{33E165B6-163C-4F2F-A330-74EE3956B570}"/>
          </ac:spMkLst>
        </pc:spChg>
      </pc:sldChg>
      <pc:sldChg chg="modSp modTransition">
        <pc:chgData name="Segev, Jonathan" userId="7c67a1b0-8725-4553-8055-0888dbcaef94" providerId="ADAL" clId="{7C286738-0977-4173-A917-0FA5A04D73AA}" dt="2024-04-29T17:32:24.587" v="567"/>
        <pc:sldMkLst>
          <pc:docMk/>
          <pc:sldMk cId="2965735380" sldId="414"/>
        </pc:sldMkLst>
        <pc:spChg chg="mod">
          <ac:chgData name="Segev, Jonathan" userId="7c67a1b0-8725-4553-8055-0888dbcaef94" providerId="ADAL" clId="{7C286738-0977-4173-A917-0FA5A04D73AA}" dt="2024-04-29T17:32:24.587" v="567"/>
          <ac:spMkLst>
            <pc:docMk/>
            <pc:sldMk cId="2965735380" sldId="414"/>
            <ac:spMk id="2" creationId="{7E9EAFFD-A63C-4806-B36A-FDB3DA79B804}"/>
          </ac:spMkLst>
        </pc:spChg>
        <pc:spChg chg="mod">
          <ac:chgData name="Segev, Jonathan" userId="7c67a1b0-8725-4553-8055-0888dbcaef94" providerId="ADAL" clId="{7C286738-0977-4173-A917-0FA5A04D73AA}" dt="2024-04-29T17:32:24.587" v="567"/>
          <ac:spMkLst>
            <pc:docMk/>
            <pc:sldMk cId="2965735380" sldId="414"/>
            <ac:spMk id="3" creationId="{AA2E66CF-1199-4401-85E7-EC54CBC31898}"/>
          </ac:spMkLst>
        </pc:spChg>
        <pc:spChg chg="mod">
          <ac:chgData name="Segev, Jonathan" userId="7c67a1b0-8725-4553-8055-0888dbcaef94" providerId="ADAL" clId="{7C286738-0977-4173-A917-0FA5A04D73AA}" dt="2024-04-29T17:27:04.270" v="484"/>
          <ac:spMkLst>
            <pc:docMk/>
            <pc:sldMk cId="2965735380" sldId="414"/>
            <ac:spMk id="4" creationId="{2F38F93E-E7B4-4037-B49B-013B2239B90B}"/>
          </ac:spMkLst>
        </pc:spChg>
        <pc:spChg chg="mod">
          <ac:chgData name="Segev, Jonathan" userId="7c67a1b0-8725-4553-8055-0888dbcaef94" providerId="ADAL" clId="{7C286738-0977-4173-A917-0FA5A04D73AA}" dt="2024-04-29T17:27:04.270" v="484"/>
          <ac:spMkLst>
            <pc:docMk/>
            <pc:sldMk cId="2965735380" sldId="414"/>
            <ac:spMk id="5" creationId="{2DC6924C-5B2A-4369-BAF1-60422B9B5FC6}"/>
          </ac:spMkLst>
        </pc:spChg>
        <pc:spChg chg="mod">
          <ac:chgData name="Segev, Jonathan" userId="7c67a1b0-8725-4553-8055-0888dbcaef94" providerId="ADAL" clId="{7C286738-0977-4173-A917-0FA5A04D73AA}" dt="2024-04-29T17:27:04.270" v="484"/>
          <ac:spMkLst>
            <pc:docMk/>
            <pc:sldMk cId="2965735380" sldId="414"/>
            <ac:spMk id="6" creationId="{F34D0F77-3728-49EB-902A-704204CA4083}"/>
          </ac:spMkLst>
        </pc:spChg>
      </pc:sldChg>
      <pc:sldChg chg="modSp modTransition">
        <pc:chgData name="Segev, Jonathan" userId="7c67a1b0-8725-4553-8055-0888dbcaef94" providerId="ADAL" clId="{7C286738-0977-4173-A917-0FA5A04D73AA}" dt="2024-04-29T17:32:24.587" v="567"/>
        <pc:sldMkLst>
          <pc:docMk/>
          <pc:sldMk cId="2514986197" sldId="415"/>
        </pc:sldMkLst>
        <pc:spChg chg="mod">
          <ac:chgData name="Segev, Jonathan" userId="7c67a1b0-8725-4553-8055-0888dbcaef94" providerId="ADAL" clId="{7C286738-0977-4173-A917-0FA5A04D73AA}" dt="2024-04-29T17:27:04.270" v="484"/>
          <ac:spMkLst>
            <pc:docMk/>
            <pc:sldMk cId="2514986197" sldId="415"/>
            <ac:spMk id="4" creationId="{F7AB0DEE-B75D-4F9D-8547-3D3A0FCBB9A3}"/>
          </ac:spMkLst>
        </pc:spChg>
        <pc:spChg chg="mod">
          <ac:chgData name="Segev, Jonathan" userId="7c67a1b0-8725-4553-8055-0888dbcaef94" providerId="ADAL" clId="{7C286738-0977-4173-A917-0FA5A04D73AA}" dt="2024-04-29T17:27:04.270" v="484"/>
          <ac:spMkLst>
            <pc:docMk/>
            <pc:sldMk cId="2514986197" sldId="415"/>
            <ac:spMk id="5" creationId="{0F91ADEB-41AD-4208-8901-68E8AF7B8E9E}"/>
          </ac:spMkLst>
        </pc:spChg>
        <pc:spChg chg="mod">
          <ac:chgData name="Segev, Jonathan" userId="7c67a1b0-8725-4553-8055-0888dbcaef94" providerId="ADAL" clId="{7C286738-0977-4173-A917-0FA5A04D73AA}" dt="2024-04-29T17:27:04.270" v="484"/>
          <ac:spMkLst>
            <pc:docMk/>
            <pc:sldMk cId="2514986197" sldId="415"/>
            <ac:spMk id="6" creationId="{7AC68828-28ED-4DFE-BE1B-A085FB5C0529}"/>
          </ac:spMkLst>
        </pc:spChg>
      </pc:sldChg>
      <pc:sldChg chg="modSp modTransition">
        <pc:chgData name="Segev, Jonathan" userId="7c67a1b0-8725-4553-8055-0888dbcaef94" providerId="ADAL" clId="{7C286738-0977-4173-A917-0FA5A04D73AA}" dt="2024-04-29T17:32:24.587" v="567"/>
        <pc:sldMkLst>
          <pc:docMk/>
          <pc:sldMk cId="563446950" sldId="472"/>
        </pc:sldMkLst>
        <pc:spChg chg="mod">
          <ac:chgData name="Segev, Jonathan" userId="7c67a1b0-8725-4553-8055-0888dbcaef94" providerId="ADAL" clId="{7C286738-0977-4173-A917-0FA5A04D73AA}" dt="2024-04-29T17:32:24.587" v="567"/>
          <ac:spMkLst>
            <pc:docMk/>
            <pc:sldMk cId="563446950" sldId="472"/>
            <ac:spMk id="2" creationId="{00000000-0000-0000-0000-000000000000}"/>
          </ac:spMkLst>
        </pc:spChg>
        <pc:spChg chg="mod">
          <ac:chgData name="Segev, Jonathan" userId="7c67a1b0-8725-4553-8055-0888dbcaef94" providerId="ADAL" clId="{7C286738-0977-4173-A917-0FA5A04D73AA}" dt="2024-04-29T17:32:24.587" v="567"/>
          <ac:spMkLst>
            <pc:docMk/>
            <pc:sldMk cId="563446950" sldId="472"/>
            <ac:spMk id="3" creationId="{00000000-0000-0000-0000-000000000000}"/>
          </ac:spMkLst>
        </pc:spChg>
        <pc:spChg chg="mod">
          <ac:chgData name="Segev, Jonathan" userId="7c67a1b0-8725-4553-8055-0888dbcaef94" providerId="ADAL" clId="{7C286738-0977-4173-A917-0FA5A04D73AA}" dt="2024-04-29T17:27:04.270" v="484"/>
          <ac:spMkLst>
            <pc:docMk/>
            <pc:sldMk cId="563446950" sldId="472"/>
            <ac:spMk id="4" creationId="{00000000-0000-0000-0000-000000000000}"/>
          </ac:spMkLst>
        </pc:spChg>
        <pc:spChg chg="mod">
          <ac:chgData name="Segev, Jonathan" userId="7c67a1b0-8725-4553-8055-0888dbcaef94" providerId="ADAL" clId="{7C286738-0977-4173-A917-0FA5A04D73AA}" dt="2024-04-29T17:27:04.270" v="484"/>
          <ac:spMkLst>
            <pc:docMk/>
            <pc:sldMk cId="563446950" sldId="472"/>
            <ac:spMk id="5" creationId="{00000000-0000-0000-0000-000000000000}"/>
          </ac:spMkLst>
        </pc:spChg>
        <pc:spChg chg="mod">
          <ac:chgData name="Segev, Jonathan" userId="7c67a1b0-8725-4553-8055-0888dbcaef94" providerId="ADAL" clId="{7C286738-0977-4173-A917-0FA5A04D73AA}" dt="2024-04-29T17:27:04.270" v="484"/>
          <ac:spMkLst>
            <pc:docMk/>
            <pc:sldMk cId="563446950" sldId="472"/>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026454083" sldId="473"/>
        </pc:sldMkLst>
        <pc:spChg chg="mod">
          <ac:chgData name="Segev, Jonathan" userId="7c67a1b0-8725-4553-8055-0888dbcaef94" providerId="ADAL" clId="{7C286738-0977-4173-A917-0FA5A04D73AA}" dt="2024-04-29T17:32:24.587" v="567"/>
          <ac:spMkLst>
            <pc:docMk/>
            <pc:sldMk cId="3026454083" sldId="473"/>
            <ac:spMk id="2" creationId="{00000000-0000-0000-0000-000000000000}"/>
          </ac:spMkLst>
        </pc:spChg>
        <pc:spChg chg="mod">
          <ac:chgData name="Segev, Jonathan" userId="7c67a1b0-8725-4553-8055-0888dbcaef94" providerId="ADAL" clId="{7C286738-0977-4173-A917-0FA5A04D73AA}" dt="2024-04-29T17:32:24.587" v="567"/>
          <ac:spMkLst>
            <pc:docMk/>
            <pc:sldMk cId="3026454083" sldId="473"/>
            <ac:spMk id="3" creationId="{00000000-0000-0000-0000-000000000000}"/>
          </ac:spMkLst>
        </pc:spChg>
        <pc:spChg chg="mod">
          <ac:chgData name="Segev, Jonathan" userId="7c67a1b0-8725-4553-8055-0888dbcaef94" providerId="ADAL" clId="{7C286738-0977-4173-A917-0FA5A04D73AA}" dt="2024-04-29T17:27:04.270" v="484"/>
          <ac:spMkLst>
            <pc:docMk/>
            <pc:sldMk cId="3026454083" sldId="473"/>
            <ac:spMk id="4" creationId="{00000000-0000-0000-0000-000000000000}"/>
          </ac:spMkLst>
        </pc:spChg>
        <pc:spChg chg="mod">
          <ac:chgData name="Segev, Jonathan" userId="7c67a1b0-8725-4553-8055-0888dbcaef94" providerId="ADAL" clId="{7C286738-0977-4173-A917-0FA5A04D73AA}" dt="2024-04-29T17:27:04.270" v="484"/>
          <ac:spMkLst>
            <pc:docMk/>
            <pc:sldMk cId="3026454083" sldId="473"/>
            <ac:spMk id="5" creationId="{00000000-0000-0000-0000-000000000000}"/>
          </ac:spMkLst>
        </pc:spChg>
        <pc:spChg chg="mod">
          <ac:chgData name="Segev, Jonathan" userId="7c67a1b0-8725-4553-8055-0888dbcaef94" providerId="ADAL" clId="{7C286738-0977-4173-A917-0FA5A04D73AA}" dt="2024-04-29T17:27:04.270" v="484"/>
          <ac:spMkLst>
            <pc:docMk/>
            <pc:sldMk cId="3026454083" sldId="473"/>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22261938" sldId="474"/>
        </pc:sldMkLst>
        <pc:spChg chg="mod">
          <ac:chgData name="Segev, Jonathan" userId="7c67a1b0-8725-4553-8055-0888dbcaef94" providerId="ADAL" clId="{7C286738-0977-4173-A917-0FA5A04D73AA}" dt="2024-04-29T17:32:24.587" v="567"/>
          <ac:spMkLst>
            <pc:docMk/>
            <pc:sldMk cId="322261938" sldId="474"/>
            <ac:spMk id="2" creationId="{00000000-0000-0000-0000-000000000000}"/>
          </ac:spMkLst>
        </pc:spChg>
        <pc:spChg chg="mod">
          <ac:chgData name="Segev, Jonathan" userId="7c67a1b0-8725-4553-8055-0888dbcaef94" providerId="ADAL" clId="{7C286738-0977-4173-A917-0FA5A04D73AA}" dt="2024-04-29T17:32:24.587" v="567"/>
          <ac:spMkLst>
            <pc:docMk/>
            <pc:sldMk cId="322261938" sldId="474"/>
            <ac:spMk id="3" creationId="{00000000-0000-0000-0000-000000000000}"/>
          </ac:spMkLst>
        </pc:spChg>
        <pc:spChg chg="mod">
          <ac:chgData name="Segev, Jonathan" userId="7c67a1b0-8725-4553-8055-0888dbcaef94" providerId="ADAL" clId="{7C286738-0977-4173-A917-0FA5A04D73AA}" dt="2024-04-29T17:27:04.270" v="484"/>
          <ac:spMkLst>
            <pc:docMk/>
            <pc:sldMk cId="322261938" sldId="474"/>
            <ac:spMk id="4" creationId="{00000000-0000-0000-0000-000000000000}"/>
          </ac:spMkLst>
        </pc:spChg>
        <pc:spChg chg="mod">
          <ac:chgData name="Segev, Jonathan" userId="7c67a1b0-8725-4553-8055-0888dbcaef94" providerId="ADAL" clId="{7C286738-0977-4173-A917-0FA5A04D73AA}" dt="2024-04-29T17:27:04.270" v="484"/>
          <ac:spMkLst>
            <pc:docMk/>
            <pc:sldMk cId="322261938" sldId="474"/>
            <ac:spMk id="5" creationId="{00000000-0000-0000-0000-000000000000}"/>
          </ac:spMkLst>
        </pc:spChg>
        <pc:spChg chg="mod">
          <ac:chgData name="Segev, Jonathan" userId="7c67a1b0-8725-4553-8055-0888dbcaef94" providerId="ADAL" clId="{7C286738-0977-4173-A917-0FA5A04D73AA}" dt="2024-04-29T17:27:04.270" v="484"/>
          <ac:spMkLst>
            <pc:docMk/>
            <pc:sldMk cId="322261938" sldId="474"/>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230229844" sldId="480"/>
        </pc:sldMkLst>
        <pc:spChg chg="mod">
          <ac:chgData name="Segev, Jonathan" userId="7c67a1b0-8725-4553-8055-0888dbcaef94" providerId="ADAL" clId="{7C286738-0977-4173-A917-0FA5A04D73AA}" dt="2024-04-29T17:32:24.587" v="567"/>
          <ac:spMkLst>
            <pc:docMk/>
            <pc:sldMk cId="3230229844" sldId="480"/>
            <ac:spMk id="2" creationId="{FB53B8ED-698C-40B8-9DED-890345EAC468}"/>
          </ac:spMkLst>
        </pc:spChg>
        <pc:spChg chg="mod">
          <ac:chgData name="Segev, Jonathan" userId="7c67a1b0-8725-4553-8055-0888dbcaef94" providerId="ADAL" clId="{7C286738-0977-4173-A917-0FA5A04D73AA}" dt="2024-04-29T17:27:04.270" v="484"/>
          <ac:spMkLst>
            <pc:docMk/>
            <pc:sldMk cId="3230229844" sldId="480"/>
            <ac:spMk id="4" creationId="{F0678E65-44D9-41A6-8306-2331B5AB08D2}"/>
          </ac:spMkLst>
        </pc:spChg>
        <pc:spChg chg="mod">
          <ac:chgData name="Segev, Jonathan" userId="7c67a1b0-8725-4553-8055-0888dbcaef94" providerId="ADAL" clId="{7C286738-0977-4173-A917-0FA5A04D73AA}" dt="2024-04-29T17:27:04.270" v="484"/>
          <ac:spMkLst>
            <pc:docMk/>
            <pc:sldMk cId="3230229844" sldId="480"/>
            <ac:spMk id="5" creationId="{C4CA6DA2-5061-408F-8558-9100A914CE09}"/>
          </ac:spMkLst>
        </pc:spChg>
        <pc:spChg chg="mod">
          <ac:chgData name="Segev, Jonathan" userId="7c67a1b0-8725-4553-8055-0888dbcaef94" providerId="ADAL" clId="{7C286738-0977-4173-A917-0FA5A04D73AA}" dt="2024-04-29T17:27:04.270" v="484"/>
          <ac:spMkLst>
            <pc:docMk/>
            <pc:sldMk cId="3230229844" sldId="480"/>
            <ac:spMk id="6" creationId="{810896F7-FECF-440C-9AA3-2DB7F51EBFE4}"/>
          </ac:spMkLst>
        </pc:spChg>
      </pc:sldChg>
      <pc:sldChg chg="modSp modTransition">
        <pc:chgData name="Segev, Jonathan" userId="7c67a1b0-8725-4553-8055-0888dbcaef94" providerId="ADAL" clId="{7C286738-0977-4173-A917-0FA5A04D73AA}" dt="2024-04-29T17:32:24.587" v="567"/>
        <pc:sldMkLst>
          <pc:docMk/>
          <pc:sldMk cId="4011216508" sldId="569"/>
        </pc:sldMkLst>
        <pc:spChg chg="mod">
          <ac:chgData name="Segev, Jonathan" userId="7c67a1b0-8725-4553-8055-0888dbcaef94" providerId="ADAL" clId="{7C286738-0977-4173-A917-0FA5A04D73AA}" dt="2024-04-29T17:27:04.270" v="484"/>
          <ac:spMkLst>
            <pc:docMk/>
            <pc:sldMk cId="4011216508" sldId="569"/>
            <ac:spMk id="4" creationId="{00000000-0000-0000-0000-000000000000}"/>
          </ac:spMkLst>
        </pc:spChg>
        <pc:spChg chg="mod">
          <ac:chgData name="Segev, Jonathan" userId="7c67a1b0-8725-4553-8055-0888dbcaef94" providerId="ADAL" clId="{7C286738-0977-4173-A917-0FA5A04D73AA}" dt="2024-04-29T17:27:04.270" v="484"/>
          <ac:spMkLst>
            <pc:docMk/>
            <pc:sldMk cId="4011216508" sldId="569"/>
            <ac:spMk id="5" creationId="{00000000-0000-0000-0000-000000000000}"/>
          </ac:spMkLst>
        </pc:spChg>
        <pc:spChg chg="mod">
          <ac:chgData name="Segev, Jonathan" userId="7c67a1b0-8725-4553-8055-0888dbcaef94" providerId="ADAL" clId="{7C286738-0977-4173-A917-0FA5A04D73AA}" dt="2024-04-29T17:27:04.270" v="484"/>
          <ac:spMkLst>
            <pc:docMk/>
            <pc:sldMk cId="4011216508" sldId="569"/>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818059161" sldId="679"/>
        </pc:sldMkLst>
        <pc:spChg chg="mod">
          <ac:chgData name="Segev, Jonathan" userId="7c67a1b0-8725-4553-8055-0888dbcaef94" providerId="ADAL" clId="{7C286738-0977-4173-A917-0FA5A04D73AA}" dt="2024-04-29T17:32:24.587" v="567"/>
          <ac:spMkLst>
            <pc:docMk/>
            <pc:sldMk cId="1818059161" sldId="679"/>
            <ac:spMk id="2" creationId="{7A5D5F0D-2B7C-4331-BBF9-46A6803CCBA9}"/>
          </ac:spMkLst>
        </pc:spChg>
        <pc:spChg chg="mod">
          <ac:chgData name="Segev, Jonathan" userId="7c67a1b0-8725-4553-8055-0888dbcaef94" providerId="ADAL" clId="{7C286738-0977-4173-A917-0FA5A04D73AA}" dt="2024-04-29T17:32:24.587" v="567"/>
          <ac:spMkLst>
            <pc:docMk/>
            <pc:sldMk cId="1818059161" sldId="679"/>
            <ac:spMk id="3" creationId="{FEFA7477-838A-44F2-B338-9C1F78BF57C5}"/>
          </ac:spMkLst>
        </pc:spChg>
        <pc:spChg chg="mod">
          <ac:chgData name="Segev, Jonathan" userId="7c67a1b0-8725-4553-8055-0888dbcaef94" providerId="ADAL" clId="{7C286738-0977-4173-A917-0FA5A04D73AA}" dt="2024-04-29T17:27:04.270" v="484"/>
          <ac:spMkLst>
            <pc:docMk/>
            <pc:sldMk cId="1818059161" sldId="679"/>
            <ac:spMk id="4" creationId="{CD0BE4B7-3686-461D-B174-EFA24D3BCB2F}"/>
          </ac:spMkLst>
        </pc:spChg>
        <pc:spChg chg="mod">
          <ac:chgData name="Segev, Jonathan" userId="7c67a1b0-8725-4553-8055-0888dbcaef94" providerId="ADAL" clId="{7C286738-0977-4173-A917-0FA5A04D73AA}" dt="2024-04-29T17:27:04.270" v="484"/>
          <ac:spMkLst>
            <pc:docMk/>
            <pc:sldMk cId="1818059161" sldId="679"/>
            <ac:spMk id="5" creationId="{79379DF2-5ADC-4EE9-BC7B-F6B7D1AFF852}"/>
          </ac:spMkLst>
        </pc:spChg>
        <pc:spChg chg="mod">
          <ac:chgData name="Segev, Jonathan" userId="7c67a1b0-8725-4553-8055-0888dbcaef94" providerId="ADAL" clId="{7C286738-0977-4173-A917-0FA5A04D73AA}" dt="2024-04-29T17:27:04.270" v="484"/>
          <ac:spMkLst>
            <pc:docMk/>
            <pc:sldMk cId="1818059161" sldId="679"/>
            <ac:spMk id="6" creationId="{C503193E-6490-48D1-A883-6B7EA5A5E78A}"/>
          </ac:spMkLst>
        </pc:spChg>
      </pc:sldChg>
      <pc:sldChg chg="modSp modTransition">
        <pc:chgData name="Segev, Jonathan" userId="7c67a1b0-8725-4553-8055-0888dbcaef94" providerId="ADAL" clId="{7C286738-0977-4173-A917-0FA5A04D73AA}" dt="2024-04-29T17:32:24.587" v="567"/>
        <pc:sldMkLst>
          <pc:docMk/>
          <pc:sldMk cId="3715648152" sldId="680"/>
        </pc:sldMkLst>
        <pc:spChg chg="mod">
          <ac:chgData name="Segev, Jonathan" userId="7c67a1b0-8725-4553-8055-0888dbcaef94" providerId="ADAL" clId="{7C286738-0977-4173-A917-0FA5A04D73AA}" dt="2024-04-29T17:32:24.587" v="567"/>
          <ac:spMkLst>
            <pc:docMk/>
            <pc:sldMk cId="3715648152" sldId="680"/>
            <ac:spMk id="2" creationId="{00000000-0000-0000-0000-000000000000}"/>
          </ac:spMkLst>
        </pc:spChg>
        <pc:spChg chg="mod">
          <ac:chgData name="Segev, Jonathan" userId="7c67a1b0-8725-4553-8055-0888dbcaef94" providerId="ADAL" clId="{7C286738-0977-4173-A917-0FA5A04D73AA}" dt="2024-04-29T17:32:24.587" v="567"/>
          <ac:spMkLst>
            <pc:docMk/>
            <pc:sldMk cId="3715648152" sldId="680"/>
            <ac:spMk id="3" creationId="{00000000-0000-0000-0000-000000000000}"/>
          </ac:spMkLst>
        </pc:spChg>
        <pc:spChg chg="mod">
          <ac:chgData name="Segev, Jonathan" userId="7c67a1b0-8725-4553-8055-0888dbcaef94" providerId="ADAL" clId="{7C286738-0977-4173-A917-0FA5A04D73AA}" dt="2024-04-29T17:27:04.270" v="484"/>
          <ac:spMkLst>
            <pc:docMk/>
            <pc:sldMk cId="3715648152" sldId="680"/>
            <ac:spMk id="4" creationId="{00000000-0000-0000-0000-000000000000}"/>
          </ac:spMkLst>
        </pc:spChg>
        <pc:spChg chg="mod">
          <ac:chgData name="Segev, Jonathan" userId="7c67a1b0-8725-4553-8055-0888dbcaef94" providerId="ADAL" clId="{7C286738-0977-4173-A917-0FA5A04D73AA}" dt="2024-04-29T17:27:04.270" v="484"/>
          <ac:spMkLst>
            <pc:docMk/>
            <pc:sldMk cId="3715648152" sldId="680"/>
            <ac:spMk id="5" creationId="{00000000-0000-0000-0000-000000000000}"/>
          </ac:spMkLst>
        </pc:spChg>
        <pc:spChg chg="mod">
          <ac:chgData name="Segev, Jonathan" userId="7c67a1b0-8725-4553-8055-0888dbcaef94" providerId="ADAL" clId="{7C286738-0977-4173-A917-0FA5A04D73AA}" dt="2024-04-29T17:27:04.270" v="484"/>
          <ac:spMkLst>
            <pc:docMk/>
            <pc:sldMk cId="3715648152" sldId="680"/>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279493781" sldId="690"/>
        </pc:sldMkLst>
        <pc:spChg chg="mod">
          <ac:chgData name="Segev, Jonathan" userId="7c67a1b0-8725-4553-8055-0888dbcaef94" providerId="ADAL" clId="{7C286738-0977-4173-A917-0FA5A04D73AA}" dt="2024-04-29T17:27:04.270" v="484"/>
          <ac:spMkLst>
            <pc:docMk/>
            <pc:sldMk cId="2279493781" sldId="690"/>
            <ac:spMk id="4" creationId="{00000000-0000-0000-0000-000000000000}"/>
          </ac:spMkLst>
        </pc:spChg>
        <pc:spChg chg="mod">
          <ac:chgData name="Segev, Jonathan" userId="7c67a1b0-8725-4553-8055-0888dbcaef94" providerId="ADAL" clId="{7C286738-0977-4173-A917-0FA5A04D73AA}" dt="2024-04-29T17:27:04.270" v="484"/>
          <ac:spMkLst>
            <pc:docMk/>
            <pc:sldMk cId="2279493781" sldId="690"/>
            <ac:spMk id="5" creationId="{00000000-0000-0000-0000-000000000000}"/>
          </ac:spMkLst>
        </pc:spChg>
        <pc:spChg chg="mod">
          <ac:chgData name="Segev, Jonathan" userId="7c67a1b0-8725-4553-8055-0888dbcaef94" providerId="ADAL" clId="{7C286738-0977-4173-A917-0FA5A04D73AA}" dt="2024-04-29T17:27:04.270" v="484"/>
          <ac:spMkLst>
            <pc:docMk/>
            <pc:sldMk cId="2279493781" sldId="690"/>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473345634" sldId="694"/>
        </pc:sldMkLst>
        <pc:spChg chg="mod">
          <ac:chgData name="Segev, Jonathan" userId="7c67a1b0-8725-4553-8055-0888dbcaef94" providerId="ADAL" clId="{7C286738-0977-4173-A917-0FA5A04D73AA}" dt="2024-04-29T17:27:04.270" v="484"/>
          <ac:spMkLst>
            <pc:docMk/>
            <pc:sldMk cId="3473345634" sldId="694"/>
            <ac:spMk id="4" creationId="{00000000-0000-0000-0000-000000000000}"/>
          </ac:spMkLst>
        </pc:spChg>
        <pc:spChg chg="mod">
          <ac:chgData name="Segev, Jonathan" userId="7c67a1b0-8725-4553-8055-0888dbcaef94" providerId="ADAL" clId="{7C286738-0977-4173-A917-0FA5A04D73AA}" dt="2024-04-29T17:27:04.270" v="484"/>
          <ac:spMkLst>
            <pc:docMk/>
            <pc:sldMk cId="3473345634" sldId="694"/>
            <ac:spMk id="5" creationId="{00000000-0000-0000-0000-000000000000}"/>
          </ac:spMkLst>
        </pc:spChg>
        <pc:spChg chg="mod">
          <ac:chgData name="Segev, Jonathan" userId="7c67a1b0-8725-4553-8055-0888dbcaef94" providerId="ADAL" clId="{7C286738-0977-4173-A917-0FA5A04D73AA}" dt="2024-04-29T17:27:04.270" v="484"/>
          <ac:spMkLst>
            <pc:docMk/>
            <pc:sldMk cId="3473345634" sldId="694"/>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968720319" sldId="2366"/>
        </pc:sldMkLst>
        <pc:spChg chg="mod">
          <ac:chgData name="Segev, Jonathan" userId="7c67a1b0-8725-4553-8055-0888dbcaef94" providerId="ADAL" clId="{7C286738-0977-4173-A917-0FA5A04D73AA}" dt="2024-04-29T17:27:04.270" v="484"/>
          <ac:spMkLst>
            <pc:docMk/>
            <pc:sldMk cId="1968720319" sldId="2366"/>
            <ac:spMk id="4" creationId="{00000000-0000-0000-0000-000000000000}"/>
          </ac:spMkLst>
        </pc:spChg>
        <pc:spChg chg="mod">
          <ac:chgData name="Segev, Jonathan" userId="7c67a1b0-8725-4553-8055-0888dbcaef94" providerId="ADAL" clId="{7C286738-0977-4173-A917-0FA5A04D73AA}" dt="2024-04-29T17:27:04.270" v="484"/>
          <ac:spMkLst>
            <pc:docMk/>
            <pc:sldMk cId="1968720319" sldId="2366"/>
            <ac:spMk id="5" creationId="{00000000-0000-0000-0000-000000000000}"/>
          </ac:spMkLst>
        </pc:spChg>
        <pc:spChg chg="mod">
          <ac:chgData name="Segev, Jonathan" userId="7c67a1b0-8725-4553-8055-0888dbcaef94" providerId="ADAL" clId="{7C286738-0977-4173-A917-0FA5A04D73AA}" dt="2024-04-29T17:27:04.270" v="484"/>
          <ac:spMkLst>
            <pc:docMk/>
            <pc:sldMk cId="1968720319" sldId="236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773545687" sldId="2367"/>
        </pc:sldMkLst>
        <pc:spChg chg="mod">
          <ac:chgData name="Segev, Jonathan" userId="7c67a1b0-8725-4553-8055-0888dbcaef94" providerId="ADAL" clId="{7C286738-0977-4173-A917-0FA5A04D73AA}" dt="2024-04-29T17:27:04.270" v="484"/>
          <ac:spMkLst>
            <pc:docMk/>
            <pc:sldMk cId="773545687" sldId="2367"/>
            <ac:spMk id="4" creationId="{00000000-0000-0000-0000-000000000000}"/>
          </ac:spMkLst>
        </pc:spChg>
        <pc:spChg chg="mod">
          <ac:chgData name="Segev, Jonathan" userId="7c67a1b0-8725-4553-8055-0888dbcaef94" providerId="ADAL" clId="{7C286738-0977-4173-A917-0FA5A04D73AA}" dt="2024-04-29T17:27:04.270" v="484"/>
          <ac:spMkLst>
            <pc:docMk/>
            <pc:sldMk cId="773545687" sldId="2367"/>
            <ac:spMk id="5" creationId="{00000000-0000-0000-0000-000000000000}"/>
          </ac:spMkLst>
        </pc:spChg>
        <pc:spChg chg="mod">
          <ac:chgData name="Segev, Jonathan" userId="7c67a1b0-8725-4553-8055-0888dbcaef94" providerId="ADAL" clId="{7C286738-0977-4173-A917-0FA5A04D73AA}" dt="2024-04-29T17:27:04.270" v="484"/>
          <ac:spMkLst>
            <pc:docMk/>
            <pc:sldMk cId="773545687" sldId="236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4169244735" sldId="2525"/>
        </pc:sldMkLst>
        <pc:spChg chg="mod">
          <ac:chgData name="Segev, Jonathan" userId="7c67a1b0-8725-4553-8055-0888dbcaef94" providerId="ADAL" clId="{7C286738-0977-4173-A917-0FA5A04D73AA}" dt="2024-04-29T17:32:24.587" v="567"/>
          <ac:spMkLst>
            <pc:docMk/>
            <pc:sldMk cId="4169244735" sldId="2525"/>
            <ac:spMk id="2" creationId="{EDF950F3-A6AC-4DD5-BA51-76F0BEFDC7C5}"/>
          </ac:spMkLst>
        </pc:spChg>
        <pc:spChg chg="mod">
          <ac:chgData name="Segev, Jonathan" userId="7c67a1b0-8725-4553-8055-0888dbcaef94" providerId="ADAL" clId="{7C286738-0977-4173-A917-0FA5A04D73AA}" dt="2024-04-29T17:32:24.587" v="567"/>
          <ac:spMkLst>
            <pc:docMk/>
            <pc:sldMk cId="4169244735" sldId="2525"/>
            <ac:spMk id="3" creationId="{0C949BD2-6B91-43AE-8C2E-2F7C5B775155}"/>
          </ac:spMkLst>
        </pc:spChg>
        <pc:spChg chg="mod">
          <ac:chgData name="Segev, Jonathan" userId="7c67a1b0-8725-4553-8055-0888dbcaef94" providerId="ADAL" clId="{7C286738-0977-4173-A917-0FA5A04D73AA}" dt="2024-04-29T17:27:04.270" v="484"/>
          <ac:spMkLst>
            <pc:docMk/>
            <pc:sldMk cId="4169244735" sldId="2525"/>
            <ac:spMk id="4" creationId="{5C6604B5-A30F-495F-AFF7-749DE439E6EF}"/>
          </ac:spMkLst>
        </pc:spChg>
        <pc:spChg chg="mod">
          <ac:chgData name="Segev, Jonathan" userId="7c67a1b0-8725-4553-8055-0888dbcaef94" providerId="ADAL" clId="{7C286738-0977-4173-A917-0FA5A04D73AA}" dt="2024-04-29T17:27:04.270" v="484"/>
          <ac:spMkLst>
            <pc:docMk/>
            <pc:sldMk cId="4169244735" sldId="2525"/>
            <ac:spMk id="5" creationId="{56CFA9C4-F650-4F2C-86B7-6502F58A213B}"/>
          </ac:spMkLst>
        </pc:spChg>
        <pc:spChg chg="mod">
          <ac:chgData name="Segev, Jonathan" userId="7c67a1b0-8725-4553-8055-0888dbcaef94" providerId="ADAL" clId="{7C286738-0977-4173-A917-0FA5A04D73AA}" dt="2024-04-29T17:27:04.270" v="484"/>
          <ac:spMkLst>
            <pc:docMk/>
            <pc:sldMk cId="4169244735" sldId="2525"/>
            <ac:spMk id="6" creationId="{54008356-9290-4F51-9130-DF936638A439}"/>
          </ac:spMkLst>
        </pc:spChg>
      </pc:sldChg>
      <pc:sldChg chg="modSp modTransition">
        <pc:chgData name="Segev, Jonathan" userId="7c67a1b0-8725-4553-8055-0888dbcaef94" providerId="ADAL" clId="{7C286738-0977-4173-A917-0FA5A04D73AA}" dt="2024-04-29T17:32:24.587" v="567"/>
        <pc:sldMkLst>
          <pc:docMk/>
          <pc:sldMk cId="1384547585" sldId="2527"/>
        </pc:sldMkLst>
        <pc:spChg chg="mod">
          <ac:chgData name="Segev, Jonathan" userId="7c67a1b0-8725-4553-8055-0888dbcaef94" providerId="ADAL" clId="{7C286738-0977-4173-A917-0FA5A04D73AA}" dt="2024-04-29T17:32:24.587" v="567"/>
          <ac:spMkLst>
            <pc:docMk/>
            <pc:sldMk cId="1384547585" sldId="2527"/>
            <ac:spMk id="3" creationId="{00000000-0000-0000-0000-000000000000}"/>
          </ac:spMkLst>
        </pc:spChg>
        <pc:spChg chg="mod">
          <ac:chgData name="Segev, Jonathan" userId="7c67a1b0-8725-4553-8055-0888dbcaef94" providerId="ADAL" clId="{7C286738-0977-4173-A917-0FA5A04D73AA}" dt="2024-04-29T17:27:04.270" v="484"/>
          <ac:spMkLst>
            <pc:docMk/>
            <pc:sldMk cId="1384547585" sldId="2527"/>
            <ac:spMk id="4" creationId="{00000000-0000-0000-0000-000000000000}"/>
          </ac:spMkLst>
        </pc:spChg>
        <pc:spChg chg="mod">
          <ac:chgData name="Segev, Jonathan" userId="7c67a1b0-8725-4553-8055-0888dbcaef94" providerId="ADAL" clId="{7C286738-0977-4173-A917-0FA5A04D73AA}" dt="2024-04-29T17:27:04.270" v="484"/>
          <ac:spMkLst>
            <pc:docMk/>
            <pc:sldMk cId="1384547585" sldId="2527"/>
            <ac:spMk id="5" creationId="{00000000-0000-0000-0000-000000000000}"/>
          </ac:spMkLst>
        </pc:spChg>
        <pc:spChg chg="mod">
          <ac:chgData name="Segev, Jonathan" userId="7c67a1b0-8725-4553-8055-0888dbcaef94" providerId="ADAL" clId="{7C286738-0977-4173-A917-0FA5A04D73AA}" dt="2024-04-29T17:27:04.270" v="484"/>
          <ac:spMkLst>
            <pc:docMk/>
            <pc:sldMk cId="1384547585" sldId="252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43005988" sldId="2530"/>
        </pc:sldMkLst>
        <pc:spChg chg="mod">
          <ac:chgData name="Segev, Jonathan" userId="7c67a1b0-8725-4553-8055-0888dbcaef94" providerId="ADAL" clId="{7C286738-0977-4173-A917-0FA5A04D73AA}" dt="2024-04-29T17:27:04.270" v="484"/>
          <ac:spMkLst>
            <pc:docMk/>
            <pc:sldMk cId="343005988" sldId="2530"/>
            <ac:spMk id="4" creationId="{00000000-0000-0000-0000-000000000000}"/>
          </ac:spMkLst>
        </pc:spChg>
        <pc:spChg chg="mod">
          <ac:chgData name="Segev, Jonathan" userId="7c67a1b0-8725-4553-8055-0888dbcaef94" providerId="ADAL" clId="{7C286738-0977-4173-A917-0FA5A04D73AA}" dt="2024-04-29T17:27:04.270" v="484"/>
          <ac:spMkLst>
            <pc:docMk/>
            <pc:sldMk cId="343005988" sldId="2530"/>
            <ac:spMk id="5" creationId="{00000000-0000-0000-0000-000000000000}"/>
          </ac:spMkLst>
        </pc:spChg>
        <pc:spChg chg="mod">
          <ac:chgData name="Segev, Jonathan" userId="7c67a1b0-8725-4553-8055-0888dbcaef94" providerId="ADAL" clId="{7C286738-0977-4173-A917-0FA5A04D73AA}" dt="2024-04-29T17:27:04.270" v="484"/>
          <ac:spMkLst>
            <pc:docMk/>
            <pc:sldMk cId="343005988" sldId="2530"/>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726842924" sldId="2531"/>
        </pc:sldMkLst>
        <pc:spChg chg="mod">
          <ac:chgData name="Segev, Jonathan" userId="7c67a1b0-8725-4553-8055-0888dbcaef94" providerId="ADAL" clId="{7C286738-0977-4173-A917-0FA5A04D73AA}" dt="2024-04-29T17:27:04.270" v="484"/>
          <ac:spMkLst>
            <pc:docMk/>
            <pc:sldMk cId="726842924" sldId="2531"/>
            <ac:spMk id="4" creationId="{00000000-0000-0000-0000-000000000000}"/>
          </ac:spMkLst>
        </pc:spChg>
        <pc:spChg chg="mod">
          <ac:chgData name="Segev, Jonathan" userId="7c67a1b0-8725-4553-8055-0888dbcaef94" providerId="ADAL" clId="{7C286738-0977-4173-A917-0FA5A04D73AA}" dt="2024-04-29T17:27:04.270" v="484"/>
          <ac:spMkLst>
            <pc:docMk/>
            <pc:sldMk cId="726842924" sldId="2531"/>
            <ac:spMk id="5" creationId="{00000000-0000-0000-0000-000000000000}"/>
          </ac:spMkLst>
        </pc:spChg>
        <pc:spChg chg="mod">
          <ac:chgData name="Segev, Jonathan" userId="7c67a1b0-8725-4553-8055-0888dbcaef94" providerId="ADAL" clId="{7C286738-0977-4173-A917-0FA5A04D73AA}" dt="2024-04-29T17:27:04.270" v="484"/>
          <ac:spMkLst>
            <pc:docMk/>
            <pc:sldMk cId="726842924" sldId="2531"/>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472360850" sldId="2533"/>
        </pc:sldMkLst>
        <pc:spChg chg="mod">
          <ac:chgData name="Segev, Jonathan" userId="7c67a1b0-8725-4553-8055-0888dbcaef94" providerId="ADAL" clId="{7C286738-0977-4173-A917-0FA5A04D73AA}" dt="2024-04-29T17:32:24.587" v="567"/>
          <ac:spMkLst>
            <pc:docMk/>
            <pc:sldMk cId="472360850" sldId="2533"/>
            <ac:spMk id="2" creationId="{7A5D5F0D-2B7C-4331-BBF9-46A6803CCBA9}"/>
          </ac:spMkLst>
        </pc:spChg>
        <pc:spChg chg="mod">
          <ac:chgData name="Segev, Jonathan" userId="7c67a1b0-8725-4553-8055-0888dbcaef94" providerId="ADAL" clId="{7C286738-0977-4173-A917-0FA5A04D73AA}" dt="2024-04-29T17:32:24.587" v="567"/>
          <ac:spMkLst>
            <pc:docMk/>
            <pc:sldMk cId="472360850" sldId="2533"/>
            <ac:spMk id="3" creationId="{FEFA7477-838A-44F2-B338-9C1F78BF57C5}"/>
          </ac:spMkLst>
        </pc:spChg>
        <pc:spChg chg="mod">
          <ac:chgData name="Segev, Jonathan" userId="7c67a1b0-8725-4553-8055-0888dbcaef94" providerId="ADAL" clId="{7C286738-0977-4173-A917-0FA5A04D73AA}" dt="2024-04-29T17:27:04.270" v="484"/>
          <ac:spMkLst>
            <pc:docMk/>
            <pc:sldMk cId="472360850" sldId="2533"/>
            <ac:spMk id="4" creationId="{CD0BE4B7-3686-461D-B174-EFA24D3BCB2F}"/>
          </ac:spMkLst>
        </pc:spChg>
        <pc:spChg chg="mod">
          <ac:chgData name="Segev, Jonathan" userId="7c67a1b0-8725-4553-8055-0888dbcaef94" providerId="ADAL" clId="{7C286738-0977-4173-A917-0FA5A04D73AA}" dt="2024-04-29T17:27:04.270" v="484"/>
          <ac:spMkLst>
            <pc:docMk/>
            <pc:sldMk cId="472360850" sldId="2533"/>
            <ac:spMk id="5" creationId="{79379DF2-5ADC-4EE9-BC7B-F6B7D1AFF852}"/>
          </ac:spMkLst>
        </pc:spChg>
        <pc:spChg chg="mod">
          <ac:chgData name="Segev, Jonathan" userId="7c67a1b0-8725-4553-8055-0888dbcaef94" providerId="ADAL" clId="{7C286738-0977-4173-A917-0FA5A04D73AA}" dt="2024-04-29T17:27:04.270" v="484"/>
          <ac:spMkLst>
            <pc:docMk/>
            <pc:sldMk cId="472360850" sldId="2533"/>
            <ac:spMk id="6" creationId="{C503193E-6490-48D1-A883-6B7EA5A5E78A}"/>
          </ac:spMkLst>
        </pc:spChg>
      </pc:sldChg>
      <pc:sldChg chg="modSp modTransition">
        <pc:chgData name="Segev, Jonathan" userId="7c67a1b0-8725-4553-8055-0888dbcaef94" providerId="ADAL" clId="{7C286738-0977-4173-A917-0FA5A04D73AA}" dt="2024-04-29T17:32:24.587" v="567"/>
        <pc:sldMkLst>
          <pc:docMk/>
          <pc:sldMk cId="72433825" sldId="2535"/>
        </pc:sldMkLst>
        <pc:spChg chg="mod">
          <ac:chgData name="Segev, Jonathan" userId="7c67a1b0-8725-4553-8055-0888dbcaef94" providerId="ADAL" clId="{7C286738-0977-4173-A917-0FA5A04D73AA}" dt="2024-04-29T17:32:24.587" v="567"/>
          <ac:spMkLst>
            <pc:docMk/>
            <pc:sldMk cId="72433825" sldId="2535"/>
            <ac:spMk id="2" creationId="{00000000-0000-0000-0000-000000000000}"/>
          </ac:spMkLst>
        </pc:spChg>
        <pc:spChg chg="mod">
          <ac:chgData name="Segev, Jonathan" userId="7c67a1b0-8725-4553-8055-0888dbcaef94" providerId="ADAL" clId="{7C286738-0977-4173-A917-0FA5A04D73AA}" dt="2024-04-29T17:32:24.587" v="567"/>
          <ac:spMkLst>
            <pc:docMk/>
            <pc:sldMk cId="72433825" sldId="2535"/>
            <ac:spMk id="3" creationId="{00000000-0000-0000-0000-000000000000}"/>
          </ac:spMkLst>
        </pc:spChg>
        <pc:spChg chg="mod">
          <ac:chgData name="Segev, Jonathan" userId="7c67a1b0-8725-4553-8055-0888dbcaef94" providerId="ADAL" clId="{7C286738-0977-4173-A917-0FA5A04D73AA}" dt="2024-04-29T17:27:04.270" v="484"/>
          <ac:spMkLst>
            <pc:docMk/>
            <pc:sldMk cId="72433825" sldId="2535"/>
            <ac:spMk id="4" creationId="{00000000-0000-0000-0000-000000000000}"/>
          </ac:spMkLst>
        </pc:spChg>
        <pc:spChg chg="mod">
          <ac:chgData name="Segev, Jonathan" userId="7c67a1b0-8725-4553-8055-0888dbcaef94" providerId="ADAL" clId="{7C286738-0977-4173-A917-0FA5A04D73AA}" dt="2024-04-29T17:27:04.270" v="484"/>
          <ac:spMkLst>
            <pc:docMk/>
            <pc:sldMk cId="72433825" sldId="2535"/>
            <ac:spMk id="5" creationId="{00000000-0000-0000-0000-000000000000}"/>
          </ac:spMkLst>
        </pc:spChg>
        <pc:spChg chg="mod">
          <ac:chgData name="Segev, Jonathan" userId="7c67a1b0-8725-4553-8055-0888dbcaef94" providerId="ADAL" clId="{7C286738-0977-4173-A917-0FA5A04D73AA}" dt="2024-04-29T17:27:04.270" v="484"/>
          <ac:spMkLst>
            <pc:docMk/>
            <pc:sldMk cId="72433825" sldId="2535"/>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875095996" sldId="2536"/>
        </pc:sldMkLst>
        <pc:spChg chg="mod">
          <ac:chgData name="Segev, Jonathan" userId="7c67a1b0-8725-4553-8055-0888dbcaef94" providerId="ADAL" clId="{7C286738-0977-4173-A917-0FA5A04D73AA}" dt="2024-04-29T17:27:04.270" v="484"/>
          <ac:spMkLst>
            <pc:docMk/>
            <pc:sldMk cId="875095996" sldId="2536"/>
            <ac:spMk id="4" creationId="{00000000-0000-0000-0000-000000000000}"/>
          </ac:spMkLst>
        </pc:spChg>
        <pc:spChg chg="mod">
          <ac:chgData name="Segev, Jonathan" userId="7c67a1b0-8725-4553-8055-0888dbcaef94" providerId="ADAL" clId="{7C286738-0977-4173-A917-0FA5A04D73AA}" dt="2024-04-29T17:27:04.270" v="484"/>
          <ac:spMkLst>
            <pc:docMk/>
            <pc:sldMk cId="875095996" sldId="2536"/>
            <ac:spMk id="5" creationId="{00000000-0000-0000-0000-000000000000}"/>
          </ac:spMkLst>
        </pc:spChg>
        <pc:spChg chg="mod">
          <ac:chgData name="Segev, Jonathan" userId="7c67a1b0-8725-4553-8055-0888dbcaef94" providerId="ADAL" clId="{7C286738-0977-4173-A917-0FA5A04D73AA}" dt="2024-04-29T17:27:04.270" v="484"/>
          <ac:spMkLst>
            <pc:docMk/>
            <pc:sldMk cId="875095996" sldId="253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451544889" sldId="2537"/>
        </pc:sldMkLst>
        <pc:spChg chg="mod">
          <ac:chgData name="Segev, Jonathan" userId="7c67a1b0-8725-4553-8055-0888dbcaef94" providerId="ADAL" clId="{7C286738-0977-4173-A917-0FA5A04D73AA}" dt="2024-04-29T17:27:04.270" v="484"/>
          <ac:spMkLst>
            <pc:docMk/>
            <pc:sldMk cId="451544889" sldId="2537"/>
            <ac:spMk id="4" creationId="{00000000-0000-0000-0000-000000000000}"/>
          </ac:spMkLst>
        </pc:spChg>
        <pc:spChg chg="mod">
          <ac:chgData name="Segev, Jonathan" userId="7c67a1b0-8725-4553-8055-0888dbcaef94" providerId="ADAL" clId="{7C286738-0977-4173-A917-0FA5A04D73AA}" dt="2024-04-29T17:27:04.270" v="484"/>
          <ac:spMkLst>
            <pc:docMk/>
            <pc:sldMk cId="451544889" sldId="2537"/>
            <ac:spMk id="5" creationId="{00000000-0000-0000-0000-000000000000}"/>
          </ac:spMkLst>
        </pc:spChg>
        <pc:spChg chg="mod">
          <ac:chgData name="Segev, Jonathan" userId="7c67a1b0-8725-4553-8055-0888dbcaef94" providerId="ADAL" clId="{7C286738-0977-4173-A917-0FA5A04D73AA}" dt="2024-04-29T17:27:04.270" v="484"/>
          <ac:spMkLst>
            <pc:docMk/>
            <pc:sldMk cId="451544889" sldId="253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523464436" sldId="2551"/>
        </pc:sldMkLst>
        <pc:spChg chg="mod">
          <ac:chgData name="Segev, Jonathan" userId="7c67a1b0-8725-4553-8055-0888dbcaef94" providerId="ADAL" clId="{7C286738-0977-4173-A917-0FA5A04D73AA}" dt="2024-04-29T17:32:24.587" v="567"/>
          <ac:spMkLst>
            <pc:docMk/>
            <pc:sldMk cId="1523464436" sldId="2551"/>
            <ac:spMk id="2" creationId="{AC17BFA0-BCE7-453A-8C82-A7F68D4635E3}"/>
          </ac:spMkLst>
        </pc:spChg>
        <pc:spChg chg="mod">
          <ac:chgData name="Segev, Jonathan" userId="7c67a1b0-8725-4553-8055-0888dbcaef94" providerId="ADAL" clId="{7C286738-0977-4173-A917-0FA5A04D73AA}" dt="2024-04-29T17:32:24.587" v="567"/>
          <ac:spMkLst>
            <pc:docMk/>
            <pc:sldMk cId="1523464436" sldId="2551"/>
            <ac:spMk id="3" creationId="{D82B40CB-A2CE-4D8D-BDD2-B890E7E259F1}"/>
          </ac:spMkLst>
        </pc:spChg>
        <pc:spChg chg="mod">
          <ac:chgData name="Segev, Jonathan" userId="7c67a1b0-8725-4553-8055-0888dbcaef94" providerId="ADAL" clId="{7C286738-0977-4173-A917-0FA5A04D73AA}" dt="2024-04-29T17:27:04.270" v="484"/>
          <ac:spMkLst>
            <pc:docMk/>
            <pc:sldMk cId="1523464436" sldId="2551"/>
            <ac:spMk id="4" creationId="{255059FC-827A-4A47-B3E6-F3CBDEDF682C}"/>
          </ac:spMkLst>
        </pc:spChg>
        <pc:spChg chg="mod">
          <ac:chgData name="Segev, Jonathan" userId="7c67a1b0-8725-4553-8055-0888dbcaef94" providerId="ADAL" clId="{7C286738-0977-4173-A917-0FA5A04D73AA}" dt="2024-04-29T17:27:04.270" v="484"/>
          <ac:spMkLst>
            <pc:docMk/>
            <pc:sldMk cId="1523464436" sldId="2551"/>
            <ac:spMk id="5" creationId="{26885553-2CDB-46FB-9650-4B692E10F5AC}"/>
          </ac:spMkLst>
        </pc:spChg>
        <pc:spChg chg="mod">
          <ac:chgData name="Segev, Jonathan" userId="7c67a1b0-8725-4553-8055-0888dbcaef94" providerId="ADAL" clId="{7C286738-0977-4173-A917-0FA5A04D73AA}" dt="2024-04-29T17:27:04.270" v="484"/>
          <ac:spMkLst>
            <pc:docMk/>
            <pc:sldMk cId="1523464436" sldId="2551"/>
            <ac:spMk id="6" creationId="{992BB460-F701-48A3-855E-C5C93BF5960A}"/>
          </ac:spMkLst>
        </pc:spChg>
      </pc:sldChg>
      <pc:sldChg chg="modSp modTransition">
        <pc:chgData name="Segev, Jonathan" userId="7c67a1b0-8725-4553-8055-0888dbcaef94" providerId="ADAL" clId="{7C286738-0977-4173-A917-0FA5A04D73AA}" dt="2024-04-29T17:32:24.587" v="567"/>
        <pc:sldMkLst>
          <pc:docMk/>
          <pc:sldMk cId="3188154941" sldId="2552"/>
        </pc:sldMkLst>
        <pc:spChg chg="mod">
          <ac:chgData name="Segev, Jonathan" userId="7c67a1b0-8725-4553-8055-0888dbcaef94" providerId="ADAL" clId="{7C286738-0977-4173-A917-0FA5A04D73AA}" dt="2024-04-29T17:32:24.587" v="567"/>
          <ac:spMkLst>
            <pc:docMk/>
            <pc:sldMk cId="3188154941" sldId="2552"/>
            <ac:spMk id="2" creationId="{35019463-90FB-FCB8-B4A3-8BFA88A605A5}"/>
          </ac:spMkLst>
        </pc:spChg>
        <pc:spChg chg="mod">
          <ac:chgData name="Segev, Jonathan" userId="7c67a1b0-8725-4553-8055-0888dbcaef94" providerId="ADAL" clId="{7C286738-0977-4173-A917-0FA5A04D73AA}" dt="2024-04-29T17:27:04.270" v="484"/>
          <ac:spMkLst>
            <pc:docMk/>
            <pc:sldMk cId="3188154941" sldId="2552"/>
            <ac:spMk id="4" creationId="{CB04DF4D-8662-5E77-4AB9-E208CDA46737}"/>
          </ac:spMkLst>
        </pc:spChg>
        <pc:spChg chg="mod">
          <ac:chgData name="Segev, Jonathan" userId="7c67a1b0-8725-4553-8055-0888dbcaef94" providerId="ADAL" clId="{7C286738-0977-4173-A917-0FA5A04D73AA}" dt="2024-04-29T17:27:04.270" v="484"/>
          <ac:spMkLst>
            <pc:docMk/>
            <pc:sldMk cId="3188154941" sldId="2552"/>
            <ac:spMk id="5" creationId="{85018A16-7A4E-6398-6DAD-FB3DD96AE5A3}"/>
          </ac:spMkLst>
        </pc:spChg>
        <pc:spChg chg="mod">
          <ac:chgData name="Segev, Jonathan" userId="7c67a1b0-8725-4553-8055-0888dbcaef94" providerId="ADAL" clId="{7C286738-0977-4173-A917-0FA5A04D73AA}" dt="2024-04-29T17:27:04.270" v="484"/>
          <ac:spMkLst>
            <pc:docMk/>
            <pc:sldMk cId="3188154941" sldId="2552"/>
            <ac:spMk id="6" creationId="{B669D693-090F-588E-74CD-1BF67086FA03}"/>
          </ac:spMkLst>
        </pc:spChg>
      </pc:sldChg>
      <pc:sldChg chg="modSp modTransition">
        <pc:chgData name="Segev, Jonathan" userId="7c67a1b0-8725-4553-8055-0888dbcaef94" providerId="ADAL" clId="{7C286738-0977-4173-A917-0FA5A04D73AA}" dt="2024-04-29T17:32:24.587" v="567"/>
        <pc:sldMkLst>
          <pc:docMk/>
          <pc:sldMk cId="1087431890" sldId="2555"/>
        </pc:sldMkLst>
        <pc:spChg chg="mod">
          <ac:chgData name="Segev, Jonathan" userId="7c67a1b0-8725-4553-8055-0888dbcaef94" providerId="ADAL" clId="{7C286738-0977-4173-A917-0FA5A04D73AA}" dt="2024-04-29T17:27:04.270" v="484"/>
          <ac:spMkLst>
            <pc:docMk/>
            <pc:sldMk cId="1087431890" sldId="2555"/>
            <ac:spMk id="4" creationId="{00000000-0000-0000-0000-000000000000}"/>
          </ac:spMkLst>
        </pc:spChg>
        <pc:spChg chg="mod">
          <ac:chgData name="Segev, Jonathan" userId="7c67a1b0-8725-4553-8055-0888dbcaef94" providerId="ADAL" clId="{7C286738-0977-4173-A917-0FA5A04D73AA}" dt="2024-04-29T17:27:04.270" v="484"/>
          <ac:spMkLst>
            <pc:docMk/>
            <pc:sldMk cId="1087431890" sldId="2555"/>
            <ac:spMk id="5" creationId="{00000000-0000-0000-0000-000000000000}"/>
          </ac:spMkLst>
        </pc:spChg>
        <pc:spChg chg="mod">
          <ac:chgData name="Segev, Jonathan" userId="7c67a1b0-8725-4553-8055-0888dbcaef94" providerId="ADAL" clId="{7C286738-0977-4173-A917-0FA5A04D73AA}" dt="2024-04-29T17:27:04.270" v="484"/>
          <ac:spMkLst>
            <pc:docMk/>
            <pc:sldMk cId="1087431890" sldId="2555"/>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003109545" sldId="2556"/>
        </pc:sldMkLst>
        <pc:spChg chg="mod">
          <ac:chgData name="Segev, Jonathan" userId="7c67a1b0-8725-4553-8055-0888dbcaef94" providerId="ADAL" clId="{7C286738-0977-4173-A917-0FA5A04D73AA}" dt="2024-04-29T17:27:04.270" v="484"/>
          <ac:spMkLst>
            <pc:docMk/>
            <pc:sldMk cId="2003109545" sldId="2556"/>
            <ac:spMk id="4" creationId="{00000000-0000-0000-0000-000000000000}"/>
          </ac:spMkLst>
        </pc:spChg>
        <pc:spChg chg="mod">
          <ac:chgData name="Segev, Jonathan" userId="7c67a1b0-8725-4553-8055-0888dbcaef94" providerId="ADAL" clId="{7C286738-0977-4173-A917-0FA5A04D73AA}" dt="2024-04-29T17:27:04.270" v="484"/>
          <ac:spMkLst>
            <pc:docMk/>
            <pc:sldMk cId="2003109545" sldId="2556"/>
            <ac:spMk id="5" creationId="{00000000-0000-0000-0000-000000000000}"/>
          </ac:spMkLst>
        </pc:spChg>
        <pc:spChg chg="mod">
          <ac:chgData name="Segev, Jonathan" userId="7c67a1b0-8725-4553-8055-0888dbcaef94" providerId="ADAL" clId="{7C286738-0977-4173-A917-0FA5A04D73AA}" dt="2024-04-29T17:27:04.270" v="484"/>
          <ac:spMkLst>
            <pc:docMk/>
            <pc:sldMk cId="2003109545" sldId="255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976725893" sldId="2557"/>
        </pc:sldMkLst>
        <pc:spChg chg="mod">
          <ac:chgData name="Segev, Jonathan" userId="7c67a1b0-8725-4553-8055-0888dbcaef94" providerId="ADAL" clId="{7C286738-0977-4173-A917-0FA5A04D73AA}" dt="2024-04-29T17:32:24.587" v="567"/>
          <ac:spMkLst>
            <pc:docMk/>
            <pc:sldMk cId="1976725893" sldId="2557"/>
            <ac:spMk id="2" creationId="{7A5D5F0D-2B7C-4331-BBF9-46A6803CCBA9}"/>
          </ac:spMkLst>
        </pc:spChg>
        <pc:spChg chg="mod">
          <ac:chgData name="Segev, Jonathan" userId="7c67a1b0-8725-4553-8055-0888dbcaef94" providerId="ADAL" clId="{7C286738-0977-4173-A917-0FA5A04D73AA}" dt="2024-04-29T17:32:24.587" v="567"/>
          <ac:spMkLst>
            <pc:docMk/>
            <pc:sldMk cId="1976725893" sldId="2557"/>
            <ac:spMk id="3" creationId="{FEFA7477-838A-44F2-B338-9C1F78BF57C5}"/>
          </ac:spMkLst>
        </pc:spChg>
        <pc:spChg chg="mod">
          <ac:chgData name="Segev, Jonathan" userId="7c67a1b0-8725-4553-8055-0888dbcaef94" providerId="ADAL" clId="{7C286738-0977-4173-A917-0FA5A04D73AA}" dt="2024-04-29T17:27:04.270" v="484"/>
          <ac:spMkLst>
            <pc:docMk/>
            <pc:sldMk cId="1976725893" sldId="2557"/>
            <ac:spMk id="4" creationId="{CD0BE4B7-3686-461D-B174-EFA24D3BCB2F}"/>
          </ac:spMkLst>
        </pc:spChg>
        <pc:spChg chg="mod">
          <ac:chgData name="Segev, Jonathan" userId="7c67a1b0-8725-4553-8055-0888dbcaef94" providerId="ADAL" clId="{7C286738-0977-4173-A917-0FA5A04D73AA}" dt="2024-04-29T17:27:04.270" v="484"/>
          <ac:spMkLst>
            <pc:docMk/>
            <pc:sldMk cId="1976725893" sldId="2557"/>
            <ac:spMk id="5" creationId="{79379DF2-5ADC-4EE9-BC7B-F6B7D1AFF852}"/>
          </ac:spMkLst>
        </pc:spChg>
        <pc:spChg chg="mod">
          <ac:chgData name="Segev, Jonathan" userId="7c67a1b0-8725-4553-8055-0888dbcaef94" providerId="ADAL" clId="{7C286738-0977-4173-A917-0FA5A04D73AA}" dt="2024-04-29T17:27:04.270" v="484"/>
          <ac:spMkLst>
            <pc:docMk/>
            <pc:sldMk cId="1976725893" sldId="2557"/>
            <ac:spMk id="6" creationId="{C503193E-6490-48D1-A883-6B7EA5A5E78A}"/>
          </ac:spMkLst>
        </pc:spChg>
      </pc:sldChg>
      <pc:sldChg chg="modSp modTransition">
        <pc:chgData name="Segev, Jonathan" userId="7c67a1b0-8725-4553-8055-0888dbcaef94" providerId="ADAL" clId="{7C286738-0977-4173-A917-0FA5A04D73AA}" dt="2024-04-29T17:32:24.587" v="567"/>
        <pc:sldMkLst>
          <pc:docMk/>
          <pc:sldMk cId="2432537812" sldId="2558"/>
        </pc:sldMkLst>
        <pc:spChg chg="mod">
          <ac:chgData name="Segev, Jonathan" userId="7c67a1b0-8725-4553-8055-0888dbcaef94" providerId="ADAL" clId="{7C286738-0977-4173-A917-0FA5A04D73AA}" dt="2024-04-29T17:32:24.587" v="567"/>
          <ac:spMkLst>
            <pc:docMk/>
            <pc:sldMk cId="2432537812" sldId="2558"/>
            <ac:spMk id="2" creationId="{00000000-0000-0000-0000-000000000000}"/>
          </ac:spMkLst>
        </pc:spChg>
        <pc:spChg chg="mod">
          <ac:chgData name="Segev, Jonathan" userId="7c67a1b0-8725-4553-8055-0888dbcaef94" providerId="ADAL" clId="{7C286738-0977-4173-A917-0FA5A04D73AA}" dt="2024-04-29T17:32:24.587" v="567"/>
          <ac:spMkLst>
            <pc:docMk/>
            <pc:sldMk cId="2432537812" sldId="2558"/>
            <ac:spMk id="3" creationId="{00000000-0000-0000-0000-000000000000}"/>
          </ac:spMkLst>
        </pc:spChg>
        <pc:spChg chg="mod">
          <ac:chgData name="Segev, Jonathan" userId="7c67a1b0-8725-4553-8055-0888dbcaef94" providerId="ADAL" clId="{7C286738-0977-4173-A917-0FA5A04D73AA}" dt="2024-04-29T17:27:04.270" v="484"/>
          <ac:spMkLst>
            <pc:docMk/>
            <pc:sldMk cId="2432537812" sldId="2558"/>
            <ac:spMk id="4" creationId="{00000000-0000-0000-0000-000000000000}"/>
          </ac:spMkLst>
        </pc:spChg>
        <pc:spChg chg="mod">
          <ac:chgData name="Segev, Jonathan" userId="7c67a1b0-8725-4553-8055-0888dbcaef94" providerId="ADAL" clId="{7C286738-0977-4173-A917-0FA5A04D73AA}" dt="2024-04-29T17:27:04.270" v="484"/>
          <ac:spMkLst>
            <pc:docMk/>
            <pc:sldMk cId="2432537812" sldId="2558"/>
            <ac:spMk id="5" creationId="{00000000-0000-0000-0000-000000000000}"/>
          </ac:spMkLst>
        </pc:spChg>
        <pc:spChg chg="mod">
          <ac:chgData name="Segev, Jonathan" userId="7c67a1b0-8725-4553-8055-0888dbcaef94" providerId="ADAL" clId="{7C286738-0977-4173-A917-0FA5A04D73AA}" dt="2024-04-29T17:27:04.270" v="484"/>
          <ac:spMkLst>
            <pc:docMk/>
            <pc:sldMk cId="2432537812" sldId="2558"/>
            <ac:spMk id="6" creationId="{00000000-0000-0000-0000-000000000000}"/>
          </ac:spMkLst>
        </pc:spChg>
      </pc:sldChg>
      <pc:sldChg chg="modSp mod modTransition">
        <pc:chgData name="Segev, Jonathan" userId="7c67a1b0-8725-4553-8055-0888dbcaef94" providerId="ADAL" clId="{7C286738-0977-4173-A917-0FA5A04D73AA}" dt="2024-04-29T17:32:24.587" v="567"/>
        <pc:sldMkLst>
          <pc:docMk/>
          <pc:sldMk cId="4266442716" sldId="2566"/>
        </pc:sldMkLst>
        <pc:spChg chg="mod">
          <ac:chgData name="Segev, Jonathan" userId="7c67a1b0-8725-4553-8055-0888dbcaef94" providerId="ADAL" clId="{7C286738-0977-4173-A917-0FA5A04D73AA}" dt="2024-04-29T16:57:36.815" v="18" actId="404"/>
          <ac:spMkLst>
            <pc:docMk/>
            <pc:sldMk cId="4266442716" sldId="2566"/>
            <ac:spMk id="3" creationId="{00000000-0000-0000-0000-000000000000}"/>
          </ac:spMkLst>
        </pc:spChg>
        <pc:spChg chg="mod">
          <ac:chgData name="Segev, Jonathan" userId="7c67a1b0-8725-4553-8055-0888dbcaef94" providerId="ADAL" clId="{7C286738-0977-4173-A917-0FA5A04D73AA}" dt="2024-04-29T17:27:04.270" v="484"/>
          <ac:spMkLst>
            <pc:docMk/>
            <pc:sldMk cId="4266442716" sldId="2566"/>
            <ac:spMk id="4" creationId="{00000000-0000-0000-0000-000000000000}"/>
          </ac:spMkLst>
        </pc:spChg>
        <pc:spChg chg="mod">
          <ac:chgData name="Segev, Jonathan" userId="7c67a1b0-8725-4553-8055-0888dbcaef94" providerId="ADAL" clId="{7C286738-0977-4173-A917-0FA5A04D73AA}" dt="2024-04-29T17:27:04.270" v="484"/>
          <ac:spMkLst>
            <pc:docMk/>
            <pc:sldMk cId="4266442716" sldId="2566"/>
            <ac:spMk id="5" creationId="{00000000-0000-0000-0000-000000000000}"/>
          </ac:spMkLst>
        </pc:spChg>
        <pc:spChg chg="mod">
          <ac:chgData name="Segev, Jonathan" userId="7c67a1b0-8725-4553-8055-0888dbcaef94" providerId="ADAL" clId="{7C286738-0977-4173-A917-0FA5A04D73AA}" dt="2024-04-29T17:27:04.270" v="484"/>
          <ac:spMkLst>
            <pc:docMk/>
            <pc:sldMk cId="4266442716" sldId="256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946000988" sldId="2568"/>
        </pc:sldMkLst>
        <pc:spChg chg="mod">
          <ac:chgData name="Segev, Jonathan" userId="7c67a1b0-8725-4553-8055-0888dbcaef94" providerId="ADAL" clId="{7C286738-0977-4173-A917-0FA5A04D73AA}" dt="2024-04-29T17:32:24.587" v="567"/>
          <ac:spMkLst>
            <pc:docMk/>
            <pc:sldMk cId="3946000988" sldId="2568"/>
            <ac:spMk id="2" creationId="{42B57EFF-F822-6147-2BE9-657BF13E47AD}"/>
          </ac:spMkLst>
        </pc:spChg>
        <pc:spChg chg="mod">
          <ac:chgData name="Segev, Jonathan" userId="7c67a1b0-8725-4553-8055-0888dbcaef94" providerId="ADAL" clId="{7C286738-0977-4173-A917-0FA5A04D73AA}" dt="2024-04-29T17:32:24.587" v="567"/>
          <ac:spMkLst>
            <pc:docMk/>
            <pc:sldMk cId="3946000988" sldId="2568"/>
            <ac:spMk id="3" creationId="{1DB6B5C0-7FA0-1961-22AC-BD91DFBC4ABC}"/>
          </ac:spMkLst>
        </pc:spChg>
        <pc:spChg chg="mod">
          <ac:chgData name="Segev, Jonathan" userId="7c67a1b0-8725-4553-8055-0888dbcaef94" providerId="ADAL" clId="{7C286738-0977-4173-A917-0FA5A04D73AA}" dt="2024-04-29T17:27:04.270" v="484"/>
          <ac:spMkLst>
            <pc:docMk/>
            <pc:sldMk cId="3946000988" sldId="2568"/>
            <ac:spMk id="4" creationId="{0C2AB14F-A01A-601F-04DF-257567727872}"/>
          </ac:spMkLst>
        </pc:spChg>
        <pc:spChg chg="mod">
          <ac:chgData name="Segev, Jonathan" userId="7c67a1b0-8725-4553-8055-0888dbcaef94" providerId="ADAL" clId="{7C286738-0977-4173-A917-0FA5A04D73AA}" dt="2024-04-29T17:27:04.270" v="484"/>
          <ac:spMkLst>
            <pc:docMk/>
            <pc:sldMk cId="3946000988" sldId="2568"/>
            <ac:spMk id="5" creationId="{76A95684-4936-0F17-83CD-CC73353DA316}"/>
          </ac:spMkLst>
        </pc:spChg>
        <pc:spChg chg="mod">
          <ac:chgData name="Segev, Jonathan" userId="7c67a1b0-8725-4553-8055-0888dbcaef94" providerId="ADAL" clId="{7C286738-0977-4173-A917-0FA5A04D73AA}" dt="2024-04-29T17:27:04.270" v="484"/>
          <ac:spMkLst>
            <pc:docMk/>
            <pc:sldMk cId="3946000988" sldId="2568"/>
            <ac:spMk id="6" creationId="{21072792-6289-0072-04A9-D2237AAB71A8}"/>
          </ac:spMkLst>
        </pc:spChg>
      </pc:sldChg>
      <pc:sldChg chg="modSp modTransition">
        <pc:chgData name="Segev, Jonathan" userId="7c67a1b0-8725-4553-8055-0888dbcaef94" providerId="ADAL" clId="{7C286738-0977-4173-A917-0FA5A04D73AA}" dt="2024-04-29T17:32:24.587" v="567"/>
        <pc:sldMkLst>
          <pc:docMk/>
          <pc:sldMk cId="1746592620" sldId="2585"/>
        </pc:sldMkLst>
        <pc:spChg chg="mod">
          <ac:chgData name="Segev, Jonathan" userId="7c67a1b0-8725-4553-8055-0888dbcaef94" providerId="ADAL" clId="{7C286738-0977-4173-A917-0FA5A04D73AA}" dt="2024-04-29T17:27:04.270" v="484"/>
          <ac:spMkLst>
            <pc:docMk/>
            <pc:sldMk cId="1746592620" sldId="2585"/>
            <ac:spMk id="4" creationId="{EFD4E48F-9300-438A-8C3B-A714C94868D8}"/>
          </ac:spMkLst>
        </pc:spChg>
        <pc:spChg chg="mod">
          <ac:chgData name="Segev, Jonathan" userId="7c67a1b0-8725-4553-8055-0888dbcaef94" providerId="ADAL" clId="{7C286738-0977-4173-A917-0FA5A04D73AA}" dt="2024-04-29T17:27:04.270" v="484"/>
          <ac:spMkLst>
            <pc:docMk/>
            <pc:sldMk cId="1746592620" sldId="2585"/>
            <ac:spMk id="5" creationId="{485B51AB-6A1D-4BA6-8817-ECA2366E18E5}"/>
          </ac:spMkLst>
        </pc:spChg>
        <pc:spChg chg="mod">
          <ac:chgData name="Segev, Jonathan" userId="7c67a1b0-8725-4553-8055-0888dbcaef94" providerId="ADAL" clId="{7C286738-0977-4173-A917-0FA5A04D73AA}" dt="2024-04-29T17:27:04.270" v="484"/>
          <ac:spMkLst>
            <pc:docMk/>
            <pc:sldMk cId="1746592620" sldId="2585"/>
            <ac:spMk id="6" creationId="{45D1BC66-0A21-4D49-9A97-9FE36CAC67F1}"/>
          </ac:spMkLst>
        </pc:spChg>
      </pc:sldChg>
      <pc:sldChg chg="modSp mod modTransition">
        <pc:chgData name="Segev, Jonathan" userId="7c67a1b0-8725-4553-8055-0888dbcaef94" providerId="ADAL" clId="{7C286738-0977-4173-A917-0FA5A04D73AA}" dt="2024-04-29T17:32:24.587" v="567"/>
        <pc:sldMkLst>
          <pc:docMk/>
          <pc:sldMk cId="3592442569" sldId="2651"/>
        </pc:sldMkLst>
        <pc:spChg chg="mod">
          <ac:chgData name="Segev, Jonathan" userId="7c67a1b0-8725-4553-8055-0888dbcaef94" providerId="ADAL" clId="{7C286738-0977-4173-A917-0FA5A04D73AA}" dt="2024-04-29T16:58:17.263" v="31" actId="6549"/>
          <ac:spMkLst>
            <pc:docMk/>
            <pc:sldMk cId="3592442569" sldId="2651"/>
            <ac:spMk id="2" creationId="{00000000-0000-0000-0000-000000000000}"/>
          </ac:spMkLst>
        </pc:spChg>
        <pc:spChg chg="mod">
          <ac:chgData name="Segev, Jonathan" userId="7c67a1b0-8725-4553-8055-0888dbcaef94" providerId="ADAL" clId="{7C286738-0977-4173-A917-0FA5A04D73AA}" dt="2024-04-29T16:59:24.178" v="195" actId="20577"/>
          <ac:spMkLst>
            <pc:docMk/>
            <pc:sldMk cId="3592442569" sldId="2651"/>
            <ac:spMk id="3" creationId="{00000000-0000-0000-0000-000000000000}"/>
          </ac:spMkLst>
        </pc:spChg>
        <pc:spChg chg="mod">
          <ac:chgData name="Segev, Jonathan" userId="7c67a1b0-8725-4553-8055-0888dbcaef94" providerId="ADAL" clId="{7C286738-0977-4173-A917-0FA5A04D73AA}" dt="2024-04-29T17:27:04.270" v="484"/>
          <ac:spMkLst>
            <pc:docMk/>
            <pc:sldMk cId="3592442569" sldId="2651"/>
            <ac:spMk id="4" creationId="{00000000-0000-0000-0000-000000000000}"/>
          </ac:spMkLst>
        </pc:spChg>
        <pc:spChg chg="mod">
          <ac:chgData name="Segev, Jonathan" userId="7c67a1b0-8725-4553-8055-0888dbcaef94" providerId="ADAL" clId="{7C286738-0977-4173-A917-0FA5A04D73AA}" dt="2024-04-29T17:27:04.270" v="484"/>
          <ac:spMkLst>
            <pc:docMk/>
            <pc:sldMk cId="3592442569" sldId="2651"/>
            <ac:spMk id="5" creationId="{00000000-0000-0000-0000-000000000000}"/>
          </ac:spMkLst>
        </pc:spChg>
        <pc:spChg chg="mod">
          <ac:chgData name="Segev, Jonathan" userId="7c67a1b0-8725-4553-8055-0888dbcaef94" providerId="ADAL" clId="{7C286738-0977-4173-A917-0FA5A04D73AA}" dt="2024-04-29T17:27:04.270" v="484"/>
          <ac:spMkLst>
            <pc:docMk/>
            <pc:sldMk cId="3592442569" sldId="2651"/>
            <ac:spMk id="6" creationId="{00000000-0000-0000-0000-000000000000}"/>
          </ac:spMkLst>
        </pc:spChg>
      </pc:sldChg>
      <pc:sldChg chg="modSp mod modTransition">
        <pc:chgData name="Segev, Jonathan" userId="7c67a1b0-8725-4553-8055-0888dbcaef94" providerId="ADAL" clId="{7C286738-0977-4173-A917-0FA5A04D73AA}" dt="2024-04-29T17:32:24.587" v="567"/>
        <pc:sldMkLst>
          <pc:docMk/>
          <pc:sldMk cId="3207771490" sldId="2652"/>
        </pc:sldMkLst>
        <pc:spChg chg="mod">
          <ac:chgData name="Segev, Jonathan" userId="7c67a1b0-8725-4553-8055-0888dbcaef94" providerId="ADAL" clId="{7C286738-0977-4173-A917-0FA5A04D73AA}" dt="2024-04-29T16:59:36.668" v="216" actId="6549"/>
          <ac:spMkLst>
            <pc:docMk/>
            <pc:sldMk cId="3207771490" sldId="2652"/>
            <ac:spMk id="2" creationId="{00000000-0000-0000-0000-000000000000}"/>
          </ac:spMkLst>
        </pc:spChg>
        <pc:spChg chg="mod">
          <ac:chgData name="Segev, Jonathan" userId="7c67a1b0-8725-4553-8055-0888dbcaef94" providerId="ADAL" clId="{7C286738-0977-4173-A917-0FA5A04D73AA}" dt="2024-04-29T17:27:04.270" v="484"/>
          <ac:spMkLst>
            <pc:docMk/>
            <pc:sldMk cId="3207771490" sldId="2652"/>
            <ac:spMk id="4" creationId="{00000000-0000-0000-0000-000000000000}"/>
          </ac:spMkLst>
        </pc:spChg>
        <pc:spChg chg="mod">
          <ac:chgData name="Segev, Jonathan" userId="7c67a1b0-8725-4553-8055-0888dbcaef94" providerId="ADAL" clId="{7C286738-0977-4173-A917-0FA5A04D73AA}" dt="2024-04-29T17:27:04.270" v="484"/>
          <ac:spMkLst>
            <pc:docMk/>
            <pc:sldMk cId="3207771490" sldId="2652"/>
            <ac:spMk id="5" creationId="{00000000-0000-0000-0000-000000000000}"/>
          </ac:spMkLst>
        </pc:spChg>
        <pc:spChg chg="mod">
          <ac:chgData name="Segev, Jonathan" userId="7c67a1b0-8725-4553-8055-0888dbcaef94" providerId="ADAL" clId="{7C286738-0977-4173-A917-0FA5A04D73AA}" dt="2024-04-29T17:27:04.270" v="484"/>
          <ac:spMkLst>
            <pc:docMk/>
            <pc:sldMk cId="3207771490" sldId="2652"/>
            <ac:spMk id="6" creationId="{00000000-0000-0000-0000-000000000000}"/>
          </ac:spMkLst>
        </pc:spChg>
        <pc:graphicFrameChg chg="modGraphic">
          <ac:chgData name="Segev, Jonathan" userId="7c67a1b0-8725-4553-8055-0888dbcaef94" providerId="ADAL" clId="{7C286738-0977-4173-A917-0FA5A04D73AA}" dt="2024-04-29T17:18:53.231" v="343" actId="20577"/>
          <ac:graphicFrameMkLst>
            <pc:docMk/>
            <pc:sldMk cId="3207771490" sldId="2652"/>
            <ac:graphicFrameMk id="9" creationId="{6FE6361A-A12D-831B-EB4E-D9E3C9E2F3FD}"/>
          </ac:graphicFrameMkLst>
        </pc:graphicFrameChg>
      </pc:sldChg>
      <pc:sldChg chg="modSp mod modTransition">
        <pc:chgData name="Segev, Jonathan" userId="7c67a1b0-8725-4553-8055-0888dbcaef94" providerId="ADAL" clId="{7C286738-0977-4173-A917-0FA5A04D73AA}" dt="2024-04-29T17:42:59.676" v="806" actId="20577"/>
        <pc:sldMkLst>
          <pc:docMk/>
          <pc:sldMk cId="726176626" sldId="2653"/>
        </pc:sldMkLst>
        <pc:spChg chg="mod">
          <ac:chgData name="Segev, Jonathan" userId="7c67a1b0-8725-4553-8055-0888dbcaef94" providerId="ADAL" clId="{7C286738-0977-4173-A917-0FA5A04D73AA}" dt="2024-04-29T17:42:59.676" v="806" actId="20577"/>
          <ac:spMkLst>
            <pc:docMk/>
            <pc:sldMk cId="726176626" sldId="2653"/>
            <ac:spMk id="2" creationId="{7A5D5F0D-2B7C-4331-BBF9-46A6803CCBA9}"/>
          </ac:spMkLst>
        </pc:spChg>
        <pc:spChg chg="mod">
          <ac:chgData name="Segev, Jonathan" userId="7c67a1b0-8725-4553-8055-0888dbcaef94" providerId="ADAL" clId="{7C286738-0977-4173-A917-0FA5A04D73AA}" dt="2024-04-29T17:32:24.587" v="567"/>
          <ac:spMkLst>
            <pc:docMk/>
            <pc:sldMk cId="726176626" sldId="2653"/>
            <ac:spMk id="3" creationId="{FEFA7477-838A-44F2-B338-9C1F78BF57C5}"/>
          </ac:spMkLst>
        </pc:spChg>
        <pc:spChg chg="mod">
          <ac:chgData name="Segev, Jonathan" userId="7c67a1b0-8725-4553-8055-0888dbcaef94" providerId="ADAL" clId="{7C286738-0977-4173-A917-0FA5A04D73AA}" dt="2024-04-29T17:27:04.270" v="484"/>
          <ac:spMkLst>
            <pc:docMk/>
            <pc:sldMk cId="726176626" sldId="2653"/>
            <ac:spMk id="4" creationId="{CD0BE4B7-3686-461D-B174-EFA24D3BCB2F}"/>
          </ac:spMkLst>
        </pc:spChg>
        <pc:spChg chg="mod">
          <ac:chgData name="Segev, Jonathan" userId="7c67a1b0-8725-4553-8055-0888dbcaef94" providerId="ADAL" clId="{7C286738-0977-4173-A917-0FA5A04D73AA}" dt="2024-04-29T17:27:04.270" v="484"/>
          <ac:spMkLst>
            <pc:docMk/>
            <pc:sldMk cId="726176626" sldId="2653"/>
            <ac:spMk id="5" creationId="{79379DF2-5ADC-4EE9-BC7B-F6B7D1AFF852}"/>
          </ac:spMkLst>
        </pc:spChg>
        <pc:spChg chg="mod">
          <ac:chgData name="Segev, Jonathan" userId="7c67a1b0-8725-4553-8055-0888dbcaef94" providerId="ADAL" clId="{7C286738-0977-4173-A917-0FA5A04D73AA}" dt="2024-04-29T17:27:04.270" v="484"/>
          <ac:spMkLst>
            <pc:docMk/>
            <pc:sldMk cId="726176626" sldId="2653"/>
            <ac:spMk id="6" creationId="{C503193E-6490-48D1-A883-6B7EA5A5E78A}"/>
          </ac:spMkLst>
        </pc:spChg>
      </pc:sldChg>
      <pc:sldChg chg="modSp mod modTransition">
        <pc:chgData name="Segev, Jonathan" userId="7c67a1b0-8725-4553-8055-0888dbcaef94" providerId="ADAL" clId="{7C286738-0977-4173-A917-0FA5A04D73AA}" dt="2024-04-29T17:32:24.587" v="567"/>
        <pc:sldMkLst>
          <pc:docMk/>
          <pc:sldMk cId="1946419219" sldId="2655"/>
        </pc:sldMkLst>
        <pc:spChg chg="mod">
          <ac:chgData name="Segev, Jonathan" userId="7c67a1b0-8725-4553-8055-0888dbcaef94" providerId="ADAL" clId="{7C286738-0977-4173-A917-0FA5A04D73AA}" dt="2024-04-29T17:32:24.587" v="567"/>
          <ac:spMkLst>
            <pc:docMk/>
            <pc:sldMk cId="1946419219" sldId="2655"/>
            <ac:spMk id="2" creationId="{707B53D3-CC7D-9985-BF39-28F394FE6FB0}"/>
          </ac:spMkLst>
        </pc:spChg>
        <pc:spChg chg="mod">
          <ac:chgData name="Segev, Jonathan" userId="7c67a1b0-8725-4553-8055-0888dbcaef94" providerId="ADAL" clId="{7C286738-0977-4173-A917-0FA5A04D73AA}" dt="2024-04-29T17:27:04.270" v="484"/>
          <ac:spMkLst>
            <pc:docMk/>
            <pc:sldMk cId="1946419219" sldId="2655"/>
            <ac:spMk id="4" creationId="{2A96A01E-FD31-1A2D-D8FB-4CF8E74B6DFF}"/>
          </ac:spMkLst>
        </pc:spChg>
        <pc:spChg chg="mod">
          <ac:chgData name="Segev, Jonathan" userId="7c67a1b0-8725-4553-8055-0888dbcaef94" providerId="ADAL" clId="{7C286738-0977-4173-A917-0FA5A04D73AA}" dt="2024-04-29T17:27:04.270" v="484"/>
          <ac:spMkLst>
            <pc:docMk/>
            <pc:sldMk cId="1946419219" sldId="2655"/>
            <ac:spMk id="5" creationId="{1066AE4C-7CC7-2137-88C8-DEB61B4FCD6B}"/>
          </ac:spMkLst>
        </pc:spChg>
        <pc:spChg chg="mod">
          <ac:chgData name="Segev, Jonathan" userId="7c67a1b0-8725-4553-8055-0888dbcaef94" providerId="ADAL" clId="{7C286738-0977-4173-A917-0FA5A04D73AA}" dt="2024-04-29T17:27:04.270" v="484"/>
          <ac:spMkLst>
            <pc:docMk/>
            <pc:sldMk cId="1946419219" sldId="2655"/>
            <ac:spMk id="6" creationId="{B8F9EA11-ACC6-E2E9-E9BC-AEE3B741EB1B}"/>
          </ac:spMkLst>
        </pc:spChg>
        <pc:graphicFrameChg chg="modGraphic">
          <ac:chgData name="Segev, Jonathan" userId="7c67a1b0-8725-4553-8055-0888dbcaef94" providerId="ADAL" clId="{7C286738-0977-4173-A917-0FA5A04D73AA}" dt="2024-04-29T17:19:11.831" v="344" actId="6549"/>
          <ac:graphicFrameMkLst>
            <pc:docMk/>
            <pc:sldMk cId="1946419219" sldId="2655"/>
            <ac:graphicFrameMk id="8" creationId="{00C81417-4E60-CFDB-8D41-C8E720FA8899}"/>
          </ac:graphicFrameMkLst>
        </pc:graphicFrameChg>
      </pc:sldChg>
      <pc:sldChg chg="modSp mod modTransition">
        <pc:chgData name="Segev, Jonathan" userId="7c67a1b0-8725-4553-8055-0888dbcaef94" providerId="ADAL" clId="{7C286738-0977-4173-A917-0FA5A04D73AA}" dt="2024-04-29T17:32:24.587" v="567"/>
        <pc:sldMkLst>
          <pc:docMk/>
          <pc:sldMk cId="1904992900" sldId="2656"/>
        </pc:sldMkLst>
        <pc:spChg chg="mod">
          <ac:chgData name="Segev, Jonathan" userId="7c67a1b0-8725-4553-8055-0888dbcaef94" providerId="ADAL" clId="{7C286738-0977-4173-A917-0FA5A04D73AA}" dt="2024-04-29T17:27:04.270" v="484"/>
          <ac:spMkLst>
            <pc:docMk/>
            <pc:sldMk cId="1904992900" sldId="2656"/>
            <ac:spMk id="4" creationId="{EFD4E48F-9300-438A-8C3B-A714C94868D8}"/>
          </ac:spMkLst>
        </pc:spChg>
        <pc:spChg chg="mod">
          <ac:chgData name="Segev, Jonathan" userId="7c67a1b0-8725-4553-8055-0888dbcaef94" providerId="ADAL" clId="{7C286738-0977-4173-A917-0FA5A04D73AA}" dt="2024-04-29T17:27:04.270" v="484"/>
          <ac:spMkLst>
            <pc:docMk/>
            <pc:sldMk cId="1904992900" sldId="2656"/>
            <ac:spMk id="5" creationId="{485B51AB-6A1D-4BA6-8817-ECA2366E18E5}"/>
          </ac:spMkLst>
        </pc:spChg>
        <pc:spChg chg="mod">
          <ac:chgData name="Segev, Jonathan" userId="7c67a1b0-8725-4553-8055-0888dbcaef94" providerId="ADAL" clId="{7C286738-0977-4173-A917-0FA5A04D73AA}" dt="2024-04-29T17:27:04.270" v="484"/>
          <ac:spMkLst>
            <pc:docMk/>
            <pc:sldMk cId="1904992900" sldId="2656"/>
            <ac:spMk id="6" creationId="{45D1BC66-0A21-4D49-9A97-9FE36CAC67F1}"/>
          </ac:spMkLst>
        </pc:spChg>
        <pc:spChg chg="mod">
          <ac:chgData name="Segev, Jonathan" userId="7c67a1b0-8725-4553-8055-0888dbcaef94" providerId="ADAL" clId="{7C286738-0977-4173-A917-0FA5A04D73AA}" dt="2024-04-29T17:20:35.135" v="389" actId="5793"/>
          <ac:spMkLst>
            <pc:docMk/>
            <pc:sldMk cId="1904992900" sldId="2656"/>
            <ac:spMk id="8" creationId="{CC5B7EB9-3DEF-4981-89A9-614127FF9327}"/>
          </ac:spMkLst>
        </pc:spChg>
      </pc:sldChg>
      <pc:sldChg chg="modSp modTransition">
        <pc:chgData name="Segev, Jonathan" userId="7c67a1b0-8725-4553-8055-0888dbcaef94" providerId="ADAL" clId="{7C286738-0977-4173-A917-0FA5A04D73AA}" dt="2024-04-29T17:32:24.587" v="567"/>
        <pc:sldMkLst>
          <pc:docMk/>
          <pc:sldMk cId="469642857" sldId="2657"/>
        </pc:sldMkLst>
        <pc:spChg chg="mod">
          <ac:chgData name="Segev, Jonathan" userId="7c67a1b0-8725-4553-8055-0888dbcaef94" providerId="ADAL" clId="{7C286738-0977-4173-A917-0FA5A04D73AA}" dt="2024-04-29T17:32:24.587" v="567"/>
          <ac:spMkLst>
            <pc:docMk/>
            <pc:sldMk cId="469642857" sldId="2657"/>
            <ac:spMk id="2" creationId="{00000000-0000-0000-0000-000000000000}"/>
          </ac:spMkLst>
        </pc:spChg>
        <pc:spChg chg="mod">
          <ac:chgData name="Segev, Jonathan" userId="7c67a1b0-8725-4553-8055-0888dbcaef94" providerId="ADAL" clId="{7C286738-0977-4173-A917-0FA5A04D73AA}" dt="2024-04-29T17:32:24.587" v="567"/>
          <ac:spMkLst>
            <pc:docMk/>
            <pc:sldMk cId="469642857" sldId="2657"/>
            <ac:spMk id="3" creationId="{00000000-0000-0000-0000-000000000000}"/>
          </ac:spMkLst>
        </pc:spChg>
        <pc:spChg chg="mod">
          <ac:chgData name="Segev, Jonathan" userId="7c67a1b0-8725-4553-8055-0888dbcaef94" providerId="ADAL" clId="{7C286738-0977-4173-A917-0FA5A04D73AA}" dt="2024-04-29T17:27:04.270" v="484"/>
          <ac:spMkLst>
            <pc:docMk/>
            <pc:sldMk cId="469642857" sldId="2657"/>
            <ac:spMk id="4" creationId="{00000000-0000-0000-0000-000000000000}"/>
          </ac:spMkLst>
        </pc:spChg>
        <pc:spChg chg="mod">
          <ac:chgData name="Segev, Jonathan" userId="7c67a1b0-8725-4553-8055-0888dbcaef94" providerId="ADAL" clId="{7C286738-0977-4173-A917-0FA5A04D73AA}" dt="2024-04-29T17:27:04.270" v="484"/>
          <ac:spMkLst>
            <pc:docMk/>
            <pc:sldMk cId="469642857" sldId="2657"/>
            <ac:spMk id="5" creationId="{00000000-0000-0000-0000-000000000000}"/>
          </ac:spMkLst>
        </pc:spChg>
        <pc:spChg chg="mod">
          <ac:chgData name="Segev, Jonathan" userId="7c67a1b0-8725-4553-8055-0888dbcaef94" providerId="ADAL" clId="{7C286738-0977-4173-A917-0FA5A04D73AA}" dt="2024-04-29T17:27:04.270" v="484"/>
          <ac:spMkLst>
            <pc:docMk/>
            <pc:sldMk cId="469642857" sldId="265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4105088105" sldId="2658"/>
        </pc:sldMkLst>
        <pc:spChg chg="mod">
          <ac:chgData name="Segev, Jonathan" userId="7c67a1b0-8725-4553-8055-0888dbcaef94" providerId="ADAL" clId="{7C286738-0977-4173-A917-0FA5A04D73AA}" dt="2024-04-29T17:32:24.587" v="567"/>
          <ac:spMkLst>
            <pc:docMk/>
            <pc:sldMk cId="4105088105" sldId="2658"/>
            <ac:spMk id="2" creationId="{00000000-0000-0000-0000-000000000000}"/>
          </ac:spMkLst>
        </pc:spChg>
        <pc:spChg chg="mod">
          <ac:chgData name="Segev, Jonathan" userId="7c67a1b0-8725-4553-8055-0888dbcaef94" providerId="ADAL" clId="{7C286738-0977-4173-A917-0FA5A04D73AA}" dt="2024-04-29T17:32:24.587" v="567"/>
          <ac:spMkLst>
            <pc:docMk/>
            <pc:sldMk cId="4105088105" sldId="2658"/>
            <ac:spMk id="3" creationId="{00000000-0000-0000-0000-000000000000}"/>
          </ac:spMkLst>
        </pc:spChg>
        <pc:spChg chg="mod">
          <ac:chgData name="Segev, Jonathan" userId="7c67a1b0-8725-4553-8055-0888dbcaef94" providerId="ADAL" clId="{7C286738-0977-4173-A917-0FA5A04D73AA}" dt="2024-04-29T17:27:04.270" v="484"/>
          <ac:spMkLst>
            <pc:docMk/>
            <pc:sldMk cId="4105088105" sldId="2658"/>
            <ac:spMk id="4" creationId="{00000000-0000-0000-0000-000000000000}"/>
          </ac:spMkLst>
        </pc:spChg>
        <pc:spChg chg="mod">
          <ac:chgData name="Segev, Jonathan" userId="7c67a1b0-8725-4553-8055-0888dbcaef94" providerId="ADAL" clId="{7C286738-0977-4173-A917-0FA5A04D73AA}" dt="2024-04-29T17:27:04.270" v="484"/>
          <ac:spMkLst>
            <pc:docMk/>
            <pc:sldMk cId="4105088105" sldId="2658"/>
            <ac:spMk id="5" creationId="{00000000-0000-0000-0000-000000000000}"/>
          </ac:spMkLst>
        </pc:spChg>
        <pc:spChg chg="mod">
          <ac:chgData name="Segev, Jonathan" userId="7c67a1b0-8725-4553-8055-0888dbcaef94" providerId="ADAL" clId="{7C286738-0977-4173-A917-0FA5A04D73AA}" dt="2024-04-29T17:27:04.270" v="484"/>
          <ac:spMkLst>
            <pc:docMk/>
            <pc:sldMk cId="4105088105" sldId="2658"/>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397938145" sldId="2659"/>
        </pc:sldMkLst>
        <pc:spChg chg="mod">
          <ac:chgData name="Segev, Jonathan" userId="7c67a1b0-8725-4553-8055-0888dbcaef94" providerId="ADAL" clId="{7C286738-0977-4173-A917-0FA5A04D73AA}" dt="2024-04-29T17:27:04.270" v="484"/>
          <ac:spMkLst>
            <pc:docMk/>
            <pc:sldMk cId="2397938145" sldId="2659"/>
            <ac:spMk id="4" creationId="{00000000-0000-0000-0000-000000000000}"/>
          </ac:spMkLst>
        </pc:spChg>
        <pc:spChg chg="mod">
          <ac:chgData name="Segev, Jonathan" userId="7c67a1b0-8725-4553-8055-0888dbcaef94" providerId="ADAL" clId="{7C286738-0977-4173-A917-0FA5A04D73AA}" dt="2024-04-29T17:27:04.270" v="484"/>
          <ac:spMkLst>
            <pc:docMk/>
            <pc:sldMk cId="2397938145" sldId="2659"/>
            <ac:spMk id="5" creationId="{00000000-0000-0000-0000-000000000000}"/>
          </ac:spMkLst>
        </pc:spChg>
        <pc:spChg chg="mod">
          <ac:chgData name="Segev, Jonathan" userId="7c67a1b0-8725-4553-8055-0888dbcaef94" providerId="ADAL" clId="{7C286738-0977-4173-A917-0FA5A04D73AA}" dt="2024-04-29T17:27:04.270" v="484"/>
          <ac:spMkLst>
            <pc:docMk/>
            <pc:sldMk cId="2397938145" sldId="2659"/>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518353489" sldId="2660"/>
        </pc:sldMkLst>
        <pc:spChg chg="mod">
          <ac:chgData name="Segev, Jonathan" userId="7c67a1b0-8725-4553-8055-0888dbcaef94" providerId="ADAL" clId="{7C286738-0977-4173-A917-0FA5A04D73AA}" dt="2024-04-29T17:27:04.270" v="484"/>
          <ac:spMkLst>
            <pc:docMk/>
            <pc:sldMk cId="1518353489" sldId="2660"/>
            <ac:spMk id="4" creationId="{00000000-0000-0000-0000-000000000000}"/>
          </ac:spMkLst>
        </pc:spChg>
        <pc:spChg chg="mod">
          <ac:chgData name="Segev, Jonathan" userId="7c67a1b0-8725-4553-8055-0888dbcaef94" providerId="ADAL" clId="{7C286738-0977-4173-A917-0FA5A04D73AA}" dt="2024-04-29T17:27:04.270" v="484"/>
          <ac:spMkLst>
            <pc:docMk/>
            <pc:sldMk cId="1518353489" sldId="2660"/>
            <ac:spMk id="5" creationId="{00000000-0000-0000-0000-000000000000}"/>
          </ac:spMkLst>
        </pc:spChg>
        <pc:spChg chg="mod">
          <ac:chgData name="Segev, Jonathan" userId="7c67a1b0-8725-4553-8055-0888dbcaef94" providerId="ADAL" clId="{7C286738-0977-4173-A917-0FA5A04D73AA}" dt="2024-04-29T17:27:04.270" v="484"/>
          <ac:spMkLst>
            <pc:docMk/>
            <pc:sldMk cId="1518353489" sldId="2660"/>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685503186" sldId="2661"/>
        </pc:sldMkLst>
        <pc:spChg chg="mod">
          <ac:chgData name="Segev, Jonathan" userId="7c67a1b0-8725-4553-8055-0888dbcaef94" providerId="ADAL" clId="{7C286738-0977-4173-A917-0FA5A04D73AA}" dt="2024-04-29T17:32:24.587" v="567"/>
          <ac:spMkLst>
            <pc:docMk/>
            <pc:sldMk cId="3685503186" sldId="2661"/>
            <ac:spMk id="2" creationId="{7A5D5F0D-2B7C-4331-BBF9-46A6803CCBA9}"/>
          </ac:spMkLst>
        </pc:spChg>
        <pc:spChg chg="mod">
          <ac:chgData name="Segev, Jonathan" userId="7c67a1b0-8725-4553-8055-0888dbcaef94" providerId="ADAL" clId="{7C286738-0977-4173-A917-0FA5A04D73AA}" dt="2024-04-29T17:32:24.587" v="567"/>
          <ac:spMkLst>
            <pc:docMk/>
            <pc:sldMk cId="3685503186" sldId="2661"/>
            <ac:spMk id="3" creationId="{FEFA7477-838A-44F2-B338-9C1F78BF57C5}"/>
          </ac:spMkLst>
        </pc:spChg>
        <pc:spChg chg="mod">
          <ac:chgData name="Segev, Jonathan" userId="7c67a1b0-8725-4553-8055-0888dbcaef94" providerId="ADAL" clId="{7C286738-0977-4173-A917-0FA5A04D73AA}" dt="2024-04-29T17:27:04.270" v="484"/>
          <ac:spMkLst>
            <pc:docMk/>
            <pc:sldMk cId="3685503186" sldId="2661"/>
            <ac:spMk id="4" creationId="{CD0BE4B7-3686-461D-B174-EFA24D3BCB2F}"/>
          </ac:spMkLst>
        </pc:spChg>
        <pc:spChg chg="mod">
          <ac:chgData name="Segev, Jonathan" userId="7c67a1b0-8725-4553-8055-0888dbcaef94" providerId="ADAL" clId="{7C286738-0977-4173-A917-0FA5A04D73AA}" dt="2024-04-29T17:27:04.270" v="484"/>
          <ac:spMkLst>
            <pc:docMk/>
            <pc:sldMk cId="3685503186" sldId="2661"/>
            <ac:spMk id="5" creationId="{79379DF2-5ADC-4EE9-BC7B-F6B7D1AFF852}"/>
          </ac:spMkLst>
        </pc:spChg>
        <pc:spChg chg="mod">
          <ac:chgData name="Segev, Jonathan" userId="7c67a1b0-8725-4553-8055-0888dbcaef94" providerId="ADAL" clId="{7C286738-0977-4173-A917-0FA5A04D73AA}" dt="2024-04-29T17:27:04.270" v="484"/>
          <ac:spMkLst>
            <pc:docMk/>
            <pc:sldMk cId="3685503186" sldId="2661"/>
            <ac:spMk id="6" creationId="{C503193E-6490-48D1-A883-6B7EA5A5E78A}"/>
          </ac:spMkLst>
        </pc:spChg>
      </pc:sldChg>
      <pc:sldChg chg="modSp modTransition">
        <pc:chgData name="Segev, Jonathan" userId="7c67a1b0-8725-4553-8055-0888dbcaef94" providerId="ADAL" clId="{7C286738-0977-4173-A917-0FA5A04D73AA}" dt="2024-04-29T17:32:24.587" v="567"/>
        <pc:sldMkLst>
          <pc:docMk/>
          <pc:sldMk cId="1550448202" sldId="2666"/>
        </pc:sldMkLst>
        <pc:spChg chg="mod">
          <ac:chgData name="Segev, Jonathan" userId="7c67a1b0-8725-4553-8055-0888dbcaef94" providerId="ADAL" clId="{7C286738-0977-4173-A917-0FA5A04D73AA}" dt="2024-04-29T17:32:24.587" v="567"/>
          <ac:spMkLst>
            <pc:docMk/>
            <pc:sldMk cId="1550448202" sldId="2666"/>
            <ac:spMk id="2" creationId="{00000000-0000-0000-0000-000000000000}"/>
          </ac:spMkLst>
        </pc:spChg>
        <pc:spChg chg="mod">
          <ac:chgData name="Segev, Jonathan" userId="7c67a1b0-8725-4553-8055-0888dbcaef94" providerId="ADAL" clId="{7C286738-0977-4173-A917-0FA5A04D73AA}" dt="2024-04-29T17:32:24.587" v="567"/>
          <ac:spMkLst>
            <pc:docMk/>
            <pc:sldMk cId="1550448202" sldId="2666"/>
            <ac:spMk id="3" creationId="{00000000-0000-0000-0000-000000000000}"/>
          </ac:spMkLst>
        </pc:spChg>
        <pc:spChg chg="mod">
          <ac:chgData name="Segev, Jonathan" userId="7c67a1b0-8725-4553-8055-0888dbcaef94" providerId="ADAL" clId="{7C286738-0977-4173-A917-0FA5A04D73AA}" dt="2024-04-29T17:27:04.270" v="484"/>
          <ac:spMkLst>
            <pc:docMk/>
            <pc:sldMk cId="1550448202" sldId="2666"/>
            <ac:spMk id="4" creationId="{00000000-0000-0000-0000-000000000000}"/>
          </ac:spMkLst>
        </pc:spChg>
        <pc:spChg chg="mod">
          <ac:chgData name="Segev, Jonathan" userId="7c67a1b0-8725-4553-8055-0888dbcaef94" providerId="ADAL" clId="{7C286738-0977-4173-A917-0FA5A04D73AA}" dt="2024-04-29T17:27:04.270" v="484"/>
          <ac:spMkLst>
            <pc:docMk/>
            <pc:sldMk cId="1550448202" sldId="2666"/>
            <ac:spMk id="5" creationId="{00000000-0000-0000-0000-000000000000}"/>
          </ac:spMkLst>
        </pc:spChg>
        <pc:spChg chg="mod">
          <ac:chgData name="Segev, Jonathan" userId="7c67a1b0-8725-4553-8055-0888dbcaef94" providerId="ADAL" clId="{7C286738-0977-4173-A917-0FA5A04D73AA}" dt="2024-04-29T17:27:04.270" v="484"/>
          <ac:spMkLst>
            <pc:docMk/>
            <pc:sldMk cId="1550448202" sldId="266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608254820" sldId="2667"/>
        </pc:sldMkLst>
        <pc:spChg chg="mod">
          <ac:chgData name="Segev, Jonathan" userId="7c67a1b0-8725-4553-8055-0888dbcaef94" providerId="ADAL" clId="{7C286738-0977-4173-A917-0FA5A04D73AA}" dt="2024-04-29T17:32:24.587" v="567"/>
          <ac:spMkLst>
            <pc:docMk/>
            <pc:sldMk cId="1608254820" sldId="2667"/>
            <ac:spMk id="2" creationId="{00000000-0000-0000-0000-000000000000}"/>
          </ac:spMkLst>
        </pc:spChg>
        <pc:spChg chg="mod">
          <ac:chgData name="Segev, Jonathan" userId="7c67a1b0-8725-4553-8055-0888dbcaef94" providerId="ADAL" clId="{7C286738-0977-4173-A917-0FA5A04D73AA}" dt="2024-04-29T17:32:24.587" v="567"/>
          <ac:spMkLst>
            <pc:docMk/>
            <pc:sldMk cId="1608254820" sldId="2667"/>
            <ac:spMk id="3" creationId="{00000000-0000-0000-0000-000000000000}"/>
          </ac:spMkLst>
        </pc:spChg>
        <pc:spChg chg="mod">
          <ac:chgData name="Segev, Jonathan" userId="7c67a1b0-8725-4553-8055-0888dbcaef94" providerId="ADAL" clId="{7C286738-0977-4173-A917-0FA5A04D73AA}" dt="2024-04-29T17:27:04.270" v="484"/>
          <ac:spMkLst>
            <pc:docMk/>
            <pc:sldMk cId="1608254820" sldId="2667"/>
            <ac:spMk id="4" creationId="{00000000-0000-0000-0000-000000000000}"/>
          </ac:spMkLst>
        </pc:spChg>
        <pc:spChg chg="mod">
          <ac:chgData name="Segev, Jonathan" userId="7c67a1b0-8725-4553-8055-0888dbcaef94" providerId="ADAL" clId="{7C286738-0977-4173-A917-0FA5A04D73AA}" dt="2024-04-29T17:27:04.270" v="484"/>
          <ac:spMkLst>
            <pc:docMk/>
            <pc:sldMk cId="1608254820" sldId="2667"/>
            <ac:spMk id="5" creationId="{00000000-0000-0000-0000-000000000000}"/>
          </ac:spMkLst>
        </pc:spChg>
        <pc:spChg chg="mod">
          <ac:chgData name="Segev, Jonathan" userId="7c67a1b0-8725-4553-8055-0888dbcaef94" providerId="ADAL" clId="{7C286738-0977-4173-A917-0FA5A04D73AA}" dt="2024-04-29T17:27:04.270" v="484"/>
          <ac:spMkLst>
            <pc:docMk/>
            <pc:sldMk cId="1608254820" sldId="2667"/>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619077551" sldId="2668"/>
        </pc:sldMkLst>
        <pc:spChg chg="mod">
          <ac:chgData name="Segev, Jonathan" userId="7c67a1b0-8725-4553-8055-0888dbcaef94" providerId="ADAL" clId="{7C286738-0977-4173-A917-0FA5A04D73AA}" dt="2024-04-29T17:27:04.270" v="484"/>
          <ac:spMkLst>
            <pc:docMk/>
            <pc:sldMk cId="3619077551" sldId="2668"/>
            <ac:spMk id="4" creationId="{8DAA37FE-39E6-40C2-9771-486289537624}"/>
          </ac:spMkLst>
        </pc:spChg>
        <pc:spChg chg="mod">
          <ac:chgData name="Segev, Jonathan" userId="7c67a1b0-8725-4553-8055-0888dbcaef94" providerId="ADAL" clId="{7C286738-0977-4173-A917-0FA5A04D73AA}" dt="2024-04-29T17:27:04.270" v="484"/>
          <ac:spMkLst>
            <pc:docMk/>
            <pc:sldMk cId="3619077551" sldId="2668"/>
            <ac:spMk id="5" creationId="{E0992612-7DBB-47B1-B68C-ED1BCC06507F}"/>
          </ac:spMkLst>
        </pc:spChg>
        <pc:spChg chg="mod">
          <ac:chgData name="Segev, Jonathan" userId="7c67a1b0-8725-4553-8055-0888dbcaef94" providerId="ADAL" clId="{7C286738-0977-4173-A917-0FA5A04D73AA}" dt="2024-04-29T17:27:04.270" v="484"/>
          <ac:spMkLst>
            <pc:docMk/>
            <pc:sldMk cId="3619077551" sldId="2668"/>
            <ac:spMk id="6" creationId="{E25B61A1-8673-4A65-B4BE-D1B85DA04E5B}"/>
          </ac:spMkLst>
        </pc:spChg>
      </pc:sldChg>
      <pc:sldChg chg="modSp mod">
        <pc:chgData name="Segev, Jonathan" userId="7c67a1b0-8725-4553-8055-0888dbcaef94" providerId="ADAL" clId="{7C286738-0977-4173-A917-0FA5A04D73AA}" dt="2024-04-29T17:27:04.270" v="484"/>
        <pc:sldMkLst>
          <pc:docMk/>
          <pc:sldMk cId="1812573767" sldId="2671"/>
        </pc:sldMkLst>
        <pc:spChg chg="mod">
          <ac:chgData name="Segev, Jonathan" userId="7c67a1b0-8725-4553-8055-0888dbcaef94" providerId="ADAL" clId="{7C286738-0977-4173-A917-0FA5A04D73AA}" dt="2024-04-29T17:27:04.270" v="484"/>
          <ac:spMkLst>
            <pc:docMk/>
            <pc:sldMk cId="1812573767" sldId="2671"/>
            <ac:spMk id="4" creationId="{00000000-0000-0000-0000-000000000000}"/>
          </ac:spMkLst>
        </pc:spChg>
        <pc:spChg chg="mod">
          <ac:chgData name="Segev, Jonathan" userId="7c67a1b0-8725-4553-8055-0888dbcaef94" providerId="ADAL" clId="{7C286738-0977-4173-A917-0FA5A04D73AA}" dt="2024-04-29T17:27:04.270" v="484"/>
          <ac:spMkLst>
            <pc:docMk/>
            <pc:sldMk cId="1812573767" sldId="2671"/>
            <ac:spMk id="5" creationId="{00000000-0000-0000-0000-000000000000}"/>
          </ac:spMkLst>
        </pc:spChg>
        <pc:spChg chg="mod">
          <ac:chgData name="Segev, Jonathan" userId="7c67a1b0-8725-4553-8055-0888dbcaef94" providerId="ADAL" clId="{7C286738-0977-4173-A917-0FA5A04D73AA}" dt="2024-04-29T17:27:04.270" v="484"/>
          <ac:spMkLst>
            <pc:docMk/>
            <pc:sldMk cId="1812573767" sldId="2671"/>
            <ac:spMk id="6" creationId="{00000000-0000-0000-0000-000000000000}"/>
          </ac:spMkLst>
        </pc:spChg>
      </pc:sldChg>
      <pc:sldChg chg="modSp">
        <pc:chgData name="Segev, Jonathan" userId="7c67a1b0-8725-4553-8055-0888dbcaef94" providerId="ADAL" clId="{7C286738-0977-4173-A917-0FA5A04D73AA}" dt="2024-04-29T17:27:04.270" v="484"/>
        <pc:sldMkLst>
          <pc:docMk/>
          <pc:sldMk cId="1303523095" sldId="2672"/>
        </pc:sldMkLst>
        <pc:spChg chg="mod">
          <ac:chgData name="Segev, Jonathan" userId="7c67a1b0-8725-4553-8055-0888dbcaef94" providerId="ADAL" clId="{7C286738-0977-4173-A917-0FA5A04D73AA}" dt="2024-04-29T17:27:04.270" v="484"/>
          <ac:spMkLst>
            <pc:docMk/>
            <pc:sldMk cId="1303523095" sldId="2672"/>
            <ac:spMk id="4" creationId="{00000000-0000-0000-0000-000000000000}"/>
          </ac:spMkLst>
        </pc:spChg>
        <pc:spChg chg="mod">
          <ac:chgData name="Segev, Jonathan" userId="7c67a1b0-8725-4553-8055-0888dbcaef94" providerId="ADAL" clId="{7C286738-0977-4173-A917-0FA5A04D73AA}" dt="2024-04-29T17:27:04.270" v="484"/>
          <ac:spMkLst>
            <pc:docMk/>
            <pc:sldMk cId="1303523095" sldId="2672"/>
            <ac:spMk id="5" creationId="{00000000-0000-0000-0000-000000000000}"/>
          </ac:spMkLst>
        </pc:spChg>
        <pc:spChg chg="mod">
          <ac:chgData name="Segev, Jonathan" userId="7c67a1b0-8725-4553-8055-0888dbcaef94" providerId="ADAL" clId="{7C286738-0977-4173-A917-0FA5A04D73AA}" dt="2024-04-29T17:27:04.270" v="484"/>
          <ac:spMkLst>
            <pc:docMk/>
            <pc:sldMk cId="1303523095" sldId="2672"/>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2604133254" sldId="2673"/>
        </pc:sldMkLst>
        <pc:spChg chg="mod">
          <ac:chgData name="Segev, Jonathan" userId="7c67a1b0-8725-4553-8055-0888dbcaef94" providerId="ADAL" clId="{7C286738-0977-4173-A917-0FA5A04D73AA}" dt="2024-04-29T17:32:24.587" v="567"/>
          <ac:spMkLst>
            <pc:docMk/>
            <pc:sldMk cId="2604133254" sldId="2673"/>
            <ac:spMk id="2" creationId="{7A5D5F0D-2B7C-4331-BBF9-46A6803CCBA9}"/>
          </ac:spMkLst>
        </pc:spChg>
        <pc:spChg chg="mod">
          <ac:chgData name="Segev, Jonathan" userId="7c67a1b0-8725-4553-8055-0888dbcaef94" providerId="ADAL" clId="{7C286738-0977-4173-A917-0FA5A04D73AA}" dt="2024-04-29T17:32:24.587" v="567"/>
          <ac:spMkLst>
            <pc:docMk/>
            <pc:sldMk cId="2604133254" sldId="2673"/>
            <ac:spMk id="3" creationId="{FEFA7477-838A-44F2-B338-9C1F78BF57C5}"/>
          </ac:spMkLst>
        </pc:spChg>
        <pc:spChg chg="mod">
          <ac:chgData name="Segev, Jonathan" userId="7c67a1b0-8725-4553-8055-0888dbcaef94" providerId="ADAL" clId="{7C286738-0977-4173-A917-0FA5A04D73AA}" dt="2024-04-29T17:27:04.270" v="484"/>
          <ac:spMkLst>
            <pc:docMk/>
            <pc:sldMk cId="2604133254" sldId="2673"/>
            <ac:spMk id="4" creationId="{CD0BE4B7-3686-461D-B174-EFA24D3BCB2F}"/>
          </ac:spMkLst>
        </pc:spChg>
        <pc:spChg chg="mod">
          <ac:chgData name="Segev, Jonathan" userId="7c67a1b0-8725-4553-8055-0888dbcaef94" providerId="ADAL" clId="{7C286738-0977-4173-A917-0FA5A04D73AA}" dt="2024-04-29T17:27:04.270" v="484"/>
          <ac:spMkLst>
            <pc:docMk/>
            <pc:sldMk cId="2604133254" sldId="2673"/>
            <ac:spMk id="5" creationId="{79379DF2-5ADC-4EE9-BC7B-F6B7D1AFF852}"/>
          </ac:spMkLst>
        </pc:spChg>
        <pc:spChg chg="mod">
          <ac:chgData name="Segev, Jonathan" userId="7c67a1b0-8725-4553-8055-0888dbcaef94" providerId="ADAL" clId="{7C286738-0977-4173-A917-0FA5A04D73AA}" dt="2024-04-29T17:27:04.270" v="484"/>
          <ac:spMkLst>
            <pc:docMk/>
            <pc:sldMk cId="2604133254" sldId="2673"/>
            <ac:spMk id="6" creationId="{C503193E-6490-48D1-A883-6B7EA5A5E78A}"/>
          </ac:spMkLst>
        </pc:spChg>
      </pc:sldChg>
      <pc:sldChg chg="modSp mod modTransition">
        <pc:chgData name="Segev, Jonathan" userId="7c67a1b0-8725-4553-8055-0888dbcaef94" providerId="ADAL" clId="{7C286738-0977-4173-A917-0FA5A04D73AA}" dt="2024-04-29T17:32:24.587" v="567"/>
        <pc:sldMkLst>
          <pc:docMk/>
          <pc:sldMk cId="706845473" sldId="2674"/>
        </pc:sldMkLst>
        <pc:spChg chg="mod">
          <ac:chgData name="Segev, Jonathan" userId="7c67a1b0-8725-4553-8055-0888dbcaef94" providerId="ADAL" clId="{7C286738-0977-4173-A917-0FA5A04D73AA}" dt="2024-04-29T17:27:04.270" v="484"/>
          <ac:spMkLst>
            <pc:docMk/>
            <pc:sldMk cId="706845473" sldId="2674"/>
            <ac:spMk id="4" creationId="{00000000-0000-0000-0000-000000000000}"/>
          </ac:spMkLst>
        </pc:spChg>
        <pc:spChg chg="mod">
          <ac:chgData name="Segev, Jonathan" userId="7c67a1b0-8725-4553-8055-0888dbcaef94" providerId="ADAL" clId="{7C286738-0977-4173-A917-0FA5A04D73AA}" dt="2024-04-29T17:27:04.270" v="484"/>
          <ac:spMkLst>
            <pc:docMk/>
            <pc:sldMk cId="706845473" sldId="2674"/>
            <ac:spMk id="5" creationId="{00000000-0000-0000-0000-000000000000}"/>
          </ac:spMkLst>
        </pc:spChg>
        <pc:spChg chg="mod">
          <ac:chgData name="Segev, Jonathan" userId="7c67a1b0-8725-4553-8055-0888dbcaef94" providerId="ADAL" clId="{7C286738-0977-4173-A917-0FA5A04D73AA}" dt="2024-04-29T17:27:04.270" v="484"/>
          <ac:spMkLst>
            <pc:docMk/>
            <pc:sldMk cId="706845473" sldId="2674"/>
            <ac:spMk id="6" creationId="{00000000-0000-0000-0000-000000000000}"/>
          </ac:spMkLst>
        </pc:spChg>
        <pc:graphicFrameChg chg="modGraphic">
          <ac:chgData name="Segev, Jonathan" userId="7c67a1b0-8725-4553-8055-0888dbcaef94" providerId="ADAL" clId="{7C286738-0977-4173-A917-0FA5A04D73AA}" dt="2024-04-29T17:21:02.090" v="390" actId="13926"/>
          <ac:graphicFrameMkLst>
            <pc:docMk/>
            <pc:sldMk cId="706845473" sldId="2674"/>
            <ac:graphicFrameMk id="7" creationId="{00000000-0000-0000-0000-000000000000}"/>
          </ac:graphicFrameMkLst>
        </pc:graphicFrameChg>
      </pc:sldChg>
      <pc:sldChg chg="modSp modTransition">
        <pc:chgData name="Segev, Jonathan" userId="7c67a1b0-8725-4553-8055-0888dbcaef94" providerId="ADAL" clId="{7C286738-0977-4173-A917-0FA5A04D73AA}" dt="2024-04-29T17:32:24.587" v="567"/>
        <pc:sldMkLst>
          <pc:docMk/>
          <pc:sldMk cId="2405282713" sldId="2675"/>
        </pc:sldMkLst>
        <pc:spChg chg="mod">
          <ac:chgData name="Segev, Jonathan" userId="7c67a1b0-8725-4553-8055-0888dbcaef94" providerId="ADAL" clId="{7C286738-0977-4173-A917-0FA5A04D73AA}" dt="2024-04-29T17:27:04.270" v="484"/>
          <ac:spMkLst>
            <pc:docMk/>
            <pc:sldMk cId="2405282713" sldId="2675"/>
            <ac:spMk id="4" creationId="{00000000-0000-0000-0000-000000000000}"/>
          </ac:spMkLst>
        </pc:spChg>
        <pc:spChg chg="mod">
          <ac:chgData name="Segev, Jonathan" userId="7c67a1b0-8725-4553-8055-0888dbcaef94" providerId="ADAL" clId="{7C286738-0977-4173-A917-0FA5A04D73AA}" dt="2024-04-29T17:27:04.270" v="484"/>
          <ac:spMkLst>
            <pc:docMk/>
            <pc:sldMk cId="2405282713" sldId="2675"/>
            <ac:spMk id="5" creationId="{00000000-0000-0000-0000-000000000000}"/>
          </ac:spMkLst>
        </pc:spChg>
        <pc:spChg chg="mod">
          <ac:chgData name="Segev, Jonathan" userId="7c67a1b0-8725-4553-8055-0888dbcaef94" providerId="ADAL" clId="{7C286738-0977-4173-A917-0FA5A04D73AA}" dt="2024-04-29T17:27:04.270" v="484"/>
          <ac:spMkLst>
            <pc:docMk/>
            <pc:sldMk cId="2405282713" sldId="2675"/>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1641400123" sldId="2676"/>
        </pc:sldMkLst>
        <pc:spChg chg="mod">
          <ac:chgData name="Segev, Jonathan" userId="7c67a1b0-8725-4553-8055-0888dbcaef94" providerId="ADAL" clId="{7C286738-0977-4173-A917-0FA5A04D73AA}" dt="2024-04-29T17:27:04.270" v="484"/>
          <ac:spMkLst>
            <pc:docMk/>
            <pc:sldMk cId="1641400123" sldId="2676"/>
            <ac:spMk id="4" creationId="{00000000-0000-0000-0000-000000000000}"/>
          </ac:spMkLst>
        </pc:spChg>
        <pc:spChg chg="mod">
          <ac:chgData name="Segev, Jonathan" userId="7c67a1b0-8725-4553-8055-0888dbcaef94" providerId="ADAL" clId="{7C286738-0977-4173-A917-0FA5A04D73AA}" dt="2024-04-29T17:27:04.270" v="484"/>
          <ac:spMkLst>
            <pc:docMk/>
            <pc:sldMk cId="1641400123" sldId="2676"/>
            <ac:spMk id="5" creationId="{00000000-0000-0000-0000-000000000000}"/>
          </ac:spMkLst>
        </pc:spChg>
        <pc:spChg chg="mod">
          <ac:chgData name="Segev, Jonathan" userId="7c67a1b0-8725-4553-8055-0888dbcaef94" providerId="ADAL" clId="{7C286738-0977-4173-A917-0FA5A04D73AA}" dt="2024-04-29T17:27:04.270" v="484"/>
          <ac:spMkLst>
            <pc:docMk/>
            <pc:sldMk cId="1641400123" sldId="2676"/>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960647928" sldId="2677"/>
        </pc:sldMkLst>
        <pc:spChg chg="mod">
          <ac:chgData name="Segev, Jonathan" userId="7c67a1b0-8725-4553-8055-0888dbcaef94" providerId="ADAL" clId="{7C286738-0977-4173-A917-0FA5A04D73AA}" dt="2024-04-29T17:32:24.587" v="567"/>
          <ac:spMkLst>
            <pc:docMk/>
            <pc:sldMk cId="3960647928" sldId="2677"/>
            <ac:spMk id="2" creationId="{7A5D5F0D-2B7C-4331-BBF9-46A6803CCBA9}"/>
          </ac:spMkLst>
        </pc:spChg>
        <pc:spChg chg="mod">
          <ac:chgData name="Segev, Jonathan" userId="7c67a1b0-8725-4553-8055-0888dbcaef94" providerId="ADAL" clId="{7C286738-0977-4173-A917-0FA5A04D73AA}" dt="2024-04-29T17:32:24.587" v="567"/>
          <ac:spMkLst>
            <pc:docMk/>
            <pc:sldMk cId="3960647928" sldId="2677"/>
            <ac:spMk id="3" creationId="{FEFA7477-838A-44F2-B338-9C1F78BF57C5}"/>
          </ac:spMkLst>
        </pc:spChg>
        <pc:spChg chg="mod">
          <ac:chgData name="Segev, Jonathan" userId="7c67a1b0-8725-4553-8055-0888dbcaef94" providerId="ADAL" clId="{7C286738-0977-4173-A917-0FA5A04D73AA}" dt="2024-04-29T17:27:04.270" v="484"/>
          <ac:spMkLst>
            <pc:docMk/>
            <pc:sldMk cId="3960647928" sldId="2677"/>
            <ac:spMk id="4" creationId="{CD0BE4B7-3686-461D-B174-EFA24D3BCB2F}"/>
          </ac:spMkLst>
        </pc:spChg>
        <pc:spChg chg="mod">
          <ac:chgData name="Segev, Jonathan" userId="7c67a1b0-8725-4553-8055-0888dbcaef94" providerId="ADAL" clId="{7C286738-0977-4173-A917-0FA5A04D73AA}" dt="2024-04-29T17:27:04.270" v="484"/>
          <ac:spMkLst>
            <pc:docMk/>
            <pc:sldMk cId="3960647928" sldId="2677"/>
            <ac:spMk id="5" creationId="{79379DF2-5ADC-4EE9-BC7B-F6B7D1AFF852}"/>
          </ac:spMkLst>
        </pc:spChg>
        <pc:spChg chg="mod">
          <ac:chgData name="Segev, Jonathan" userId="7c67a1b0-8725-4553-8055-0888dbcaef94" providerId="ADAL" clId="{7C286738-0977-4173-A917-0FA5A04D73AA}" dt="2024-04-29T17:27:04.270" v="484"/>
          <ac:spMkLst>
            <pc:docMk/>
            <pc:sldMk cId="3960647928" sldId="2677"/>
            <ac:spMk id="6" creationId="{C503193E-6490-48D1-A883-6B7EA5A5E78A}"/>
          </ac:spMkLst>
        </pc:spChg>
      </pc:sldChg>
      <pc:sldChg chg="modSp modTransition">
        <pc:chgData name="Segev, Jonathan" userId="7c67a1b0-8725-4553-8055-0888dbcaef94" providerId="ADAL" clId="{7C286738-0977-4173-A917-0FA5A04D73AA}" dt="2024-04-29T17:32:24.587" v="567"/>
        <pc:sldMkLst>
          <pc:docMk/>
          <pc:sldMk cId="2583200851" sldId="2678"/>
        </pc:sldMkLst>
        <pc:spChg chg="mod">
          <ac:chgData name="Segev, Jonathan" userId="7c67a1b0-8725-4553-8055-0888dbcaef94" providerId="ADAL" clId="{7C286738-0977-4173-A917-0FA5A04D73AA}" dt="2024-04-29T17:32:24.587" v="567"/>
          <ac:spMkLst>
            <pc:docMk/>
            <pc:sldMk cId="2583200851" sldId="2678"/>
            <ac:spMk id="2" creationId="{00000000-0000-0000-0000-000000000000}"/>
          </ac:spMkLst>
        </pc:spChg>
        <pc:spChg chg="mod">
          <ac:chgData name="Segev, Jonathan" userId="7c67a1b0-8725-4553-8055-0888dbcaef94" providerId="ADAL" clId="{7C286738-0977-4173-A917-0FA5A04D73AA}" dt="2024-04-29T17:32:24.587" v="567"/>
          <ac:spMkLst>
            <pc:docMk/>
            <pc:sldMk cId="2583200851" sldId="2678"/>
            <ac:spMk id="3" creationId="{00000000-0000-0000-0000-000000000000}"/>
          </ac:spMkLst>
        </pc:spChg>
        <pc:spChg chg="mod">
          <ac:chgData name="Segev, Jonathan" userId="7c67a1b0-8725-4553-8055-0888dbcaef94" providerId="ADAL" clId="{7C286738-0977-4173-A917-0FA5A04D73AA}" dt="2024-04-29T17:27:04.270" v="484"/>
          <ac:spMkLst>
            <pc:docMk/>
            <pc:sldMk cId="2583200851" sldId="2678"/>
            <ac:spMk id="4" creationId="{00000000-0000-0000-0000-000000000000}"/>
          </ac:spMkLst>
        </pc:spChg>
        <pc:spChg chg="mod">
          <ac:chgData name="Segev, Jonathan" userId="7c67a1b0-8725-4553-8055-0888dbcaef94" providerId="ADAL" clId="{7C286738-0977-4173-A917-0FA5A04D73AA}" dt="2024-04-29T17:27:04.270" v="484"/>
          <ac:spMkLst>
            <pc:docMk/>
            <pc:sldMk cId="2583200851" sldId="2678"/>
            <ac:spMk id="5" creationId="{00000000-0000-0000-0000-000000000000}"/>
          </ac:spMkLst>
        </pc:spChg>
        <pc:spChg chg="mod">
          <ac:chgData name="Segev, Jonathan" userId="7c67a1b0-8725-4553-8055-0888dbcaef94" providerId="ADAL" clId="{7C286738-0977-4173-A917-0FA5A04D73AA}" dt="2024-04-29T17:27:04.270" v="484"/>
          <ac:spMkLst>
            <pc:docMk/>
            <pc:sldMk cId="2583200851" sldId="2678"/>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6469370" sldId="2679"/>
        </pc:sldMkLst>
        <pc:spChg chg="mod">
          <ac:chgData name="Segev, Jonathan" userId="7c67a1b0-8725-4553-8055-0888dbcaef94" providerId="ADAL" clId="{7C286738-0977-4173-A917-0FA5A04D73AA}" dt="2024-04-29T17:32:24.587" v="567"/>
          <ac:spMkLst>
            <pc:docMk/>
            <pc:sldMk cId="6469370" sldId="2679"/>
            <ac:spMk id="2" creationId="{00000000-0000-0000-0000-000000000000}"/>
          </ac:spMkLst>
        </pc:spChg>
        <pc:spChg chg="mod">
          <ac:chgData name="Segev, Jonathan" userId="7c67a1b0-8725-4553-8055-0888dbcaef94" providerId="ADAL" clId="{7C286738-0977-4173-A917-0FA5A04D73AA}" dt="2024-04-29T17:32:24.587" v="567"/>
          <ac:spMkLst>
            <pc:docMk/>
            <pc:sldMk cId="6469370" sldId="2679"/>
            <ac:spMk id="3" creationId="{00000000-0000-0000-0000-000000000000}"/>
          </ac:spMkLst>
        </pc:spChg>
        <pc:spChg chg="mod">
          <ac:chgData name="Segev, Jonathan" userId="7c67a1b0-8725-4553-8055-0888dbcaef94" providerId="ADAL" clId="{7C286738-0977-4173-A917-0FA5A04D73AA}" dt="2024-04-29T17:27:04.270" v="484"/>
          <ac:spMkLst>
            <pc:docMk/>
            <pc:sldMk cId="6469370" sldId="2679"/>
            <ac:spMk id="4" creationId="{00000000-0000-0000-0000-000000000000}"/>
          </ac:spMkLst>
        </pc:spChg>
        <pc:spChg chg="mod">
          <ac:chgData name="Segev, Jonathan" userId="7c67a1b0-8725-4553-8055-0888dbcaef94" providerId="ADAL" clId="{7C286738-0977-4173-A917-0FA5A04D73AA}" dt="2024-04-29T17:27:04.270" v="484"/>
          <ac:spMkLst>
            <pc:docMk/>
            <pc:sldMk cId="6469370" sldId="2679"/>
            <ac:spMk id="5" creationId="{00000000-0000-0000-0000-000000000000}"/>
          </ac:spMkLst>
        </pc:spChg>
        <pc:spChg chg="mod">
          <ac:chgData name="Segev, Jonathan" userId="7c67a1b0-8725-4553-8055-0888dbcaef94" providerId="ADAL" clId="{7C286738-0977-4173-A917-0FA5A04D73AA}" dt="2024-04-29T17:27:04.270" v="484"/>
          <ac:spMkLst>
            <pc:docMk/>
            <pc:sldMk cId="6469370" sldId="2679"/>
            <ac:spMk id="6" creationId="{00000000-0000-0000-0000-000000000000}"/>
          </ac:spMkLst>
        </pc:spChg>
      </pc:sldChg>
      <pc:sldChg chg="modSp modTransition">
        <pc:chgData name="Segev, Jonathan" userId="7c67a1b0-8725-4553-8055-0888dbcaef94" providerId="ADAL" clId="{7C286738-0977-4173-A917-0FA5A04D73AA}" dt="2024-04-29T17:32:24.587" v="567"/>
        <pc:sldMkLst>
          <pc:docMk/>
          <pc:sldMk cId="3746640972" sldId="2680"/>
        </pc:sldMkLst>
        <pc:spChg chg="mod">
          <ac:chgData name="Segev, Jonathan" userId="7c67a1b0-8725-4553-8055-0888dbcaef94" providerId="ADAL" clId="{7C286738-0977-4173-A917-0FA5A04D73AA}" dt="2024-04-29T17:27:04.270" v="484"/>
          <ac:spMkLst>
            <pc:docMk/>
            <pc:sldMk cId="3746640972" sldId="2680"/>
            <ac:spMk id="4" creationId="{8DAA37FE-39E6-40C2-9771-486289537624}"/>
          </ac:spMkLst>
        </pc:spChg>
        <pc:spChg chg="mod">
          <ac:chgData name="Segev, Jonathan" userId="7c67a1b0-8725-4553-8055-0888dbcaef94" providerId="ADAL" clId="{7C286738-0977-4173-A917-0FA5A04D73AA}" dt="2024-04-29T17:27:04.270" v="484"/>
          <ac:spMkLst>
            <pc:docMk/>
            <pc:sldMk cId="3746640972" sldId="2680"/>
            <ac:spMk id="5" creationId="{E0992612-7DBB-47B1-B68C-ED1BCC06507F}"/>
          </ac:spMkLst>
        </pc:spChg>
        <pc:spChg chg="mod">
          <ac:chgData name="Segev, Jonathan" userId="7c67a1b0-8725-4553-8055-0888dbcaef94" providerId="ADAL" clId="{7C286738-0977-4173-A917-0FA5A04D73AA}" dt="2024-04-29T17:27:04.270" v="484"/>
          <ac:spMkLst>
            <pc:docMk/>
            <pc:sldMk cId="3746640972" sldId="2680"/>
            <ac:spMk id="6" creationId="{E25B61A1-8673-4A65-B4BE-D1B85DA04E5B}"/>
          </ac:spMkLst>
        </pc:spChg>
      </pc:sldChg>
      <pc:sldChg chg="addSp delSp modSp add mod">
        <pc:chgData name="Segev, Jonathan" userId="7c67a1b0-8725-4553-8055-0888dbcaef94" providerId="ADAL" clId="{7C286738-0977-4173-A917-0FA5A04D73AA}" dt="2024-04-29T17:42:38.309" v="787" actId="27918"/>
        <pc:sldMkLst>
          <pc:docMk/>
          <pc:sldMk cId="4242781033" sldId="2681"/>
        </pc:sldMkLst>
        <pc:spChg chg="mod">
          <ac:chgData name="Segev, Jonathan" userId="7c67a1b0-8725-4553-8055-0888dbcaef94" providerId="ADAL" clId="{7C286738-0977-4173-A917-0FA5A04D73AA}" dt="2024-04-29T17:27:04.270" v="484"/>
          <ac:spMkLst>
            <pc:docMk/>
            <pc:sldMk cId="4242781033" sldId="2681"/>
            <ac:spMk id="4" creationId="{00000000-0000-0000-0000-000000000000}"/>
          </ac:spMkLst>
        </pc:spChg>
        <pc:spChg chg="mod">
          <ac:chgData name="Segev, Jonathan" userId="7c67a1b0-8725-4553-8055-0888dbcaef94" providerId="ADAL" clId="{7C286738-0977-4173-A917-0FA5A04D73AA}" dt="2024-04-29T17:27:04.270" v="484"/>
          <ac:spMkLst>
            <pc:docMk/>
            <pc:sldMk cId="4242781033" sldId="2681"/>
            <ac:spMk id="5" creationId="{00000000-0000-0000-0000-000000000000}"/>
          </ac:spMkLst>
        </pc:spChg>
        <pc:spChg chg="mod">
          <ac:chgData name="Segev, Jonathan" userId="7c67a1b0-8725-4553-8055-0888dbcaef94" providerId="ADAL" clId="{7C286738-0977-4173-A917-0FA5A04D73AA}" dt="2024-04-29T17:27:04.270" v="484"/>
          <ac:spMkLst>
            <pc:docMk/>
            <pc:sldMk cId="4242781033" sldId="2681"/>
            <ac:spMk id="6" creationId="{00000000-0000-0000-0000-000000000000}"/>
          </ac:spMkLst>
        </pc:spChg>
        <pc:spChg chg="mod">
          <ac:chgData name="Segev, Jonathan" userId="7c67a1b0-8725-4553-8055-0888dbcaef94" providerId="ADAL" clId="{7C286738-0977-4173-A917-0FA5A04D73AA}" dt="2024-04-29T17:21:41.279" v="395" actId="6549"/>
          <ac:spMkLst>
            <pc:docMk/>
            <pc:sldMk cId="4242781033" sldId="2681"/>
            <ac:spMk id="4097" creationId="{00000000-0000-0000-0000-000000000000}"/>
          </ac:spMkLst>
        </pc:spChg>
        <pc:spChg chg="mod">
          <ac:chgData name="Segev, Jonathan" userId="7c67a1b0-8725-4553-8055-0888dbcaef94" providerId="ADAL" clId="{7C286738-0977-4173-A917-0FA5A04D73AA}" dt="2024-04-29T17:41:10.991" v="756" actId="20577"/>
          <ac:spMkLst>
            <pc:docMk/>
            <pc:sldMk cId="4242781033" sldId="2681"/>
            <ac:spMk id="4098" creationId="{00000000-0000-0000-0000-000000000000}"/>
          </ac:spMkLst>
        </pc:spChg>
        <pc:graphicFrameChg chg="mod">
          <ac:chgData name="Segev, Jonathan" userId="7c67a1b0-8725-4553-8055-0888dbcaef94" providerId="ADAL" clId="{7C286738-0977-4173-A917-0FA5A04D73AA}" dt="2024-04-29T17:42:25.112" v="785"/>
          <ac:graphicFrameMkLst>
            <pc:docMk/>
            <pc:sldMk cId="4242781033" sldId="2681"/>
            <ac:graphicFrameMk id="2" creationId="{449CEF1F-AC4C-3343-3628-12BD01E882FF}"/>
          </ac:graphicFrameMkLst>
        </pc:graphicFrameChg>
        <pc:graphicFrameChg chg="add del mod">
          <ac:chgData name="Segev, Jonathan" userId="7c67a1b0-8725-4553-8055-0888dbcaef94" providerId="ADAL" clId="{7C286738-0977-4173-A917-0FA5A04D73AA}" dt="2024-04-29T17:32:37.359" v="583" actId="478"/>
          <ac:graphicFrameMkLst>
            <pc:docMk/>
            <pc:sldMk cId="4242781033" sldId="2681"/>
            <ac:graphicFrameMk id="8" creationId="{4DC896EF-4013-6E76-846F-7D4102454B93}"/>
          </ac:graphicFrameMkLst>
        </pc:graphicFrameChg>
        <pc:graphicFrameChg chg="del">
          <ac:chgData name="Segev, Jonathan" userId="7c67a1b0-8725-4553-8055-0888dbcaef94" providerId="ADAL" clId="{7C286738-0977-4173-A917-0FA5A04D73AA}" dt="2024-04-29T17:23:42.127" v="402" actId="478"/>
          <ac:graphicFrameMkLst>
            <pc:docMk/>
            <pc:sldMk cId="4242781033" sldId="2681"/>
            <ac:graphicFrameMk id="9" creationId="{8B8D330B-610B-1444-33AC-79C6B2DD1C03}"/>
          </ac:graphicFrameMkLst>
        </pc:graphicFrameChg>
        <pc:graphicFrameChg chg="add mod">
          <ac:chgData name="Segev, Jonathan" userId="7c67a1b0-8725-4553-8055-0888dbcaef94" providerId="ADAL" clId="{7C286738-0977-4173-A917-0FA5A04D73AA}" dt="2024-04-29T17:42:34.775" v="786"/>
          <ac:graphicFrameMkLst>
            <pc:docMk/>
            <pc:sldMk cId="4242781033" sldId="2681"/>
            <ac:graphicFrameMk id="10" creationId="{34FCDD0E-8FCF-57EE-55D1-D0B74A61D7A3}"/>
          </ac:graphicFrameMkLst>
        </pc:graphicFrameChg>
      </pc:sldChg>
      <pc:sldChg chg="add del">
        <pc:chgData name="Segev, Jonathan" userId="7c67a1b0-8725-4553-8055-0888dbcaef94" providerId="ADAL" clId="{7C286738-0977-4173-A917-0FA5A04D73AA}" dt="2024-04-29T17:42:49.701" v="788" actId="47"/>
        <pc:sldMkLst>
          <pc:docMk/>
          <pc:sldMk cId="1764716105" sldId="2682"/>
        </pc:sldMkLst>
      </pc:sldChg>
      <pc:sldMasterChg chg="modSp mod">
        <pc:chgData name="Segev, Jonathan" userId="7c67a1b0-8725-4553-8055-0888dbcaef94" providerId="ADAL" clId="{7C286738-0977-4173-A917-0FA5A04D73AA}" dt="2024-04-29T16:56:51.016" v="9" actId="20577"/>
        <pc:sldMasterMkLst>
          <pc:docMk/>
          <pc:sldMasterMk cId="0" sldId="2147483648"/>
        </pc:sldMasterMkLst>
        <pc:spChg chg="mod">
          <ac:chgData name="Segev, Jonathan" userId="7c67a1b0-8725-4553-8055-0888dbcaef94" providerId="ADAL" clId="{7C286738-0977-4173-A917-0FA5A04D73AA}" dt="2024-04-29T16:56:36.949" v="1" actId="20577"/>
          <ac:spMkLst>
            <pc:docMk/>
            <pc:sldMasterMk cId="0" sldId="2147483648"/>
            <ac:spMk id="10" creationId="{00000000-0000-0000-0000-000000000000}"/>
          </ac:spMkLst>
        </pc:spChg>
        <pc:spChg chg="mod">
          <ac:chgData name="Segev, Jonathan" userId="7c67a1b0-8725-4553-8055-0888dbcaef94" providerId="ADAL" clId="{7C286738-0977-4173-A917-0FA5A04D73AA}" dt="2024-04-29T16:56:51.016" v="9" actId="20577"/>
          <ac:spMkLst>
            <pc:docMk/>
            <pc:sldMasterMk cId="0" sldId="2147483648"/>
            <ac:spMk id="1027" creationId="{00000000-0000-0000-0000-000000000000}"/>
          </ac:spMkLst>
        </pc:spChg>
      </pc:sldMasterChg>
      <pc:sldMasterChg chg="addSp">
        <pc:chgData name="Segev, Jonathan" userId="7c67a1b0-8725-4553-8055-0888dbcaef94" providerId="ADAL" clId="{7C286738-0977-4173-A917-0FA5A04D73AA}" dt="2024-04-29T17:27:04.270" v="484"/>
        <pc:sldMasterMkLst>
          <pc:docMk/>
          <pc:sldMasterMk cId="4127716269" sldId="2147483660"/>
        </pc:sldMasterMkLst>
        <pc:spChg chg="add">
          <ac:chgData name="Segev, Jonathan" userId="7c67a1b0-8725-4553-8055-0888dbcaef94" providerId="ADAL" clId="{7C286738-0977-4173-A917-0FA5A04D73AA}" dt="2024-04-29T17:27:04.270" v="484"/>
          <ac:spMkLst>
            <pc:docMk/>
            <pc:sldMasterMk cId="4127716269" sldId="2147483660"/>
            <ac:spMk id="4" creationId="{668C0A34-DB45-9C54-F63A-E857BD405109}"/>
          </ac:spMkLst>
        </pc:spChg>
      </pc:sldMasterChg>
      <pc:sldMasterChg chg="addSp">
        <pc:chgData name="Segev, Jonathan" userId="7c67a1b0-8725-4553-8055-0888dbcaef94" providerId="ADAL" clId="{7C286738-0977-4173-A917-0FA5A04D73AA}" dt="2024-04-29T17:27:07.476" v="526"/>
        <pc:sldMasterMkLst>
          <pc:docMk/>
          <pc:sldMasterMk cId="1912296374" sldId="2147483684"/>
        </pc:sldMasterMkLst>
        <pc:spChg chg="add">
          <ac:chgData name="Segev, Jonathan" userId="7c67a1b0-8725-4553-8055-0888dbcaef94" providerId="ADAL" clId="{7C286738-0977-4173-A917-0FA5A04D73AA}" dt="2024-04-29T17:27:07.476" v="526"/>
          <ac:spMkLst>
            <pc:docMk/>
            <pc:sldMasterMk cId="1912296374" sldId="2147483684"/>
            <ac:spMk id="4" creationId="{9A270B04-0257-A694-08D7-59EA80BAD17D}"/>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587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7154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2024-04-29</a:t>
            </a:r>
          </a:p>
        </p:txBody>
      </p:sp>
      <p:sp>
        <p:nvSpPr>
          <p:cNvPr id="6" name="Date Placeholder 3"/>
          <p:cNvSpPr>
            <a:spLocks noGrp="1"/>
          </p:cNvSpPr>
          <p:nvPr>
            <p:ph type="dt" idx="10"/>
          </p:nvPr>
        </p:nvSpPr>
        <p:spPr/>
        <p:txBody>
          <a:bodyPr/>
          <a:lstStyle/>
          <a:p>
            <a:r>
              <a:rPr lang="en-US"/>
              <a:t>April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7648802"/>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 (11)</a:t>
                      </a: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2783366"/>
              </p:ext>
            </p:extLst>
          </p:nvPr>
        </p:nvGraphicFramePr>
        <p:xfrm>
          <a:off x="907229" y="1265032"/>
          <a:ext cx="10475382" cy="307832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(~10)</a:t>
                      </a:r>
                    </a:p>
                  </a:txBody>
                  <a:tcPr marT="45712" marB="45712"/>
                </a:tc>
                <a:extLst>
                  <a:ext uri="{0D108BD9-81ED-4DB2-BD59-A6C34878D82A}">
                    <a16:rowId xmlns:a16="http://schemas.microsoft.com/office/drawing/2014/main" val="2073651266"/>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 (3)</a:t>
                      </a:r>
                    </a:p>
                  </a:txBody>
                  <a:tcPr marT="45712" marB="45712"/>
                </a:tc>
                <a:extLst>
                  <a:ext uri="{0D108BD9-81ED-4DB2-BD59-A6C34878D82A}">
                    <a16:rowId xmlns:a16="http://schemas.microsoft.com/office/drawing/2014/main" val="1638115192"/>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 (18)</a:t>
                      </a:r>
                    </a:p>
                  </a:txBody>
                  <a:tcPr marT="45712" marB="45712"/>
                </a:tc>
                <a:extLst>
                  <a:ext uri="{0D108BD9-81ED-4DB2-BD59-A6C34878D82A}">
                    <a16:rowId xmlns:a16="http://schemas.microsoft.com/office/drawing/2014/main" val="4108430742"/>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 (17)</a:t>
                      </a:r>
                    </a:p>
                  </a:txBody>
                  <a:tcPr marT="45712" marB="45712"/>
                </a:tc>
                <a:extLst>
                  <a:ext uri="{0D108BD9-81ED-4DB2-BD59-A6C34878D82A}">
                    <a16:rowId xmlns:a16="http://schemas.microsoft.com/office/drawing/2014/main" val="2502555680"/>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(2)</a:t>
                      </a:r>
                    </a:p>
                  </a:txBody>
                  <a:tcPr marT="45712" marB="45712"/>
                </a:tc>
                <a:extLst>
                  <a:ext uri="{0D108BD9-81ED-4DB2-BD59-A6C34878D82A}">
                    <a16:rowId xmlns:a16="http://schemas.microsoft.com/office/drawing/2014/main" val="198210066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565812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9742077"/>
                  </a:ext>
                </a:extLst>
              </a:tr>
            </a:tbl>
          </a:graphicData>
        </a:graphic>
      </p:graphicFrame>
    </p:spTree>
    <p:extLst>
      <p:ext uri="{BB962C8B-B14F-4D97-AF65-F5344CB8AC3E}">
        <p14:creationId xmlns:p14="http://schemas.microsoft.com/office/powerpoint/2010/main" val="70684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April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April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1644090653"/>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CID resolution status (5min - Roy)</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657952"/>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3181160"/>
              </p:ext>
            </p:extLst>
          </p:nvPr>
        </p:nvGraphicFramePr>
        <p:xfrm>
          <a:off x="914401" y="1260086"/>
          <a:ext cx="10460566" cy="36879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7 min </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8 min </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55 min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1556544358"/>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C0C0C0"/>
                          </a:highlight>
                          <a:latin typeface="+mn-lt"/>
                          <a:ea typeface="+mn-ea"/>
                          <a:cs typeface="+mn-cs"/>
                        </a:rPr>
                        <a:t>(~10)</a:t>
                      </a:r>
                    </a:p>
                  </a:txBody>
                  <a:tcPr marT="45712" marB="45712"/>
                </a:tc>
                <a:tc>
                  <a:txBody>
                    <a:bodyPr/>
                    <a:lstStyle/>
                    <a:p>
                      <a:r>
                        <a:rPr lang="en-US" dirty="0"/>
                        <a:t>25min</a:t>
                      </a:r>
                    </a:p>
                  </a:txBody>
                  <a:tcPr marT="45712" marB="45712"/>
                </a:tc>
                <a:extLst>
                  <a:ext uri="{0D108BD9-81ED-4DB2-BD59-A6C34878D82A}">
                    <a16:rowId xmlns:a16="http://schemas.microsoft.com/office/drawing/2014/main" val="2645395989"/>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8471281"/>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Rescheduled to PM1</a:t>
                      </a:r>
                    </a:p>
                  </a:txBody>
                  <a:tcPr marT="45712" marB="45712"/>
                </a:tc>
                <a:extLst>
                  <a:ext uri="{0D108BD9-81ED-4DB2-BD59-A6C34878D82A}">
                    <a16:rowId xmlns:a16="http://schemas.microsoft.com/office/drawing/2014/main" val="3868341811"/>
                  </a:ext>
                </a:extLst>
              </a:tr>
              <a:tr h="0">
                <a:tc>
                  <a:txBody>
                    <a:bodyPr/>
                    <a:lstStyle/>
                    <a:p>
                      <a:r>
                        <a:rPr lang="en-US" sz="1400" dirty="0"/>
                        <a:t>11-24-607</a:t>
                      </a:r>
                    </a:p>
                  </a:txBody>
                  <a:tcPr marT="45712" marB="45712"/>
                </a:tc>
                <a:tc>
                  <a:txBody>
                    <a:bodyPr/>
                    <a:lstStyle/>
                    <a:p>
                      <a:r>
                        <a:rPr lang="en-US" sz="1400" dirty="0"/>
                        <a:t>Roy Want</a:t>
                      </a:r>
                    </a:p>
                  </a:txBody>
                  <a:tcPr marT="45712" marB="45712"/>
                </a:tc>
                <a:tc>
                  <a:txBody>
                    <a:bodyPr/>
                    <a:lstStyle/>
                    <a:p>
                      <a:r>
                        <a:rPr lang="en-US" sz="1400" dirty="0"/>
                        <a:t>Updated editorial CID resolutions</a:t>
                      </a:r>
                    </a:p>
                  </a:txBody>
                  <a:tcPr marT="45712" marB="45712"/>
                </a:tc>
                <a:tc>
                  <a:txBody>
                    <a:bodyPr/>
                    <a:lstStyle/>
                    <a:p>
                      <a:r>
                        <a:rPr lang="en-US" sz="1400" dirty="0"/>
                        <a:t>CR (11)</a:t>
                      </a:r>
                    </a:p>
                  </a:txBody>
                  <a:tcPr marT="45712" marB="45712"/>
                </a:tc>
                <a:tc>
                  <a:txBody>
                    <a:bodyPr/>
                    <a:lstStyle/>
                    <a:p>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960647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583200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6469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needed)</a:t>
            </a:r>
          </a:p>
          <a:p>
            <a:pPr algn="just">
              <a:spcBef>
                <a:spcPct val="20000"/>
              </a:spcBef>
              <a:buFontTx/>
              <a:buChar char="•"/>
            </a:pPr>
            <a:r>
              <a:rPr lang="en-US" sz="1600" b="0" dirty="0"/>
              <a:t>Consider WG LB recirculation (15min – as needed)</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2319422"/>
              </p:ext>
            </p:extLst>
          </p:nvPr>
        </p:nvGraphicFramePr>
        <p:xfrm>
          <a:off x="914401" y="1260086"/>
          <a:ext cx="10460566" cy="23468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19077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Apr. 25</a:t>
            </a:r>
            <a:r>
              <a:rPr lang="en-US" altLang="en-US" kern="0" baseline="30000" dirty="0"/>
              <a:t>th</a:t>
            </a:r>
            <a:r>
              <a:rPr lang="en-US" altLang="en-US" kern="0" dirty="0"/>
              <a:t> 		11:00am PT / 13:00 ET (1:30)</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kern="0" baseline="30000" dirty="0">
                <a:solidFill>
                  <a:schemeClr val="tx1"/>
                </a:solidFill>
              </a:rPr>
              <a:t>  </a:t>
            </a:r>
            <a:r>
              <a:rPr lang="en-US" altLang="en-US" kern="0" dirty="0"/>
              <a:t>(2:00)</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  (2:00)</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assignment.</a:t>
            </a:r>
          </a:p>
          <a:p>
            <a:pPr algn="just">
              <a:spcBef>
                <a:spcPct val="20000"/>
              </a:spcBef>
              <a:buFontTx/>
              <a:buChar char="•"/>
            </a:pPr>
            <a:r>
              <a:rPr lang="en-US" sz="1600" b="0" dirty="0"/>
              <a:t>Review technical submissions (as available)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809667252"/>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April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99972715"/>
              </p:ext>
            </p:extLst>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3944514705"/>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427810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April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29009624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April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149794</TotalTime>
  <Words>6525</Words>
  <Application>Microsoft Office PowerPoint</Application>
  <PresentationFormat>Widescreen</PresentationFormat>
  <Paragraphs>1115</Paragraphs>
  <Slides>78</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8"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Submission List for the week (2)</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AM2</vt:lpstr>
      <vt:lpstr>Submission List for the March 14th AM2</vt:lpstr>
      <vt:lpstr>Review Submissions</vt:lpstr>
      <vt:lpstr>PowerPoint Presentation</vt:lpstr>
      <vt:lpstr>PowerPoint Presentation</vt:lpstr>
      <vt:lpstr>March IEEE Meeting –  March 14th PM1</vt:lpstr>
      <vt:lpstr>Submission List for the March 14th PM1</vt:lpstr>
      <vt:lpstr>Review Submissions</vt:lpstr>
      <vt:lpstr>TGbk Projected Timeline (previously)</vt:lpstr>
      <vt:lpstr>TGbk Projected Timeline (update)</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761</cp:revision>
  <cp:lastPrinted>1601-01-01T00:00:00Z</cp:lastPrinted>
  <dcterms:created xsi:type="dcterms:W3CDTF">2018-08-06T10:28:59Z</dcterms:created>
  <dcterms:modified xsi:type="dcterms:W3CDTF">2024-04-29T17:43:01Z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