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2" r:id="rId3"/>
    <p:sldId id="2375" r:id="rId4"/>
    <p:sldId id="2405" r:id="rId5"/>
    <p:sldId id="2396" r:id="rId6"/>
    <p:sldId id="27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E9A24B-22E4-4C61-BC2D-0EE8F297C3D9}" v="1" dt="2024-02-20T15:33:37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3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F3E9A24B-22E4-4C61-BC2D-0EE8F297C3D9}"/>
    <pc:docChg chg="modMainMaster">
      <pc:chgData name="Xiaofei Wang" userId="6e1836d3-2ed9-4ae5-8700-9029b71c19c7" providerId="ADAL" clId="{F3E9A24B-22E4-4C61-BC2D-0EE8F297C3D9}" dt="2024-02-20T15:33:37.609" v="0"/>
      <pc:docMkLst>
        <pc:docMk/>
      </pc:docMkLst>
      <pc:sldMasterChg chg="modSp">
        <pc:chgData name="Xiaofei Wang" userId="6e1836d3-2ed9-4ae5-8700-9029b71c19c7" providerId="ADAL" clId="{F3E9A24B-22E4-4C61-BC2D-0EE8F297C3D9}" dt="2024-02-20T15:33:37.609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F3E9A24B-22E4-4C61-BC2D-0EE8F297C3D9}" dt="2024-02-20T15:33:37.609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091520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656098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991290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220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802.11-18/0302r0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7925" y="9000621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F4F34E98-D62A-4186-8764-CE3AA6FA445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4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802.11-24/0205r1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Scope Discussion for AIML 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287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346340"/>
              </p:ext>
            </p:extLst>
          </p:nvPr>
        </p:nvGraphicFramePr>
        <p:xfrm>
          <a:off x="1066800" y="3124200"/>
          <a:ext cx="10890250" cy="421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3634386" progId="Word.Document.8">
                  <p:embed/>
                </p:oleObj>
              </mc:Choice>
              <mc:Fallback>
                <p:oleObj name="Document" r:id="rId3" imgW="10466184" imgH="36343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24200"/>
                        <a:ext cx="10890250" cy="4219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94127" y="244893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February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9829800" cy="4113213"/>
          </a:xfrm>
        </p:spPr>
        <p:txBody>
          <a:bodyPr/>
          <a:lstStyle/>
          <a:p>
            <a:pPr marL="0" indent="0"/>
            <a:r>
              <a:rPr lang="en-GB" altLang="en-US" sz="2800" dirty="0"/>
              <a:t>This contribution is meant to serve as a basis for discussion of the scope of future AIML work. </a:t>
            </a: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Introduction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The AIML TIG has discussed the options of next step AIML work in January 2024 meeting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Option 1: form a AIML Study Group with a more focused scope</a:t>
            </a:r>
            <a:endParaRPr lang="en-GB" altLang="en-US" sz="24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Option 2: extend TIG for an extended period of time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Option 3: start AIML Standing Committee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Option 3 seems to carry the most support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Discuss the exact scope of an AIML Standing Committee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4555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February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41222713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85800"/>
            <a:ext cx="952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AIML Standing Committee Scope and Activity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11275"/>
            <a:ext cx="109728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Proposed AIML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scope: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Review and describe use cases for Artificial Intelligence/Machine Learning (AI/ML) applicability in 802.11 systems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Investigate the technical feasibility of features enabling 802.11 support of AI/ML.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Analyze new applications of AI/ML in 802.11 defined capabilities;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Generate (periodic) reports on the group’s findings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Initiate and respond to internal and external liaisons regarding AIML related standards activities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Expected activities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Additional technical and feasibility study for existing use cases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Additional AIML use cases and feasibility study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Technical report to WG and other TGs for use cases that are ready for specification; propose SG formation if applicable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Review internal and external liaisons regarding AIML related standards activities and initiate or respond to internal or external liaisons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Internal and external presentations of the group’s findings</a:t>
            </a: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</a:rPr>
              <a:t>Closing Down Criteria</a:t>
            </a:r>
          </a:p>
          <a:p>
            <a:pPr algn="l"/>
            <a:r>
              <a:rPr lang="en-US" sz="1800" b="0" dirty="0">
                <a:latin typeface="Times New Roman" panose="02020603050405020304" pitchFamily="18" charset="0"/>
              </a:rPr>
              <a:t>The proposed close down criteria for the IEEE 802.11 AIML SC is when:</a:t>
            </a:r>
          </a:p>
          <a:p>
            <a:pPr marL="457200" indent="-228600" algn="l"/>
            <a:r>
              <a:rPr lang="en-US" sz="1800" b="0" dirty="0">
                <a:latin typeface="Times New Roman" panose="02020603050405020304" pitchFamily="18" charset="0"/>
              </a:rPr>
              <a:t>·       It is determined that the SC is unlikely to make further progress towards its goals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4555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February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75788950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Summary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Discussion of the scope language of an AIML Standing Committee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Discussion and decision in March 2024 F2F meeting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4555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February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10937023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11-22/597r3: May 2022 Working Group Motions, May 18, 2022</a:t>
            </a:r>
          </a:p>
          <a:p>
            <a:r>
              <a:rPr lang="en-US" sz="1800" dirty="0"/>
              <a:t>[2] 11-22/987r24: AIML TIG Technical Report Draft, Nov 2023 </a:t>
            </a:r>
          </a:p>
          <a:p>
            <a:r>
              <a:rPr lang="en-US" sz="1800" dirty="0"/>
              <a:t>[3] 11-22/1934r5: Proposed AIML TIG Technical Report Text for the CSI Feedback Compression Use Case</a:t>
            </a:r>
          </a:p>
          <a:p>
            <a:r>
              <a:rPr lang="en-US" sz="1800" dirty="0"/>
              <a:t>[4]11-22/2119r1: Proposed AIML TIG Technical Report Text for the Distributed Channel Access Use Case </a:t>
            </a:r>
          </a:p>
          <a:p>
            <a:r>
              <a:rPr lang="en-US" sz="1800" dirty="0"/>
              <a:t>[5] 11-23/0050r2: Proposed AIML TIG Technical Report Text for the AIML Model Sharing Use Case</a:t>
            </a:r>
          </a:p>
          <a:p>
            <a:r>
              <a:rPr lang="en-US" sz="1800" dirty="0"/>
              <a:t>[6] 11-23/475r4: Proposed IEEE 802.11 AIML TIG Technical Report Text for the AIML-based Roaming Enhancements Use Case</a:t>
            </a:r>
          </a:p>
          <a:p>
            <a:r>
              <a:rPr lang="en-US" sz="1800" dirty="0"/>
              <a:t>[7] 11-23/227r4: Proposed IEEE 802.11 AIML TIG Technical Report Text for the Multi-AP Coordination Use Case</a:t>
            </a:r>
          </a:p>
          <a:p>
            <a:r>
              <a:rPr lang="en-US" sz="1800" dirty="0"/>
              <a:t>[8] 11-23/1072r0: AIML methodology for dynamic spectrum sharing and coexistence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3900562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53288</TotalTime>
  <Words>607</Words>
  <Application>Microsoft Office PowerPoint</Application>
  <PresentationFormat>Widescreen</PresentationFormat>
  <Paragraphs>102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Lucida Grande</vt:lpstr>
      <vt:lpstr>Arial</vt:lpstr>
      <vt:lpstr>Calibri</vt:lpstr>
      <vt:lpstr>Times New Roman</vt:lpstr>
      <vt:lpstr>Office Theme</vt:lpstr>
      <vt:lpstr>Document</vt:lpstr>
      <vt:lpstr>Scope Discussion for AIML Work</vt:lpstr>
      <vt:lpstr>Abstract</vt:lpstr>
      <vt:lpstr>PowerPoint Presentation</vt:lpstr>
      <vt:lpstr>PowerPoint Presentation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Report</dc:title>
  <dc:creator>Xiaofei Wang</dc:creator>
  <cp:keywords/>
  <cp:lastModifiedBy>Xiaofei Wang</cp:lastModifiedBy>
  <cp:revision>120</cp:revision>
  <cp:lastPrinted>1601-01-01T00:00:00Z</cp:lastPrinted>
  <dcterms:created xsi:type="dcterms:W3CDTF">2018-05-05T22:00:08Z</dcterms:created>
  <dcterms:modified xsi:type="dcterms:W3CDTF">2024-02-20T15:33:47Z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