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78" r:id="rId18"/>
    <p:sldId id="1371" r:id="rId19"/>
    <p:sldId id="897" r:id="rId20"/>
    <p:sldId id="1377" r:id="rId21"/>
    <p:sldId id="1369" r:id="rId22"/>
    <p:sldId id="1163" r:id="rId23"/>
    <p:sldId id="1164" r:id="rId24"/>
    <p:sldId id="1370"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802.11-24/0204r2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teleconference part 2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2024-01-25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3044611"/>
              </p:ext>
            </p:extLst>
          </p:nvPr>
        </p:nvGraphicFramePr>
        <p:xfrm>
          <a:off x="3429000" y="1600200"/>
          <a:ext cx="8305801" cy="25421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l">
                        <a:spcAft>
                          <a:spcPts val="0"/>
                        </a:spcAft>
                      </a:pPr>
                      <a:r>
                        <a:rPr lang="en-US" altLang="zh-CN" sz="1200" kern="1200" dirty="0">
                          <a:solidFill>
                            <a:srgbClr val="00B050"/>
                          </a:solidFill>
                          <a:latin typeface="+mn-lt"/>
                          <a:ea typeface="+mn-ea"/>
                          <a:cs typeface="+mn-cs"/>
                        </a:rPr>
                        <a:t>24/0193</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Chaoming Luo (OPPO) </a:t>
                      </a:r>
                      <a:endParaRPr lang="pt-BR" alt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lb281-ost-part-1</a:t>
                      </a: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30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24/0196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lb281-ost-part-2</a:t>
                      </a: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7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24/0203</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Ning Gao (OPPO)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LB281-DMG-CID-4099</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24/0192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Xiandong</a:t>
                      </a:r>
                      <a:r>
                        <a:rPr lang="en-US" altLang="zh-CN" sz="1200" kern="1200" dirty="0">
                          <a:solidFill>
                            <a:srgbClr val="00B050"/>
                          </a:solidFill>
                          <a:latin typeface="+mn-lt"/>
                          <a:ea typeface="+mn-ea"/>
                          <a:cs typeface="+mn-cs"/>
                        </a:rPr>
                        <a:t> Dong (Xiaomi)</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cr</a:t>
                      </a:r>
                      <a:r>
                        <a:rPr lang="en-US" altLang="zh-CN" sz="1200" kern="1200" dirty="0">
                          <a:solidFill>
                            <a:srgbClr val="00B050"/>
                          </a:solidFill>
                          <a:latin typeface="+mn-lt"/>
                          <a:ea typeface="+mn-ea"/>
                          <a:cs typeface="+mn-cs"/>
                        </a:rPr>
                        <a:t>-for-SBP-part -in-LB-281</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69888506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24/0195</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Rui Du (Huawei)</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LB281 comment resolutions for OST</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30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24/0137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LB281 comment resolutions for Exchange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24/0190</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24/0191</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lb281-dmg-cid-4117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07757775"/>
              </p:ext>
            </p:extLst>
          </p:nvPr>
        </p:nvGraphicFramePr>
        <p:xfrm>
          <a:off x="3429000" y="1600200"/>
          <a:ext cx="8305801" cy="23244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24/0195</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Rui Du (Huawei)</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LB281 comment resolutions for OST</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30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24/0137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LB281 comment resolutions for Exchange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24/0190</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24/0191</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lb281-dmg-cid-4117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tx1"/>
                          </a:solidFill>
                          <a:latin typeface="+mn-lt"/>
                          <a:ea typeface="+mn-ea"/>
                          <a:cs typeface="+mn-cs"/>
                        </a:rPr>
                        <a:t>Xiandong</a:t>
                      </a:r>
                      <a:r>
                        <a:rPr lang="en-US" altLang="zh-CN" sz="1200" kern="1200" dirty="0">
                          <a:solidFill>
                            <a:schemeClr val="tx1"/>
                          </a:solidFill>
                          <a:latin typeface="+mn-lt"/>
                          <a:ea typeface="+mn-ea"/>
                          <a:cs typeface="+mn-cs"/>
                        </a:rPr>
                        <a:t> Dong (Xiaomi)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SBP part2 in LB 281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25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a:solidFill>
                  <a:srgbClr val="FF0000"/>
                </a:solidFill>
              </a:rPr>
              <a:t>17.53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54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146630</TotalTime>
  <Words>2973</Words>
  <Application>Microsoft Office PowerPoint</Application>
  <PresentationFormat>宽屏</PresentationFormat>
  <Paragraphs>459</Paragraphs>
  <Slides>25</Slides>
  <Notes>25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25</vt:i4>
      </vt:variant>
    </vt:vector>
  </HeadingPairs>
  <TitlesOfParts>
    <vt:vector size="3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part 2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430</cp:revision>
  <cp:lastPrinted>2014-11-04T15:04:57Z</cp:lastPrinted>
  <dcterms:created xsi:type="dcterms:W3CDTF">2007-04-17T18:10:23Z</dcterms:created>
  <dcterms:modified xsi:type="dcterms:W3CDTF">2024-01-30T02:47:19Z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