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0" r:id="rId3"/>
    <p:sldId id="329" r:id="rId4"/>
    <p:sldId id="330" r:id="rId5"/>
    <p:sldId id="32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290"/>
            <p14:sldId id="329"/>
            <p14:sldId id="330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3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Security Considerations for Ambient Power Communications (AMP)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What is a suitable communication model for AMP devices?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7162799" cy="4800600"/>
          </a:xfrm>
        </p:spPr>
        <p:txBody>
          <a:bodyPr/>
          <a:lstStyle/>
          <a:p>
            <a:r>
              <a:rPr lang="en-US" dirty="0"/>
              <a:t>If an ambient device follows the conventional Wi-Fi MAC (maintaining a secure link for layered networking)</a:t>
            </a:r>
          </a:p>
          <a:p>
            <a:pPr lvl="1"/>
            <a:r>
              <a:rPr lang="en-US" sz="1600" dirty="0"/>
              <a:t>It will take 10+ frames to establish a secure association.</a:t>
            </a:r>
          </a:p>
          <a:p>
            <a:pPr lvl="1"/>
            <a:r>
              <a:rPr lang="en-US" sz="1600" dirty="0"/>
              <a:t>The ambient device needs to have sufficient power to maintain the secure association and low power operating mode (e.g., TSF timer).</a:t>
            </a:r>
          </a:p>
          <a:p>
            <a:endParaRPr lang="en-US" sz="800" dirty="0"/>
          </a:p>
          <a:p>
            <a:pPr marL="288000"/>
            <a:r>
              <a:rPr lang="en-US" dirty="0"/>
              <a:t>Questions</a:t>
            </a:r>
            <a:endParaRPr lang="en-US" sz="1000" dirty="0"/>
          </a:p>
          <a:p>
            <a:pPr lvl="1"/>
            <a:r>
              <a:rPr lang="en-US" sz="1600" dirty="0"/>
              <a:t>Do AMP devices have sufficient power for such overhead?</a:t>
            </a:r>
          </a:p>
          <a:p>
            <a:pPr lvl="1"/>
            <a:r>
              <a:rPr lang="en-US" sz="1600" dirty="0"/>
              <a:t>Current layered networking model has been designed to support multiple applications and large-volume data exchange. Do AMP devices need this?</a:t>
            </a:r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dirty="0"/>
              <a:t>Arguments</a:t>
            </a:r>
            <a:endParaRPr lang="en-US" sz="1000" dirty="0"/>
          </a:p>
          <a:p>
            <a:pPr lvl="1"/>
            <a:r>
              <a:rPr lang="en-US" sz="1600" dirty="0"/>
              <a:t>Layered networking model over conventional Wi-Fi MAC is not the best fit for AMP devices that are often designed for a single application.</a:t>
            </a:r>
          </a:p>
          <a:p>
            <a:pPr lvl="1"/>
            <a:r>
              <a:rPr lang="en-US" sz="1600" dirty="0"/>
              <a:t>Compact transaction-based communication model, as described here, may be better.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9D92ED-5A60-4C59-7EB9-85C35E28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compact transaction-based communication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05599" cy="4572000"/>
          </a:xfrm>
        </p:spPr>
        <p:txBody>
          <a:bodyPr/>
          <a:lstStyle/>
          <a:p>
            <a:r>
              <a:rPr lang="en-US" dirty="0"/>
              <a:t>Assumptions</a:t>
            </a:r>
          </a:p>
          <a:p>
            <a:pPr lvl="1"/>
            <a:r>
              <a:rPr lang="en-US" sz="1600" dirty="0"/>
              <a:t>AMP devices typically support one application (function).</a:t>
            </a:r>
          </a:p>
          <a:p>
            <a:pPr lvl="1"/>
            <a:r>
              <a:rPr lang="en-US" sz="1600" dirty="0"/>
              <a:t>AMP devices do not have large data volume to exchange at each transaction.</a:t>
            </a:r>
          </a:p>
          <a:p>
            <a:pPr lvl="1"/>
            <a:r>
              <a:rPr lang="en-US" sz="1600" dirty="0"/>
              <a:t>AMP devices do not need to maintain association and/or low power mode (they can simply power off or lose the power after communication).</a:t>
            </a:r>
          </a:p>
          <a:p>
            <a:endParaRPr lang="en-US" sz="800" dirty="0"/>
          </a:p>
          <a:p>
            <a:pPr marL="288000"/>
            <a:r>
              <a:rPr lang="en-US" dirty="0"/>
              <a:t>Initial ideas</a:t>
            </a:r>
            <a:endParaRPr lang="en-US" sz="1000" dirty="0"/>
          </a:p>
          <a:p>
            <a:pPr lvl="1"/>
            <a:r>
              <a:rPr lang="en-US" sz="1600" dirty="0"/>
              <a:t>A simple Request (by regular STA) + Response (by ambient device) transaction model.</a:t>
            </a:r>
          </a:p>
          <a:p>
            <a:pPr lvl="1"/>
            <a:r>
              <a:rPr lang="en-US" sz="1600" dirty="0"/>
              <a:t>Integrated security based on a shared secret between the requester and the respondent (AMP device).</a:t>
            </a:r>
          </a:p>
          <a:p>
            <a:pPr lvl="1"/>
            <a:r>
              <a:rPr lang="en-US" sz="1600" dirty="0"/>
              <a:t>Absolutely minimize exchanged messages during the aforementioned secure data transaction.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BAE446-D645-A257-B141-8EF6B79C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653138"/>
            <a:ext cx="4849140" cy="444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3376"/>
            <a:ext cx="6934200" cy="4645024"/>
          </a:xfrm>
        </p:spPr>
        <p:txBody>
          <a:bodyPr/>
          <a:lstStyle/>
          <a:p>
            <a:r>
              <a:rPr lang="en-US" sz="1600" dirty="0"/>
              <a:t>A (ambient device) has a unique ID (MAC address) and a secret shared with N (normal STA).</a:t>
            </a:r>
          </a:p>
          <a:p>
            <a:r>
              <a:rPr lang="en-US" sz="1600" dirty="0"/>
              <a:t>N </a:t>
            </a:r>
            <a:r>
              <a:rPr lang="en-US" sz="1600" b="1" dirty="0"/>
              <a:t>intermittently</a:t>
            </a:r>
            <a:r>
              <a:rPr lang="en-US" sz="1600" dirty="0"/>
              <a:t> sends an </a:t>
            </a:r>
            <a:r>
              <a:rPr lang="en-US" sz="1600" dirty="0" err="1"/>
              <a:t>ID_Request</a:t>
            </a:r>
            <a:r>
              <a:rPr lang="en-US" sz="1600" dirty="0"/>
              <a:t> message to A on different bands/channels, until an expected </a:t>
            </a:r>
            <a:r>
              <a:rPr lang="en-US" sz="1600" dirty="0" err="1"/>
              <a:t>ID_Response</a:t>
            </a:r>
            <a:r>
              <a:rPr lang="en-US" sz="1600" dirty="0"/>
              <a:t> message is received.</a:t>
            </a:r>
          </a:p>
          <a:p>
            <a:pPr lvl="1"/>
            <a:r>
              <a:rPr lang="en-US" sz="1600" dirty="0" err="1"/>
              <a:t>ID_Request</a:t>
            </a:r>
            <a:r>
              <a:rPr lang="en-US" sz="1600" dirty="0"/>
              <a:t>. Header: A’s ID (or broadcast address), N’s MAC address, frame type. Payload: a session ID, supported AKM/cipher parameters, PHY/MAC parameters, etc.</a:t>
            </a:r>
          </a:p>
          <a:p>
            <a:pPr lvl="1"/>
            <a:r>
              <a:rPr lang="en-US" sz="1600" dirty="0" err="1"/>
              <a:t>ID_Response</a:t>
            </a:r>
            <a:r>
              <a:rPr lang="en-US" sz="1600" dirty="0"/>
              <a:t>. Header: A’s ID, N’s MAC address, frame type. Payload: the session ID, selected AKM/cipher parameters, A-to-N SAE-Commit parameters based on the shared secret.</a:t>
            </a:r>
          </a:p>
          <a:p>
            <a:r>
              <a:rPr lang="en-US" sz="1600" dirty="0"/>
              <a:t>N sends a </a:t>
            </a:r>
            <a:r>
              <a:rPr lang="en-US" sz="1600" dirty="0" err="1"/>
              <a:t>Data_Request</a:t>
            </a:r>
            <a:r>
              <a:rPr lang="en-US" sz="1600" dirty="0"/>
              <a:t> message to A, containing the session ID, N-to-A SAE-Commit parameters based on the shared secret, the encrypted command, and a MIC.</a:t>
            </a:r>
          </a:p>
          <a:p>
            <a:r>
              <a:rPr lang="en-US" sz="1600" dirty="0"/>
              <a:t>A verifies the MIC, and carries out the command, then sends a </a:t>
            </a:r>
            <a:r>
              <a:rPr lang="en-US" sz="1600" dirty="0" err="1"/>
              <a:t>Data_Response</a:t>
            </a:r>
            <a:r>
              <a:rPr lang="en-US" sz="1600" dirty="0"/>
              <a:t> message to N, containing the session ID, the encrypted response data, and a MIC.</a:t>
            </a:r>
          </a:p>
          <a:p>
            <a:r>
              <a:rPr lang="en-US" sz="1600" dirty="0"/>
              <a:t>N verifies the MIC and decrypts the response data. A can power off.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BAE446-D645-A257-B141-8EF6B79C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030" y="2057400"/>
            <a:ext cx="4407910" cy="403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4000"/>
            <a:ext cx="10460567" cy="1472585"/>
          </a:xfrm>
        </p:spPr>
        <p:txBody>
          <a:bodyPr/>
          <a:lstStyle/>
          <a:p>
            <a:r>
              <a:rPr lang="en-US" sz="2000" dirty="0"/>
              <a:t>A compact, transaction-based communication model is proposed for AMP devices (instead of the current layered networking model). Both models can co-exist.</a:t>
            </a:r>
          </a:p>
          <a:p>
            <a:r>
              <a:rPr lang="en-US" sz="2000" dirty="0"/>
              <a:t>A secure request and respond model for ambient devices is illustrated, which only needs 4 messages to finish a </a:t>
            </a:r>
            <a:r>
              <a:rPr lang="en-US" sz="2000"/>
              <a:t>secure transaction.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2B43D5-C515-FABB-034B-9893EC10C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137349"/>
            <a:ext cx="2169315" cy="324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F48770-E82A-2213-F74C-15D25EB3BA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3505200"/>
            <a:ext cx="2914909" cy="2670687"/>
          </a:xfrm>
          <a:prstGeom prst="rect">
            <a:avLst/>
          </a:prstGeom>
        </p:spPr>
      </p:pic>
      <p:sp>
        <p:nvSpPr>
          <p:cNvPr id="9" name="Callout: Right Arrow 8">
            <a:extLst>
              <a:ext uri="{FF2B5EF4-FFF2-40B4-BE49-F238E27FC236}">
                <a16:creationId xmlns:a16="http://schemas.microsoft.com/office/drawing/2014/main" id="{0FD54CBB-0BA7-F56F-2377-E5AD49FC255F}"/>
              </a:ext>
            </a:extLst>
          </p:cNvPr>
          <p:cNvSpPr/>
          <p:nvPr/>
        </p:nvSpPr>
        <p:spPr bwMode="auto">
          <a:xfrm>
            <a:off x="5359617" y="4370951"/>
            <a:ext cx="1657357" cy="1219200"/>
          </a:xfrm>
          <a:prstGeom prst="rightArrowCallou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39420</TotalTime>
  <Words>673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Wingdings</vt:lpstr>
      <vt:lpstr>Office Theme</vt:lpstr>
      <vt:lpstr>Document</vt:lpstr>
      <vt:lpstr>Security Considerations for Ambient Power Communications (AMP)</vt:lpstr>
      <vt:lpstr>What is a suitable communication model for AMP devices?</vt:lpstr>
      <vt:lpstr>A compact transaction-based communication model</vt:lpstr>
      <vt:lpstr>Transaction details</vt:lpstr>
      <vt:lpstr>Conclusions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1840</cp:revision>
  <cp:lastPrinted>1601-01-01T00:00:00Z</cp:lastPrinted>
  <dcterms:created xsi:type="dcterms:W3CDTF">2018-05-10T16:45:22Z</dcterms:created>
  <dcterms:modified xsi:type="dcterms:W3CDTF">2024-01-18T18:18:08Z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