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256" r:id="rId3"/>
    <p:sldId id="781" r:id="rId4"/>
    <p:sldId id="790" r:id="rId5"/>
    <p:sldId id="807" r:id="rId6"/>
    <p:sldId id="805" r:id="rId7"/>
    <p:sldId id="809" r:id="rId8"/>
    <p:sldId id="804" r:id="rId9"/>
    <p:sldId id="808" r:id="rId10"/>
    <p:sldId id="798" r:id="rId11"/>
    <p:sldId id="789"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384" userDrawn="1">
          <p15:clr>
            <a:srgbClr val="A4A3A4"/>
          </p15:clr>
        </p15:guide>
        <p15:guide id="2" pos="460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F3E918-6E1F-9662-AF12-289DF8A16C9C}" name="Akhmetov, Dmitry" initials="AD" userId="S::dmitry.akhmetov@intel.com::1d39d2a1-c911-49c8-99e8-36840f8b699a" providerId="AD"/>
  <p188:author id="{3F6AA93C-113C-D597-CA6A-A585ABBB256C}" name="Akhmetov, Dmitry" initials="AD" userId="S::Dmitry.Akhmetov@intel.com::1d39d2a1-c911-49c8-99e8-36840f8b699a" providerId="AD"/>
  <p188:author id="{8B3F4C48-A6BD-921F-008E-527717F5994B}" name="Alexander, Danny" initials="AD" userId="S::danny.alexander@intel.com::3b018630-72f3-4cd2-af93-725fe2f3b557" providerId="AD"/>
  <p188:author id="{FFFCF362-E410-225C-DF11-CD03DB4468AE}" name="Cariou, Laurent" initials="CL" userId="S::laurent.cariou@intel.com::4453f93f-2ed2-46e8-bb8c-3237fbfdd40b" providerId="AD"/>
  <p188:author id="{5E282889-0294-1EEC-2B07-8FC701BB59C5}" name="Fang, Juan" initials="FJ" userId="S::juan.fang@intel.com::c49291d6-e9d9-42a4-a1d1-3277e0431fd7" providerId="AD"/>
  <p188:author id="{A00544C0-9EA6-B23E-3DD9-F65CD1C4A845}" name="Park, Minyoung" initials="PM" userId="S::minyoung.park@intel.com::127d513f-da54-4474-846e-76202393764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8" d="100"/>
          <a:sy n="78" d="100"/>
        </p:scale>
        <p:origin x="850" y="62"/>
      </p:cViewPr>
      <p:guideLst>
        <p:guide orient="horz" pos="384"/>
        <p:guide pos="4608"/>
      </p:guideLst>
    </p:cSldViewPr>
  </p:slideViewPr>
  <p:notesTextViewPr>
    <p:cViewPr>
      <p:scale>
        <a:sx n="1" d="1"/>
        <a:sy n="1" d="1"/>
      </p:scale>
      <p:origin x="0" y="0"/>
    </p:cViewPr>
  </p:notesTextViewPr>
  <p:notesViewPr>
    <p:cSldViewPr snapToGrid="0" showGuides="1">
      <p:cViewPr varScale="1">
        <p:scale>
          <a:sx n="71" d="100"/>
          <a:sy n="71" d="100"/>
        </p:scale>
        <p:origin x="5212" y="5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8/10/relationships/authors" Targe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 Qinghua" userId="3892b6bc-94e5-47b4-9d05-088dff5a5b03" providerId="ADAL" clId="{3BAF22FD-17B8-41F4-80BA-CCFA764FAB02}"/>
    <pc:docChg chg="modSld">
      <pc:chgData name="Li, Qinghua" userId="3892b6bc-94e5-47b4-9d05-088dff5a5b03" providerId="ADAL" clId="{3BAF22FD-17B8-41F4-80BA-CCFA764FAB02}" dt="2023-11-06T09:44:29.289" v="3" actId="20577"/>
      <pc:docMkLst>
        <pc:docMk/>
      </pc:docMkLst>
      <pc:sldChg chg="modSp mod">
        <pc:chgData name="Li, Qinghua" userId="3892b6bc-94e5-47b4-9d05-088dff5a5b03" providerId="ADAL" clId="{3BAF22FD-17B8-41F4-80BA-CCFA764FAB02}" dt="2023-11-06T09:44:29.289" v="3" actId="20577"/>
        <pc:sldMkLst>
          <pc:docMk/>
          <pc:sldMk cId="414259215" sldId="824"/>
        </pc:sldMkLst>
        <pc:spChg chg="mod">
          <ac:chgData name="Li, Qinghua" userId="3892b6bc-94e5-47b4-9d05-088dff5a5b03" providerId="ADAL" clId="{3BAF22FD-17B8-41F4-80BA-CCFA764FAB02}" dt="2023-11-06T09:44:29.289" v="3" actId="20577"/>
          <ac:spMkLst>
            <pc:docMk/>
            <pc:sldMk cId="414259215" sldId="824"/>
            <ac:spMk id="8" creationId="{637D311F-155E-497C-A729-68C800A4777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Juan Fang, Intel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802.11-xxxx</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04-2023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Juan Fang, Intel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Juan Fang, Intel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10</a:t>
            </a:fld>
            <a:endParaRPr lang="en-US" dirty="0"/>
          </a:p>
        </p:txBody>
      </p:sp>
    </p:spTree>
    <p:extLst>
      <p:ext uri="{BB962C8B-B14F-4D97-AF65-F5344CB8AC3E}">
        <p14:creationId xmlns:p14="http://schemas.microsoft.com/office/powerpoint/2010/main" val="209028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2</a:t>
            </a:fld>
            <a:endParaRPr lang="en-US" dirty="0"/>
          </a:p>
        </p:txBody>
      </p:sp>
    </p:spTree>
    <p:extLst>
      <p:ext uri="{BB962C8B-B14F-4D97-AF65-F5344CB8AC3E}">
        <p14:creationId xmlns:p14="http://schemas.microsoft.com/office/powerpoint/2010/main" val="296583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3</a:t>
            </a:fld>
            <a:endParaRPr lang="en-US" dirty="0"/>
          </a:p>
        </p:txBody>
      </p:sp>
    </p:spTree>
    <p:extLst>
      <p:ext uri="{BB962C8B-B14F-4D97-AF65-F5344CB8AC3E}">
        <p14:creationId xmlns:p14="http://schemas.microsoft.com/office/powerpoint/2010/main" val="2646758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4</a:t>
            </a:fld>
            <a:endParaRPr lang="en-US" dirty="0"/>
          </a:p>
        </p:txBody>
      </p:sp>
    </p:spTree>
    <p:extLst>
      <p:ext uri="{BB962C8B-B14F-4D97-AF65-F5344CB8AC3E}">
        <p14:creationId xmlns:p14="http://schemas.microsoft.com/office/powerpoint/2010/main" val="2244398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5</a:t>
            </a:fld>
            <a:endParaRPr lang="en-US" dirty="0"/>
          </a:p>
        </p:txBody>
      </p:sp>
    </p:spTree>
    <p:extLst>
      <p:ext uri="{BB962C8B-B14F-4D97-AF65-F5344CB8AC3E}">
        <p14:creationId xmlns:p14="http://schemas.microsoft.com/office/powerpoint/2010/main" val="1647334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6</a:t>
            </a:fld>
            <a:endParaRPr lang="en-US" dirty="0"/>
          </a:p>
        </p:txBody>
      </p:sp>
    </p:spTree>
    <p:extLst>
      <p:ext uri="{BB962C8B-B14F-4D97-AF65-F5344CB8AC3E}">
        <p14:creationId xmlns:p14="http://schemas.microsoft.com/office/powerpoint/2010/main" val="1793944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7</a:t>
            </a:fld>
            <a:endParaRPr lang="en-US" dirty="0"/>
          </a:p>
        </p:txBody>
      </p:sp>
    </p:spTree>
    <p:extLst>
      <p:ext uri="{BB962C8B-B14F-4D97-AF65-F5344CB8AC3E}">
        <p14:creationId xmlns:p14="http://schemas.microsoft.com/office/powerpoint/2010/main" val="1972917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8</a:t>
            </a:fld>
            <a:endParaRPr lang="en-US" dirty="0"/>
          </a:p>
        </p:txBody>
      </p:sp>
    </p:spTree>
    <p:extLst>
      <p:ext uri="{BB962C8B-B14F-4D97-AF65-F5344CB8AC3E}">
        <p14:creationId xmlns:p14="http://schemas.microsoft.com/office/powerpoint/2010/main" val="3204868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B57032-B76D-4852-ACCF-DA5A3151FAE3}" type="slidenum">
              <a:rPr lang="en-US" smtClean="0"/>
              <a:pPr>
                <a:defRPr/>
              </a:pPr>
              <a:t>9</a:t>
            </a:fld>
            <a:endParaRPr lang="en-US" dirty="0"/>
          </a:p>
        </p:txBody>
      </p:sp>
    </p:spTree>
    <p:extLst>
      <p:ext uri="{BB962C8B-B14F-4D97-AF65-F5344CB8AC3E}">
        <p14:creationId xmlns:p14="http://schemas.microsoft.com/office/powerpoint/2010/main" val="1596880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xxx 2023</a:t>
            </a:r>
            <a:endParaRPr lang="en-GB" dirty="0"/>
          </a:p>
        </p:txBody>
      </p:sp>
      <p:sp>
        <p:nvSpPr>
          <p:cNvPr id="5" name="Footer Placeholder 4"/>
          <p:cNvSpPr>
            <a:spLocks noGrp="1"/>
          </p:cNvSpPr>
          <p:nvPr>
            <p:ph type="ftr" idx="11"/>
          </p:nvPr>
        </p:nvSpPr>
        <p:spPr/>
        <p:txBody>
          <a:bodyPr/>
          <a:lstStyle>
            <a:lvl1pPr>
              <a:defRPr/>
            </a:lvl1pPr>
          </a:lstStyle>
          <a:p>
            <a:r>
              <a:rPr lang="en-GB"/>
              <a:t>Juan Fang,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1_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28BB5BB7-F6FC-45DA-82E4-FD112F387A32}" type="slidenum">
              <a:rPr lang="en-US" smtClean="0"/>
              <a:t>‹#›</a:t>
            </a:fld>
            <a:endParaRPr lang="en-US"/>
          </a:p>
        </p:txBody>
      </p:sp>
      <p:sp>
        <p:nvSpPr>
          <p:cNvPr id="15" name="Content Placeholder 2"/>
          <p:cNvSpPr>
            <a:spLocks noGrp="1"/>
          </p:cNvSpPr>
          <p:nvPr>
            <p:ph sz="half" idx="1" hasCustomPrompt="1"/>
          </p:nvPr>
        </p:nvSpPr>
        <p:spPr>
          <a:xfrm>
            <a:off x="607485" y="1604433"/>
            <a:ext cx="5342468" cy="4567767"/>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867" dirty="0" smtClean="0">
                <a:solidFill>
                  <a:schemeClr val="tx2"/>
                </a:solidFill>
              </a:defRPr>
            </a:lvl3pPr>
            <a:lvl4pPr>
              <a:defRPr lang="en-US" sz="1600" dirty="0" smtClean="0">
                <a:solidFill>
                  <a:schemeClr val="tx2"/>
                </a:solidFill>
              </a:defRPr>
            </a:lvl4pPr>
            <a:lvl5pPr>
              <a:defRPr lang="en-US" sz="1600" dirty="0">
                <a:solidFill>
                  <a:schemeClr val="tx2"/>
                </a:solidFill>
              </a:defRPr>
            </a:lvl5pPr>
          </a:lstStyle>
          <a:p>
            <a:pPr marR="0" lvl="0" fontAlgn="auto">
              <a:lnSpc>
                <a:spcPct val="100000"/>
              </a:lnSpc>
              <a:buClrTx/>
              <a:buSzTx/>
              <a:tabLst/>
            </a:pPr>
            <a:r>
              <a:rPr lang="en-US" dirty="0"/>
              <a:t>18pt Intel Clear body text</a:t>
            </a:r>
          </a:p>
          <a:p>
            <a:pPr marR="0" lvl="1" fontAlgn="auto">
              <a:lnSpc>
                <a:spcPct val="100000"/>
              </a:lnSpc>
              <a:spcAft>
                <a:spcPts val="0"/>
              </a:spcAft>
              <a:buClrTx/>
              <a:buSzTx/>
              <a:tabLst/>
            </a:pPr>
            <a:r>
              <a:rPr lang="en-US" dirty="0"/>
              <a:t>16pt Intel Clear bullet one</a:t>
            </a:r>
          </a:p>
          <a:p>
            <a:pPr lvl="2"/>
            <a:r>
              <a:rPr lang="en-US" dirty="0" err="1"/>
              <a:t>14pt</a:t>
            </a:r>
            <a:r>
              <a:rPr lang="en-US" dirty="0"/>
              <a:t> Intel Clear third level</a:t>
            </a:r>
          </a:p>
          <a:p>
            <a:pPr lvl="3"/>
            <a:r>
              <a:rPr lang="en-US" dirty="0" err="1"/>
              <a:t>12pt</a:t>
            </a:r>
            <a:r>
              <a:rPr lang="en-US" dirty="0"/>
              <a:t> Intel Clear fourth level</a:t>
            </a:r>
          </a:p>
          <a:p>
            <a:pPr lvl="4"/>
            <a:r>
              <a:rPr lang="en-US" dirty="0" err="1"/>
              <a:t>12pt</a:t>
            </a:r>
            <a:r>
              <a:rPr lang="en-US" dirty="0"/>
              <a:t> Intel Clear fifth level</a:t>
            </a:r>
          </a:p>
        </p:txBody>
      </p:sp>
      <p:sp>
        <p:nvSpPr>
          <p:cNvPr id="16" name="Content Placeholder 2"/>
          <p:cNvSpPr>
            <a:spLocks noGrp="1"/>
          </p:cNvSpPr>
          <p:nvPr>
            <p:ph sz="half" idx="13" hasCustomPrompt="1"/>
          </p:nvPr>
        </p:nvSpPr>
        <p:spPr>
          <a:xfrm>
            <a:off x="6237817" y="1604433"/>
            <a:ext cx="5340352" cy="4567767"/>
          </a:xfrm>
        </p:spPr>
        <p:txBody>
          <a:bodyPr vert="horz" lIns="0" tIns="0" rIns="0" bIns="0" rtlCol="0">
            <a:noAutofit/>
          </a:bodyPr>
          <a:lstStyle>
            <a:lvl1pPr>
              <a:defRPr lang="en-US" dirty="0" smtClean="0"/>
            </a:lvl1pPr>
            <a:lvl2pPr>
              <a:defRPr lang="en-US" dirty="0" smtClean="0">
                <a:solidFill>
                  <a:schemeClr val="tx2"/>
                </a:solidFill>
              </a:defRPr>
            </a:lvl2pPr>
            <a:lvl3pPr>
              <a:defRPr lang="en-US" sz="1867" dirty="0" smtClean="0">
                <a:solidFill>
                  <a:schemeClr val="tx2"/>
                </a:solidFill>
              </a:defRPr>
            </a:lvl3pPr>
            <a:lvl4pPr>
              <a:defRPr lang="en-US" sz="1600" dirty="0" smtClean="0">
                <a:solidFill>
                  <a:schemeClr val="tx2"/>
                </a:solidFill>
              </a:defRPr>
            </a:lvl4pPr>
            <a:lvl5pPr>
              <a:defRPr lang="en-US" sz="1600" dirty="0">
                <a:solidFill>
                  <a:schemeClr val="tx2"/>
                </a:solidFill>
              </a:defRPr>
            </a:lvl5pPr>
          </a:lstStyle>
          <a:p>
            <a:pPr marR="0" lvl="0" fontAlgn="auto">
              <a:lnSpc>
                <a:spcPct val="100000"/>
              </a:lnSpc>
              <a:buClrTx/>
              <a:buSzTx/>
              <a:tabLst/>
            </a:pPr>
            <a:r>
              <a:rPr lang="en-US" dirty="0"/>
              <a:t>18pt Intel Clear body text</a:t>
            </a:r>
          </a:p>
          <a:p>
            <a:pPr marR="0" lvl="1" fontAlgn="auto">
              <a:lnSpc>
                <a:spcPct val="100000"/>
              </a:lnSpc>
              <a:spcAft>
                <a:spcPts val="0"/>
              </a:spcAft>
              <a:buClrTx/>
              <a:buSzTx/>
              <a:tabLst/>
            </a:pPr>
            <a:r>
              <a:rPr lang="en-US" dirty="0"/>
              <a:t>16pt Intel Clear bullet one</a:t>
            </a:r>
          </a:p>
          <a:p>
            <a:pPr lvl="2"/>
            <a:r>
              <a:rPr lang="en-US" dirty="0" err="1"/>
              <a:t>14pt</a:t>
            </a:r>
            <a:r>
              <a:rPr lang="en-US" dirty="0"/>
              <a:t> Intel Clear third level</a:t>
            </a:r>
          </a:p>
          <a:p>
            <a:pPr lvl="3"/>
            <a:r>
              <a:rPr lang="en-US" dirty="0" err="1"/>
              <a:t>12pt</a:t>
            </a:r>
            <a:r>
              <a:rPr lang="en-US" dirty="0"/>
              <a:t> Intel Clear fourth level</a:t>
            </a:r>
          </a:p>
          <a:p>
            <a:pPr lvl="4"/>
            <a:r>
              <a:rPr lang="en-US" dirty="0" err="1"/>
              <a:t>12pt</a:t>
            </a:r>
            <a:r>
              <a:rPr lang="en-US" dirty="0"/>
              <a:t> Intel Clear fifth level</a:t>
            </a:r>
          </a:p>
        </p:txBody>
      </p:sp>
      <p:sp>
        <p:nvSpPr>
          <p:cNvPr id="8" name="Title 6"/>
          <p:cNvSpPr>
            <a:spLocks noGrp="1"/>
          </p:cNvSpPr>
          <p:nvPr>
            <p:ph type="title" hasCustomPrompt="1"/>
          </p:nvPr>
        </p:nvSpPr>
        <p:spPr>
          <a:xfrm>
            <a:off x="607484" y="411797"/>
            <a:ext cx="10972800" cy="1158240"/>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Tree>
    <p:extLst>
      <p:ext uri="{BB962C8B-B14F-4D97-AF65-F5344CB8AC3E}">
        <p14:creationId xmlns:p14="http://schemas.microsoft.com/office/powerpoint/2010/main" val="2306112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33EF0-6B89-D2A4-E987-5DC14F61C2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C80015-A4DE-5088-1B23-4CAC655FCD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15BD94-8019-15BE-7EC3-7960E48AE58A}"/>
              </a:ext>
            </a:extLst>
          </p:cNvPr>
          <p:cNvSpPr>
            <a:spLocks noGrp="1"/>
          </p:cNvSpPr>
          <p:nvPr>
            <p:ph type="dt" sz="half" idx="10"/>
          </p:nvPr>
        </p:nvSpPr>
        <p:spPr/>
        <p:txBody>
          <a:bodyPr/>
          <a:lstStyle/>
          <a:p>
            <a:r>
              <a:rPr lang="en-US"/>
              <a:t>xxx 2023</a:t>
            </a:r>
          </a:p>
        </p:txBody>
      </p:sp>
      <p:sp>
        <p:nvSpPr>
          <p:cNvPr id="5" name="Footer Placeholder 4">
            <a:extLst>
              <a:ext uri="{FF2B5EF4-FFF2-40B4-BE49-F238E27FC236}">
                <a16:creationId xmlns:a16="http://schemas.microsoft.com/office/drawing/2014/main" id="{9F82A738-5D9A-5BDC-5B8C-9625DC1F59DA}"/>
              </a:ext>
            </a:extLst>
          </p:cNvPr>
          <p:cNvSpPr>
            <a:spLocks noGrp="1"/>
          </p:cNvSpPr>
          <p:nvPr>
            <p:ph type="ftr" sz="quarter" idx="11"/>
          </p:nvPr>
        </p:nvSpPr>
        <p:spPr/>
        <p:txBody>
          <a:bodyPr/>
          <a:lstStyle/>
          <a:p>
            <a:r>
              <a:rPr lang="en-US"/>
              <a:t>Juan Fang, Intel</a:t>
            </a:r>
          </a:p>
        </p:txBody>
      </p:sp>
      <p:sp>
        <p:nvSpPr>
          <p:cNvPr id="6" name="Slide Number Placeholder 5">
            <a:extLst>
              <a:ext uri="{FF2B5EF4-FFF2-40B4-BE49-F238E27FC236}">
                <a16:creationId xmlns:a16="http://schemas.microsoft.com/office/drawing/2014/main" id="{81FD5E03-2301-4EC3-23FB-D2C67FE0EB87}"/>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1960475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F085F-062C-E62B-AD00-B23B68D9AC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88D18B-3364-6042-FB8F-56081415E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F6C0C4-6597-D849-76FF-B6F5852F39B8}"/>
              </a:ext>
            </a:extLst>
          </p:cNvPr>
          <p:cNvSpPr>
            <a:spLocks noGrp="1"/>
          </p:cNvSpPr>
          <p:nvPr>
            <p:ph type="dt" sz="half" idx="10"/>
          </p:nvPr>
        </p:nvSpPr>
        <p:spPr/>
        <p:txBody>
          <a:bodyPr/>
          <a:lstStyle/>
          <a:p>
            <a:r>
              <a:rPr lang="en-US"/>
              <a:t>xxx 2023</a:t>
            </a:r>
          </a:p>
        </p:txBody>
      </p:sp>
      <p:sp>
        <p:nvSpPr>
          <p:cNvPr id="5" name="Footer Placeholder 4">
            <a:extLst>
              <a:ext uri="{FF2B5EF4-FFF2-40B4-BE49-F238E27FC236}">
                <a16:creationId xmlns:a16="http://schemas.microsoft.com/office/drawing/2014/main" id="{9475C533-9C7D-E337-6027-120D7A5C3AEE}"/>
              </a:ext>
            </a:extLst>
          </p:cNvPr>
          <p:cNvSpPr>
            <a:spLocks noGrp="1"/>
          </p:cNvSpPr>
          <p:nvPr>
            <p:ph type="ftr" sz="quarter" idx="11"/>
          </p:nvPr>
        </p:nvSpPr>
        <p:spPr/>
        <p:txBody>
          <a:bodyPr/>
          <a:lstStyle/>
          <a:p>
            <a:r>
              <a:rPr lang="en-US"/>
              <a:t>Juan Fang, Intel</a:t>
            </a:r>
          </a:p>
        </p:txBody>
      </p:sp>
      <p:sp>
        <p:nvSpPr>
          <p:cNvPr id="6" name="Slide Number Placeholder 5">
            <a:extLst>
              <a:ext uri="{FF2B5EF4-FFF2-40B4-BE49-F238E27FC236}">
                <a16:creationId xmlns:a16="http://schemas.microsoft.com/office/drawing/2014/main" id="{91DAA8D5-601C-E923-C8C5-0E2F45B45F18}"/>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2145910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095EA-EB64-DDC2-C483-C5F3FCF35F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0D98A0-8F1A-051F-3E8A-257D4E39BF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989C95-7F04-6F45-9885-4E6CFE137047}"/>
              </a:ext>
            </a:extLst>
          </p:cNvPr>
          <p:cNvSpPr>
            <a:spLocks noGrp="1"/>
          </p:cNvSpPr>
          <p:nvPr>
            <p:ph type="dt" sz="half" idx="10"/>
          </p:nvPr>
        </p:nvSpPr>
        <p:spPr/>
        <p:txBody>
          <a:bodyPr/>
          <a:lstStyle/>
          <a:p>
            <a:r>
              <a:rPr lang="en-US"/>
              <a:t>xxx 2023</a:t>
            </a:r>
          </a:p>
        </p:txBody>
      </p:sp>
      <p:sp>
        <p:nvSpPr>
          <p:cNvPr id="5" name="Footer Placeholder 4">
            <a:extLst>
              <a:ext uri="{FF2B5EF4-FFF2-40B4-BE49-F238E27FC236}">
                <a16:creationId xmlns:a16="http://schemas.microsoft.com/office/drawing/2014/main" id="{602D58FD-2F5D-AFED-D018-6F4C1ADD89D2}"/>
              </a:ext>
            </a:extLst>
          </p:cNvPr>
          <p:cNvSpPr>
            <a:spLocks noGrp="1"/>
          </p:cNvSpPr>
          <p:nvPr>
            <p:ph type="ftr" sz="quarter" idx="11"/>
          </p:nvPr>
        </p:nvSpPr>
        <p:spPr/>
        <p:txBody>
          <a:bodyPr/>
          <a:lstStyle/>
          <a:p>
            <a:r>
              <a:rPr lang="en-US"/>
              <a:t>Juan Fang, Intel</a:t>
            </a:r>
          </a:p>
        </p:txBody>
      </p:sp>
      <p:sp>
        <p:nvSpPr>
          <p:cNvPr id="6" name="Slide Number Placeholder 5">
            <a:extLst>
              <a:ext uri="{FF2B5EF4-FFF2-40B4-BE49-F238E27FC236}">
                <a16:creationId xmlns:a16="http://schemas.microsoft.com/office/drawing/2014/main" id="{7FED5C68-45EC-8E81-853E-CEBFDDA027C5}"/>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2460136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415AE-9386-CB6F-7217-01E20DB709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5B3636-584D-F403-0E31-4E12565436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05853F-099C-7E20-1596-578FB3B07C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FE0B11-2444-C4D7-9CBB-F149A869E6AD}"/>
              </a:ext>
            </a:extLst>
          </p:cNvPr>
          <p:cNvSpPr>
            <a:spLocks noGrp="1"/>
          </p:cNvSpPr>
          <p:nvPr>
            <p:ph type="dt" sz="half" idx="10"/>
          </p:nvPr>
        </p:nvSpPr>
        <p:spPr/>
        <p:txBody>
          <a:bodyPr/>
          <a:lstStyle/>
          <a:p>
            <a:r>
              <a:rPr lang="en-US"/>
              <a:t>xxx 2023</a:t>
            </a:r>
          </a:p>
        </p:txBody>
      </p:sp>
      <p:sp>
        <p:nvSpPr>
          <p:cNvPr id="6" name="Footer Placeholder 5">
            <a:extLst>
              <a:ext uri="{FF2B5EF4-FFF2-40B4-BE49-F238E27FC236}">
                <a16:creationId xmlns:a16="http://schemas.microsoft.com/office/drawing/2014/main" id="{D8625102-9175-C76B-09BB-7D453BECEC77}"/>
              </a:ext>
            </a:extLst>
          </p:cNvPr>
          <p:cNvSpPr>
            <a:spLocks noGrp="1"/>
          </p:cNvSpPr>
          <p:nvPr>
            <p:ph type="ftr" sz="quarter" idx="11"/>
          </p:nvPr>
        </p:nvSpPr>
        <p:spPr/>
        <p:txBody>
          <a:bodyPr/>
          <a:lstStyle/>
          <a:p>
            <a:r>
              <a:rPr lang="en-US"/>
              <a:t>Juan Fang, Intel</a:t>
            </a:r>
          </a:p>
        </p:txBody>
      </p:sp>
      <p:sp>
        <p:nvSpPr>
          <p:cNvPr id="7" name="Slide Number Placeholder 6">
            <a:extLst>
              <a:ext uri="{FF2B5EF4-FFF2-40B4-BE49-F238E27FC236}">
                <a16:creationId xmlns:a16="http://schemas.microsoft.com/office/drawing/2014/main" id="{45E94146-F915-8F87-F953-85D98FF38A80}"/>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2150665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E76C1-513C-8D70-846A-06A15927B1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4E0639-FBAF-0FDD-7C05-2FDC5F9DA3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69BF19-D405-A97F-9EF1-3D6B4C7AF6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2C8AEC-2B42-9508-15C1-E15A276734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EF0E63-64F7-9C7C-EEDF-6EDEC8ED4A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63DC56-3008-2726-DAA7-18FFA5E0A14E}"/>
              </a:ext>
            </a:extLst>
          </p:cNvPr>
          <p:cNvSpPr>
            <a:spLocks noGrp="1"/>
          </p:cNvSpPr>
          <p:nvPr>
            <p:ph type="dt" sz="half" idx="10"/>
          </p:nvPr>
        </p:nvSpPr>
        <p:spPr/>
        <p:txBody>
          <a:bodyPr/>
          <a:lstStyle/>
          <a:p>
            <a:r>
              <a:rPr lang="en-US"/>
              <a:t>xxx 2023</a:t>
            </a:r>
          </a:p>
        </p:txBody>
      </p:sp>
      <p:sp>
        <p:nvSpPr>
          <p:cNvPr id="8" name="Footer Placeholder 7">
            <a:extLst>
              <a:ext uri="{FF2B5EF4-FFF2-40B4-BE49-F238E27FC236}">
                <a16:creationId xmlns:a16="http://schemas.microsoft.com/office/drawing/2014/main" id="{A066E2E0-7360-C263-DD87-59830F6D6105}"/>
              </a:ext>
            </a:extLst>
          </p:cNvPr>
          <p:cNvSpPr>
            <a:spLocks noGrp="1"/>
          </p:cNvSpPr>
          <p:nvPr>
            <p:ph type="ftr" sz="quarter" idx="11"/>
          </p:nvPr>
        </p:nvSpPr>
        <p:spPr/>
        <p:txBody>
          <a:bodyPr/>
          <a:lstStyle/>
          <a:p>
            <a:r>
              <a:rPr lang="en-US"/>
              <a:t>Juan Fang, Intel</a:t>
            </a:r>
          </a:p>
        </p:txBody>
      </p:sp>
      <p:sp>
        <p:nvSpPr>
          <p:cNvPr id="9" name="Slide Number Placeholder 8">
            <a:extLst>
              <a:ext uri="{FF2B5EF4-FFF2-40B4-BE49-F238E27FC236}">
                <a16:creationId xmlns:a16="http://schemas.microsoft.com/office/drawing/2014/main" id="{3C2E239F-8F6F-F191-81E6-0F27D7485559}"/>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313420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01B69-6597-B76D-D7B9-83FF0F5A7F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7504E3-2863-900E-6C5E-B3D4E600DC94}"/>
              </a:ext>
            </a:extLst>
          </p:cNvPr>
          <p:cNvSpPr>
            <a:spLocks noGrp="1"/>
          </p:cNvSpPr>
          <p:nvPr>
            <p:ph type="dt" sz="half" idx="10"/>
          </p:nvPr>
        </p:nvSpPr>
        <p:spPr/>
        <p:txBody>
          <a:bodyPr/>
          <a:lstStyle/>
          <a:p>
            <a:r>
              <a:rPr lang="en-US"/>
              <a:t>xxx 2023</a:t>
            </a:r>
          </a:p>
        </p:txBody>
      </p:sp>
      <p:sp>
        <p:nvSpPr>
          <p:cNvPr id="4" name="Footer Placeholder 3">
            <a:extLst>
              <a:ext uri="{FF2B5EF4-FFF2-40B4-BE49-F238E27FC236}">
                <a16:creationId xmlns:a16="http://schemas.microsoft.com/office/drawing/2014/main" id="{47C8906E-DCFB-CF84-DCC7-CE38A23CD312}"/>
              </a:ext>
            </a:extLst>
          </p:cNvPr>
          <p:cNvSpPr>
            <a:spLocks noGrp="1"/>
          </p:cNvSpPr>
          <p:nvPr>
            <p:ph type="ftr" sz="quarter" idx="11"/>
          </p:nvPr>
        </p:nvSpPr>
        <p:spPr/>
        <p:txBody>
          <a:bodyPr/>
          <a:lstStyle/>
          <a:p>
            <a:r>
              <a:rPr lang="en-US"/>
              <a:t>Juan Fang, Intel</a:t>
            </a:r>
          </a:p>
        </p:txBody>
      </p:sp>
      <p:sp>
        <p:nvSpPr>
          <p:cNvPr id="5" name="Slide Number Placeholder 4">
            <a:extLst>
              <a:ext uri="{FF2B5EF4-FFF2-40B4-BE49-F238E27FC236}">
                <a16:creationId xmlns:a16="http://schemas.microsoft.com/office/drawing/2014/main" id="{F01F1E28-8170-BFEA-9F10-34B109CC2CE2}"/>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934104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697461-3BB6-A890-D0C1-03BA52429996}"/>
              </a:ext>
            </a:extLst>
          </p:cNvPr>
          <p:cNvSpPr>
            <a:spLocks noGrp="1"/>
          </p:cNvSpPr>
          <p:nvPr>
            <p:ph type="dt" sz="half" idx="10"/>
          </p:nvPr>
        </p:nvSpPr>
        <p:spPr/>
        <p:txBody>
          <a:bodyPr/>
          <a:lstStyle/>
          <a:p>
            <a:r>
              <a:rPr lang="en-US"/>
              <a:t>xxx 2023</a:t>
            </a:r>
          </a:p>
        </p:txBody>
      </p:sp>
      <p:sp>
        <p:nvSpPr>
          <p:cNvPr id="3" name="Footer Placeholder 2">
            <a:extLst>
              <a:ext uri="{FF2B5EF4-FFF2-40B4-BE49-F238E27FC236}">
                <a16:creationId xmlns:a16="http://schemas.microsoft.com/office/drawing/2014/main" id="{F189120C-6297-E830-2E2D-644602AB04E1}"/>
              </a:ext>
            </a:extLst>
          </p:cNvPr>
          <p:cNvSpPr>
            <a:spLocks noGrp="1"/>
          </p:cNvSpPr>
          <p:nvPr>
            <p:ph type="ftr" sz="quarter" idx="11"/>
          </p:nvPr>
        </p:nvSpPr>
        <p:spPr/>
        <p:txBody>
          <a:bodyPr/>
          <a:lstStyle/>
          <a:p>
            <a:r>
              <a:rPr lang="en-US"/>
              <a:t>Juan Fang, Intel</a:t>
            </a:r>
          </a:p>
        </p:txBody>
      </p:sp>
      <p:sp>
        <p:nvSpPr>
          <p:cNvPr id="4" name="Slide Number Placeholder 3">
            <a:extLst>
              <a:ext uri="{FF2B5EF4-FFF2-40B4-BE49-F238E27FC236}">
                <a16:creationId xmlns:a16="http://schemas.microsoft.com/office/drawing/2014/main" id="{D1683CFE-3096-BD35-D16C-ABFF893BD095}"/>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27965222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020E5-D78E-2A10-E504-FBBB9BEB3E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6088F1-B7CE-779B-7B47-04BC81509E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041BF8-12AB-68DC-BDF6-1DE5239CE9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6EA358-47C0-822A-E272-58A7E7CCB4E2}"/>
              </a:ext>
            </a:extLst>
          </p:cNvPr>
          <p:cNvSpPr>
            <a:spLocks noGrp="1"/>
          </p:cNvSpPr>
          <p:nvPr>
            <p:ph type="dt" sz="half" idx="10"/>
          </p:nvPr>
        </p:nvSpPr>
        <p:spPr/>
        <p:txBody>
          <a:bodyPr/>
          <a:lstStyle/>
          <a:p>
            <a:r>
              <a:rPr lang="en-US"/>
              <a:t>xxx 2023</a:t>
            </a:r>
          </a:p>
        </p:txBody>
      </p:sp>
      <p:sp>
        <p:nvSpPr>
          <p:cNvPr id="6" name="Footer Placeholder 5">
            <a:extLst>
              <a:ext uri="{FF2B5EF4-FFF2-40B4-BE49-F238E27FC236}">
                <a16:creationId xmlns:a16="http://schemas.microsoft.com/office/drawing/2014/main" id="{3238A010-5336-267F-870C-67C952CFC397}"/>
              </a:ext>
            </a:extLst>
          </p:cNvPr>
          <p:cNvSpPr>
            <a:spLocks noGrp="1"/>
          </p:cNvSpPr>
          <p:nvPr>
            <p:ph type="ftr" sz="quarter" idx="11"/>
          </p:nvPr>
        </p:nvSpPr>
        <p:spPr/>
        <p:txBody>
          <a:bodyPr/>
          <a:lstStyle/>
          <a:p>
            <a:r>
              <a:rPr lang="en-US"/>
              <a:t>Juan Fang, Intel</a:t>
            </a:r>
          </a:p>
        </p:txBody>
      </p:sp>
      <p:sp>
        <p:nvSpPr>
          <p:cNvPr id="7" name="Slide Number Placeholder 6">
            <a:extLst>
              <a:ext uri="{FF2B5EF4-FFF2-40B4-BE49-F238E27FC236}">
                <a16:creationId xmlns:a16="http://schemas.microsoft.com/office/drawing/2014/main" id="{CA0B2F00-3B2C-9B1B-45BF-3152667077DE}"/>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303581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64FDD-807C-6D9A-3916-592B338494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E14ADA-971D-58EA-7E2B-D0D8ED2300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B432B5-FF06-4D21-53FC-7B8826355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934C8F-1554-9BD3-6874-EEFC282013AC}"/>
              </a:ext>
            </a:extLst>
          </p:cNvPr>
          <p:cNvSpPr>
            <a:spLocks noGrp="1"/>
          </p:cNvSpPr>
          <p:nvPr>
            <p:ph type="dt" sz="half" idx="10"/>
          </p:nvPr>
        </p:nvSpPr>
        <p:spPr/>
        <p:txBody>
          <a:bodyPr/>
          <a:lstStyle/>
          <a:p>
            <a:r>
              <a:rPr lang="en-US"/>
              <a:t>xxx 2023</a:t>
            </a:r>
          </a:p>
        </p:txBody>
      </p:sp>
      <p:sp>
        <p:nvSpPr>
          <p:cNvPr id="6" name="Footer Placeholder 5">
            <a:extLst>
              <a:ext uri="{FF2B5EF4-FFF2-40B4-BE49-F238E27FC236}">
                <a16:creationId xmlns:a16="http://schemas.microsoft.com/office/drawing/2014/main" id="{5EAD86CC-1DB1-F128-E86A-DB3E74E4B41F}"/>
              </a:ext>
            </a:extLst>
          </p:cNvPr>
          <p:cNvSpPr>
            <a:spLocks noGrp="1"/>
          </p:cNvSpPr>
          <p:nvPr>
            <p:ph type="ftr" sz="quarter" idx="11"/>
          </p:nvPr>
        </p:nvSpPr>
        <p:spPr/>
        <p:txBody>
          <a:bodyPr/>
          <a:lstStyle/>
          <a:p>
            <a:r>
              <a:rPr lang="en-US"/>
              <a:t>Juan Fang, Intel</a:t>
            </a:r>
          </a:p>
        </p:txBody>
      </p:sp>
      <p:sp>
        <p:nvSpPr>
          <p:cNvPr id="7" name="Slide Number Placeholder 6">
            <a:extLst>
              <a:ext uri="{FF2B5EF4-FFF2-40B4-BE49-F238E27FC236}">
                <a16:creationId xmlns:a16="http://schemas.microsoft.com/office/drawing/2014/main" id="{6515493E-4635-011C-AB08-EE3ED5B08995}"/>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1793415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Juan Fang, Intel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xxx 2023</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7896C-71CB-B8F0-C977-9F565601B9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85101D-9DBF-4717-8441-8F04703805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45B1E-DB75-C73D-0D0C-10B9D5AB7977}"/>
              </a:ext>
            </a:extLst>
          </p:cNvPr>
          <p:cNvSpPr>
            <a:spLocks noGrp="1"/>
          </p:cNvSpPr>
          <p:nvPr>
            <p:ph type="dt" sz="half" idx="10"/>
          </p:nvPr>
        </p:nvSpPr>
        <p:spPr/>
        <p:txBody>
          <a:bodyPr/>
          <a:lstStyle/>
          <a:p>
            <a:r>
              <a:rPr lang="en-US"/>
              <a:t>xxx 2023</a:t>
            </a:r>
          </a:p>
        </p:txBody>
      </p:sp>
      <p:sp>
        <p:nvSpPr>
          <p:cNvPr id="5" name="Footer Placeholder 4">
            <a:extLst>
              <a:ext uri="{FF2B5EF4-FFF2-40B4-BE49-F238E27FC236}">
                <a16:creationId xmlns:a16="http://schemas.microsoft.com/office/drawing/2014/main" id="{206D0D26-DA89-1E63-1EE4-5348CFC4E370}"/>
              </a:ext>
            </a:extLst>
          </p:cNvPr>
          <p:cNvSpPr>
            <a:spLocks noGrp="1"/>
          </p:cNvSpPr>
          <p:nvPr>
            <p:ph type="ftr" sz="quarter" idx="11"/>
          </p:nvPr>
        </p:nvSpPr>
        <p:spPr/>
        <p:txBody>
          <a:bodyPr/>
          <a:lstStyle/>
          <a:p>
            <a:r>
              <a:rPr lang="en-US"/>
              <a:t>Juan Fang, Intel</a:t>
            </a:r>
          </a:p>
        </p:txBody>
      </p:sp>
      <p:sp>
        <p:nvSpPr>
          <p:cNvPr id="6" name="Slide Number Placeholder 5">
            <a:extLst>
              <a:ext uri="{FF2B5EF4-FFF2-40B4-BE49-F238E27FC236}">
                <a16:creationId xmlns:a16="http://schemas.microsoft.com/office/drawing/2014/main" id="{01ACAC97-BAED-9CEF-731C-6F49CBA5A440}"/>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181739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89624E-C744-580D-FC78-2CA89E77BE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FFDD9F-0542-F6FF-899C-A20DFF052A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CBD640-E8D9-C61C-EA15-A6BD1BBB819C}"/>
              </a:ext>
            </a:extLst>
          </p:cNvPr>
          <p:cNvSpPr>
            <a:spLocks noGrp="1"/>
          </p:cNvSpPr>
          <p:nvPr>
            <p:ph type="dt" sz="half" idx="10"/>
          </p:nvPr>
        </p:nvSpPr>
        <p:spPr/>
        <p:txBody>
          <a:bodyPr/>
          <a:lstStyle/>
          <a:p>
            <a:r>
              <a:rPr lang="en-US"/>
              <a:t>xxx 2023</a:t>
            </a:r>
          </a:p>
        </p:txBody>
      </p:sp>
      <p:sp>
        <p:nvSpPr>
          <p:cNvPr id="5" name="Footer Placeholder 4">
            <a:extLst>
              <a:ext uri="{FF2B5EF4-FFF2-40B4-BE49-F238E27FC236}">
                <a16:creationId xmlns:a16="http://schemas.microsoft.com/office/drawing/2014/main" id="{03911595-073B-CBD8-602A-CBDFCC0BBCB1}"/>
              </a:ext>
            </a:extLst>
          </p:cNvPr>
          <p:cNvSpPr>
            <a:spLocks noGrp="1"/>
          </p:cNvSpPr>
          <p:nvPr>
            <p:ph type="ftr" sz="quarter" idx="11"/>
          </p:nvPr>
        </p:nvSpPr>
        <p:spPr/>
        <p:txBody>
          <a:bodyPr/>
          <a:lstStyle/>
          <a:p>
            <a:r>
              <a:rPr lang="en-US"/>
              <a:t>Juan Fang, Intel</a:t>
            </a:r>
          </a:p>
        </p:txBody>
      </p:sp>
      <p:sp>
        <p:nvSpPr>
          <p:cNvPr id="6" name="Slide Number Placeholder 5">
            <a:extLst>
              <a:ext uri="{FF2B5EF4-FFF2-40B4-BE49-F238E27FC236}">
                <a16:creationId xmlns:a16="http://schemas.microsoft.com/office/drawing/2014/main" id="{08AEF3BD-855D-FFB3-4590-6FA3C40A091A}"/>
              </a:ext>
            </a:extLst>
          </p:cNvPr>
          <p:cNvSpPr>
            <a:spLocks noGrp="1"/>
          </p:cNvSpPr>
          <p:nvPr>
            <p:ph type="sldNum" sz="quarter" idx="12"/>
          </p:nvPr>
        </p:nvSpPr>
        <p:spPr/>
        <p:txBody>
          <a:bodyPr/>
          <a:lstStyle/>
          <a:p>
            <a:fld id="{76E9293D-888A-4804-BE08-51E1427346E7}" type="slidenum">
              <a:rPr lang="en-US" smtClean="0"/>
              <a:t>‹#›</a:t>
            </a:fld>
            <a:endParaRPr lang="en-US"/>
          </a:p>
        </p:txBody>
      </p:sp>
    </p:spTree>
    <p:extLst>
      <p:ext uri="{BB962C8B-B14F-4D97-AF65-F5344CB8AC3E}">
        <p14:creationId xmlns:p14="http://schemas.microsoft.com/office/powerpoint/2010/main" val="420581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xxx 2023</a:t>
            </a:r>
            <a:endParaRPr lang="en-GB" dirty="0"/>
          </a:p>
        </p:txBody>
      </p:sp>
      <p:sp>
        <p:nvSpPr>
          <p:cNvPr id="5" name="Footer Placeholder 4"/>
          <p:cNvSpPr>
            <a:spLocks noGrp="1"/>
          </p:cNvSpPr>
          <p:nvPr>
            <p:ph type="ftr" idx="11"/>
          </p:nvPr>
        </p:nvSpPr>
        <p:spPr/>
        <p:txBody>
          <a:bodyPr/>
          <a:lstStyle>
            <a:lvl1pPr>
              <a:defRPr/>
            </a:lvl1pPr>
          </a:lstStyle>
          <a:p>
            <a:r>
              <a:rPr lang="en-GB"/>
              <a:t>Juan Fang,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xxx 2023</a:t>
            </a:r>
            <a:endParaRPr lang="en-GB" dirty="0"/>
          </a:p>
        </p:txBody>
      </p:sp>
      <p:sp>
        <p:nvSpPr>
          <p:cNvPr id="6" name="Footer Placeholder 5"/>
          <p:cNvSpPr>
            <a:spLocks noGrp="1"/>
          </p:cNvSpPr>
          <p:nvPr>
            <p:ph type="ftr" idx="11"/>
          </p:nvPr>
        </p:nvSpPr>
        <p:spPr/>
        <p:txBody>
          <a:bodyPr/>
          <a:lstStyle>
            <a:lvl1pPr>
              <a:defRPr/>
            </a:lvl1pPr>
          </a:lstStyle>
          <a:p>
            <a:r>
              <a:rPr lang="en-GB"/>
              <a:t>Juan Fang,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xxx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Juan Fang,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xxx 2023</a:t>
            </a:r>
            <a:endParaRPr lang="en-GB" dirty="0"/>
          </a:p>
        </p:txBody>
      </p:sp>
      <p:sp>
        <p:nvSpPr>
          <p:cNvPr id="4" name="Footer Placeholder 3"/>
          <p:cNvSpPr>
            <a:spLocks noGrp="1"/>
          </p:cNvSpPr>
          <p:nvPr>
            <p:ph type="ftr" idx="11"/>
          </p:nvPr>
        </p:nvSpPr>
        <p:spPr/>
        <p:txBody>
          <a:bodyPr/>
          <a:lstStyle>
            <a:lvl1pPr>
              <a:defRPr/>
            </a:lvl1pPr>
          </a:lstStyle>
          <a:p>
            <a:r>
              <a:rPr lang="en-GB"/>
              <a:t>Juan Fang,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xxx 2023</a:t>
            </a:r>
            <a:endParaRPr lang="en-GB" dirty="0"/>
          </a:p>
        </p:txBody>
      </p:sp>
      <p:sp>
        <p:nvSpPr>
          <p:cNvPr id="3" name="Footer Placeholder 2"/>
          <p:cNvSpPr>
            <a:spLocks noGrp="1"/>
          </p:cNvSpPr>
          <p:nvPr>
            <p:ph type="ftr" idx="11"/>
          </p:nvPr>
        </p:nvSpPr>
        <p:spPr/>
        <p:txBody>
          <a:bodyPr/>
          <a:lstStyle>
            <a:lvl1pPr>
              <a:defRPr/>
            </a:lvl1pPr>
          </a:lstStyle>
          <a:p>
            <a:r>
              <a:rPr lang="en-GB"/>
              <a:t>Juan Fang,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xxx 2023</a:t>
            </a:r>
            <a:endParaRPr lang="en-GB" dirty="0"/>
          </a:p>
        </p:txBody>
      </p:sp>
      <p:sp>
        <p:nvSpPr>
          <p:cNvPr id="5" name="Footer Placeholder 4"/>
          <p:cNvSpPr>
            <a:spLocks noGrp="1"/>
          </p:cNvSpPr>
          <p:nvPr>
            <p:ph type="ftr" idx="11"/>
          </p:nvPr>
        </p:nvSpPr>
        <p:spPr/>
        <p:txBody>
          <a:bodyPr/>
          <a:lstStyle>
            <a:lvl1pPr>
              <a:defRPr/>
            </a:lvl1pPr>
          </a:lstStyle>
          <a:p>
            <a:r>
              <a:rPr lang="en-GB"/>
              <a:t>Juan Fang,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xxx 2023</a:t>
            </a:r>
            <a:endParaRPr lang="en-GB" dirty="0"/>
          </a:p>
        </p:txBody>
      </p:sp>
      <p:sp>
        <p:nvSpPr>
          <p:cNvPr id="5" name="Footer Placeholder 4"/>
          <p:cNvSpPr>
            <a:spLocks noGrp="1"/>
          </p:cNvSpPr>
          <p:nvPr>
            <p:ph type="ftr" idx="11"/>
          </p:nvPr>
        </p:nvSpPr>
        <p:spPr/>
        <p:txBody>
          <a:bodyPr/>
          <a:lstStyle>
            <a:lvl1pPr>
              <a:defRPr/>
            </a:lvl1pPr>
          </a:lstStyle>
          <a:p>
            <a:r>
              <a:rPr lang="en-GB"/>
              <a:t>Juan Fang,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xxx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Juan Fang, Intel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802.11-23/xxxxr0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72"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C3B927-84F3-F0EA-4CA9-2AB1D33EEC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11F2CC-602D-AE9E-E345-00E33CCADE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A630BA-D7D7-C769-C583-5ECBFE119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xxx 2023</a:t>
            </a:r>
          </a:p>
        </p:txBody>
      </p:sp>
      <p:sp>
        <p:nvSpPr>
          <p:cNvPr id="5" name="Footer Placeholder 4">
            <a:extLst>
              <a:ext uri="{FF2B5EF4-FFF2-40B4-BE49-F238E27FC236}">
                <a16:creationId xmlns:a16="http://schemas.microsoft.com/office/drawing/2014/main" id="{A8D340D0-0073-82FE-8D01-102C2D82E3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Juan Fang, Intel</a:t>
            </a:r>
          </a:p>
        </p:txBody>
      </p:sp>
      <p:sp>
        <p:nvSpPr>
          <p:cNvPr id="6" name="Slide Number Placeholder 5">
            <a:extLst>
              <a:ext uri="{FF2B5EF4-FFF2-40B4-BE49-F238E27FC236}">
                <a16:creationId xmlns:a16="http://schemas.microsoft.com/office/drawing/2014/main" id="{FB477B54-23C5-B84D-DFAB-03B9DCA9C3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293D-888A-4804-BE08-51E1427346E7}" type="slidenum">
              <a:rPr lang="en-US" smtClean="0"/>
              <a:t>‹#›</a:t>
            </a:fld>
            <a:endParaRPr lang="en-US"/>
          </a:p>
        </p:txBody>
      </p:sp>
    </p:spTree>
    <p:extLst>
      <p:ext uri="{BB962C8B-B14F-4D97-AF65-F5344CB8AC3E}">
        <p14:creationId xmlns:p14="http://schemas.microsoft.com/office/powerpoint/2010/main" val="3175204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553498" y="639491"/>
            <a:ext cx="9202994" cy="130043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panose="02020603050405020304" pitchFamily="18" charset="0"/>
                <a:cs typeface="Times New Roman" panose="02020603050405020304" pitchFamily="18" charset="0"/>
              </a:rPr>
              <a:t>Unequal Modulation over Spatial Streams</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type="subTitle" idx="1"/>
          </p:nvPr>
        </p:nvSpPr>
        <p:spPr>
          <a:xfrm>
            <a:off x="1828800" y="22606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2024-xx-xx</a:t>
            </a:r>
          </a:p>
        </p:txBody>
      </p:sp>
      <p:sp>
        <p:nvSpPr>
          <p:cNvPr id="6" name="Date Placeholder 3"/>
          <p:cNvSpPr>
            <a:spLocks noGrp="1"/>
          </p:cNvSpPr>
          <p:nvPr>
            <p:ph type="dt" idx="10"/>
          </p:nvPr>
        </p:nvSpPr>
        <p:spPr/>
        <p:txBody>
          <a:bodyPr/>
          <a:lstStyle/>
          <a:p>
            <a:r>
              <a:rPr lang="en-US" dirty="0"/>
              <a:t>January 2024</a:t>
            </a:r>
            <a:endParaRPr lang="en-GB" dirty="0"/>
          </a:p>
        </p:txBody>
      </p:sp>
      <p:sp>
        <p:nvSpPr>
          <p:cNvPr id="3076" name="Rectangle 4"/>
          <p:cNvSpPr>
            <a:spLocks noChangeArrowheads="1"/>
          </p:cNvSpPr>
          <p:nvPr/>
        </p:nvSpPr>
        <p:spPr bwMode="auto">
          <a:xfrm>
            <a:off x="993775" y="27699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9" name="Picture 8">
            <a:extLst>
              <a:ext uri="{FF2B5EF4-FFF2-40B4-BE49-F238E27FC236}">
                <a16:creationId xmlns:a16="http://schemas.microsoft.com/office/drawing/2014/main" id="{29EBFCD9-A5EF-4B8C-F453-3402BD0F4853}"/>
              </a:ext>
            </a:extLst>
          </p:cNvPr>
          <p:cNvPicPr>
            <a:picLocks noChangeAspect="1"/>
          </p:cNvPicPr>
          <p:nvPr/>
        </p:nvPicPr>
        <p:blipFill>
          <a:blip r:embed="rId3"/>
          <a:stretch>
            <a:fillRect/>
          </a:stretch>
        </p:blipFill>
        <p:spPr>
          <a:xfrm>
            <a:off x="1009125" y="3057525"/>
            <a:ext cx="9747367" cy="2118993"/>
          </a:xfrm>
          <a:prstGeom prst="rect">
            <a:avLst/>
          </a:prstGeom>
        </p:spPr>
      </p:pic>
      <p:sp>
        <p:nvSpPr>
          <p:cNvPr id="3" name="Footer Placeholder 4">
            <a:extLst>
              <a:ext uri="{FF2B5EF4-FFF2-40B4-BE49-F238E27FC236}">
                <a16:creationId xmlns:a16="http://schemas.microsoft.com/office/drawing/2014/main" id="{2C686968-6D4D-1994-52E9-F75A1A6DF16B}"/>
              </a:ext>
            </a:extLst>
          </p:cNvPr>
          <p:cNvSpPr>
            <a:spLocks noGrp="1"/>
          </p:cNvSpPr>
          <p:nvPr>
            <p:ph type="ftr" idx="11"/>
          </p:nvPr>
        </p:nvSpPr>
        <p:spPr>
          <a:xfrm>
            <a:off x="7143757" y="6475414"/>
            <a:ext cx="4246027" cy="180975"/>
          </a:xfrm>
        </p:spPr>
        <p:txBody>
          <a:bodyPr/>
          <a:lstStyle/>
          <a:p>
            <a:r>
              <a:rPr lang="en-GB" dirty="0"/>
              <a:t>Hao Song, Intel Corporation</a:t>
            </a:r>
          </a:p>
        </p:txBody>
      </p:sp>
      <p:sp>
        <p:nvSpPr>
          <p:cNvPr id="4" name="Slide Number Placeholder 1">
            <a:extLst>
              <a:ext uri="{FF2B5EF4-FFF2-40B4-BE49-F238E27FC236}">
                <a16:creationId xmlns:a16="http://schemas.microsoft.com/office/drawing/2014/main" id="{D44B820C-E67F-9B5C-4FC8-54B74277D9A9}"/>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976214" y="2637187"/>
            <a:ext cx="3017858" cy="611703"/>
          </a:xfrm>
          <a:prstGeom prst="rect">
            <a:avLst/>
          </a:prstGeom>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pPr algn="ctr"/>
            <a:r>
              <a:rPr lang="en-US" sz="4000" dirty="0">
                <a:latin typeface="Times New Roman" panose="02020603050405020304" pitchFamily="18" charset="0"/>
                <a:cs typeface="Times New Roman" panose="02020603050405020304" pitchFamily="18" charset="0"/>
              </a:rPr>
              <a:t>Thank you !</a:t>
            </a:r>
          </a:p>
        </p:txBody>
      </p:sp>
      <p:sp>
        <p:nvSpPr>
          <p:cNvPr id="2" name="Slide Number Placeholder 1">
            <a:extLst>
              <a:ext uri="{FF2B5EF4-FFF2-40B4-BE49-F238E27FC236}">
                <a16:creationId xmlns:a16="http://schemas.microsoft.com/office/drawing/2014/main" id="{DA128A4A-47C6-CEDF-7E84-6168CA24C8AE}"/>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10</a:t>
            </a:fld>
            <a:endParaRPr lang="en-GB" dirty="0"/>
          </a:p>
        </p:txBody>
      </p:sp>
      <p:sp>
        <p:nvSpPr>
          <p:cNvPr id="3" name="Footer Placeholder 4">
            <a:extLst>
              <a:ext uri="{FF2B5EF4-FFF2-40B4-BE49-F238E27FC236}">
                <a16:creationId xmlns:a16="http://schemas.microsoft.com/office/drawing/2014/main" id="{BB7C8913-B228-3302-E0A3-9C1D7A9E77E7}"/>
              </a:ext>
            </a:extLst>
          </p:cNvPr>
          <p:cNvSpPr txBox="1">
            <a:spLocks/>
          </p:cNvSpPr>
          <p:nvPr/>
        </p:nvSpPr>
        <p:spPr>
          <a:xfrm>
            <a:off x="8367254" y="6465583"/>
            <a:ext cx="3022530" cy="230186"/>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Hao Song, Intel Corporation</a:t>
            </a:r>
          </a:p>
        </p:txBody>
      </p:sp>
    </p:spTree>
    <p:extLst>
      <p:ext uri="{BB962C8B-B14F-4D97-AF65-F5344CB8AC3E}">
        <p14:creationId xmlns:p14="http://schemas.microsoft.com/office/powerpoint/2010/main" val="3263295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917652" y="112611"/>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latin typeface="+mn-lt"/>
                <a:cs typeface="Times New Roman" panose="02020603050405020304" pitchFamily="18" charset="0"/>
              </a:rPr>
              <a:t>SNR Imbalance over Spatial Streams</a:t>
            </a:r>
          </a:p>
        </p:txBody>
      </p:sp>
      <mc:AlternateContent xmlns:mc="http://schemas.openxmlformats.org/markup-compatibility/2006" xmlns:a14="http://schemas.microsoft.com/office/drawing/2010/main">
        <mc:Choice Requires="a14">
          <p:sp>
            <p:nvSpPr>
              <p:cNvPr id="4" name="Rectangle 24">
                <a:extLst>
                  <a:ext uri="{FF2B5EF4-FFF2-40B4-BE49-F238E27FC236}">
                    <a16:creationId xmlns:a16="http://schemas.microsoft.com/office/drawing/2014/main" id="{637D311F-155E-497C-A729-68C800A4777D}"/>
                  </a:ext>
                </a:extLst>
              </p:cNvPr>
              <p:cNvSpPr/>
              <p:nvPr/>
            </p:nvSpPr>
            <p:spPr>
              <a:xfrm>
                <a:off x="838140" y="1681316"/>
                <a:ext cx="10373180" cy="387275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cs typeface="Times New Roman" panose="02020603050405020304" pitchFamily="18" charset="0"/>
                  </a:rPr>
                  <a:t>SNR imbalance may occur over spatial streams.</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In singular value decomposition (SVD)-based beamforming, the MIMO gain concentrates on the first few spatial streams with a larger singular value.</a:t>
                </a: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DengXian" panose="02010600030101010101" pitchFamily="2" charset="-122"/>
                          <a:cs typeface="Times New Roman" panose="02020603050405020304" pitchFamily="18" charset="0"/>
                        </a:rPr>
                        <m:t>&gt;······</m:t>
                      </m:r>
                      <m:sSub>
                        <m:sSubPr>
                          <m:ctrlPr>
                            <a:rPr lang="en-US" sz="1800" i="1">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1800" i="1">
                              <a:effectLst/>
                              <a:latin typeface="Cambria Math" panose="02040503050406030204" pitchFamily="18" charset="0"/>
                              <a:ea typeface="DengXian" panose="02010600030101010101" pitchFamily="2" charset="-122"/>
                              <a:cs typeface="Times New Roman" panose="02020603050405020304" pitchFamily="18" charset="0"/>
                            </a:rPr>
                            <m:t>&gt;</m:t>
                          </m:r>
                          <m:r>
                            <a:rPr lang="en-US" sz="1800" i="1">
                              <a:effectLst/>
                              <a:latin typeface="Cambria Math" panose="02040503050406030204" pitchFamily="18" charset="0"/>
                              <a:ea typeface="DengXian" panose="02010600030101010101" pitchFamily="2" charset="-122"/>
                              <a:cs typeface="Times New Roman" panose="02020603050405020304" pitchFamily="18" charset="0"/>
                            </a:rPr>
                            <m:t>𝜆</m:t>
                          </m:r>
                        </m:e>
                        <m:sub>
                          <m:r>
                            <a:rPr lang="en-US" sz="1800" i="1">
                              <a:effectLst/>
                              <a:latin typeface="Cambria Math" panose="02040503050406030204" pitchFamily="18" charset="0"/>
                              <a:ea typeface="DengXian" panose="02010600030101010101" pitchFamily="2" charset="-122"/>
                              <a:cs typeface="Times New Roman" panose="02020603050405020304" pitchFamily="18" charset="0"/>
                            </a:rPr>
                            <m:t>𝑛</m:t>
                          </m:r>
                        </m:sub>
                      </m:sSub>
                    </m:oMath>
                  </m:oMathPara>
                </a14:m>
                <a:endParaRPr lang="en-US"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Assign </a:t>
                </a:r>
                <a:r>
                  <a:rPr lang="en-US" sz="2400">
                    <a:solidFill>
                      <a:schemeClr val="tx1"/>
                    </a:solidFill>
                    <a:cs typeface="Times New Roman" panose="02020603050405020304" pitchFamily="18" charset="0"/>
                  </a:rPr>
                  <a:t>varying </a:t>
                </a:r>
                <a:r>
                  <a:rPr lang="en-US">
                    <a:solidFill>
                      <a:schemeClr val="tx1"/>
                    </a:solidFill>
                    <a:cs typeface="Times New Roman" panose="02020603050405020304" pitchFamily="18" charset="0"/>
                  </a:rPr>
                  <a:t>modulations/</a:t>
                </a:r>
                <a:r>
                  <a:rPr lang="en-US" sz="2400">
                    <a:solidFill>
                      <a:schemeClr val="tx1"/>
                    </a:solidFill>
                    <a:cs typeface="Times New Roman" panose="02020603050405020304" pitchFamily="18" charset="0"/>
                  </a:rPr>
                  <a:t>MCSs </a:t>
                </a:r>
                <a:r>
                  <a:rPr lang="en-US" sz="2400" dirty="0">
                    <a:solidFill>
                      <a:schemeClr val="tx1"/>
                    </a:solidFill>
                    <a:cs typeface="Times New Roman" panose="02020603050405020304" pitchFamily="18" charset="0"/>
                  </a:rPr>
                  <a:t>to different spatial streams </a:t>
                </a:r>
                <a:r>
                  <a:rPr lang="en-US" dirty="0">
                    <a:solidFill>
                      <a:schemeClr val="tx1"/>
                    </a:solidFill>
                    <a:cs typeface="Times New Roman" panose="02020603050405020304" pitchFamily="18" charset="0"/>
                  </a:rPr>
                  <a:t>to adapt to their SNR conditions</a:t>
                </a:r>
                <a:r>
                  <a:rPr lang="en-US" sz="2400" dirty="0">
                    <a:solidFill>
                      <a:schemeClr val="tx1"/>
                    </a:solidFill>
                    <a:cs typeface="Times New Roman" panose="02020603050405020304" pitchFamily="18" charset="0"/>
                  </a:rPr>
                  <a:t> for higher throughput.</a:t>
                </a: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a:p>
                <a:pPr marL="342900" indent="-342900">
                  <a:buFont typeface="Arial" panose="020B0604020202020204" pitchFamily="34" charset="0"/>
                  <a:buChar char="•"/>
                </a:pPr>
                <a:endParaRPr lang="en-US" sz="2400" dirty="0">
                  <a:solidFill>
                    <a:schemeClr val="tx1"/>
                  </a:solidFill>
                  <a:cs typeface="Times New Roman" panose="02020603050405020304" pitchFamily="18" charset="0"/>
                </a:endParaRPr>
              </a:p>
            </p:txBody>
          </p:sp>
        </mc:Choice>
        <mc:Fallback xmlns="">
          <p:sp>
            <p:nvSpPr>
              <p:cNvPr id="4" name="Rectangle 24">
                <a:extLst>
                  <a:ext uri="{FF2B5EF4-FFF2-40B4-BE49-F238E27FC236}">
                    <a16:creationId xmlns:a16="http://schemas.microsoft.com/office/drawing/2014/main" id="{637D311F-155E-497C-A729-68C800A4777D}"/>
                  </a:ext>
                </a:extLst>
              </p:cNvPr>
              <p:cNvSpPr>
                <a:spLocks noRot="1" noChangeAspect="1" noMove="1" noResize="1" noEditPoints="1" noAdjustHandles="1" noChangeArrowheads="1" noChangeShapeType="1" noTextEdit="1"/>
              </p:cNvSpPr>
              <p:nvPr/>
            </p:nvSpPr>
            <p:spPr>
              <a:xfrm>
                <a:off x="838140" y="1681316"/>
                <a:ext cx="10373180" cy="3872753"/>
              </a:xfrm>
              <a:prstGeom prst="rect">
                <a:avLst/>
              </a:prstGeom>
              <a:blipFill>
                <a:blip r:embed="rId3"/>
                <a:stretch>
                  <a:fillRect l="-764" t="-17480" b="-787"/>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540CC65B-6625-39BE-1A4E-D1075976AE25}"/>
                  </a:ext>
                </a:extLst>
              </p:cNvPr>
              <p:cNvSpPr txBox="1"/>
              <p:nvPr/>
            </p:nvSpPr>
            <p:spPr>
              <a:xfrm>
                <a:off x="3247933" y="2406486"/>
                <a:ext cx="5056210" cy="126105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800" i="1" smtClean="0">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𝐻</m:t>
                      </m:r>
                      <m:r>
                        <a:rPr lang="en-US" sz="1800" i="1" smtClean="0">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m:t>
                      </m:r>
                      <m:r>
                        <a:rPr lang="en-US" sz="1800" i="1" smtClean="0">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𝑈</m:t>
                      </m:r>
                      <m:d>
                        <m:dPr>
                          <m:ctrlP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ctrlPr>
                        </m:dPr>
                        <m:e>
                          <m:m>
                            <m:mPr>
                              <m:mcs>
                                <m:mc>
                                  <m:mcPr>
                                    <m:count m:val="3"/>
                                    <m:mcJc m:val="center"/>
                                  </m:mcPr>
                                </m:mc>
                              </m:mcs>
                              <m:ctrlP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ctrlPr>
                            </m:mPr>
                            <m:mr>
                              <m:e>
                                <m:sSub>
                                  <m:sSubPr>
                                    <m:ctrlP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𝜆</m:t>
                                    </m:r>
                                  </m:e>
                                  <m:sub>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1</m:t>
                                    </m:r>
                                  </m:sub>
                                </m:sSub>
                              </m:e>
                              <m:e/>
                              <m:e/>
                            </m:mr>
                            <m:mr>
                              <m:e/>
                              <m:e>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m:t>
                                </m:r>
                              </m:e>
                              <m:e/>
                            </m:mr>
                            <m:mr>
                              <m:e/>
                              <m:e/>
                              <m:e>
                                <m:sSub>
                                  <m:sSubPr>
                                    <m:ctrlP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ctrlPr>
                                  </m:sSubPr>
                                  <m:e>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𝜆</m:t>
                                    </m:r>
                                  </m:e>
                                  <m:sub>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𝑛</m:t>
                                    </m:r>
                                  </m:sub>
                                </m:sSub>
                              </m:e>
                            </m:mr>
                          </m:m>
                        </m:e>
                      </m:d>
                      <m:sSup>
                        <m:sSupPr>
                          <m:ctrlP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ctrlPr>
                        </m:sSupPr>
                        <m:e>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𝑉</m:t>
                          </m:r>
                        </m:e>
                        <m:sup>
                          <m:r>
                            <a:rPr lang="en-US" sz="1800" i="1">
                              <a:solidFill>
                                <a:schemeClr val="tx1"/>
                              </a:solidFill>
                              <a:effectLst/>
                              <a:latin typeface="Cambria Math" panose="02040503050406030204" pitchFamily="18" charset="0"/>
                              <a:ea typeface="DengXian" panose="02010600030101010101" pitchFamily="2" charset="-122"/>
                              <a:cs typeface="Times New Roman" panose="02020603050405020304" pitchFamily="18" charset="0"/>
                            </a:rPr>
                            <m:t>∗</m:t>
                          </m:r>
                        </m:sup>
                      </m:sSup>
                    </m:oMath>
                  </m:oMathPara>
                </a14:m>
                <a:endParaRPr lang="en-US" sz="18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endParaRPr lang="en-US" dirty="0">
                  <a:solidFill>
                    <a:schemeClr val="tx1"/>
                  </a:solidFill>
                </a:endParaRPr>
              </a:p>
            </p:txBody>
          </p:sp>
        </mc:Choice>
        <mc:Fallback xmlns="">
          <p:sp>
            <p:nvSpPr>
              <p:cNvPr id="3" name="TextBox 2">
                <a:extLst>
                  <a:ext uri="{FF2B5EF4-FFF2-40B4-BE49-F238E27FC236}">
                    <a16:creationId xmlns:a16="http://schemas.microsoft.com/office/drawing/2014/main" id="{540CC65B-6625-39BE-1A4E-D1075976AE25}"/>
                  </a:ext>
                </a:extLst>
              </p:cNvPr>
              <p:cNvSpPr txBox="1">
                <a:spLocks noRot="1" noChangeAspect="1" noMove="1" noResize="1" noEditPoints="1" noAdjustHandles="1" noChangeArrowheads="1" noChangeShapeType="1" noTextEdit="1"/>
              </p:cNvSpPr>
              <p:nvPr/>
            </p:nvSpPr>
            <p:spPr>
              <a:xfrm>
                <a:off x="3247933" y="2406486"/>
                <a:ext cx="5056210" cy="126105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6572A106-CB25-5AEB-E6F6-730002CAC5B6}"/>
                  </a:ext>
                </a:extLst>
              </p:cNvPr>
              <p:cNvSpPr txBox="1"/>
              <p:nvPr/>
            </p:nvSpPr>
            <p:spPr>
              <a:xfrm>
                <a:off x="2727210" y="3436705"/>
                <a:ext cx="6097656"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𝜆</m:t>
                          </m:r>
                        </m:e>
                        <m:sub>
                          <m:r>
                            <a:rPr lang="en-US" i="0">
                              <a:solidFill>
                                <a:schemeClr val="tx1"/>
                              </a:solidFill>
                              <a:latin typeface="Cambria Math" panose="02040503050406030204" pitchFamily="18" charset="0"/>
                            </a:rPr>
                            <m:t>1</m:t>
                          </m:r>
                        </m:sub>
                      </m:sSub>
                      <m:r>
                        <a:rPr lang="en-US" i="0">
                          <a:solidFill>
                            <a:schemeClr val="tx1"/>
                          </a:solidFill>
                          <a:latin typeface="Cambria Math" panose="02040503050406030204" pitchFamily="18" charset="0"/>
                        </a:rPr>
                        <m:t>&gt;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𝜆</m:t>
                          </m:r>
                        </m:e>
                        <m:sub>
                          <m:r>
                            <a:rPr lang="en-US" i="0">
                              <a:solidFill>
                                <a:schemeClr val="tx1"/>
                              </a:solidFill>
                              <a:latin typeface="Cambria Math" panose="02040503050406030204" pitchFamily="18" charset="0"/>
                            </a:rPr>
                            <m:t>2</m:t>
                          </m:r>
                        </m:sub>
                      </m:sSub>
                      <m:r>
                        <a:rPr lang="en-US" i="0">
                          <a:solidFill>
                            <a:schemeClr val="tx1"/>
                          </a:solidFill>
                          <a:latin typeface="Cambria Math" panose="02040503050406030204" pitchFamily="18" charset="0"/>
                        </a:rPr>
                        <m:t>&gt;······</m:t>
                      </m:r>
                      <m:sSub>
                        <m:sSubPr>
                          <m:ctrlPr>
                            <a:rPr lang="en-US" i="1">
                              <a:solidFill>
                                <a:schemeClr val="tx1"/>
                              </a:solidFill>
                              <a:latin typeface="Cambria Math" panose="02040503050406030204" pitchFamily="18" charset="0"/>
                            </a:rPr>
                          </m:ctrlPr>
                        </m:sSubPr>
                        <m:e>
                          <m:r>
                            <a:rPr lang="en-US" i="0">
                              <a:solidFill>
                                <a:schemeClr val="tx1"/>
                              </a:solidFill>
                              <a:latin typeface="Cambria Math" panose="02040503050406030204" pitchFamily="18" charset="0"/>
                            </a:rPr>
                            <m:t>&gt;</m:t>
                          </m:r>
                          <m:r>
                            <a:rPr lang="en-US" i="1">
                              <a:solidFill>
                                <a:schemeClr val="tx1"/>
                              </a:solidFill>
                              <a:latin typeface="Cambria Math" panose="02040503050406030204" pitchFamily="18" charset="0"/>
                            </a:rPr>
                            <m:t>𝜆</m:t>
                          </m:r>
                        </m:e>
                        <m:sub>
                          <m:r>
                            <a:rPr lang="en-US" i="1">
                              <a:solidFill>
                                <a:schemeClr val="tx1"/>
                              </a:solidFill>
                              <a:latin typeface="Cambria Math" panose="02040503050406030204" pitchFamily="18" charset="0"/>
                            </a:rPr>
                            <m:t>𝑛</m:t>
                          </m:r>
                        </m:sub>
                      </m:sSub>
                    </m:oMath>
                  </m:oMathPara>
                </a14:m>
                <a:endParaRPr lang="en-US" dirty="0">
                  <a:solidFill>
                    <a:schemeClr val="tx1"/>
                  </a:solidFill>
                </a:endParaRPr>
              </a:p>
            </p:txBody>
          </p:sp>
        </mc:Choice>
        <mc:Fallback xmlns="">
          <p:sp>
            <p:nvSpPr>
              <p:cNvPr id="7" name="TextBox 6">
                <a:extLst>
                  <a:ext uri="{FF2B5EF4-FFF2-40B4-BE49-F238E27FC236}">
                    <a16:creationId xmlns:a16="http://schemas.microsoft.com/office/drawing/2014/main" id="{6572A106-CB25-5AEB-E6F6-730002CAC5B6}"/>
                  </a:ext>
                </a:extLst>
              </p:cNvPr>
              <p:cNvSpPr txBox="1">
                <a:spLocks noRot="1" noChangeAspect="1" noMove="1" noResize="1" noEditPoints="1" noAdjustHandles="1" noChangeArrowheads="1" noChangeShapeType="1" noTextEdit="1"/>
              </p:cNvSpPr>
              <p:nvPr/>
            </p:nvSpPr>
            <p:spPr>
              <a:xfrm>
                <a:off x="2727210" y="3436705"/>
                <a:ext cx="6097656" cy="461665"/>
              </a:xfrm>
              <a:prstGeom prst="rect">
                <a:avLst/>
              </a:prstGeom>
              <a:blipFill>
                <a:blip r:embed="rId5"/>
                <a:stretch>
                  <a:fillRect b="-2667"/>
                </a:stretch>
              </a:blipFill>
            </p:spPr>
            <p:txBody>
              <a:bodyPr/>
              <a:lstStyle/>
              <a:p>
                <a:r>
                  <a:rPr lang="en-US">
                    <a:noFill/>
                  </a:rPr>
                  <a:t> </a:t>
                </a:r>
              </a:p>
            </p:txBody>
          </p:sp>
        </mc:Fallback>
      </mc:AlternateContent>
      <p:sp>
        <p:nvSpPr>
          <p:cNvPr id="8" name="Rectangle 24">
            <a:extLst>
              <a:ext uri="{FF2B5EF4-FFF2-40B4-BE49-F238E27FC236}">
                <a16:creationId xmlns:a16="http://schemas.microsoft.com/office/drawing/2014/main" id="{F6CBBDA5-2C73-3CBB-C667-6B52294571BC}"/>
              </a:ext>
            </a:extLst>
          </p:cNvPr>
          <p:cNvSpPr/>
          <p:nvPr/>
        </p:nvSpPr>
        <p:spPr>
          <a:xfrm>
            <a:off x="3247933" y="3848317"/>
            <a:ext cx="5376822" cy="61170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tx1"/>
                </a:solidFill>
                <a:cs typeface="Times New Roman" panose="02020603050405020304" pitchFamily="18" charset="0"/>
              </a:rPr>
              <a:t>Non-zero singular values are in a decreasing order</a:t>
            </a:r>
          </a:p>
        </p:txBody>
      </p:sp>
      <p:sp>
        <p:nvSpPr>
          <p:cNvPr id="9" name="Footer Placeholder 4">
            <a:extLst>
              <a:ext uri="{FF2B5EF4-FFF2-40B4-BE49-F238E27FC236}">
                <a16:creationId xmlns:a16="http://schemas.microsoft.com/office/drawing/2014/main" id="{936BCCC1-107F-E51C-CCBD-3835E7B92FDE}"/>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10" name="Slide Number Placeholder 1">
            <a:extLst>
              <a:ext uri="{FF2B5EF4-FFF2-40B4-BE49-F238E27FC236}">
                <a16:creationId xmlns:a16="http://schemas.microsoft.com/office/drawing/2014/main" id="{D01BF4A2-57C7-3414-A368-79EA636C9985}"/>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2</a:t>
            </a:fld>
            <a:endParaRPr lang="en-GB" dirty="0"/>
          </a:p>
        </p:txBody>
      </p:sp>
    </p:spTree>
    <p:extLst>
      <p:ext uri="{BB962C8B-B14F-4D97-AF65-F5344CB8AC3E}">
        <p14:creationId xmlns:p14="http://schemas.microsoft.com/office/powerpoint/2010/main" val="98342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74645"/>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Equal Modulation</a:t>
            </a:r>
          </a:p>
        </p:txBody>
      </p:sp>
      <p:sp>
        <p:nvSpPr>
          <p:cNvPr id="7" name="Rectangle 24">
            <a:extLst>
              <a:ext uri="{FF2B5EF4-FFF2-40B4-BE49-F238E27FC236}">
                <a16:creationId xmlns:a16="http://schemas.microsoft.com/office/drawing/2014/main" id="{5145533A-80D5-D49D-5B87-F8D71C2D25C9}"/>
              </a:ext>
            </a:extLst>
          </p:cNvPr>
          <p:cNvSpPr/>
          <p:nvPr/>
        </p:nvSpPr>
        <p:spPr>
          <a:xfrm>
            <a:off x="878585" y="2971078"/>
            <a:ext cx="10373180" cy="220878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b="1" dirty="0">
              <a:solidFill>
                <a:schemeClr val="tx1"/>
              </a:solidFill>
              <a:cs typeface="Times New Roman" panose="02020603050405020304" pitchFamily="18" charset="0"/>
            </a:endParaRP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Data transmitted on spatial streams share the same MCS and encode together.</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The same number of bits in a LDPC codeword are transmitted on different spatial streams.</a:t>
            </a:r>
          </a:p>
          <a:p>
            <a:pPr marL="342900" indent="-342900">
              <a:buFont typeface="Arial" panose="020B0604020202020204" pitchFamily="34" charset="0"/>
              <a:buChar char="•"/>
            </a:pPr>
            <a:endParaRPr lang="en-US" sz="2000" dirty="0">
              <a:solidFill>
                <a:schemeClr val="tx1"/>
              </a:solidFill>
              <a:cs typeface="Times New Roman" panose="02020603050405020304" pitchFamily="18" charset="0"/>
            </a:endParaRPr>
          </a:p>
          <a:p>
            <a:endParaRPr lang="en-US" sz="2000" dirty="0">
              <a:solidFill>
                <a:schemeClr val="tx1"/>
              </a:solidFill>
              <a:cs typeface="Times New Roman" panose="02020603050405020304" pitchFamily="18" charset="0"/>
            </a:endParaRPr>
          </a:p>
        </p:txBody>
      </p:sp>
      <p:pic>
        <p:nvPicPr>
          <p:cNvPr id="11" name="Picture 10">
            <a:extLst>
              <a:ext uri="{FF2B5EF4-FFF2-40B4-BE49-F238E27FC236}">
                <a16:creationId xmlns:a16="http://schemas.microsoft.com/office/drawing/2014/main" id="{5FBFB283-F630-BDA8-275D-30411508A2F3}"/>
              </a:ext>
            </a:extLst>
          </p:cNvPr>
          <p:cNvPicPr>
            <a:picLocks noChangeAspect="1"/>
          </p:cNvPicPr>
          <p:nvPr/>
        </p:nvPicPr>
        <p:blipFill>
          <a:blip r:embed="rId3"/>
          <a:stretch>
            <a:fillRect/>
          </a:stretch>
        </p:blipFill>
        <p:spPr>
          <a:xfrm>
            <a:off x="3358392" y="1083791"/>
            <a:ext cx="5696175" cy="1887287"/>
          </a:xfrm>
          <a:prstGeom prst="rect">
            <a:avLst/>
          </a:prstGeom>
        </p:spPr>
      </p:pic>
      <p:sp>
        <p:nvSpPr>
          <p:cNvPr id="12" name="Footer Placeholder 4">
            <a:extLst>
              <a:ext uri="{FF2B5EF4-FFF2-40B4-BE49-F238E27FC236}">
                <a16:creationId xmlns:a16="http://schemas.microsoft.com/office/drawing/2014/main" id="{09784EF4-C786-3617-C024-C41C71B4C0A0}"/>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13" name="Slide Number Placeholder 1">
            <a:extLst>
              <a:ext uri="{FF2B5EF4-FFF2-40B4-BE49-F238E27FC236}">
                <a16:creationId xmlns:a16="http://schemas.microsoft.com/office/drawing/2014/main" id="{F7BD0DA3-5D52-79CE-EC69-AFDFDE7A20F8}"/>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1399985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74645"/>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Unequal Modulation</a:t>
            </a:r>
          </a:p>
        </p:txBody>
      </p:sp>
      <p:sp>
        <p:nvSpPr>
          <p:cNvPr id="7" name="Rectangle 24">
            <a:extLst>
              <a:ext uri="{FF2B5EF4-FFF2-40B4-BE49-F238E27FC236}">
                <a16:creationId xmlns:a16="http://schemas.microsoft.com/office/drawing/2014/main" id="{5145533A-80D5-D49D-5B87-F8D71C2D25C9}"/>
              </a:ext>
            </a:extLst>
          </p:cNvPr>
          <p:cNvSpPr/>
          <p:nvPr/>
        </p:nvSpPr>
        <p:spPr>
          <a:xfrm>
            <a:off x="878585" y="2971078"/>
            <a:ext cx="10373180" cy="220878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b="1" dirty="0">
              <a:solidFill>
                <a:schemeClr val="tx1"/>
              </a:solidFill>
              <a:cs typeface="Times New Roman" panose="02020603050405020304" pitchFamily="18" charset="0"/>
            </a:endParaRP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Data transmitted on spatial streams share the same code rate and encode together.</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Only modulations are different.</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The majority of bits in a LDPC codeword are transmitted on strong spatial streams with high MIMO gains and high-order modulations.</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Unequal modulation is compatible with the current EHT specifications in joint encoding between spatial streams. </a:t>
            </a:r>
          </a:p>
          <a:p>
            <a:pPr marL="342900" indent="-342900">
              <a:buFont typeface="Arial" panose="020B0604020202020204" pitchFamily="34" charset="0"/>
              <a:buChar char="•"/>
            </a:pPr>
            <a:endParaRPr lang="en-US" sz="2000" dirty="0">
              <a:solidFill>
                <a:schemeClr val="tx1"/>
              </a:solidFill>
              <a:cs typeface="Times New Roman" panose="02020603050405020304" pitchFamily="18" charset="0"/>
            </a:endParaRPr>
          </a:p>
          <a:p>
            <a:endParaRPr lang="en-US" sz="2000" dirty="0">
              <a:solidFill>
                <a:schemeClr val="tx1"/>
              </a:solidFill>
              <a:cs typeface="Times New Roman" panose="02020603050405020304" pitchFamily="18" charset="0"/>
            </a:endParaRPr>
          </a:p>
        </p:txBody>
      </p:sp>
      <p:pic>
        <p:nvPicPr>
          <p:cNvPr id="9" name="Picture 8">
            <a:extLst>
              <a:ext uri="{FF2B5EF4-FFF2-40B4-BE49-F238E27FC236}">
                <a16:creationId xmlns:a16="http://schemas.microsoft.com/office/drawing/2014/main" id="{26C81F2D-C6D1-93C7-D685-70F395697CDA}"/>
              </a:ext>
            </a:extLst>
          </p:cNvPr>
          <p:cNvPicPr>
            <a:picLocks noChangeAspect="1"/>
          </p:cNvPicPr>
          <p:nvPr/>
        </p:nvPicPr>
        <p:blipFill>
          <a:blip r:embed="rId3"/>
          <a:stretch>
            <a:fillRect/>
          </a:stretch>
        </p:blipFill>
        <p:spPr>
          <a:xfrm>
            <a:off x="3450696" y="1157010"/>
            <a:ext cx="5290607" cy="1625520"/>
          </a:xfrm>
          <a:prstGeom prst="rect">
            <a:avLst/>
          </a:prstGeom>
        </p:spPr>
      </p:pic>
      <p:sp>
        <p:nvSpPr>
          <p:cNvPr id="3" name="Footer Placeholder 4">
            <a:extLst>
              <a:ext uri="{FF2B5EF4-FFF2-40B4-BE49-F238E27FC236}">
                <a16:creationId xmlns:a16="http://schemas.microsoft.com/office/drawing/2014/main" id="{50C59D64-88EA-B3E2-2173-C2EAE559AAD9}"/>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4" name="Slide Number Placeholder 1">
            <a:extLst>
              <a:ext uri="{FF2B5EF4-FFF2-40B4-BE49-F238E27FC236}">
                <a16:creationId xmlns:a16="http://schemas.microsoft.com/office/drawing/2014/main" id="{21FD47D3-1F9E-CC1D-C49B-DEE35008B75B}"/>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4</a:t>
            </a:fld>
            <a:endParaRPr lang="en-GB" dirty="0"/>
          </a:p>
        </p:txBody>
      </p:sp>
    </p:spTree>
    <p:extLst>
      <p:ext uri="{BB962C8B-B14F-4D97-AF65-F5344CB8AC3E}">
        <p14:creationId xmlns:p14="http://schemas.microsoft.com/office/powerpoint/2010/main" val="278137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74645"/>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Unequal MCS</a:t>
            </a:r>
          </a:p>
        </p:txBody>
      </p:sp>
      <p:sp>
        <p:nvSpPr>
          <p:cNvPr id="7" name="Rectangle 24">
            <a:extLst>
              <a:ext uri="{FF2B5EF4-FFF2-40B4-BE49-F238E27FC236}">
                <a16:creationId xmlns:a16="http://schemas.microsoft.com/office/drawing/2014/main" id="{5145533A-80D5-D49D-5B87-F8D71C2D25C9}"/>
              </a:ext>
            </a:extLst>
          </p:cNvPr>
          <p:cNvSpPr/>
          <p:nvPr/>
        </p:nvSpPr>
        <p:spPr>
          <a:xfrm>
            <a:off x="878585" y="3666238"/>
            <a:ext cx="10373180" cy="1613686"/>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b="1" dirty="0">
              <a:solidFill>
                <a:schemeClr val="tx1"/>
              </a:solidFill>
              <a:cs typeface="Times New Roman" panose="02020603050405020304" pitchFamily="18" charset="0"/>
            </a:endParaRP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LDPC encoding and decoding operate individually on different spatial streams.</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Spatial streams have varying modulation and coding schemes (MCSs).</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Strong spatial streams transmit more LDPC codewords compared to weak spatial streams.</a:t>
            </a:r>
          </a:p>
          <a:p>
            <a:endParaRPr lang="en-US" sz="2000" dirty="0">
              <a:solidFill>
                <a:schemeClr val="tx1"/>
              </a:solidFill>
              <a:cs typeface="Times New Roman" panose="02020603050405020304" pitchFamily="18" charset="0"/>
            </a:endParaRPr>
          </a:p>
        </p:txBody>
      </p:sp>
      <p:pic>
        <p:nvPicPr>
          <p:cNvPr id="8" name="Picture 7">
            <a:extLst>
              <a:ext uri="{FF2B5EF4-FFF2-40B4-BE49-F238E27FC236}">
                <a16:creationId xmlns:a16="http://schemas.microsoft.com/office/drawing/2014/main" id="{F883A641-8E4A-CF4F-B1E6-B5B15605B604}"/>
              </a:ext>
            </a:extLst>
          </p:cNvPr>
          <p:cNvPicPr>
            <a:picLocks noChangeAspect="1"/>
          </p:cNvPicPr>
          <p:nvPr/>
        </p:nvPicPr>
        <p:blipFill>
          <a:blip r:embed="rId3"/>
          <a:stretch>
            <a:fillRect/>
          </a:stretch>
        </p:blipFill>
        <p:spPr>
          <a:xfrm>
            <a:off x="2974813" y="982978"/>
            <a:ext cx="7036088" cy="2446022"/>
          </a:xfrm>
          <a:prstGeom prst="rect">
            <a:avLst/>
          </a:prstGeom>
        </p:spPr>
      </p:pic>
      <p:sp>
        <p:nvSpPr>
          <p:cNvPr id="10" name="Footer Placeholder 4">
            <a:extLst>
              <a:ext uri="{FF2B5EF4-FFF2-40B4-BE49-F238E27FC236}">
                <a16:creationId xmlns:a16="http://schemas.microsoft.com/office/drawing/2014/main" id="{7338D90C-24F9-EC2A-CBE0-73020246EF3C}"/>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11" name="Slide Number Placeholder 1">
            <a:extLst>
              <a:ext uri="{FF2B5EF4-FFF2-40B4-BE49-F238E27FC236}">
                <a16:creationId xmlns:a16="http://schemas.microsoft.com/office/drawing/2014/main" id="{3356D929-1651-0482-A5CC-723109ADCDEA}"/>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5</a:t>
            </a:fld>
            <a:endParaRPr lang="en-GB" dirty="0"/>
          </a:p>
        </p:txBody>
      </p:sp>
    </p:spTree>
    <p:extLst>
      <p:ext uri="{BB962C8B-B14F-4D97-AF65-F5344CB8AC3E}">
        <p14:creationId xmlns:p14="http://schemas.microsoft.com/office/powerpoint/2010/main" val="2485385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74645"/>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Unequal Modulation vs Unequal MCS</a:t>
            </a:r>
          </a:p>
        </p:txBody>
      </p:sp>
      <p:sp>
        <p:nvSpPr>
          <p:cNvPr id="10" name="Footer Placeholder 4">
            <a:extLst>
              <a:ext uri="{FF2B5EF4-FFF2-40B4-BE49-F238E27FC236}">
                <a16:creationId xmlns:a16="http://schemas.microsoft.com/office/drawing/2014/main" id="{7338D90C-24F9-EC2A-CBE0-73020246EF3C}"/>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11" name="Slide Number Placeholder 1">
            <a:extLst>
              <a:ext uri="{FF2B5EF4-FFF2-40B4-BE49-F238E27FC236}">
                <a16:creationId xmlns:a16="http://schemas.microsoft.com/office/drawing/2014/main" id="{3356D929-1651-0482-A5CC-723109ADCDEA}"/>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6</a:t>
            </a:fld>
            <a:endParaRPr lang="en-GB" dirty="0"/>
          </a:p>
        </p:txBody>
      </p:sp>
      <p:sp>
        <p:nvSpPr>
          <p:cNvPr id="2" name="Rectangle 24">
            <a:extLst>
              <a:ext uri="{FF2B5EF4-FFF2-40B4-BE49-F238E27FC236}">
                <a16:creationId xmlns:a16="http://schemas.microsoft.com/office/drawing/2014/main" id="{9F5FBCCF-81D8-866B-16D0-02915B38414D}"/>
              </a:ext>
            </a:extLst>
          </p:cNvPr>
          <p:cNvSpPr/>
          <p:nvPr/>
        </p:nvSpPr>
        <p:spPr>
          <a:xfrm>
            <a:off x="878585" y="904568"/>
            <a:ext cx="10399015" cy="481498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000" b="1" dirty="0">
                <a:solidFill>
                  <a:schemeClr val="tx1"/>
                </a:solidFill>
                <a:cs typeface="Times New Roman" panose="02020603050405020304" pitchFamily="18" charset="0"/>
              </a:rPr>
              <a:t>Unequal modulation: </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Strong spatial streams can help weak spatial steams in LDPC decoding, as they encode together.</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The current transmitter and receiver in the EHT specifications are still applicable. </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Minor changes are needed for stream parsers and segment parsers.</a:t>
            </a:r>
          </a:p>
          <a:p>
            <a:pPr marL="342900" indent="-342900">
              <a:buFont typeface="Arial" panose="020B0604020202020204" pitchFamily="34" charset="0"/>
              <a:buChar char="•"/>
            </a:pPr>
            <a:r>
              <a:rPr lang="en-US" sz="2000" b="1" dirty="0">
                <a:solidFill>
                  <a:schemeClr val="tx1"/>
                </a:solidFill>
                <a:cs typeface="Times New Roman" panose="02020603050405020304" pitchFamily="18" charset="0"/>
              </a:rPr>
              <a:t>Unequal MCS:</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It has more freedom on coding rates of spatial streams compared to Unequal modulation. </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Major changes are required to the current transmitter and receiver. </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Each spatial stream has independent scrambling, encoding, and padding.</a:t>
            </a:r>
          </a:p>
          <a:p>
            <a:pPr marL="1085850" lvl="1" indent="-342900">
              <a:buFont typeface="Courier New" panose="02070309020205020404" pitchFamily="49" charset="0"/>
              <a:buChar char="o"/>
            </a:pPr>
            <a:r>
              <a:rPr lang="en-US" sz="2000" dirty="0">
                <a:solidFill>
                  <a:schemeClr val="tx1"/>
                </a:solidFill>
                <a:cs typeface="Times New Roman" panose="02020603050405020304" pitchFamily="18" charset="0"/>
              </a:rPr>
              <a:t>High complexity and high cost in hardware.</a:t>
            </a:r>
          </a:p>
          <a:p>
            <a:pPr marL="342900" indent="-342900">
              <a:buFont typeface="Arial" panose="020B0604020202020204" pitchFamily="34" charset="0"/>
              <a:buChar char="•"/>
            </a:pPr>
            <a:r>
              <a:rPr lang="en-US" sz="2000" b="1" dirty="0">
                <a:solidFill>
                  <a:schemeClr val="tx1"/>
                </a:solidFill>
                <a:cs typeface="Times New Roman" panose="02020603050405020304" pitchFamily="18" charset="0"/>
              </a:rPr>
              <a:t>Unequal modulation is preferred and recommended.</a:t>
            </a:r>
            <a:endParaRPr lang="en-US" sz="2000" dirty="0">
              <a:solidFill>
                <a:schemeClr val="tx1"/>
              </a:solidFill>
              <a:cs typeface="Times New Roman" panose="02020603050405020304" pitchFamily="18" charset="0"/>
            </a:endParaRPr>
          </a:p>
          <a:p>
            <a:endParaRPr lang="en-US" sz="2000"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2579530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74645"/>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Simulation setup</a:t>
            </a:r>
          </a:p>
        </p:txBody>
      </p:sp>
      <p:sp>
        <p:nvSpPr>
          <p:cNvPr id="3" name="Rectangle 24">
            <a:extLst>
              <a:ext uri="{FF2B5EF4-FFF2-40B4-BE49-F238E27FC236}">
                <a16:creationId xmlns:a16="http://schemas.microsoft.com/office/drawing/2014/main" id="{30AE76A7-F319-D96C-0B71-D472BA696988}"/>
              </a:ext>
            </a:extLst>
          </p:cNvPr>
          <p:cNvSpPr/>
          <p:nvPr/>
        </p:nvSpPr>
        <p:spPr>
          <a:xfrm>
            <a:off x="775275" y="1638853"/>
            <a:ext cx="11135251" cy="40610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cs typeface="Times New Roman" panose="02020603050405020304" pitchFamily="18" charset="0"/>
              </a:rPr>
              <a:t>SVD precoding at transmitter</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MMSE at receiver</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4 × 2 MIMO</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Bandwidth: 80 MHz</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IEEE model D NLOS</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LDPC codeword length: 1944; </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10 channel realizations considered</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Exhaustive search used to obtain optimal MCS given a channel realization</a:t>
            </a:r>
          </a:p>
          <a:p>
            <a:pPr marL="342900" indent="-342900">
              <a:buFont typeface="Arial" panose="020B0604020202020204" pitchFamily="34" charset="0"/>
              <a:buChar char="•"/>
            </a:pPr>
            <a:r>
              <a:rPr lang="en-US" sz="2400" dirty="0">
                <a:solidFill>
                  <a:schemeClr val="tx1"/>
                </a:solidFill>
                <a:cs typeface="Times New Roman" panose="02020603050405020304" pitchFamily="18" charset="0"/>
              </a:rPr>
              <a:t>Investigated schemes: </a:t>
            </a:r>
          </a:p>
          <a:p>
            <a:pPr marL="800100" lvl="1" indent="-342900">
              <a:buFont typeface="Courier New" panose="02070309020205020404" pitchFamily="49" charset="0"/>
              <a:buChar char="o"/>
            </a:pPr>
            <a:r>
              <a:rPr lang="en-US" sz="2400" dirty="0">
                <a:solidFill>
                  <a:schemeClr val="tx1"/>
                </a:solidFill>
                <a:cs typeface="Times New Roman" panose="02020603050405020304" pitchFamily="18" charset="0"/>
              </a:rPr>
              <a:t>Equal MCS </a:t>
            </a:r>
            <a:r>
              <a:rPr lang="en-US" dirty="0">
                <a:solidFill>
                  <a:schemeClr val="tx1"/>
                </a:solidFill>
                <a:cs typeface="Times New Roman" panose="02020603050405020304" pitchFamily="18" charset="0"/>
              </a:rPr>
              <a:t>with s</a:t>
            </a:r>
            <a:r>
              <a:rPr lang="en-US" sz="2400" dirty="0">
                <a:solidFill>
                  <a:schemeClr val="tx1"/>
                </a:solidFill>
                <a:cs typeface="Times New Roman" panose="02020603050405020304" pitchFamily="18" charset="0"/>
              </a:rPr>
              <a:t>tandard MCSs (existing14 MCSs listed in th</a:t>
            </a:r>
            <a:r>
              <a:rPr lang="en-US" dirty="0">
                <a:solidFill>
                  <a:schemeClr val="tx1"/>
                </a:solidFill>
                <a:cs typeface="Times New Roman" panose="02020603050405020304" pitchFamily="18" charset="0"/>
              </a:rPr>
              <a:t>e current EHT-MCSs)</a:t>
            </a:r>
            <a:r>
              <a:rPr lang="en-US" sz="2400" dirty="0">
                <a:solidFill>
                  <a:schemeClr val="tx1"/>
                </a:solidFill>
                <a:cs typeface="Times New Roman" panose="02020603050405020304" pitchFamily="18" charset="0"/>
              </a:rPr>
              <a:t>;</a:t>
            </a:r>
          </a:p>
          <a:p>
            <a:pPr marL="800100" lvl="1" indent="-342900">
              <a:buFont typeface="Courier New" panose="02070309020205020404" pitchFamily="49" charset="0"/>
              <a:buChar char="o"/>
            </a:pPr>
            <a:r>
              <a:rPr lang="en-US" sz="2400" dirty="0">
                <a:solidFill>
                  <a:schemeClr val="tx1"/>
                </a:solidFill>
                <a:cs typeface="Times New Roman" panose="02020603050405020304" pitchFamily="18" charset="0"/>
              </a:rPr>
              <a:t>Unequal modulation with standard MCSs (existing14 MCSs listed in th</a:t>
            </a:r>
            <a:r>
              <a:rPr lang="en-US" dirty="0">
                <a:solidFill>
                  <a:schemeClr val="tx1"/>
                </a:solidFill>
                <a:cs typeface="Times New Roman" panose="02020603050405020304" pitchFamily="18" charset="0"/>
              </a:rPr>
              <a:t>e current EHT-MCSs);</a:t>
            </a:r>
          </a:p>
          <a:p>
            <a:pPr marL="800100" lvl="1" indent="-342900">
              <a:buFont typeface="Courier New" panose="02070309020205020404" pitchFamily="49" charset="0"/>
              <a:buChar char="o"/>
            </a:pPr>
            <a:r>
              <a:rPr lang="en-US" dirty="0">
                <a:solidFill>
                  <a:schemeClr val="tx1"/>
                </a:solidFill>
                <a:cs typeface="Times New Roman" panose="02020603050405020304" pitchFamily="18" charset="0"/>
              </a:rPr>
              <a:t>Unequal modulation with all possible MCSs (all 28 possible MCSs; used as optimum scheme)</a:t>
            </a:r>
          </a:p>
          <a:p>
            <a:endParaRPr lang="en-US" sz="2400" dirty="0">
              <a:solidFill>
                <a:schemeClr val="tx1"/>
              </a:solidFill>
              <a:cs typeface="Times New Roman" panose="02020603050405020304" pitchFamily="18" charset="0"/>
            </a:endParaRPr>
          </a:p>
        </p:txBody>
      </p:sp>
      <p:sp>
        <p:nvSpPr>
          <p:cNvPr id="4" name="Footer Placeholder 4">
            <a:extLst>
              <a:ext uri="{FF2B5EF4-FFF2-40B4-BE49-F238E27FC236}">
                <a16:creationId xmlns:a16="http://schemas.microsoft.com/office/drawing/2014/main" id="{4DF6345E-4A03-B1EB-B57F-AD8CEC7CB8FC}"/>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5" name="Slide Number Placeholder 1">
            <a:extLst>
              <a:ext uri="{FF2B5EF4-FFF2-40B4-BE49-F238E27FC236}">
                <a16:creationId xmlns:a16="http://schemas.microsoft.com/office/drawing/2014/main" id="{712AC8FE-D84A-6BB8-53F4-356A242E7E0C}"/>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7</a:t>
            </a:fld>
            <a:endParaRPr lang="en-GB" dirty="0"/>
          </a:p>
        </p:txBody>
      </p:sp>
    </p:spTree>
    <p:extLst>
      <p:ext uri="{BB962C8B-B14F-4D97-AF65-F5344CB8AC3E}">
        <p14:creationId xmlns:p14="http://schemas.microsoft.com/office/powerpoint/2010/main" val="1203153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4">
            <a:extLst>
              <a:ext uri="{FF2B5EF4-FFF2-40B4-BE49-F238E27FC236}">
                <a16:creationId xmlns:a16="http://schemas.microsoft.com/office/drawing/2014/main" id="{4D3D94A4-FAAF-443A-9744-85CD250DCC15}"/>
              </a:ext>
            </a:extLst>
          </p:cNvPr>
          <p:cNvSpPr/>
          <p:nvPr/>
        </p:nvSpPr>
        <p:spPr>
          <a:xfrm>
            <a:off x="802216" y="4927990"/>
            <a:ext cx="10672029" cy="168274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000" dirty="0">
                <a:solidFill>
                  <a:schemeClr val="tx1"/>
                </a:solidFill>
                <a:cs typeface="Times New Roman" panose="02020603050405020304" pitchFamily="18" charset="0"/>
              </a:rPr>
              <a:t>With standard MCSs, 2.5 dB gain can be achieved by Unequal modulation compared to Equal MCS.</a:t>
            </a:r>
          </a:p>
          <a:p>
            <a:pPr marL="342900" indent="-342900">
              <a:buFont typeface="Arial" panose="020B0604020202020204" pitchFamily="34" charset="0"/>
              <a:buChar char="•"/>
            </a:pPr>
            <a:r>
              <a:rPr lang="en-US" sz="2000" dirty="0">
                <a:solidFill>
                  <a:schemeClr val="tx1"/>
                </a:solidFill>
                <a:cs typeface="Times New Roman" panose="02020603050405020304" pitchFamily="18" charset="0"/>
              </a:rPr>
              <a:t>The performance of Unequal modulation with standard MCSs is close to that of Unequal modulation with all possible MCSs, demonstrating that Unequal modulation can work well with the existing standard MCSs. </a:t>
            </a:r>
          </a:p>
          <a:p>
            <a:pPr marL="342900" indent="-342900">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78E88F05-1D6D-9BC8-7827-2949EE356107}"/>
              </a:ext>
            </a:extLst>
          </p:cNvPr>
          <p:cNvSpPr txBox="1">
            <a:spLocks/>
          </p:cNvSpPr>
          <p:nvPr/>
        </p:nvSpPr>
        <p:spPr>
          <a:xfrm>
            <a:off x="884830" y="88490"/>
            <a:ext cx="7826552" cy="611703"/>
          </a:xfrm>
          <a:prstGeom prst="rect">
            <a:avLst/>
          </a:prstGeom>
          <a:ln>
            <a:no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200" dirty="0">
                <a:solidFill>
                  <a:schemeClr val="tx1"/>
                </a:solidFill>
                <a:cs typeface="Times New Roman" panose="02020603050405020304" pitchFamily="18" charset="0"/>
              </a:rPr>
              <a:t>Simulation results</a:t>
            </a:r>
          </a:p>
        </p:txBody>
      </p:sp>
      <p:sp>
        <p:nvSpPr>
          <p:cNvPr id="7" name="Footer Placeholder 4">
            <a:extLst>
              <a:ext uri="{FF2B5EF4-FFF2-40B4-BE49-F238E27FC236}">
                <a16:creationId xmlns:a16="http://schemas.microsoft.com/office/drawing/2014/main" id="{E62C32E3-19B5-38D6-024D-787F2FF10A94}"/>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9" name="Slide Number Placeholder 1">
            <a:extLst>
              <a:ext uri="{FF2B5EF4-FFF2-40B4-BE49-F238E27FC236}">
                <a16:creationId xmlns:a16="http://schemas.microsoft.com/office/drawing/2014/main" id="{9220E4C6-F9D0-1521-6B8B-A5288F21ED9A}"/>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8</a:t>
            </a:fld>
            <a:endParaRPr lang="en-GB" dirty="0"/>
          </a:p>
        </p:txBody>
      </p:sp>
      <p:pic>
        <p:nvPicPr>
          <p:cNvPr id="3" name="Picture 2">
            <a:extLst>
              <a:ext uri="{FF2B5EF4-FFF2-40B4-BE49-F238E27FC236}">
                <a16:creationId xmlns:a16="http://schemas.microsoft.com/office/drawing/2014/main" id="{ECABB954-D98B-5B38-8530-49E23D3A2736}"/>
              </a:ext>
            </a:extLst>
          </p:cNvPr>
          <p:cNvPicPr>
            <a:picLocks noChangeAspect="1"/>
          </p:cNvPicPr>
          <p:nvPr/>
        </p:nvPicPr>
        <p:blipFill>
          <a:blip r:embed="rId3"/>
          <a:stretch>
            <a:fillRect/>
          </a:stretch>
        </p:blipFill>
        <p:spPr>
          <a:xfrm>
            <a:off x="2843121" y="575946"/>
            <a:ext cx="6154666" cy="4352044"/>
          </a:xfrm>
          <a:prstGeom prst="rect">
            <a:avLst/>
          </a:prstGeom>
        </p:spPr>
      </p:pic>
    </p:spTree>
    <p:extLst>
      <p:ext uri="{BB962C8B-B14F-4D97-AF65-F5344CB8AC3E}">
        <p14:creationId xmlns:p14="http://schemas.microsoft.com/office/powerpoint/2010/main" val="343479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78585" y="0"/>
            <a:ext cx="11031941" cy="611703"/>
          </a:xfrm>
          <a:prstGeom prst="rect">
            <a:avLst/>
          </a:prstGeom>
          <a:ln>
            <a:solidFill>
              <a:schemeClr val="bg1"/>
            </a:solidFill>
          </a:ln>
        </p:spPr>
        <p:txBody>
          <a:bodyPr vert="horz" lIns="0" tIns="0" rIns="0" bIns="0" rtlCol="0" anchor="t" anchorCtr="0">
            <a:noAutofit/>
          </a:bodyPr>
          <a:lst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a:lstStyle>
          <a:p>
            <a:r>
              <a:rPr lang="en-US" sz="3600" dirty="0">
                <a:solidFill>
                  <a:schemeClr val="tx1"/>
                </a:solidFill>
                <a:cs typeface="Times New Roman" panose="02020603050405020304" pitchFamily="18" charset="0"/>
              </a:rPr>
              <a:t>Summary</a:t>
            </a:r>
          </a:p>
        </p:txBody>
      </p:sp>
      <p:sp>
        <p:nvSpPr>
          <p:cNvPr id="3" name="Rectangle 24">
            <a:extLst>
              <a:ext uri="{FF2B5EF4-FFF2-40B4-BE49-F238E27FC236}">
                <a16:creationId xmlns:a16="http://schemas.microsoft.com/office/drawing/2014/main" id="{30AE76A7-F319-D96C-0B71-D472BA696988}"/>
              </a:ext>
            </a:extLst>
          </p:cNvPr>
          <p:cNvSpPr/>
          <p:nvPr/>
        </p:nvSpPr>
        <p:spPr>
          <a:xfrm>
            <a:off x="1061884" y="1320908"/>
            <a:ext cx="10260033" cy="360658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cs typeface="Times New Roman" panose="02020603050405020304" pitchFamily="18" charset="0"/>
              </a:rPr>
              <a:t>Unequal modulation is recommended with the following reasons:</a:t>
            </a:r>
          </a:p>
          <a:p>
            <a:pPr marL="1085850" lvl="1" indent="-342900">
              <a:buFont typeface="Courier New" panose="02070309020205020404" pitchFamily="49" charset="0"/>
              <a:buChar char="o"/>
            </a:pPr>
            <a:r>
              <a:rPr lang="en-US" dirty="0">
                <a:solidFill>
                  <a:schemeClr val="tx1"/>
                </a:solidFill>
                <a:cs typeface="Times New Roman" panose="02020603050405020304" pitchFamily="18" charset="0"/>
              </a:rPr>
              <a:t>Around 2.5 dB gain can be obtained by Unequal modulation in the MIMO 4×2 scenario;</a:t>
            </a:r>
          </a:p>
          <a:p>
            <a:pPr marL="1085850" lvl="1" indent="-342900">
              <a:buFont typeface="Courier New" panose="02070309020205020404" pitchFamily="49" charset="0"/>
              <a:buChar char="o"/>
            </a:pPr>
            <a:r>
              <a:rPr lang="en-US" dirty="0">
                <a:solidFill>
                  <a:schemeClr val="tx1"/>
                </a:solidFill>
                <a:cs typeface="Times New Roman" panose="02020603050405020304" pitchFamily="18" charset="0"/>
              </a:rPr>
              <a:t>Unequal modulation is compatible to the current EHT specifications, and only minor changes are required with low complexity and low cost;</a:t>
            </a:r>
          </a:p>
          <a:p>
            <a:pPr marL="1085850" lvl="1" indent="-342900">
              <a:buFont typeface="Courier New" panose="02070309020205020404" pitchFamily="49" charset="0"/>
              <a:buChar char="o"/>
            </a:pPr>
            <a:r>
              <a:rPr lang="en-US" dirty="0">
                <a:solidFill>
                  <a:schemeClr val="tx1"/>
                </a:solidFill>
                <a:cs typeface="Times New Roman" panose="02020603050405020304" pitchFamily="18" charset="0"/>
              </a:rPr>
              <a:t>Unequal modulation can work well and has excellent performance with the existing EHT-MCSs.</a:t>
            </a:r>
          </a:p>
          <a:p>
            <a:pPr lvl="1"/>
            <a:endParaRPr lang="en-US" sz="2400" dirty="0">
              <a:solidFill>
                <a:schemeClr val="tx1"/>
              </a:solidFill>
              <a:cs typeface="Times New Roman" panose="02020603050405020304" pitchFamily="18" charset="0"/>
            </a:endParaRPr>
          </a:p>
        </p:txBody>
      </p:sp>
      <p:sp>
        <p:nvSpPr>
          <p:cNvPr id="2" name="Footer Placeholder 4">
            <a:extLst>
              <a:ext uri="{FF2B5EF4-FFF2-40B4-BE49-F238E27FC236}">
                <a16:creationId xmlns:a16="http://schemas.microsoft.com/office/drawing/2014/main" id="{337E319B-8665-570C-86D6-DD2C898347C8}"/>
              </a:ext>
            </a:extLst>
          </p:cNvPr>
          <p:cNvSpPr txBox="1">
            <a:spLocks/>
          </p:cNvSpPr>
          <p:nvPr/>
        </p:nvSpPr>
        <p:spPr>
          <a:xfrm>
            <a:off x="7143757"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rgbClr val="000000"/>
                </a:solidFill>
              </a:rPr>
              <a:t>Hao Song, Intel Corporation</a:t>
            </a:r>
          </a:p>
        </p:txBody>
      </p:sp>
      <p:sp>
        <p:nvSpPr>
          <p:cNvPr id="5" name="Slide Number Placeholder 1">
            <a:extLst>
              <a:ext uri="{FF2B5EF4-FFF2-40B4-BE49-F238E27FC236}">
                <a16:creationId xmlns:a16="http://schemas.microsoft.com/office/drawing/2014/main" id="{2C428C4B-0039-2544-2A22-1AF6F241FF6E}"/>
              </a:ext>
            </a:extLst>
          </p:cNvPr>
          <p:cNvSpPr>
            <a:spLocks noGrp="1"/>
          </p:cNvSpPr>
          <p:nvPr>
            <p:ph type="sldNum" idx="12"/>
          </p:nvPr>
        </p:nvSpPr>
        <p:spPr>
          <a:xfrm>
            <a:off x="5793318" y="6475414"/>
            <a:ext cx="704849" cy="363537"/>
          </a:xfrm>
        </p:spPr>
        <p:txBody>
          <a:bodyPr/>
          <a:lstStyle/>
          <a:p>
            <a:r>
              <a:rPr lang="en-GB" dirty="0"/>
              <a:t>Slide </a:t>
            </a:r>
            <a:fld id="{DE40C9FC-4879-4F20-9ECA-A574A90476B7}" type="slidenum">
              <a:rPr lang="en-GB" smtClean="0"/>
              <a:pPr/>
              <a:t>9</a:t>
            </a:fld>
            <a:endParaRPr lang="en-GB" dirty="0"/>
          </a:p>
        </p:txBody>
      </p:sp>
    </p:spTree>
    <p:extLst>
      <p:ext uri="{BB962C8B-B14F-4D97-AF65-F5344CB8AC3E}">
        <p14:creationId xmlns:p14="http://schemas.microsoft.com/office/powerpoint/2010/main" val="4039978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25618</TotalTime>
  <Words>624</Words>
  <Application>Microsoft Office PowerPoint</Application>
  <PresentationFormat>Widescreen</PresentationFormat>
  <Paragraphs>99</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Calibri Light</vt:lpstr>
      <vt:lpstr>Cambria Math</vt:lpstr>
      <vt:lpstr>Courier New</vt:lpstr>
      <vt:lpstr>Times New Roman</vt:lpstr>
      <vt:lpstr>Office Theme</vt:lpstr>
      <vt:lpstr>Custom Design</vt:lpstr>
      <vt:lpstr>Unequal Modulation over Spatial Streams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Minyoung Park</dc:creator>
  <cp:lastModifiedBy>Song, Hao</cp:lastModifiedBy>
  <cp:revision>214</cp:revision>
  <cp:lastPrinted>1601-01-01T00:00:00Z</cp:lastPrinted>
  <dcterms:created xsi:type="dcterms:W3CDTF">2018-04-11T17:57:35Z</dcterms:created>
  <dcterms:modified xsi:type="dcterms:W3CDTF">2024-01-18T16:14:10Z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