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9"/>
  </p:notesMasterIdLst>
  <p:handoutMasterIdLst>
    <p:handoutMasterId r:id="rId210"/>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 id="1233" r:id="rId177"/>
    <p:sldId id="1246" r:id="rId178"/>
    <p:sldId id="1247" r:id="rId179"/>
    <p:sldId id="1248" r:id="rId180"/>
    <p:sldId id="1249" r:id="rId181"/>
    <p:sldId id="1253" r:id="rId182"/>
    <p:sldId id="1254" r:id="rId183"/>
    <p:sldId id="1259" r:id="rId184"/>
    <p:sldId id="1260" r:id="rId185"/>
    <p:sldId id="1261" r:id="rId186"/>
    <p:sldId id="1270" r:id="rId187"/>
    <p:sldId id="1269" r:id="rId188"/>
    <p:sldId id="1268" r:id="rId189"/>
    <p:sldId id="1267" r:id="rId190"/>
    <p:sldId id="1272" r:id="rId191"/>
    <p:sldId id="1273" r:id="rId192"/>
    <p:sldId id="1250" r:id="rId193"/>
    <p:sldId id="1265" r:id="rId194"/>
    <p:sldId id="1264" r:id="rId195"/>
    <p:sldId id="1262" r:id="rId196"/>
    <p:sldId id="1251" r:id="rId197"/>
    <p:sldId id="1243" r:id="rId198"/>
    <p:sldId id="1244" r:id="rId199"/>
    <p:sldId id="1245" r:id="rId200"/>
    <p:sldId id="1271" r:id="rId201"/>
    <p:sldId id="1274" r:id="rId202"/>
    <p:sldId id="1275" r:id="rId203"/>
    <p:sldId id="1278" r:id="rId204"/>
    <p:sldId id="1287" r:id="rId205"/>
    <p:sldId id="1285" r:id="rId206"/>
    <p:sldId id="1286" r:id="rId207"/>
    <p:sldId id="1288" r:id="rId20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C72C3-D051-4A38-8F1A-81ED346AF179}" v="11" dt="2024-12-18T17:13:32.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20" d="100"/>
          <a:sy n="120" d="100"/>
        </p:scale>
        <p:origin x="1098"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microsoft.com/office/2015/10/relationships/revisionInfo" Target="revisionInfo.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tableStyles" Target="tableStyle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notesMaster" Target="notesMasters/notesMaster1.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handoutMaster" Target="handoutMasters/handoutMaster1.xml"/><Relationship Id="rId215" Type="http://schemas.microsoft.com/office/2016/11/relationships/changesInfo" Target="changesInfos/changesInfo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viewProps" Target="view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56"/>
        </pc:sldMasterMkLst>
        <pc:spChg chg="mod">
          <ac:chgData name="Alfred Asterjadhi" userId="39de57b9-85c0-4fd1-aaac-8ca2b6560ad0" providerId="ADAL" clId="{1B528289-06C2-42C8-A24F-58F9BB1555AF}" dt="2023-12-20T16:59:32.302" v="17501" actId="6549"/>
          <ac:spMkLst>
            <pc:docMk/>
            <pc:sldMasterMk cId="0" sldId="2147483656"/>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pChg chg="mod">
          <ac:chgData name="Alfred Asterjadhi" userId="39de57b9-85c0-4fd1-aaac-8ca2b6560ad0" providerId="ADAL" clId="{8C82B7A8-7AAE-438E-B90E-B789749714EF}" dt="2024-01-24T17:37:33.710" v="1033" actId="20577"/>
          <ac:spMkLst>
            <pc:docMk/>
            <pc:sldMasterMk cId="0" sldId="2147483656"/>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56"/>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56"/>
        </pc:sldMasterMkLst>
        <pc:spChg chg="mod">
          <ac:chgData name="Alfred Asterjadhi" userId="39de57b9-85c0-4fd1-aaac-8ca2b6560ad0" providerId="ADAL" clId="{B8DD8662-A94E-4851-8378-360A7F03AA7C}" dt="2023-01-19T22:57:05.885" v="12807" actId="6549"/>
          <ac:spMkLst>
            <pc:docMk/>
            <pc:sldMasterMk cId="0" sldId="2147483656"/>
            <ac:spMk id="10"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56"/>
        </pc:sldMasterMkLst>
        <pc:spChg chg="mod">
          <ac:chgData name="Alfred Asterjadhi" userId="39de57b9-85c0-4fd1-aaac-8ca2b6560ad0" providerId="ADAL" clId="{E8D6695F-77A2-463F-A064-D19B78EB17DB}" dt="2024-03-25T21:00:47.265" v="1271" actId="20577"/>
          <ac:spMkLst>
            <pc:docMk/>
            <pc:sldMasterMk cId="0" sldId="2147483656"/>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56"/>
        </pc:sldMasterMkLst>
        <pc:spChg chg="mod">
          <ac:chgData name="Alfred Asterjadhi" userId="39de57b9-85c0-4fd1-aaac-8ca2b6560ad0" providerId="ADAL" clId="{BCDB2A5B-9FA9-479F-8128-39ADE0B134BB}" dt="2024-05-17T07:34:00.677" v="1134" actId="20577"/>
          <ac:spMkLst>
            <pc:docMk/>
            <pc:sldMasterMk cId="0" sldId="2147483656"/>
            <ac:spMk id="10" creationId="{00000000-0000-0000-0000-000000000000}"/>
          </ac:spMkLst>
        </pc:spChg>
      </pc:sldMasterChg>
    </pc:docChg>
  </pc:docChgLst>
  <pc:docChgLst>
    <pc:chgData name="Alfred Asterjadhi" userId="39de57b9-85c0-4fd1-aaac-8ca2b6560ad0" providerId="ADAL" clId="{AA9C72C3-D051-4A38-8F1A-81ED346AF179}"/>
    <pc:docChg chg="undo redo custSel addSld delSld modSld modMainMaster">
      <pc:chgData name="Alfred Asterjadhi" userId="39de57b9-85c0-4fd1-aaac-8ca2b6560ad0" providerId="ADAL" clId="{AA9C72C3-D051-4A38-8F1A-81ED346AF179}" dt="2024-12-18T21:41:30.645" v="782" actId="47"/>
      <pc:docMkLst>
        <pc:docMk/>
      </pc:docMkLst>
      <pc:sldChg chg="modSp mod">
        <pc:chgData name="Alfred Asterjadhi" userId="39de57b9-85c0-4fd1-aaac-8ca2b6560ad0" providerId="ADAL" clId="{AA9C72C3-D051-4A38-8F1A-81ED346AF179}" dt="2024-12-12T18:31:50.369" v="293" actId="13926"/>
        <pc:sldMkLst>
          <pc:docMk/>
          <pc:sldMk cId="2739895088" sldId="1229"/>
        </pc:sldMkLst>
        <pc:spChg chg="mod">
          <ac:chgData name="Alfred Asterjadhi" userId="39de57b9-85c0-4fd1-aaac-8ca2b6560ad0" providerId="ADAL" clId="{AA9C72C3-D051-4A38-8F1A-81ED346AF179}" dt="2024-12-12T18:31:50.369" v="293" actId="13926"/>
          <ac:spMkLst>
            <pc:docMk/>
            <pc:sldMk cId="2739895088" sldId="1229"/>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pChg chg="mod">
          <ac:chgData name="Alfred Asterjadhi" userId="39de57b9-85c0-4fd1-aaac-8ca2b6560ad0" providerId="ADAL" clId="{AA9C72C3-D051-4A38-8F1A-81ED346AF179}" dt="2024-12-17T19:31:58.949" v="469" actId="400"/>
          <ac:spMkLst>
            <pc:docMk/>
            <pc:sldMk cId="3756408136" sldId="1236"/>
            <ac:spMk id="2" creationId="{8A6906DE-832D-9575-DE04-98102BF630BD}"/>
          </ac:spMkLst>
        </pc:spChg>
      </pc:sldChg>
      <pc:sldChg chg="modSp add del mod">
        <pc:chgData name="Alfred Asterjadhi" userId="39de57b9-85c0-4fd1-aaac-8ca2b6560ad0" providerId="ADAL" clId="{AA9C72C3-D051-4A38-8F1A-81ED346AF179}" dt="2024-12-17T21:25:58.570" v="643"/>
        <pc:sldMkLst>
          <pc:docMk/>
          <pc:sldMk cId="626277680" sldId="1237"/>
        </pc:sldMkLst>
        <pc:spChg chg="mod">
          <ac:chgData name="Alfred Asterjadhi" userId="39de57b9-85c0-4fd1-aaac-8ca2b6560ad0" providerId="ADAL" clId="{AA9C72C3-D051-4A38-8F1A-81ED346AF179}" dt="2024-12-17T21:25:58.084" v="642" actId="400"/>
          <ac:spMkLst>
            <pc:docMk/>
            <pc:sldMk cId="626277680" sldId="1237"/>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3993492733" sldId="1237"/>
        </pc:sldMkLst>
        <pc:spChg chg="mod">
          <ac:chgData name="Alfred Asterjadhi" userId="39de57b9-85c0-4fd1-aaac-8ca2b6560ad0" providerId="ADAL" clId="{AA9C72C3-D051-4A38-8F1A-81ED346AF179}" dt="2024-12-12T19:58:59.848" v="334" actId="13926"/>
          <ac:spMkLst>
            <pc:docMk/>
            <pc:sldMk cId="3993492733" sldId="1237"/>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pChg chg="mod">
          <ac:chgData name="Alfred Asterjadhi" userId="39de57b9-85c0-4fd1-aaac-8ca2b6560ad0" providerId="ADAL" clId="{AA9C72C3-D051-4A38-8F1A-81ED346AF179}" dt="2024-12-12T19:59:08.152" v="338" actId="13926"/>
          <ac:spMkLst>
            <pc:docMk/>
            <pc:sldMk cId="2858468151" sldId="1238"/>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pChg chg="mod">
          <ac:chgData name="Alfred Asterjadhi" userId="39de57b9-85c0-4fd1-aaac-8ca2b6560ad0" providerId="ADAL" clId="{AA9C72C3-D051-4A38-8F1A-81ED346AF179}" dt="2024-12-17T19:32:17.157" v="471" actId="400"/>
          <ac:spMkLst>
            <pc:docMk/>
            <pc:sldMk cId="2554273328" sldId="124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pChg chg="mod">
          <ac:chgData name="Alfred Asterjadhi" userId="39de57b9-85c0-4fd1-aaac-8ca2b6560ad0" providerId="ADAL" clId="{AA9C72C3-D051-4A38-8F1A-81ED346AF179}" dt="2024-12-12T19:58:01.159" v="321" actId="13926"/>
          <ac:spMkLst>
            <pc:docMk/>
            <pc:sldMk cId="1803481374" sldId="1243"/>
            <ac:spMk id="2" creationId="{8A6906DE-832D-9575-DE04-98102BF630BD}"/>
          </ac:spMkLst>
        </pc:spChg>
        <pc:spChg chg="mod">
          <ac:chgData name="Alfred Asterjadhi" userId="39de57b9-85c0-4fd1-aaac-8ca2b6560ad0" providerId="ADAL" clId="{AA9C72C3-D051-4A38-8F1A-81ED346AF179}" dt="2024-12-13T16:46:13.878" v="387" actId="20577"/>
          <ac:spMkLst>
            <pc:docMk/>
            <pc:sldMk cId="1803481374" sldId="1243"/>
            <ac:spMk id="3" creationId="{980980E1-DDDE-51AD-6471-D55C09D4516C}"/>
          </ac:spMkLst>
        </pc:spChg>
      </pc:sldChg>
      <pc:sldChg chg="modSp add mod">
        <pc:chgData name="Alfred Asterjadhi" userId="39de57b9-85c0-4fd1-aaac-8ca2b6560ad0" providerId="ADAL" clId="{AA9C72C3-D051-4A38-8F1A-81ED346AF179}" dt="2024-12-18T17:36:09.927" v="772" actId="20577"/>
        <pc:sldMkLst>
          <pc:docMk/>
          <pc:sldMk cId="2173933061" sldId="1243"/>
        </pc:sldMkLst>
        <pc:spChg chg="mod">
          <ac:chgData name="Alfred Asterjadhi" userId="39de57b9-85c0-4fd1-aaac-8ca2b6560ad0" providerId="ADAL" clId="{AA9C72C3-D051-4A38-8F1A-81ED346AF179}" dt="2024-12-18T17:36:09.927" v="772" actId="20577"/>
          <ac:spMkLst>
            <pc:docMk/>
            <pc:sldMk cId="2173933061" sldId="1243"/>
            <ac:spMk id="2" creationId="{8A6906DE-832D-9575-DE04-98102BF630BD}"/>
          </ac:spMkLst>
        </pc:spChg>
        <pc:spChg chg="mod">
          <ac:chgData name="Alfred Asterjadhi" userId="39de57b9-85c0-4fd1-aaac-8ca2b6560ad0" providerId="ADAL" clId="{AA9C72C3-D051-4A38-8F1A-81ED346AF179}" dt="2024-12-18T17:34:14.817" v="741" actId="207"/>
          <ac:spMkLst>
            <pc:docMk/>
            <pc:sldMk cId="2173933061" sldId="1243"/>
            <ac:spMk id="3" creationId="{980980E1-DDDE-51AD-6471-D55C09D4516C}"/>
          </ac:spMkLst>
        </pc:spChg>
      </pc:sldChg>
      <pc:sldChg chg="modSp add mod">
        <pc:chgData name="Alfred Asterjadhi" userId="39de57b9-85c0-4fd1-aaac-8ca2b6560ad0" providerId="ADAL" clId="{AA9C72C3-D051-4A38-8F1A-81ED346AF179}" dt="2024-12-18T17:36:12.879" v="773" actId="20577"/>
        <pc:sldMkLst>
          <pc:docMk/>
          <pc:sldMk cId="2354451540" sldId="1244"/>
        </pc:sldMkLst>
        <pc:spChg chg="mod">
          <ac:chgData name="Alfred Asterjadhi" userId="39de57b9-85c0-4fd1-aaac-8ca2b6560ad0" providerId="ADAL" clId="{AA9C72C3-D051-4A38-8F1A-81ED346AF179}" dt="2024-12-18T17:36:12.879" v="773" actId="20577"/>
          <ac:spMkLst>
            <pc:docMk/>
            <pc:sldMk cId="2354451540" sldId="1244"/>
            <ac:spMk id="2" creationId="{8A6906DE-832D-9575-DE04-98102BF630BD}"/>
          </ac:spMkLst>
        </pc:spChg>
      </pc:sldChg>
      <pc:sldChg chg="modSp del mod">
        <pc:chgData name="Alfred Asterjadhi" userId="39de57b9-85c0-4fd1-aaac-8ca2b6560ad0" providerId="ADAL" clId="{AA9C72C3-D051-4A38-8F1A-81ED346AF179}" dt="2024-12-17T19:44:55.612" v="514" actId="2696"/>
        <pc:sldMkLst>
          <pc:docMk/>
          <pc:sldMk cId="2499009176" sldId="1244"/>
        </pc:sldMkLst>
        <pc:spChg chg="mod">
          <ac:chgData name="Alfred Asterjadhi" userId="39de57b9-85c0-4fd1-aaac-8ca2b6560ad0" providerId="ADAL" clId="{AA9C72C3-D051-4A38-8F1A-81ED346AF179}" dt="2024-12-12T19:58:03.678" v="322" actId="13926"/>
          <ac:spMkLst>
            <pc:docMk/>
            <pc:sldMk cId="2499009176" sldId="1244"/>
            <ac:spMk id="2" creationId="{8A6906DE-832D-9575-DE04-98102BF630BD}"/>
          </ac:spMkLst>
        </pc:spChg>
      </pc:sldChg>
      <pc:sldChg chg="modSp add mod">
        <pc:chgData name="Alfred Asterjadhi" userId="39de57b9-85c0-4fd1-aaac-8ca2b6560ad0" providerId="ADAL" clId="{AA9C72C3-D051-4A38-8F1A-81ED346AF179}" dt="2024-12-18T17:36:15.176" v="774" actId="20577"/>
        <pc:sldMkLst>
          <pc:docMk/>
          <pc:sldMk cId="1280878502" sldId="1245"/>
        </pc:sldMkLst>
        <pc:spChg chg="mod">
          <ac:chgData name="Alfred Asterjadhi" userId="39de57b9-85c0-4fd1-aaac-8ca2b6560ad0" providerId="ADAL" clId="{AA9C72C3-D051-4A38-8F1A-81ED346AF179}" dt="2024-12-18T17:36:15.176" v="774" actId="20577"/>
          <ac:spMkLst>
            <pc:docMk/>
            <pc:sldMk cId="1280878502" sldId="1245"/>
            <ac:spMk id="2" creationId="{8A6906DE-832D-9575-DE04-98102BF630BD}"/>
          </ac:spMkLst>
        </pc:spChg>
        <pc:spChg chg="mod">
          <ac:chgData name="Alfred Asterjadhi" userId="39de57b9-85c0-4fd1-aaac-8ca2b6560ad0" providerId="ADAL" clId="{AA9C72C3-D051-4A38-8F1A-81ED346AF179}" dt="2024-12-18T17:35:41.665" v="769" actId="6549"/>
          <ac:spMkLst>
            <pc:docMk/>
            <pc:sldMk cId="1280878502" sldId="1245"/>
            <ac:spMk id="3" creationId="{980980E1-DDDE-51AD-6471-D55C09D4516C}"/>
          </ac:spMkLst>
        </pc:spChg>
        <pc:picChg chg="mod">
          <ac:chgData name="Alfred Asterjadhi" userId="39de57b9-85c0-4fd1-aaac-8ca2b6560ad0" providerId="ADAL" clId="{AA9C72C3-D051-4A38-8F1A-81ED346AF179}" dt="2024-12-18T17:35:39.925" v="768" actId="1076"/>
          <ac:picMkLst>
            <pc:docMk/>
            <pc:sldMk cId="1280878502" sldId="1245"/>
            <ac:picMk id="13" creationId="{84FA8A49-52FC-B88C-8FD2-291BB6D9097E}"/>
          </ac:picMkLst>
        </pc:picChg>
      </pc:sldChg>
      <pc:sldChg chg="modSp del mod">
        <pc:chgData name="Alfred Asterjadhi" userId="39de57b9-85c0-4fd1-aaac-8ca2b6560ad0" providerId="ADAL" clId="{AA9C72C3-D051-4A38-8F1A-81ED346AF179}" dt="2024-12-17T19:44:55.612" v="514" actId="2696"/>
        <pc:sldMkLst>
          <pc:docMk/>
          <pc:sldMk cId="2205706730" sldId="1245"/>
        </pc:sldMkLst>
        <pc:spChg chg="mod">
          <ac:chgData name="Alfred Asterjadhi" userId="39de57b9-85c0-4fd1-aaac-8ca2b6560ad0" providerId="ADAL" clId="{AA9C72C3-D051-4A38-8F1A-81ED346AF179}" dt="2024-12-12T19:58:05.927" v="323" actId="13926"/>
          <ac:spMkLst>
            <pc:docMk/>
            <pc:sldMk cId="2205706730" sldId="1245"/>
            <ac:spMk id="2" creationId="{8A6906DE-832D-9575-DE04-98102BF630BD}"/>
          </ac:spMkLst>
        </pc:spChg>
      </pc:sldChg>
      <pc:sldChg chg="modSp mod">
        <pc:chgData name="Alfred Asterjadhi" userId="39de57b9-85c0-4fd1-aaac-8ca2b6560ad0" providerId="ADAL" clId="{AA9C72C3-D051-4A38-8F1A-81ED346AF179}" dt="2024-12-17T19:51:03.517" v="541" actId="13926"/>
        <pc:sldMkLst>
          <pc:docMk/>
          <pc:sldMk cId="2320088344" sldId="1246"/>
        </pc:sldMkLst>
        <pc:spChg chg="mod">
          <ac:chgData name="Alfred Asterjadhi" userId="39de57b9-85c0-4fd1-aaac-8ca2b6560ad0" providerId="ADAL" clId="{AA9C72C3-D051-4A38-8F1A-81ED346AF179}" dt="2024-12-17T19:51:03.517" v="541" actId="13926"/>
          <ac:spMkLst>
            <pc:docMk/>
            <pc:sldMk cId="2320088344" sldId="1246"/>
            <ac:spMk id="2" creationId="{8A6906DE-832D-9575-DE04-98102BF630BD}"/>
          </ac:spMkLst>
        </pc:spChg>
      </pc:sldChg>
      <pc:sldChg chg="modSp mod">
        <pc:chgData name="Alfred Asterjadhi" userId="39de57b9-85c0-4fd1-aaac-8ca2b6560ad0" providerId="ADAL" clId="{AA9C72C3-D051-4A38-8F1A-81ED346AF179}" dt="2024-12-17T19:51:07.251" v="542" actId="13926"/>
        <pc:sldMkLst>
          <pc:docMk/>
          <pc:sldMk cId="1873474949" sldId="1247"/>
        </pc:sldMkLst>
        <pc:spChg chg="mod">
          <ac:chgData name="Alfred Asterjadhi" userId="39de57b9-85c0-4fd1-aaac-8ca2b6560ad0" providerId="ADAL" clId="{AA9C72C3-D051-4A38-8F1A-81ED346AF179}" dt="2024-12-17T19:51:07.251" v="542" actId="13926"/>
          <ac:spMkLst>
            <pc:docMk/>
            <pc:sldMk cId="1873474949" sldId="1247"/>
            <ac:spMk id="2" creationId="{8A6906DE-832D-9575-DE04-98102BF630BD}"/>
          </ac:spMkLst>
        </pc:spChg>
      </pc:sldChg>
      <pc:sldChg chg="modSp mod">
        <pc:chgData name="Alfred Asterjadhi" userId="39de57b9-85c0-4fd1-aaac-8ca2b6560ad0" providerId="ADAL" clId="{AA9C72C3-D051-4A38-8F1A-81ED346AF179}" dt="2024-12-17T19:51:09.355" v="543" actId="13926"/>
        <pc:sldMkLst>
          <pc:docMk/>
          <pc:sldMk cId="1640660474" sldId="1248"/>
        </pc:sldMkLst>
        <pc:spChg chg="mod">
          <ac:chgData name="Alfred Asterjadhi" userId="39de57b9-85c0-4fd1-aaac-8ca2b6560ad0" providerId="ADAL" clId="{AA9C72C3-D051-4A38-8F1A-81ED346AF179}" dt="2024-12-17T19:51:09.355" v="543" actId="13926"/>
          <ac:spMkLst>
            <pc:docMk/>
            <pc:sldMk cId="1640660474" sldId="1248"/>
            <ac:spMk id="2" creationId="{8A6906DE-832D-9575-DE04-98102BF630BD}"/>
          </ac:spMkLst>
        </pc:spChg>
      </pc:sldChg>
      <pc:sldChg chg="modSp mod">
        <pc:chgData name="Alfred Asterjadhi" userId="39de57b9-85c0-4fd1-aaac-8ca2b6560ad0" providerId="ADAL" clId="{AA9C72C3-D051-4A38-8F1A-81ED346AF179}" dt="2024-12-17T19:51:12.092" v="544" actId="13926"/>
        <pc:sldMkLst>
          <pc:docMk/>
          <pc:sldMk cId="4277975895" sldId="1249"/>
        </pc:sldMkLst>
        <pc:spChg chg="mod">
          <ac:chgData name="Alfred Asterjadhi" userId="39de57b9-85c0-4fd1-aaac-8ca2b6560ad0" providerId="ADAL" clId="{AA9C72C3-D051-4A38-8F1A-81ED346AF179}" dt="2024-12-17T19:51:12.092" v="544" actId="13926"/>
          <ac:spMkLst>
            <pc:docMk/>
            <pc:sldMk cId="4277975895" sldId="1249"/>
            <ac:spMk id="2" creationId="{8A6906DE-832D-9575-DE04-98102BF630BD}"/>
          </ac:spMkLst>
        </pc:spChg>
      </pc:sldChg>
      <pc:sldChg chg="modSp add mod">
        <pc:chgData name="Alfred Asterjadhi" userId="39de57b9-85c0-4fd1-aaac-8ca2b6560ad0" providerId="ADAL" clId="{AA9C72C3-D051-4A38-8F1A-81ED346AF179}" dt="2024-12-17T20:57:09.152" v="585" actId="20577"/>
        <pc:sldMkLst>
          <pc:docMk/>
          <pc:sldMk cId="1393900348" sldId="1250"/>
        </pc:sldMkLst>
        <pc:spChg chg="mod">
          <ac:chgData name="Alfred Asterjadhi" userId="39de57b9-85c0-4fd1-aaac-8ca2b6560ad0" providerId="ADAL" clId="{AA9C72C3-D051-4A38-8F1A-81ED346AF179}" dt="2024-12-17T20:56:54.387" v="569" actId="20577"/>
          <ac:spMkLst>
            <pc:docMk/>
            <pc:sldMk cId="1393900348" sldId="1250"/>
            <ac:spMk id="2" creationId="{8A6906DE-832D-9575-DE04-98102BF630BD}"/>
          </ac:spMkLst>
        </pc:spChg>
        <pc:spChg chg="mod">
          <ac:chgData name="Alfred Asterjadhi" userId="39de57b9-85c0-4fd1-aaac-8ca2b6560ad0" providerId="ADAL" clId="{AA9C72C3-D051-4A38-8F1A-81ED346AF179}" dt="2024-12-17T20:57:09.152" v="585" actId="20577"/>
          <ac:spMkLst>
            <pc:docMk/>
            <pc:sldMk cId="1393900348" sldId="1250"/>
            <ac:spMk id="3" creationId="{980980E1-DDDE-51AD-6471-D55C09D4516C}"/>
          </ac:spMkLst>
        </pc:spChg>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pChg chg="mod">
          <ac:chgData name="Alfred Asterjadhi" userId="39de57b9-85c0-4fd1-aaac-8ca2b6560ad0" providerId="ADAL" clId="{AA9C72C3-D051-4A38-8F1A-81ED346AF179}" dt="2024-12-17T19:32:52.551" v="473" actId="400"/>
          <ac:spMkLst>
            <pc:docMk/>
            <pc:sldMk cId="2823626744" sldId="1250"/>
            <ac:spMk id="2" creationId="{8A6906DE-832D-9575-DE04-98102BF630BD}"/>
          </ac:spMkLst>
        </pc:spChg>
      </pc:sldChg>
      <pc:sldChg chg="modSp mod">
        <pc:chgData name="Alfred Asterjadhi" userId="39de57b9-85c0-4fd1-aaac-8ca2b6560ad0" providerId="ADAL" clId="{AA9C72C3-D051-4A38-8F1A-81ED346AF179}" dt="2024-12-18T17:36:07.558" v="771" actId="20577"/>
        <pc:sldMkLst>
          <pc:docMk/>
          <pc:sldMk cId="2315108326" sldId="1251"/>
        </pc:sldMkLst>
        <pc:spChg chg="mod">
          <ac:chgData name="Alfred Asterjadhi" userId="39de57b9-85c0-4fd1-aaac-8ca2b6560ad0" providerId="ADAL" clId="{AA9C72C3-D051-4A38-8F1A-81ED346AF179}" dt="2024-12-18T17:36:07.558" v="771" actId="20577"/>
          <ac:spMkLst>
            <pc:docMk/>
            <pc:sldMk cId="2315108326" sldId="1251"/>
            <ac:spMk id="2" creationId="{8A6906DE-832D-9575-DE04-98102BF630BD}"/>
          </ac:spMkLst>
        </pc:spChg>
        <pc:spChg chg="mod">
          <ac:chgData name="Alfred Asterjadhi" userId="39de57b9-85c0-4fd1-aaac-8ca2b6560ad0" providerId="ADAL" clId="{AA9C72C3-D051-4A38-8F1A-81ED346AF179}" dt="2024-12-12T18:20:33.183" v="197" actId="20578"/>
          <ac:spMkLst>
            <pc:docMk/>
            <pc:sldMk cId="2315108326" sldId="1251"/>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pChg chg="mod">
          <ac:chgData name="Alfred Asterjadhi" userId="39de57b9-85c0-4fd1-aaac-8ca2b6560ad0" providerId="ADAL" clId="{AA9C72C3-D051-4A38-8F1A-81ED346AF179}" dt="2024-12-17T01:33:49.469" v="397" actId="400"/>
          <ac:spMkLst>
            <pc:docMk/>
            <pc:sldMk cId="2969486265" sldId="1252"/>
            <ac:spMk id="2" creationId="{8A6906DE-832D-9575-DE04-98102BF630BD}"/>
          </ac:spMkLst>
        </pc:spChg>
      </pc:sldChg>
      <pc:sldChg chg="modSp mod">
        <pc:chgData name="Alfred Asterjadhi" userId="39de57b9-85c0-4fd1-aaac-8ca2b6560ad0" providerId="ADAL" clId="{AA9C72C3-D051-4A38-8F1A-81ED346AF179}" dt="2024-12-17T19:51:14.269" v="545" actId="13926"/>
        <pc:sldMkLst>
          <pc:docMk/>
          <pc:sldMk cId="244619102" sldId="1253"/>
        </pc:sldMkLst>
        <pc:spChg chg="mod">
          <ac:chgData name="Alfred Asterjadhi" userId="39de57b9-85c0-4fd1-aaac-8ca2b6560ad0" providerId="ADAL" clId="{AA9C72C3-D051-4A38-8F1A-81ED346AF179}" dt="2024-12-17T19:51:14.269" v="545" actId="13926"/>
          <ac:spMkLst>
            <pc:docMk/>
            <pc:sldMk cId="244619102" sldId="1253"/>
            <ac:spMk id="2" creationId="{8A6906DE-832D-9575-DE04-98102BF630BD}"/>
          </ac:spMkLst>
        </pc:spChg>
      </pc:sldChg>
      <pc:sldChg chg="modSp mod">
        <pc:chgData name="Alfred Asterjadhi" userId="39de57b9-85c0-4fd1-aaac-8ca2b6560ad0" providerId="ADAL" clId="{AA9C72C3-D051-4A38-8F1A-81ED346AF179}" dt="2024-12-17T19:51:16.164" v="546" actId="13926"/>
        <pc:sldMkLst>
          <pc:docMk/>
          <pc:sldMk cId="4035613246" sldId="1254"/>
        </pc:sldMkLst>
        <pc:spChg chg="mod">
          <ac:chgData name="Alfred Asterjadhi" userId="39de57b9-85c0-4fd1-aaac-8ca2b6560ad0" providerId="ADAL" clId="{AA9C72C3-D051-4A38-8F1A-81ED346AF179}" dt="2024-12-17T19:51:16.164" v="546" actId="13926"/>
          <ac:spMkLst>
            <pc:docMk/>
            <pc:sldMk cId="4035613246" sldId="1254"/>
            <ac:spMk id="2" creationId="{8A6906DE-832D-9575-DE04-98102BF630BD}"/>
          </ac:spMkLst>
        </pc:spChg>
        <pc:spChg chg="mod">
          <ac:chgData name="Alfred Asterjadhi" userId="39de57b9-85c0-4fd1-aaac-8ca2b6560ad0" providerId="ADAL" clId="{AA9C72C3-D051-4A38-8F1A-81ED346AF179}" dt="2024-12-12T18:29:29.307" v="210" actId="13926"/>
          <ac:spMkLst>
            <pc:docMk/>
            <pc:sldMk cId="4035613246" sldId="125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3620726592" sldId="1255"/>
        </pc:sldMkLst>
        <pc:spChg chg="mod">
          <ac:chgData name="Alfred Asterjadhi" userId="39de57b9-85c0-4fd1-aaac-8ca2b6560ad0" providerId="ADAL" clId="{AA9C72C3-D051-4A38-8F1A-81ED346AF179}" dt="2024-12-17T19:33:10.200" v="475" actId="400"/>
          <ac:spMkLst>
            <pc:docMk/>
            <pc:sldMk cId="3620726592" sldId="1255"/>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pChg chg="mod">
          <ac:chgData name="Alfred Asterjadhi" userId="39de57b9-85c0-4fd1-aaac-8ca2b6560ad0" providerId="ADAL" clId="{AA9C72C3-D051-4A38-8F1A-81ED346AF179}" dt="2024-12-12T19:57:07.996" v="311" actId="13926"/>
          <ac:spMkLst>
            <pc:docMk/>
            <pc:sldMk cId="1108452833" sldId="1256"/>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947496322" sldId="1257"/>
        </pc:sldMkLst>
        <pc:spChg chg="mod">
          <ac:chgData name="Alfred Asterjadhi" userId="39de57b9-85c0-4fd1-aaac-8ca2b6560ad0" providerId="ADAL" clId="{AA9C72C3-D051-4A38-8F1A-81ED346AF179}" dt="2024-12-17T01:33:17.590" v="395" actId="400"/>
          <ac:spMkLst>
            <pc:docMk/>
            <pc:sldMk cId="947496322" sldId="1257"/>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pChg chg="mod">
          <ac:chgData name="Alfred Asterjadhi" userId="39de57b9-85c0-4fd1-aaac-8ca2b6560ad0" providerId="ADAL" clId="{AA9C72C3-D051-4A38-8F1A-81ED346AF179}" dt="2024-12-17T17:57:42.312" v="401" actId="400"/>
          <ac:spMkLst>
            <pc:docMk/>
            <pc:sldMk cId="2311766718" sldId="1258"/>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7T19:51:18.611" v="547" actId="13926"/>
        <pc:sldMkLst>
          <pc:docMk/>
          <pc:sldMk cId="3460586331" sldId="1259"/>
        </pc:sldMkLst>
        <pc:spChg chg="mod">
          <ac:chgData name="Alfred Asterjadhi" userId="39de57b9-85c0-4fd1-aaac-8ca2b6560ad0" providerId="ADAL" clId="{AA9C72C3-D051-4A38-8F1A-81ED346AF179}" dt="2024-12-17T19:51:18.611" v="547" actId="13926"/>
          <ac:spMkLst>
            <pc:docMk/>
            <pc:sldMk cId="3460586331" sldId="1259"/>
            <ac:spMk id="2" creationId="{8A6906DE-832D-9575-DE04-98102BF630BD}"/>
          </ac:spMkLst>
        </pc:spChg>
        <pc:spChg chg="mod">
          <ac:chgData name="Alfred Asterjadhi" userId="39de57b9-85c0-4fd1-aaac-8ca2b6560ad0" providerId="ADAL" clId="{AA9C72C3-D051-4A38-8F1A-81ED346AF179}" dt="2024-12-17T17:58:21.473" v="417" actId="13926"/>
          <ac:spMkLst>
            <pc:docMk/>
            <pc:sldMk cId="3460586331" sldId="1259"/>
            <ac:spMk id="3" creationId="{980980E1-DDDE-51AD-6471-D55C09D4516C}"/>
          </ac:spMkLst>
        </pc:spChg>
      </pc:sldChg>
      <pc:sldChg chg="modSp mod">
        <pc:chgData name="Alfred Asterjadhi" userId="39de57b9-85c0-4fd1-aaac-8ca2b6560ad0" providerId="ADAL" clId="{AA9C72C3-D051-4A38-8F1A-81ED346AF179}" dt="2024-12-17T19:51:20.939" v="548" actId="13926"/>
        <pc:sldMkLst>
          <pc:docMk/>
          <pc:sldMk cId="3871559304" sldId="1260"/>
        </pc:sldMkLst>
        <pc:spChg chg="mod">
          <ac:chgData name="Alfred Asterjadhi" userId="39de57b9-85c0-4fd1-aaac-8ca2b6560ad0" providerId="ADAL" clId="{AA9C72C3-D051-4A38-8F1A-81ED346AF179}" dt="2024-12-17T19:51:20.939" v="548" actId="13926"/>
          <ac:spMkLst>
            <pc:docMk/>
            <pc:sldMk cId="3871559304" sldId="1260"/>
            <ac:spMk id="2" creationId="{8A6906DE-832D-9575-DE04-98102BF630BD}"/>
          </ac:spMkLst>
        </pc:spChg>
        <pc:spChg chg="mod">
          <ac:chgData name="Alfred Asterjadhi" userId="39de57b9-85c0-4fd1-aaac-8ca2b6560ad0" providerId="ADAL" clId="{AA9C72C3-D051-4A38-8F1A-81ED346AF179}" dt="2024-12-17T17:58:57.143" v="443" actId="6549"/>
          <ac:spMkLst>
            <pc:docMk/>
            <pc:sldMk cId="3871559304" sldId="1260"/>
            <ac:spMk id="3" creationId="{980980E1-DDDE-51AD-6471-D55C09D4516C}"/>
          </ac:spMkLst>
        </pc:spChg>
      </pc:sldChg>
      <pc:sldChg chg="modSp mod">
        <pc:chgData name="Alfred Asterjadhi" userId="39de57b9-85c0-4fd1-aaac-8ca2b6560ad0" providerId="ADAL" clId="{AA9C72C3-D051-4A38-8F1A-81ED346AF179}" dt="2024-12-17T19:51:22.933" v="549" actId="13926"/>
        <pc:sldMkLst>
          <pc:docMk/>
          <pc:sldMk cId="270960270" sldId="1261"/>
        </pc:sldMkLst>
        <pc:spChg chg="mod">
          <ac:chgData name="Alfred Asterjadhi" userId="39de57b9-85c0-4fd1-aaac-8ca2b6560ad0" providerId="ADAL" clId="{AA9C72C3-D051-4A38-8F1A-81ED346AF179}" dt="2024-12-17T19:51:22.933" v="549" actId="13926"/>
          <ac:spMkLst>
            <pc:docMk/>
            <pc:sldMk cId="270960270" sldId="1261"/>
            <ac:spMk id="2" creationId="{8A6906DE-832D-9575-DE04-98102BF630BD}"/>
          </ac:spMkLst>
        </pc:spChg>
        <pc:spChg chg="mod">
          <ac:chgData name="Alfred Asterjadhi" userId="39de57b9-85c0-4fd1-aaac-8ca2b6560ad0" providerId="ADAL" clId="{AA9C72C3-D051-4A38-8F1A-81ED346AF179}" dt="2024-12-17T17:59:42.905" v="467" actId="6549"/>
          <ac:spMkLst>
            <pc:docMk/>
            <pc:sldMk cId="270960270" sldId="1261"/>
            <ac:spMk id="3" creationId="{980980E1-DDDE-51AD-6471-D55C09D4516C}"/>
          </ac:spMkLst>
        </pc:spChg>
      </pc:sldChg>
      <pc:sldChg chg="modSp mod">
        <pc:chgData name="Alfred Asterjadhi" userId="39de57b9-85c0-4fd1-aaac-8ca2b6560ad0" providerId="ADAL" clId="{AA9C72C3-D051-4A38-8F1A-81ED346AF179}" dt="2024-12-18T17:36:05.062" v="770" actId="20577"/>
        <pc:sldMkLst>
          <pc:docMk/>
          <pc:sldMk cId="4030972562" sldId="1262"/>
        </pc:sldMkLst>
        <pc:spChg chg="mod">
          <ac:chgData name="Alfred Asterjadhi" userId="39de57b9-85c0-4fd1-aaac-8ca2b6560ad0" providerId="ADAL" clId="{AA9C72C3-D051-4A38-8F1A-81ED346AF179}" dt="2024-12-18T17:36:05.062" v="770" actId="20577"/>
          <ac:spMkLst>
            <pc:docMk/>
            <pc:sldMk cId="4030972562" sldId="126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pChg chg="mod">
          <ac:chgData name="Alfred Asterjadhi" userId="39de57b9-85c0-4fd1-aaac-8ca2b6560ad0" providerId="ADAL" clId="{AA9C72C3-D051-4A38-8F1A-81ED346AF179}" dt="2024-12-12T19:59:04.327" v="336" actId="13926"/>
          <ac:spMkLst>
            <pc:docMk/>
            <pc:sldMk cId="2675227507" sldId="1263"/>
            <ac:spMk id="2" creationId="{8A6906DE-832D-9575-DE04-98102BF630BD}"/>
          </ac:spMkLst>
        </pc:spChg>
      </pc:sldChg>
      <pc:sldChg chg="modSp add mod">
        <pc:chgData name="Alfred Asterjadhi" userId="39de57b9-85c0-4fd1-aaac-8ca2b6560ad0" providerId="ADAL" clId="{AA9C72C3-D051-4A38-8F1A-81ED346AF179}" dt="2024-12-18T17:15:45.618" v="686" actId="20577"/>
        <pc:sldMkLst>
          <pc:docMk/>
          <pc:sldMk cId="770356062" sldId="1264"/>
        </pc:sldMkLst>
        <pc:spChg chg="mod">
          <ac:chgData name="Alfred Asterjadhi" userId="39de57b9-85c0-4fd1-aaac-8ca2b6560ad0" providerId="ADAL" clId="{AA9C72C3-D051-4A38-8F1A-81ED346AF179}" dt="2024-12-18T17:15:45.618" v="686" actId="20577"/>
          <ac:spMkLst>
            <pc:docMk/>
            <pc:sldMk cId="770356062" sldId="1264"/>
            <ac:spMk id="2" creationId="{8A6906DE-832D-9575-DE04-98102BF630BD}"/>
          </ac:spMkLst>
        </pc:spChg>
        <pc:spChg chg="mod">
          <ac:chgData name="Alfred Asterjadhi" userId="39de57b9-85c0-4fd1-aaac-8ca2b6560ad0" providerId="ADAL" clId="{AA9C72C3-D051-4A38-8F1A-81ED346AF179}" dt="2024-12-18T17:14:21.673" v="685" actId="6549"/>
          <ac:spMkLst>
            <pc:docMk/>
            <pc:sldMk cId="770356062" sldId="126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2354003871" sldId="1264"/>
        </pc:sldMkLst>
        <pc:spChg chg="mod">
          <ac:chgData name="Alfred Asterjadhi" userId="39de57b9-85c0-4fd1-aaac-8ca2b6560ad0" providerId="ADAL" clId="{AA9C72C3-D051-4A38-8F1A-81ED346AF179}" dt="2024-12-17T19:34:18.780" v="477" actId="400"/>
          <ac:spMkLst>
            <pc:docMk/>
            <pc:sldMk cId="2354003871" sldId="1264"/>
            <ac:spMk id="2" creationId="{8A6906DE-832D-9575-DE04-98102BF630BD}"/>
          </ac:spMkLst>
        </pc:spChg>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pChg chg="mod">
          <ac:chgData name="Alfred Asterjadhi" userId="39de57b9-85c0-4fd1-aaac-8ca2b6560ad0" providerId="ADAL" clId="{AA9C72C3-D051-4A38-8F1A-81ED346AF179}" dt="2024-12-17T19:40:35.872" v="483" actId="400"/>
          <ac:spMkLst>
            <pc:docMk/>
            <pc:sldMk cId="1418705289" sldId="1265"/>
            <ac:spMk id="2" creationId="{8A6906DE-832D-9575-DE04-98102BF630BD}"/>
          </ac:spMkLst>
        </pc:spChg>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7T21:22:42.110" v="627" actId="20577"/>
        <pc:sldMkLst>
          <pc:docMk/>
          <pc:sldMk cId="4283544389" sldId="1265"/>
        </pc:sldMkLst>
        <pc:spChg chg="mod">
          <ac:chgData name="Alfred Asterjadhi" userId="39de57b9-85c0-4fd1-aaac-8ca2b6560ad0" providerId="ADAL" clId="{AA9C72C3-D051-4A38-8F1A-81ED346AF179}" dt="2024-12-17T21:22:07.604" v="609" actId="20577"/>
          <ac:spMkLst>
            <pc:docMk/>
            <pc:sldMk cId="4283544389" sldId="1265"/>
            <ac:spMk id="2" creationId="{8A6906DE-832D-9575-DE04-98102BF630BD}"/>
          </ac:spMkLst>
        </pc:spChg>
        <pc:spChg chg="mod">
          <ac:chgData name="Alfred Asterjadhi" userId="39de57b9-85c0-4fd1-aaac-8ca2b6560ad0" providerId="ADAL" clId="{AA9C72C3-D051-4A38-8F1A-81ED346AF179}" dt="2024-12-17T21:22:42.110" v="627" actId="20577"/>
          <ac:spMkLst>
            <pc:docMk/>
            <pc:sldMk cId="4283544389" sldId="1265"/>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2494819478" sldId="1266"/>
        </pc:sldMkLst>
        <pc:spChg chg="mod">
          <ac:chgData name="Alfred Asterjadhi" userId="39de57b9-85c0-4fd1-aaac-8ca2b6560ad0" providerId="ADAL" clId="{AA9C72C3-D051-4A38-8F1A-81ED346AF179}" dt="2024-12-12T19:58:53.324" v="332" actId="13926"/>
          <ac:spMkLst>
            <pc:docMk/>
            <pc:sldMk cId="2494819478" sldId="1266"/>
            <ac:spMk id="2" creationId="{8A6906DE-832D-9575-DE04-98102BF630BD}"/>
          </ac:spMkLst>
        </pc:spChg>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8T17:32:36.149" v="709" actId="313"/>
        <pc:sldMkLst>
          <pc:docMk/>
          <pc:sldMk cId="1089734000" sldId="1267"/>
        </pc:sldMkLst>
        <pc:spChg chg="mod">
          <ac:chgData name="Alfred Asterjadhi" userId="39de57b9-85c0-4fd1-aaac-8ca2b6560ad0" providerId="ADAL" clId="{AA9C72C3-D051-4A38-8F1A-81ED346AF179}" dt="2024-12-17T19:51:41.516" v="555" actId="108"/>
          <ac:spMkLst>
            <pc:docMk/>
            <pc:sldMk cId="1089734000" sldId="1267"/>
            <ac:spMk id="2" creationId="{8A6906DE-832D-9575-DE04-98102BF630BD}"/>
          </ac:spMkLst>
        </pc:spChg>
        <pc:spChg chg="mod">
          <ac:chgData name="Alfred Asterjadhi" userId="39de57b9-85c0-4fd1-aaac-8ca2b6560ad0" providerId="ADAL" clId="{AA9C72C3-D051-4A38-8F1A-81ED346AF179}" dt="2024-12-18T17:32:36.149" v="709" actId="313"/>
          <ac:spMkLst>
            <pc:docMk/>
            <pc:sldMk cId="1089734000" sldId="1267"/>
            <ac:spMk id="3" creationId="{980980E1-DDDE-51AD-6471-D55C09D4516C}"/>
          </ac:spMkLst>
        </pc:spChg>
      </pc:sldChg>
      <pc:sldChg chg="modSp mod">
        <pc:chgData name="Alfred Asterjadhi" userId="39de57b9-85c0-4fd1-aaac-8ca2b6560ad0" providerId="ADAL" clId="{AA9C72C3-D051-4A38-8F1A-81ED346AF179}" dt="2024-12-18T17:31:56.272" v="689" actId="20577"/>
        <pc:sldMkLst>
          <pc:docMk/>
          <pc:sldMk cId="2564087480" sldId="1268"/>
        </pc:sldMkLst>
        <pc:spChg chg="mod">
          <ac:chgData name="Alfred Asterjadhi" userId="39de57b9-85c0-4fd1-aaac-8ca2b6560ad0" providerId="ADAL" clId="{AA9C72C3-D051-4A38-8F1A-81ED346AF179}" dt="2024-12-17T19:51:35.380" v="553" actId="13926"/>
          <ac:spMkLst>
            <pc:docMk/>
            <pc:sldMk cId="2564087480" sldId="1268"/>
            <ac:spMk id="2" creationId="{8A6906DE-832D-9575-DE04-98102BF630BD}"/>
          </ac:spMkLst>
        </pc:spChg>
        <pc:spChg chg="mod">
          <ac:chgData name="Alfred Asterjadhi" userId="39de57b9-85c0-4fd1-aaac-8ca2b6560ad0" providerId="ADAL" clId="{AA9C72C3-D051-4A38-8F1A-81ED346AF179}" dt="2024-12-18T17:31:56.272" v="689" actId="20577"/>
          <ac:spMkLst>
            <pc:docMk/>
            <pc:sldMk cId="2564087480" sldId="1268"/>
            <ac:spMk id="3" creationId="{980980E1-DDDE-51AD-6471-D55C09D4516C}"/>
          </ac:spMkLst>
        </pc:spChg>
      </pc:sldChg>
      <pc:sldChg chg="modSp mod">
        <pc:chgData name="Alfred Asterjadhi" userId="39de57b9-85c0-4fd1-aaac-8ca2b6560ad0" providerId="ADAL" clId="{AA9C72C3-D051-4A38-8F1A-81ED346AF179}" dt="2024-12-17T19:51:31.173" v="552" actId="108"/>
        <pc:sldMkLst>
          <pc:docMk/>
          <pc:sldMk cId="1914597510" sldId="1269"/>
        </pc:sldMkLst>
        <pc:spChg chg="mod">
          <ac:chgData name="Alfred Asterjadhi" userId="39de57b9-85c0-4fd1-aaac-8ca2b6560ad0" providerId="ADAL" clId="{AA9C72C3-D051-4A38-8F1A-81ED346AF179}" dt="2024-12-17T19:51:31.173" v="552" actId="108"/>
          <ac:spMkLst>
            <pc:docMk/>
            <pc:sldMk cId="1914597510" sldId="1269"/>
            <ac:spMk id="2" creationId="{8A6906DE-832D-9575-DE04-98102BF630BD}"/>
          </ac:spMkLst>
        </pc:spChg>
        <pc:spChg chg="mod">
          <ac:chgData name="Alfred Asterjadhi" userId="39de57b9-85c0-4fd1-aaac-8ca2b6560ad0" providerId="ADAL" clId="{AA9C72C3-D051-4A38-8F1A-81ED346AF179}" dt="2024-12-17T19:34:25.841" v="478" actId="20577"/>
          <ac:spMkLst>
            <pc:docMk/>
            <pc:sldMk cId="1914597510" sldId="1269"/>
            <ac:spMk id="3" creationId="{980980E1-DDDE-51AD-6471-D55C09D4516C}"/>
          </ac:spMkLst>
        </pc:spChg>
      </pc:sldChg>
      <pc:sldChg chg="modSp mod">
        <pc:chgData name="Alfred Asterjadhi" userId="39de57b9-85c0-4fd1-aaac-8ca2b6560ad0" providerId="ADAL" clId="{AA9C72C3-D051-4A38-8F1A-81ED346AF179}" dt="2024-12-17T19:51:25.122" v="550" actId="13926"/>
        <pc:sldMkLst>
          <pc:docMk/>
          <pc:sldMk cId="1351964601" sldId="1270"/>
        </pc:sldMkLst>
        <pc:spChg chg="mod">
          <ac:chgData name="Alfred Asterjadhi" userId="39de57b9-85c0-4fd1-aaac-8ca2b6560ad0" providerId="ADAL" clId="{AA9C72C3-D051-4A38-8F1A-81ED346AF179}" dt="2024-12-17T19:51:25.122" v="550" actId="13926"/>
          <ac:spMkLst>
            <pc:docMk/>
            <pc:sldMk cId="1351964601" sldId="1270"/>
            <ac:spMk id="2" creationId="{8A6906DE-832D-9575-DE04-98102BF630BD}"/>
          </ac:spMkLst>
        </pc:spChg>
      </pc:sldChg>
      <pc:sldChg chg="modSp add mod">
        <pc:chgData name="Alfred Asterjadhi" userId="39de57b9-85c0-4fd1-aaac-8ca2b6560ad0" providerId="ADAL" clId="{AA9C72C3-D051-4A38-8F1A-81ED346AF179}" dt="2024-12-18T17:36:17.708" v="775" actId="20577"/>
        <pc:sldMkLst>
          <pc:docMk/>
          <pc:sldMk cId="464196517" sldId="1271"/>
        </pc:sldMkLst>
        <pc:spChg chg="mod">
          <ac:chgData name="Alfred Asterjadhi" userId="39de57b9-85c0-4fd1-aaac-8ca2b6560ad0" providerId="ADAL" clId="{AA9C72C3-D051-4A38-8F1A-81ED346AF179}" dt="2024-12-18T17:36:17.708" v="775" actId="20577"/>
          <ac:spMkLst>
            <pc:docMk/>
            <pc:sldMk cId="464196517" sldId="1271"/>
            <ac:spMk id="2" creationId="{8A6906DE-832D-9575-DE04-98102BF630BD}"/>
          </ac:spMkLst>
        </pc:spChg>
      </pc:sldChg>
      <pc:sldChg chg="modSp del mod">
        <pc:chgData name="Alfred Asterjadhi" userId="39de57b9-85c0-4fd1-aaac-8ca2b6560ad0" providerId="ADAL" clId="{AA9C72C3-D051-4A38-8F1A-81ED346AF179}" dt="2024-12-17T19:45:04.779" v="516" actId="2696"/>
        <pc:sldMkLst>
          <pc:docMk/>
          <pc:sldMk cId="967157266" sldId="1271"/>
        </pc:sldMkLst>
        <pc:spChg chg="mod">
          <ac:chgData name="Alfred Asterjadhi" userId="39de57b9-85c0-4fd1-aaac-8ca2b6560ad0" providerId="ADAL" clId="{AA9C72C3-D051-4A38-8F1A-81ED346AF179}" dt="2024-12-17T19:44:34.604" v="507" actId="20577"/>
          <ac:spMkLst>
            <pc:docMk/>
            <pc:sldMk cId="967157266" sldId="1271"/>
            <ac:spMk id="2" creationId="{8A6906DE-832D-9575-DE04-98102BF630BD}"/>
          </ac:spMkLst>
        </pc:spChg>
        <pc:spChg chg="mod">
          <ac:chgData name="Alfred Asterjadhi" userId="39de57b9-85c0-4fd1-aaac-8ca2b6560ad0" providerId="ADAL" clId="{AA9C72C3-D051-4A38-8F1A-81ED346AF179}" dt="2024-12-17T19:35:36.596" v="479" actId="20577"/>
          <ac:spMkLst>
            <pc:docMk/>
            <pc:sldMk cId="967157266" sldId="1271"/>
            <ac:spMk id="3" creationId="{980980E1-DDDE-51AD-6471-D55C09D4516C}"/>
          </ac:spMkLst>
        </pc:spChg>
      </pc:sldChg>
      <pc:sldChg chg="modSp mod">
        <pc:chgData name="Alfred Asterjadhi" userId="39de57b9-85c0-4fd1-aaac-8ca2b6560ad0" providerId="ADAL" clId="{AA9C72C3-D051-4A38-8F1A-81ED346AF179}" dt="2024-12-17T19:51:44.747" v="558" actId="108"/>
        <pc:sldMkLst>
          <pc:docMk/>
          <pc:sldMk cId="3527845409" sldId="1272"/>
        </pc:sldMkLst>
        <pc:spChg chg="mod">
          <ac:chgData name="Alfred Asterjadhi" userId="39de57b9-85c0-4fd1-aaac-8ca2b6560ad0" providerId="ADAL" clId="{AA9C72C3-D051-4A38-8F1A-81ED346AF179}" dt="2024-12-17T19:51:44.747" v="558" actId="108"/>
          <ac:spMkLst>
            <pc:docMk/>
            <pc:sldMk cId="3527845409" sldId="1272"/>
            <ac:spMk id="2" creationId="{8A6906DE-832D-9575-DE04-98102BF630BD}"/>
          </ac:spMkLst>
        </pc:spChg>
        <pc:spChg chg="mod">
          <ac:chgData name="Alfred Asterjadhi" userId="39de57b9-85c0-4fd1-aaac-8ca2b6560ad0" providerId="ADAL" clId="{AA9C72C3-D051-4A38-8F1A-81ED346AF179}" dt="2024-12-12T18:30:48.265" v="267" actId="20577"/>
          <ac:spMkLst>
            <pc:docMk/>
            <pc:sldMk cId="3527845409" sldId="1272"/>
            <ac:spMk id="3" creationId="{980980E1-DDDE-51AD-6471-D55C09D4516C}"/>
          </ac:spMkLst>
        </pc:spChg>
      </pc:sldChg>
      <pc:sldChg chg="modSp mod">
        <pc:chgData name="Alfred Asterjadhi" userId="39de57b9-85c0-4fd1-aaac-8ca2b6560ad0" providerId="ADAL" clId="{AA9C72C3-D051-4A38-8F1A-81ED346AF179}" dt="2024-12-17T19:51:47.220" v="559" actId="108"/>
        <pc:sldMkLst>
          <pc:docMk/>
          <pc:sldMk cId="3122364615" sldId="1273"/>
        </pc:sldMkLst>
        <pc:spChg chg="mod">
          <ac:chgData name="Alfred Asterjadhi" userId="39de57b9-85c0-4fd1-aaac-8ca2b6560ad0" providerId="ADAL" clId="{AA9C72C3-D051-4A38-8F1A-81ED346AF179}" dt="2024-12-17T19:51:47.220" v="559" actId="108"/>
          <ac:spMkLst>
            <pc:docMk/>
            <pc:sldMk cId="3122364615" sldId="1273"/>
            <ac:spMk id="2" creationId="{8A6906DE-832D-9575-DE04-98102BF630BD}"/>
          </ac:spMkLst>
        </pc:spChg>
        <pc:spChg chg="mod">
          <ac:chgData name="Alfred Asterjadhi" userId="39de57b9-85c0-4fd1-aaac-8ca2b6560ad0" providerId="ADAL" clId="{AA9C72C3-D051-4A38-8F1A-81ED346AF179}" dt="2024-12-12T18:31:24.285" v="291" actId="20577"/>
          <ac:spMkLst>
            <pc:docMk/>
            <pc:sldMk cId="3122364615" sldId="1273"/>
            <ac:spMk id="3" creationId="{980980E1-DDDE-51AD-6471-D55C09D4516C}"/>
          </ac:spMkLst>
        </pc:spChg>
      </pc:sldChg>
      <pc:sldChg chg="modSp add mod">
        <pc:chgData name="Alfred Asterjadhi" userId="39de57b9-85c0-4fd1-aaac-8ca2b6560ad0" providerId="ADAL" clId="{AA9C72C3-D051-4A38-8F1A-81ED346AF179}" dt="2024-12-18T17:36:21.281" v="777" actId="20577"/>
        <pc:sldMkLst>
          <pc:docMk/>
          <pc:sldMk cId="2302676929" sldId="1274"/>
        </pc:sldMkLst>
        <pc:spChg chg="mod">
          <ac:chgData name="Alfred Asterjadhi" userId="39de57b9-85c0-4fd1-aaac-8ca2b6560ad0" providerId="ADAL" clId="{AA9C72C3-D051-4A38-8F1A-81ED346AF179}" dt="2024-12-18T17:36:21.281" v="777" actId="20577"/>
          <ac:spMkLst>
            <pc:docMk/>
            <pc:sldMk cId="2302676929" sldId="1274"/>
            <ac:spMk id="2" creationId="{8A6906DE-832D-9575-DE04-98102BF630BD}"/>
          </ac:spMkLst>
        </pc:spChg>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pChg chg="mod">
          <ac:chgData name="Alfred Asterjadhi" userId="39de57b9-85c0-4fd1-aaac-8ca2b6560ad0" providerId="ADAL" clId="{AA9C72C3-D051-4A38-8F1A-81ED346AF179}" dt="2024-12-17T19:44:42.781" v="513" actId="20577"/>
          <ac:spMkLst>
            <pc:docMk/>
            <pc:sldMk cId="3253033387" sldId="1274"/>
            <ac:spMk id="2" creationId="{8A6906DE-832D-9575-DE04-98102BF630BD}"/>
          </ac:spMkLst>
        </pc:spChg>
        <pc:spChg chg="mod">
          <ac:chgData name="Alfred Asterjadhi" userId="39de57b9-85c0-4fd1-aaac-8ca2b6560ad0" providerId="ADAL" clId="{AA9C72C3-D051-4A38-8F1A-81ED346AF179}" dt="2024-12-17T19:35:53.692" v="480" actId="20577"/>
          <ac:spMkLst>
            <pc:docMk/>
            <pc:sldMk cId="3253033387" sldId="1274"/>
            <ac:spMk id="3" creationId="{980980E1-DDDE-51AD-6471-D55C09D4516C}"/>
          </ac:spMkLst>
        </pc:spChg>
      </pc:sldChg>
      <pc:sldChg chg="modSp add mod">
        <pc:chgData name="Alfred Asterjadhi" userId="39de57b9-85c0-4fd1-aaac-8ca2b6560ad0" providerId="ADAL" clId="{AA9C72C3-D051-4A38-8F1A-81ED346AF179}" dt="2024-12-18T17:36:23.816" v="778" actId="20577"/>
        <pc:sldMkLst>
          <pc:docMk/>
          <pc:sldMk cId="519142990" sldId="1275"/>
        </pc:sldMkLst>
        <pc:spChg chg="mod">
          <ac:chgData name="Alfred Asterjadhi" userId="39de57b9-85c0-4fd1-aaac-8ca2b6560ad0" providerId="ADAL" clId="{AA9C72C3-D051-4A38-8F1A-81ED346AF179}" dt="2024-12-18T17:36:23.816" v="778" actId="20577"/>
          <ac:spMkLst>
            <pc:docMk/>
            <pc:sldMk cId="519142990" sldId="1275"/>
            <ac:spMk id="2" creationId="{8A6906DE-832D-9575-DE04-98102BF630BD}"/>
          </ac:spMkLst>
        </pc:spChg>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pChg chg="mod">
          <ac:chgData name="Alfred Asterjadhi" userId="39de57b9-85c0-4fd1-aaac-8ca2b6560ad0" providerId="ADAL" clId="{AA9C72C3-D051-4A38-8F1A-81ED346AF179}" dt="2024-12-12T19:57:53.062" v="319" actId="13926"/>
          <ac:spMkLst>
            <pc:docMk/>
            <pc:sldMk cId="2791792773" sldId="1275"/>
            <ac:spMk id="2" creationId="{8A6906DE-832D-9575-DE04-98102BF630BD}"/>
          </ac:spMkLst>
        </pc:spChg>
        <pc:spChg chg="mod">
          <ac:chgData name="Alfred Asterjadhi" userId="39de57b9-85c0-4fd1-aaac-8ca2b6560ad0" providerId="ADAL" clId="{AA9C72C3-D051-4A38-8F1A-81ED346AF179}" dt="2024-12-17T19:36:07.067" v="481" actId="20577"/>
          <ac:spMkLst>
            <pc:docMk/>
            <pc:sldMk cId="2791792773" sldId="1275"/>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3395810039" sldId="1280"/>
        </pc:sldMkLst>
        <pc:spChg chg="mod">
          <ac:chgData name="Alfred Asterjadhi" userId="39de57b9-85c0-4fd1-aaac-8ca2b6560ad0" providerId="ADAL" clId="{AA9C72C3-D051-4A38-8F1A-81ED346AF179}" dt="2024-12-17T01:32:14.259" v="389" actId="13926"/>
          <ac:spMkLst>
            <pc:docMk/>
            <pc:sldMk cId="3395810039" sldId="1280"/>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pChg chg="mod">
          <ac:chgData name="Alfred Asterjadhi" userId="39de57b9-85c0-4fd1-aaac-8ca2b6560ad0" providerId="ADAL" clId="{AA9C72C3-D051-4A38-8F1A-81ED346AF179}" dt="2024-12-17T01:32:21.482" v="391" actId="108"/>
          <ac:spMkLst>
            <pc:docMk/>
            <pc:sldMk cId="3488656600" sldId="1281"/>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2393880254" sldId="1282"/>
        </pc:sldMkLst>
        <pc:spChg chg="mod">
          <ac:chgData name="Alfred Asterjadhi" userId="39de57b9-85c0-4fd1-aaac-8ca2b6560ad0" providerId="ADAL" clId="{AA9C72C3-D051-4A38-8F1A-81ED346AF179}" dt="2024-12-17T01:32:26.984" v="393" actId="108"/>
          <ac:spMkLst>
            <pc:docMk/>
            <pc:sldMk cId="2393880254" sldId="128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pChg chg="mod">
          <ac:chgData name="Alfred Asterjadhi" userId="39de57b9-85c0-4fd1-aaac-8ca2b6560ad0" providerId="ADAL" clId="{AA9C72C3-D051-4A38-8F1A-81ED346AF179}" dt="2024-12-17T01:32:24.257" v="392" actId="108"/>
          <ac:spMkLst>
            <pc:docMk/>
            <pc:sldMk cId="4117618284" sldId="1283"/>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648146755" sldId="1284"/>
        </pc:sldMkLst>
        <pc:spChg chg="mod">
          <ac:chgData name="Alfred Asterjadhi" userId="39de57b9-85c0-4fd1-aaac-8ca2b6560ad0" providerId="ADAL" clId="{AA9C72C3-D051-4A38-8F1A-81ED346AF179}" dt="2024-12-17T01:33:57.189" v="399" actId="400"/>
          <ac:spMkLst>
            <pc:docMk/>
            <pc:sldMk cId="648146755" sldId="1284"/>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pChg chg="mod">
          <ac:chgData name="Alfred Asterjadhi" userId="39de57b9-85c0-4fd1-aaac-8ca2b6560ad0" providerId="ADAL" clId="{AA9C72C3-D051-4A38-8F1A-81ED346AF179}" dt="2024-12-18T17:13:04.736" v="653" actId="20577"/>
          <ac:spMkLst>
            <pc:docMk/>
            <pc:sldMk cId="3559166431" sldId="1288"/>
            <ac:spMk id="3" creationId="{E186C768-74FB-9E45-C09D-B34EEAD6F1A1}"/>
          </ac:spMkLst>
        </pc:spChg>
      </pc:sldChg>
      <pc:sldMasterChg chg="modSp mod">
        <pc:chgData name="Alfred Asterjadhi" userId="39de57b9-85c0-4fd1-aaac-8ca2b6560ad0" providerId="ADAL" clId="{AA9C72C3-D051-4A38-8F1A-81ED346AF179}" dt="2024-12-18T21:40:46.716" v="780" actId="20577"/>
        <pc:sldMasterMkLst>
          <pc:docMk/>
          <pc:sldMasterMk cId="0" sldId="2147483648"/>
        </pc:sldMasterMkLst>
        <pc:spChg chg="mod">
          <ac:chgData name="Alfred Asterjadhi" userId="39de57b9-85c0-4fd1-aaac-8ca2b6560ad0" providerId="ADAL" clId="{AA9C72C3-D051-4A38-8F1A-81ED346AF179}" dt="2024-12-18T21:40:46.716" v="780" actId="20577"/>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56"/>
        </pc:sldMasterMkLst>
        <pc:spChg chg="mod">
          <ac:chgData name="Alfred Asterjadhi" userId="39de57b9-85c0-4fd1-aaac-8ca2b6560ad0" providerId="ADAL" clId="{0A13E47B-3FF0-4549-A204-02530860F021}" dt="2024-06-04T19:22:57.920" v="87" actId="20577"/>
          <ac:spMkLst>
            <pc:docMk/>
            <pc:sldMasterMk cId="0" sldId="2147483656"/>
            <ac:spMk id="10" creationId="{00000000-0000-0000-0000-000000000000}"/>
          </ac:spMkLst>
        </pc:spChg>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pChg chg="mod">
          <ac:chgData name="Alfred Asterjadhi" userId="39de57b9-85c0-4fd1-aaac-8ca2b6560ad0" providerId="ADAL" clId="{570731C7-F871-42F1-9270-11458313F9A9}" dt="2023-07-26T16:22:41.835" v="19893" actId="20577"/>
          <ac:spMkLst>
            <pc:docMk/>
            <pc:sldMasterMk cId="0" sldId="2147483656"/>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56"/>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2-10T00:09:18.755" v="14027"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2-10T00:09:18.755" v="14027"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2-10T00:10:17.288" v="14046" actId="13926"/>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2-10T00:10:17.288" v="14046" actId="13926"/>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5T00:12:18.027" v="1061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5T00:12:18.027" v="1061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5T00:13:25.285" v="10639"/>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5T00:13:25.285" v="10639"/>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5T00:15:29.495" v="10671"/>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5T00:15:29.495" v="10671"/>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5T00:18:41.703" v="1076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5T00:18:41.703" v="1076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5T00:20:28.943" v="10807"/>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5T00:20:28.943" v="10807"/>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2-10T00:12:02.007" v="14091" actId="13926"/>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2-10T00:12:02.007" v="14091" actId="13926"/>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5T00:28:52.420" v="10971"/>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5T00:28:52.420" v="10971"/>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2-10T00:11:02.401" v="14074" actId="6549"/>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2-10T00:11:02.401" v="14074" actId="6549"/>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5T00:21:32.264" v="10839"/>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5T00:21:32.264" v="10839"/>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5T00:41:44.255" v="11100"/>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5T00:41:44.255" v="11100"/>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2-10T00:12:42.252" v="14120" actId="13926"/>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2-10T00:12:42.252" v="14120" actId="13926"/>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5T00:47:40.140" v="11224"/>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5T00:47:40.140" v="11224"/>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5T00:50:05.625" v="1127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5T00:50:05.625" v="112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5T00:52:26.379" v="11298"/>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5T00:52:26.379" v="11298"/>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5T17:24:59.487" v="11677" actId="2057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5T17:24:59.487" v="11677" actId="2057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5T17:24:53.963" v="11675" actId="20577"/>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5T17:24:53.963" v="11675" actId="20577"/>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5T00:54:59.960" v="11357"/>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5T00:54:59.960" v="11357"/>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5T00:53:35.021" v="11318"/>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5T00:53:35.021" v="11318"/>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5T00:59:21.201" v="11469"/>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5T00:59:21.201" v="11469"/>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2-10T00:13:39.862" v="14146" actId="20577"/>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5T01:00:55.089" v="11506"/>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5T01:00:55.089" v="11506"/>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5T01:28:05.627" v="11674"/>
        <pc:sldMkLst>
          <pc:docMk/>
          <pc:sldMk cId="1174353687" sldId="1231"/>
        </pc:sldMkLst>
        <pc:spChg chg="mod">
          <ac:chgData name="Alfred Asterjadhi" userId="39de57b9-85c0-4fd1-aaac-8ca2b6560ad0" providerId="ADAL" clId="{BFE2FB3A-0751-4420-AA69-2341C01F636E}" dt="2024-11-15T01:27:45.891" v="11665" actId="207"/>
          <ac:spMkLst>
            <pc:docMk/>
            <pc:sldMk cId="1174353687" sldId="1231"/>
            <ac:spMk id="2" creationId="{8A6906DE-832D-9575-DE04-98102BF630BD}"/>
          </ac:spMkLst>
        </pc:spChg>
        <pc:spChg chg="mod">
          <ac:chgData name="Alfred Asterjadhi" userId="39de57b9-85c0-4fd1-aaac-8ca2b6560ad0" providerId="ADAL" clId="{BFE2FB3A-0751-4420-AA69-2341C01F636E}" dt="2024-11-15T01:28:05.627" v="11674"/>
          <ac:spMkLst>
            <pc:docMk/>
            <pc:sldMk cId="1174353687" sldId="1231"/>
            <ac:spMk id="3" creationId="{980980E1-DDDE-51AD-6471-D55C09D4516C}"/>
          </ac:spMkLst>
        </pc:spChg>
      </pc:sldChg>
      <pc:sldChg chg="modSp new del mod">
        <pc:chgData name="Alfred Asterjadhi" userId="39de57b9-85c0-4fd1-aaac-8ca2b6560ad0" providerId="ADAL" clId="{BFE2FB3A-0751-4420-AA69-2341C01F636E}" dt="2024-12-06T00:01:28.252" v="11794" actId="2696"/>
        <pc:sldMkLst>
          <pc:docMk/>
          <pc:sldMk cId="1474096355" sldId="1232"/>
        </pc:sldMkLst>
        <pc:spChg chg="mod">
          <ac:chgData name="Alfred Asterjadhi" userId="39de57b9-85c0-4fd1-aaac-8ca2b6560ad0" providerId="ADAL" clId="{BFE2FB3A-0751-4420-AA69-2341C01F636E}" dt="2024-12-04T16:07:59.561" v="11717" actId="404"/>
          <ac:spMkLst>
            <pc:docMk/>
            <pc:sldMk cId="1474096355" sldId="1232"/>
            <ac:spMk id="3" creationId="{4EA03529-1309-385B-4DD2-FA935B9555F6}"/>
          </ac:spMkLst>
        </pc:spChg>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pChg chg="mod">
          <ac:chgData name="Alfred Asterjadhi" userId="39de57b9-85c0-4fd1-aaac-8ca2b6560ad0" providerId="ADAL" clId="{BFE2FB3A-0751-4420-AA69-2341C01F636E}" dt="2024-12-06T00:48:07.246" v="12503" actId="20577"/>
          <ac:spMkLst>
            <pc:docMk/>
            <pc:sldMk cId="1887227016" sldId="1233"/>
            <ac:spMk id="6" creationId="{7488035E-BDAD-477C-AA55-E8989C4B7B8C}"/>
          </ac:spMkLst>
        </pc:spChg>
        <pc:spChg chg="mod">
          <ac:chgData name="Alfred Asterjadhi" userId="39de57b9-85c0-4fd1-aaac-8ca2b6560ad0" providerId="ADAL" clId="{BFE2FB3A-0751-4420-AA69-2341C01F636E}" dt="2024-12-04T16:06:49.882" v="11691" actId="20577"/>
          <ac:spMkLst>
            <pc:docMk/>
            <pc:sldMk cId="1887227016" sldId="1233"/>
            <ac:spMk id="7" creationId="{3126AA10-DC1C-4E34-80DA-B427588F2BD9}"/>
          </ac:spMkLst>
        </pc:spChg>
      </pc:sldChg>
      <pc:sldChg chg="modSp new del mod">
        <pc:chgData name="Alfred Asterjadhi" userId="39de57b9-85c0-4fd1-aaac-8ca2b6560ad0" providerId="ADAL" clId="{BFE2FB3A-0751-4420-AA69-2341C01F636E}" dt="2024-12-06T00:01:34.932" v="11796" actId="2696"/>
        <pc:sldMkLst>
          <pc:docMk/>
          <pc:sldMk cId="1754266790" sldId="1234"/>
        </pc:sldMkLst>
        <pc:spChg chg="mod">
          <ac:chgData name="Alfred Asterjadhi" userId="39de57b9-85c0-4fd1-aaac-8ca2b6560ad0" providerId="ADAL" clId="{BFE2FB3A-0751-4420-AA69-2341C01F636E}" dt="2024-12-04T16:08:03.444" v="11718" actId="404"/>
          <ac:spMkLst>
            <pc:docMk/>
            <pc:sldMk cId="1754266790" sldId="1234"/>
            <ac:spMk id="3" creationId="{C580D2DC-8C93-0903-F103-60328256C27D}"/>
          </ac:spMkLst>
        </pc:spChg>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pChg chg="mod">
          <ac:chgData name="Alfred Asterjadhi" userId="39de57b9-85c0-4fd1-aaac-8ca2b6560ad0" providerId="ADAL" clId="{BFE2FB3A-0751-4420-AA69-2341C01F636E}" dt="2024-12-04T16:09:53.583" v="11779" actId="20577"/>
          <ac:spMkLst>
            <pc:docMk/>
            <pc:sldMk cId="1797832225" sldId="1235"/>
            <ac:spMk id="3" creationId="{117668CD-F739-0779-D371-DF025FE419E0}"/>
          </ac:spMkLst>
        </pc:spChg>
      </pc:sldChg>
      <pc:sldChg chg="modSp add mod">
        <pc:chgData name="Alfred Asterjadhi" userId="39de57b9-85c0-4fd1-aaac-8ca2b6560ad0" providerId="ADAL" clId="{BFE2FB3A-0751-4420-AA69-2341C01F636E}" dt="2024-12-11T01:05:30.871" v="14349" actId="113"/>
        <pc:sldMkLst>
          <pc:docMk/>
          <pc:sldMk cId="3756408136" sldId="1236"/>
        </pc:sldMkLst>
        <pc:spChg chg="mod">
          <ac:chgData name="Alfred Asterjadhi" userId="39de57b9-85c0-4fd1-aaac-8ca2b6560ad0" providerId="ADAL" clId="{BFE2FB3A-0751-4420-AA69-2341C01F636E}" dt="2024-12-06T00:04:15.461" v="11820" actId="20577"/>
          <ac:spMkLst>
            <pc:docMk/>
            <pc:sldMk cId="3756408136" sldId="1236"/>
            <ac:spMk id="2" creationId="{8A6906DE-832D-9575-DE04-98102BF630BD}"/>
          </ac:spMkLst>
        </pc:spChg>
        <pc:spChg chg="mod">
          <ac:chgData name="Alfred Asterjadhi" userId="39de57b9-85c0-4fd1-aaac-8ca2b6560ad0" providerId="ADAL" clId="{BFE2FB3A-0751-4420-AA69-2341C01F636E}" dt="2024-12-11T01:05:30.871" v="14349" actId="113"/>
          <ac:spMkLst>
            <pc:docMk/>
            <pc:sldMk cId="3756408136" sldId="1236"/>
            <ac:spMk id="3" creationId="{980980E1-DDDE-51AD-6471-D55C09D4516C}"/>
          </ac:spMkLst>
        </pc:spChg>
        <pc:spChg chg="mod">
          <ac:chgData name="Alfred Asterjadhi" userId="39de57b9-85c0-4fd1-aaac-8ca2b6560ad0" providerId="ADAL" clId="{BFE2FB3A-0751-4420-AA69-2341C01F636E}" dt="2024-12-06T00:48:12.233" v="12504"/>
          <ac:spMkLst>
            <pc:docMk/>
            <pc:sldMk cId="3756408136" sldId="1236"/>
            <ac:spMk id="6" creationId="{24B37604-1E29-8923-2899-CAB30D2EEDA5}"/>
          </ac:spMkLst>
        </pc:spChg>
      </pc:sldChg>
      <pc:sldChg chg="modSp add del mod">
        <pc:chgData name="Alfred Asterjadhi" userId="39de57b9-85c0-4fd1-aaac-8ca2b6560ad0" providerId="ADAL" clId="{BFE2FB3A-0751-4420-AA69-2341C01F636E}" dt="2024-12-06T00:08:29.076" v="11940" actId="2696"/>
        <pc:sldMkLst>
          <pc:docMk/>
          <pc:sldMk cId="3990073255" sldId="1237"/>
        </pc:sldMkLst>
        <pc:spChg chg="mod">
          <ac:chgData name="Alfred Asterjadhi" userId="39de57b9-85c0-4fd1-aaac-8ca2b6560ad0" providerId="ADAL" clId="{BFE2FB3A-0751-4420-AA69-2341C01F636E}" dt="2024-12-06T00:07:39.018" v="11936" actId="20577"/>
          <ac:spMkLst>
            <pc:docMk/>
            <pc:sldMk cId="3990073255" sldId="1237"/>
            <ac:spMk id="2" creationId="{8A6906DE-832D-9575-DE04-98102BF630BD}"/>
          </ac:spMkLst>
        </pc:spChg>
        <pc:spChg chg="mod">
          <ac:chgData name="Alfred Asterjadhi" userId="39de57b9-85c0-4fd1-aaac-8ca2b6560ad0" providerId="ADAL" clId="{BFE2FB3A-0751-4420-AA69-2341C01F636E}" dt="2024-12-06T00:07:21.194" v="11931" actId="21"/>
          <ac:spMkLst>
            <pc:docMk/>
            <pc:sldMk cId="3990073255" sldId="1237"/>
            <ac:spMk id="3" creationId="{980980E1-DDDE-51AD-6471-D55C09D4516C}"/>
          </ac:spMkLst>
        </pc:spChg>
      </pc:sldChg>
      <pc:sldChg chg="modSp add mod">
        <pc:chgData name="Alfred Asterjadhi" userId="39de57b9-85c0-4fd1-aaac-8ca2b6560ad0" providerId="ADAL" clId="{BFE2FB3A-0751-4420-AA69-2341C01F636E}" dt="2024-12-11T00:42:19.794" v="14346" actId="207"/>
        <pc:sldMkLst>
          <pc:docMk/>
          <pc:sldMk cId="3993492733" sldId="1237"/>
        </pc:sldMkLst>
        <pc:spChg chg="mod">
          <ac:chgData name="Alfred Asterjadhi" userId="39de57b9-85c0-4fd1-aaac-8ca2b6560ad0" providerId="ADAL" clId="{BFE2FB3A-0751-4420-AA69-2341C01F636E}" dt="2024-12-11T00:42:19.794" v="14346" actId="207"/>
          <ac:spMkLst>
            <pc:docMk/>
            <pc:sldMk cId="3993492733" sldId="1237"/>
            <ac:spMk id="2" creationId="{8A6906DE-832D-9575-DE04-98102BF630BD}"/>
          </ac:spMkLst>
        </pc:spChg>
        <pc:spChg chg="mod">
          <ac:chgData name="Alfred Asterjadhi" userId="39de57b9-85c0-4fd1-aaac-8ca2b6560ad0" providerId="ADAL" clId="{BFE2FB3A-0751-4420-AA69-2341C01F636E}" dt="2024-12-09T19:15:49.125" v="13915" actId="20577"/>
          <ac:spMkLst>
            <pc:docMk/>
            <pc:sldMk cId="3993492733" sldId="1237"/>
            <ac:spMk id="3" creationId="{980980E1-DDDE-51AD-6471-D55C09D4516C}"/>
          </ac:spMkLst>
        </pc:spChg>
        <pc:spChg chg="mod">
          <ac:chgData name="Alfred Asterjadhi" userId="39de57b9-85c0-4fd1-aaac-8ca2b6560ad0" providerId="ADAL" clId="{BFE2FB3A-0751-4420-AA69-2341C01F636E}" dt="2024-12-06T00:48:29.450" v="12514"/>
          <ac:spMkLst>
            <pc:docMk/>
            <pc:sldMk cId="3993492733" sldId="1237"/>
            <ac:spMk id="6" creationId="{24B37604-1E29-8923-2899-CAB30D2EEDA5}"/>
          </ac:spMkLst>
        </pc:spChg>
      </pc:sldChg>
      <pc:sldChg chg="modSp add del mod">
        <pc:chgData name="Alfred Asterjadhi" userId="39de57b9-85c0-4fd1-aaac-8ca2b6560ad0" providerId="ADAL" clId="{BFE2FB3A-0751-4420-AA69-2341C01F636E}" dt="2024-12-10T23:35:25.699" v="14324" actId="400"/>
        <pc:sldMkLst>
          <pc:docMk/>
          <pc:sldMk cId="2858468151" sldId="1238"/>
        </pc:sldMkLst>
        <pc:spChg chg="mod">
          <ac:chgData name="Alfred Asterjadhi" userId="39de57b9-85c0-4fd1-aaac-8ca2b6560ad0" providerId="ADAL" clId="{BFE2FB3A-0751-4420-AA69-2341C01F636E}" dt="2024-12-10T23:35:25.699" v="14324" actId="400"/>
          <ac:spMkLst>
            <pc:docMk/>
            <pc:sldMk cId="2858468151" sldId="1238"/>
            <ac:spMk id="2" creationId="{8A6906DE-832D-9575-DE04-98102BF630BD}"/>
          </ac:spMkLst>
        </pc:spChg>
        <pc:spChg chg="mod">
          <ac:chgData name="Alfred Asterjadhi" userId="39de57b9-85c0-4fd1-aaac-8ca2b6560ad0" providerId="ADAL" clId="{BFE2FB3A-0751-4420-AA69-2341C01F636E}" dt="2024-12-10T23:35:21.493" v="14322"/>
          <ac:spMkLst>
            <pc:docMk/>
            <pc:sldMk cId="2858468151" sldId="1238"/>
            <ac:spMk id="3" creationId="{980980E1-DDDE-51AD-6471-D55C09D4516C}"/>
          </ac:spMkLst>
        </pc:spChg>
        <pc:spChg chg="mod">
          <ac:chgData name="Alfred Asterjadhi" userId="39de57b9-85c0-4fd1-aaac-8ca2b6560ad0" providerId="ADAL" clId="{BFE2FB3A-0751-4420-AA69-2341C01F636E}" dt="2024-12-06T00:48:34.329" v="12518"/>
          <ac:spMkLst>
            <pc:docMk/>
            <pc:sldMk cId="2858468151" sldId="1238"/>
            <ac:spMk id="6" creationId="{24B37604-1E29-8923-2899-CAB30D2EEDA5}"/>
          </ac:spMkLst>
        </pc:spChg>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pChg chg="mod">
          <ac:chgData name="Alfred Asterjadhi" userId="39de57b9-85c0-4fd1-aaac-8ca2b6560ad0" providerId="ADAL" clId="{BFE2FB3A-0751-4420-AA69-2341C01F636E}" dt="2024-12-06T00:04:19.791" v="11823" actId="20577"/>
          <ac:spMkLst>
            <pc:docMk/>
            <pc:sldMk cId="2554273328" sldId="1242"/>
            <ac:spMk id="2" creationId="{8A6906DE-832D-9575-DE04-98102BF630BD}"/>
          </ac:spMkLst>
        </pc:spChg>
        <pc:spChg chg="mod">
          <ac:chgData name="Alfred Asterjadhi" userId="39de57b9-85c0-4fd1-aaac-8ca2b6560ad0" providerId="ADAL" clId="{BFE2FB3A-0751-4420-AA69-2341C01F636E}" dt="2024-12-11T01:05:33.474" v="14350" actId="113"/>
          <ac:spMkLst>
            <pc:docMk/>
            <pc:sldMk cId="2554273328" sldId="1242"/>
            <ac:spMk id="3" creationId="{980980E1-DDDE-51AD-6471-D55C09D4516C}"/>
          </ac:spMkLst>
        </pc:spChg>
        <pc:spChg chg="mod">
          <ac:chgData name="Alfred Asterjadhi" userId="39de57b9-85c0-4fd1-aaac-8ca2b6560ad0" providerId="ADAL" clId="{BFE2FB3A-0751-4420-AA69-2341C01F636E}" dt="2024-12-06T00:48:18.623" v="12507"/>
          <ac:spMkLst>
            <pc:docMk/>
            <pc:sldMk cId="2554273328" sldId="1242"/>
            <ac:spMk id="6" creationId="{24B37604-1E29-8923-2899-CAB30D2EEDA5}"/>
          </ac:spMkLst>
        </pc:spChg>
      </pc:sldChg>
      <pc:sldChg chg="modSp add mod">
        <pc:chgData name="Alfred Asterjadhi" userId="39de57b9-85c0-4fd1-aaac-8ca2b6560ad0" providerId="ADAL" clId="{BFE2FB3A-0751-4420-AA69-2341C01F636E}" dt="2024-12-09T19:19:11.152" v="13974"/>
        <pc:sldMkLst>
          <pc:docMk/>
          <pc:sldMk cId="1803481374" sldId="1243"/>
        </pc:sldMkLst>
        <pc:spChg chg="mod">
          <ac:chgData name="Alfred Asterjadhi" userId="39de57b9-85c0-4fd1-aaac-8ca2b6560ad0" providerId="ADAL" clId="{BFE2FB3A-0751-4420-AA69-2341C01F636E}" dt="2024-12-09T18:24:54.408" v="13807" actId="20577"/>
          <ac:spMkLst>
            <pc:docMk/>
            <pc:sldMk cId="1803481374" sldId="1243"/>
            <ac:spMk id="2" creationId="{8A6906DE-832D-9575-DE04-98102BF630BD}"/>
          </ac:spMkLst>
        </pc:spChg>
        <pc:spChg chg="mod">
          <ac:chgData name="Alfred Asterjadhi" userId="39de57b9-85c0-4fd1-aaac-8ca2b6560ad0" providerId="ADAL" clId="{BFE2FB3A-0751-4420-AA69-2341C01F636E}" dt="2024-12-09T19:19:11.152" v="13974"/>
          <ac:spMkLst>
            <pc:docMk/>
            <pc:sldMk cId="1803481374" sldId="1243"/>
            <ac:spMk id="3" creationId="{980980E1-DDDE-51AD-6471-D55C09D4516C}"/>
          </ac:spMkLst>
        </pc:spChg>
        <pc:spChg chg="mod">
          <ac:chgData name="Alfred Asterjadhi" userId="39de57b9-85c0-4fd1-aaac-8ca2b6560ad0" providerId="ADAL" clId="{BFE2FB3A-0751-4420-AA69-2341C01F636E}" dt="2024-12-06T00:48:30.702" v="12515"/>
          <ac:spMkLst>
            <pc:docMk/>
            <pc:sldMk cId="1803481374" sldId="1243"/>
            <ac:spMk id="6" creationId="{24B37604-1E29-8923-2899-CAB30D2EEDA5}"/>
          </ac:spMkLst>
        </pc:spChg>
      </pc:sldChg>
      <pc:sldChg chg="modSp add mod">
        <pc:chgData name="Alfred Asterjadhi" userId="39de57b9-85c0-4fd1-aaac-8ca2b6560ad0" providerId="ADAL" clId="{BFE2FB3A-0751-4420-AA69-2341C01F636E}" dt="2024-12-09T19:19:55.479" v="14008" actId="20577"/>
        <pc:sldMkLst>
          <pc:docMk/>
          <pc:sldMk cId="2499009176" sldId="1244"/>
        </pc:sldMkLst>
        <pc:spChg chg="mod">
          <ac:chgData name="Alfred Asterjadhi" userId="39de57b9-85c0-4fd1-aaac-8ca2b6560ad0" providerId="ADAL" clId="{BFE2FB3A-0751-4420-AA69-2341C01F636E}" dt="2024-12-09T18:24:56.513" v="13809" actId="20577"/>
          <ac:spMkLst>
            <pc:docMk/>
            <pc:sldMk cId="2499009176" sldId="1244"/>
            <ac:spMk id="2" creationId="{8A6906DE-832D-9575-DE04-98102BF630BD}"/>
          </ac:spMkLst>
        </pc:spChg>
        <pc:spChg chg="mod">
          <ac:chgData name="Alfred Asterjadhi" userId="39de57b9-85c0-4fd1-aaac-8ca2b6560ad0" providerId="ADAL" clId="{BFE2FB3A-0751-4420-AA69-2341C01F636E}" dt="2024-12-09T19:19:55.479" v="14008" actId="20577"/>
          <ac:spMkLst>
            <pc:docMk/>
            <pc:sldMk cId="2499009176" sldId="1244"/>
            <ac:spMk id="3" creationId="{980980E1-DDDE-51AD-6471-D55C09D4516C}"/>
          </ac:spMkLst>
        </pc:spChg>
        <pc:spChg chg="mod">
          <ac:chgData name="Alfred Asterjadhi" userId="39de57b9-85c0-4fd1-aaac-8ca2b6560ad0" providerId="ADAL" clId="{BFE2FB3A-0751-4420-AA69-2341C01F636E}" dt="2024-12-06T00:48:31.933" v="12516"/>
          <ac:spMkLst>
            <pc:docMk/>
            <pc:sldMk cId="2499009176" sldId="1244"/>
            <ac:spMk id="6" creationId="{24B37604-1E29-8923-2899-CAB30D2EEDA5}"/>
          </ac:spMkLst>
        </pc:spChg>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pChg chg="mod ord">
          <ac:chgData name="Alfred Asterjadhi" userId="39de57b9-85c0-4fd1-aaac-8ca2b6560ad0" providerId="ADAL" clId="{BFE2FB3A-0751-4420-AA69-2341C01F636E}" dt="2024-12-09T18:24:59.385" v="13811" actId="20577"/>
          <ac:spMkLst>
            <pc:docMk/>
            <pc:sldMk cId="2205706730" sldId="1245"/>
            <ac:spMk id="2" creationId="{8A6906DE-832D-9575-DE04-98102BF630BD}"/>
          </ac:spMkLst>
        </pc:spChg>
        <pc:spChg chg="mod ord">
          <ac:chgData name="Alfred Asterjadhi" userId="39de57b9-85c0-4fd1-aaac-8ca2b6560ad0" providerId="ADAL" clId="{BFE2FB3A-0751-4420-AA69-2341C01F636E}" dt="2024-12-09T19:20:06.770" v="14010" actId="6549"/>
          <ac:spMkLst>
            <pc:docMk/>
            <pc:sldMk cId="2205706730" sldId="1245"/>
            <ac:spMk id="3" creationId="{980980E1-DDDE-51AD-6471-D55C09D4516C}"/>
          </ac:spMkLst>
        </pc:spChg>
        <pc:spChg chg="mod ord">
          <ac:chgData name="Alfred Asterjadhi" userId="39de57b9-85c0-4fd1-aaac-8ca2b6560ad0" providerId="ADAL" clId="{BFE2FB3A-0751-4420-AA69-2341C01F636E}" dt="2024-12-06T00:10:53.884" v="11998" actId="6264"/>
          <ac:spMkLst>
            <pc:docMk/>
            <pc:sldMk cId="2205706730" sldId="1245"/>
            <ac:spMk id="4" creationId="{16C63F69-F1B8-DC46-3ED7-5A6693A0AB95}"/>
          </ac:spMkLst>
        </pc:spChg>
        <pc:spChg chg="mod ord">
          <ac:chgData name="Alfred Asterjadhi" userId="39de57b9-85c0-4fd1-aaac-8ca2b6560ad0" providerId="ADAL" clId="{BFE2FB3A-0751-4420-AA69-2341C01F636E}" dt="2024-12-06T00:10:53.884" v="11998" actId="6264"/>
          <ac:spMkLst>
            <pc:docMk/>
            <pc:sldMk cId="2205706730" sldId="1245"/>
            <ac:spMk id="5" creationId="{69244A7E-115A-37A2-C753-23A8CD780641}"/>
          </ac:spMkLst>
        </pc:spChg>
        <pc:spChg chg="mod ord">
          <ac:chgData name="Alfred Asterjadhi" userId="39de57b9-85c0-4fd1-aaac-8ca2b6560ad0" providerId="ADAL" clId="{BFE2FB3A-0751-4420-AA69-2341C01F636E}" dt="2024-12-06T00:48:33.140" v="12517"/>
          <ac:spMkLst>
            <pc:docMk/>
            <pc:sldMk cId="2205706730" sldId="1245"/>
            <ac:spMk id="6" creationId="{24B37604-1E29-8923-2899-CAB30D2EEDA5}"/>
          </ac:spMkLst>
        </pc:spChg>
        <pc:spChg chg="add del mod">
          <ac:chgData name="Alfred Asterjadhi" userId="39de57b9-85c0-4fd1-aaac-8ca2b6560ad0" providerId="ADAL" clId="{BFE2FB3A-0751-4420-AA69-2341C01F636E}" dt="2024-12-06T00:10:53.884" v="11998" actId="6264"/>
          <ac:spMkLst>
            <pc:docMk/>
            <pc:sldMk cId="2205706730" sldId="1245"/>
            <ac:spMk id="7" creationId="{10B62015-9ECD-378D-CCCB-8655068601AD}"/>
          </ac:spMkLst>
        </pc:spChg>
        <pc:spChg chg="add del mod">
          <ac:chgData name="Alfred Asterjadhi" userId="39de57b9-85c0-4fd1-aaac-8ca2b6560ad0" providerId="ADAL" clId="{BFE2FB3A-0751-4420-AA69-2341C01F636E}" dt="2024-12-06T00:10:53.884" v="11998" actId="6264"/>
          <ac:spMkLst>
            <pc:docMk/>
            <pc:sldMk cId="2205706730" sldId="1245"/>
            <ac:spMk id="8" creationId="{A5DA3585-0515-45F9-D432-E20D29A8C45C}"/>
          </ac:spMkLst>
        </pc:spChg>
        <pc:spChg chg="add del mod">
          <ac:chgData name="Alfred Asterjadhi" userId="39de57b9-85c0-4fd1-aaac-8ca2b6560ad0" providerId="ADAL" clId="{BFE2FB3A-0751-4420-AA69-2341C01F636E}" dt="2024-12-06T00:10:53.884" v="11998" actId="6264"/>
          <ac:spMkLst>
            <pc:docMk/>
            <pc:sldMk cId="2205706730" sldId="1245"/>
            <ac:spMk id="9" creationId="{433910EA-FCF7-CFEA-5426-82EFB336C446}"/>
          </ac:spMkLst>
        </pc:spChg>
        <pc:spChg chg="add del mod">
          <ac:chgData name="Alfred Asterjadhi" userId="39de57b9-85c0-4fd1-aaac-8ca2b6560ad0" providerId="ADAL" clId="{BFE2FB3A-0751-4420-AA69-2341C01F636E}" dt="2024-12-06T00:10:53.884" v="11998" actId="6264"/>
          <ac:spMkLst>
            <pc:docMk/>
            <pc:sldMk cId="2205706730" sldId="1245"/>
            <ac:spMk id="10" creationId="{3BC94D93-ADC3-5611-325E-DD3BB64B62C6}"/>
          </ac:spMkLst>
        </pc:spChg>
        <pc:spChg chg="add del mod">
          <ac:chgData name="Alfred Asterjadhi" userId="39de57b9-85c0-4fd1-aaac-8ca2b6560ad0" providerId="ADAL" clId="{BFE2FB3A-0751-4420-AA69-2341C01F636E}" dt="2024-12-06T00:10:53.884" v="11998" actId="6264"/>
          <ac:spMkLst>
            <pc:docMk/>
            <pc:sldMk cId="2205706730" sldId="1245"/>
            <ac:spMk id="11" creationId="{027FFD09-8E4F-8AF5-4D36-97C4A50272C3}"/>
          </ac:spMkLst>
        </pc:spChg>
        <pc:picChg chg="add mod">
          <ac:chgData name="Alfred Asterjadhi" userId="39de57b9-85c0-4fd1-aaac-8ca2b6560ad0" providerId="ADAL" clId="{BFE2FB3A-0751-4420-AA69-2341C01F636E}" dt="2024-12-06T00:12:00.489" v="12027" actId="1076"/>
          <ac:picMkLst>
            <pc:docMk/>
            <pc:sldMk cId="2205706730" sldId="1245"/>
            <ac:picMk id="12" creationId="{732C2F75-C14C-23DB-4BEC-EB965B7F2FF6}"/>
          </ac:picMkLst>
        </pc:picChg>
        <pc:picChg chg="add mod">
          <ac:chgData name="Alfred Asterjadhi" userId="39de57b9-85c0-4fd1-aaac-8ca2b6560ad0" providerId="ADAL" clId="{BFE2FB3A-0751-4420-AA69-2341C01F636E}" dt="2024-12-06T00:12:15.001" v="12035" actId="14100"/>
          <ac:picMkLst>
            <pc:docMk/>
            <pc:sldMk cId="2205706730" sldId="1245"/>
            <ac:picMk id="13" creationId="{84FA8A49-52FC-B88C-8FD2-291BB6D9097E}"/>
          </ac:picMkLst>
        </pc:picChg>
      </pc:sldChg>
      <pc:sldChg chg="addSp modSp add mod">
        <pc:chgData name="Alfred Asterjadhi" userId="39de57b9-85c0-4fd1-aaac-8ca2b6560ad0" providerId="ADAL" clId="{BFE2FB3A-0751-4420-AA69-2341C01F636E}" dt="2024-12-11T01:05:35.500" v="14351" actId="113"/>
        <pc:sldMkLst>
          <pc:docMk/>
          <pc:sldMk cId="2320088344" sldId="1246"/>
        </pc:sldMkLst>
        <pc:spChg chg="mod">
          <ac:chgData name="Alfred Asterjadhi" userId="39de57b9-85c0-4fd1-aaac-8ca2b6560ad0" providerId="ADAL" clId="{BFE2FB3A-0751-4420-AA69-2341C01F636E}" dt="2024-12-06T00:15:41.510" v="12072" actId="20577"/>
          <ac:spMkLst>
            <pc:docMk/>
            <pc:sldMk cId="2320088344" sldId="1246"/>
            <ac:spMk id="2" creationId="{8A6906DE-832D-9575-DE04-98102BF630BD}"/>
          </ac:spMkLst>
        </pc:spChg>
        <pc:spChg chg="mod">
          <ac:chgData name="Alfred Asterjadhi" userId="39de57b9-85c0-4fd1-aaac-8ca2b6560ad0" providerId="ADAL" clId="{BFE2FB3A-0751-4420-AA69-2341C01F636E}" dt="2024-12-11T01:05:35.500" v="14351" actId="113"/>
          <ac:spMkLst>
            <pc:docMk/>
            <pc:sldMk cId="2320088344" sldId="1246"/>
            <ac:spMk id="3" creationId="{980980E1-DDDE-51AD-6471-D55C09D4516C}"/>
          </ac:spMkLst>
        </pc:spChg>
        <pc:spChg chg="mod">
          <ac:chgData name="Alfred Asterjadhi" userId="39de57b9-85c0-4fd1-aaac-8ca2b6560ad0" providerId="ADAL" clId="{BFE2FB3A-0751-4420-AA69-2341C01F636E}" dt="2024-12-06T00:48:20.450" v="12508"/>
          <ac:spMkLst>
            <pc:docMk/>
            <pc:sldMk cId="2320088344" sldId="1246"/>
            <ac:spMk id="6" creationId="{24B37604-1E29-8923-2899-CAB30D2EEDA5}"/>
          </ac:spMkLst>
        </pc:spChg>
        <pc:spChg chg="add mod">
          <ac:chgData name="Alfred Asterjadhi" userId="39de57b9-85c0-4fd1-aaac-8ca2b6560ad0" providerId="ADAL" clId="{BFE2FB3A-0751-4420-AA69-2341C01F636E}" dt="2024-12-06T00:16:16.214" v="12082" actId="1076"/>
          <ac:spMkLst>
            <pc:docMk/>
            <pc:sldMk cId="2320088344" sldId="1246"/>
            <ac:spMk id="8" creationId="{A5D638F5-CBA0-42D4-2356-81935449708F}"/>
          </ac:spMkLst>
        </pc:spChg>
        <pc:graphicFrameChg chg="add mod">
          <ac:chgData name="Alfred Asterjadhi" userId="39de57b9-85c0-4fd1-aaac-8ca2b6560ad0" providerId="ADAL" clId="{BFE2FB3A-0751-4420-AA69-2341C01F636E}" dt="2024-12-06T00:17:03.236" v="12094" actId="1076"/>
          <ac:graphicFrameMkLst>
            <pc:docMk/>
            <pc:sldMk cId="2320088344" sldId="1246"/>
            <ac:graphicFrameMk id="7" creationId="{C1681CBA-3662-0BB0-4A2B-D16814FFD2E8}"/>
          </ac:graphicFrameMkLst>
        </pc:graphicFrameChg>
      </pc:sldChg>
      <pc:sldChg chg="addSp delSp modSp add mod">
        <pc:chgData name="Alfred Asterjadhi" userId="39de57b9-85c0-4fd1-aaac-8ca2b6560ad0" providerId="ADAL" clId="{BFE2FB3A-0751-4420-AA69-2341C01F636E}" dt="2024-12-11T01:05:38.278" v="14352" actId="113"/>
        <pc:sldMkLst>
          <pc:docMk/>
          <pc:sldMk cId="1873474949" sldId="1247"/>
        </pc:sldMkLst>
        <pc:spChg chg="mod">
          <ac:chgData name="Alfred Asterjadhi" userId="39de57b9-85c0-4fd1-aaac-8ca2b6560ad0" providerId="ADAL" clId="{BFE2FB3A-0751-4420-AA69-2341C01F636E}" dt="2024-12-06T00:15:44.668" v="12073" actId="20577"/>
          <ac:spMkLst>
            <pc:docMk/>
            <pc:sldMk cId="1873474949" sldId="1247"/>
            <ac:spMk id="2" creationId="{8A6906DE-832D-9575-DE04-98102BF630BD}"/>
          </ac:spMkLst>
        </pc:spChg>
        <pc:spChg chg="mod">
          <ac:chgData name="Alfred Asterjadhi" userId="39de57b9-85c0-4fd1-aaac-8ca2b6560ad0" providerId="ADAL" clId="{BFE2FB3A-0751-4420-AA69-2341C01F636E}" dt="2024-12-11T01:05:38.278" v="14352" actId="113"/>
          <ac:spMkLst>
            <pc:docMk/>
            <pc:sldMk cId="1873474949" sldId="1247"/>
            <ac:spMk id="3" creationId="{980980E1-DDDE-51AD-6471-D55C09D4516C}"/>
          </ac:spMkLst>
        </pc:spChg>
        <pc:spChg chg="mod">
          <ac:chgData name="Alfred Asterjadhi" userId="39de57b9-85c0-4fd1-aaac-8ca2b6560ad0" providerId="ADAL" clId="{BFE2FB3A-0751-4420-AA69-2341C01F636E}" dt="2024-12-06T00:48:21.871" v="12509"/>
          <ac:spMkLst>
            <pc:docMk/>
            <pc:sldMk cId="1873474949" sldId="1247"/>
            <ac:spMk id="6" creationId="{24B37604-1E29-8923-2899-CAB30D2EEDA5}"/>
          </ac:spMkLst>
        </pc:spChg>
        <pc:graphicFrameChg chg="add del mod">
          <ac:chgData name="Alfred Asterjadhi" userId="39de57b9-85c0-4fd1-aaac-8ca2b6560ad0" providerId="ADAL" clId="{BFE2FB3A-0751-4420-AA69-2341C01F636E}" dt="2024-12-06T00:18:08.905" v="12120" actId="478"/>
          <ac:graphicFrameMkLst>
            <pc:docMk/>
            <pc:sldMk cId="1873474949" sldId="1247"/>
            <ac:graphicFrameMk id="7" creationId="{ACE570BF-CFA1-A639-4C27-5F3AB3E770D9}"/>
          </ac:graphicFrameMkLst>
        </pc:graphicFrameChg>
        <pc:graphicFrameChg chg="add mod">
          <ac:chgData name="Alfred Asterjadhi" userId="39de57b9-85c0-4fd1-aaac-8ca2b6560ad0" providerId="ADAL" clId="{BFE2FB3A-0751-4420-AA69-2341C01F636E}" dt="2024-12-06T00:18:37.828" v="12125" actId="1076"/>
          <ac:graphicFrameMkLst>
            <pc:docMk/>
            <pc:sldMk cId="1873474949" sldId="1247"/>
            <ac:graphicFrameMk id="8" creationId="{EEA2ACCF-8350-5D3E-B91B-6F98884A13F2}"/>
          </ac:graphicFrameMkLst>
        </pc:graphicFrameChg>
      </pc:sldChg>
      <pc:sldChg chg="addSp modSp add mod">
        <pc:chgData name="Alfred Asterjadhi" userId="39de57b9-85c0-4fd1-aaac-8ca2b6560ad0" providerId="ADAL" clId="{BFE2FB3A-0751-4420-AA69-2341C01F636E}" dt="2024-12-11T01:05:41.097" v="14353" actId="113"/>
        <pc:sldMkLst>
          <pc:docMk/>
          <pc:sldMk cId="1640660474" sldId="1248"/>
        </pc:sldMkLst>
        <pc:spChg chg="mod">
          <ac:chgData name="Alfred Asterjadhi" userId="39de57b9-85c0-4fd1-aaac-8ca2b6560ad0" providerId="ADAL" clId="{BFE2FB3A-0751-4420-AA69-2341C01F636E}" dt="2024-12-06T00:19:40.316" v="12143" actId="20577"/>
          <ac:spMkLst>
            <pc:docMk/>
            <pc:sldMk cId="1640660474" sldId="1248"/>
            <ac:spMk id="2" creationId="{8A6906DE-832D-9575-DE04-98102BF630BD}"/>
          </ac:spMkLst>
        </pc:spChg>
        <pc:spChg chg="mod">
          <ac:chgData name="Alfred Asterjadhi" userId="39de57b9-85c0-4fd1-aaac-8ca2b6560ad0" providerId="ADAL" clId="{BFE2FB3A-0751-4420-AA69-2341C01F636E}" dt="2024-12-11T01:05:41.097" v="14353" actId="113"/>
          <ac:spMkLst>
            <pc:docMk/>
            <pc:sldMk cId="1640660474" sldId="1248"/>
            <ac:spMk id="3" creationId="{980980E1-DDDE-51AD-6471-D55C09D4516C}"/>
          </ac:spMkLst>
        </pc:spChg>
        <pc:spChg chg="mod">
          <ac:chgData name="Alfred Asterjadhi" userId="39de57b9-85c0-4fd1-aaac-8ca2b6560ad0" providerId="ADAL" clId="{BFE2FB3A-0751-4420-AA69-2341C01F636E}" dt="2024-12-06T00:48:23.859" v="12510"/>
          <ac:spMkLst>
            <pc:docMk/>
            <pc:sldMk cId="1640660474" sldId="1248"/>
            <ac:spMk id="6" creationId="{24B37604-1E29-8923-2899-CAB30D2EEDA5}"/>
          </ac:spMkLst>
        </pc:spChg>
        <pc:spChg chg="add">
          <ac:chgData name="Alfred Asterjadhi" userId="39de57b9-85c0-4fd1-aaac-8ca2b6560ad0" providerId="ADAL" clId="{BFE2FB3A-0751-4420-AA69-2341C01F636E}" dt="2024-12-06T00:21:01.552" v="12180"/>
          <ac:spMkLst>
            <pc:docMk/>
            <pc:sldMk cId="1640660474" sldId="1248"/>
            <ac:spMk id="7" creationId="{B2F791B8-EB15-EB91-A26D-05DA95B95149}"/>
          </ac:spMkLst>
        </pc:spChg>
        <pc:picChg chg="add mod">
          <ac:chgData name="Alfred Asterjadhi" userId="39de57b9-85c0-4fd1-aaac-8ca2b6560ad0" providerId="ADAL" clId="{BFE2FB3A-0751-4420-AA69-2341C01F636E}" dt="2024-12-06T20:16:08.787" v="12998" actId="1076"/>
          <ac:picMkLst>
            <pc:docMk/>
            <pc:sldMk cId="1640660474" sldId="1248"/>
            <ac:picMk id="8" creationId="{D2F69E81-627F-55A9-3C21-E6E75D4AD853}"/>
          </ac:picMkLst>
        </pc:picChg>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pChg chg="mod">
          <ac:chgData name="Alfred Asterjadhi" userId="39de57b9-85c0-4fd1-aaac-8ca2b6560ad0" providerId="ADAL" clId="{BFE2FB3A-0751-4420-AA69-2341C01F636E}" dt="2024-12-06T00:19:49.016" v="12147" actId="20577"/>
          <ac:spMkLst>
            <pc:docMk/>
            <pc:sldMk cId="4277975895" sldId="1249"/>
            <ac:spMk id="2" creationId="{8A6906DE-832D-9575-DE04-98102BF630BD}"/>
          </ac:spMkLst>
        </pc:spChg>
        <pc:spChg chg="mod">
          <ac:chgData name="Alfred Asterjadhi" userId="39de57b9-85c0-4fd1-aaac-8ca2b6560ad0" providerId="ADAL" clId="{BFE2FB3A-0751-4420-AA69-2341C01F636E}" dt="2024-12-11T01:05:44.794" v="14354" actId="113"/>
          <ac:spMkLst>
            <pc:docMk/>
            <pc:sldMk cId="4277975895" sldId="1249"/>
            <ac:spMk id="3" creationId="{980980E1-DDDE-51AD-6471-D55C09D4516C}"/>
          </ac:spMkLst>
        </pc:spChg>
        <pc:spChg chg="mod">
          <ac:chgData name="Alfred Asterjadhi" userId="39de57b9-85c0-4fd1-aaac-8ca2b6560ad0" providerId="ADAL" clId="{BFE2FB3A-0751-4420-AA69-2341C01F636E}" dt="2024-12-06T00:48:25.396" v="12511"/>
          <ac:spMkLst>
            <pc:docMk/>
            <pc:sldMk cId="4277975895" sldId="1249"/>
            <ac:spMk id="6" creationId="{24B37604-1E29-8923-2899-CAB30D2EEDA5}"/>
          </ac:spMkLst>
        </pc:spChg>
        <pc:picChg chg="add mod">
          <ac:chgData name="Alfred Asterjadhi" userId="39de57b9-85c0-4fd1-aaac-8ca2b6560ad0" providerId="ADAL" clId="{BFE2FB3A-0751-4420-AA69-2341C01F636E}" dt="2024-12-06T20:16:20.014" v="13000" actId="1076"/>
          <ac:picMkLst>
            <pc:docMk/>
            <pc:sldMk cId="4277975895" sldId="1249"/>
            <ac:picMk id="7" creationId="{7D7F1B5B-DCC0-F9C7-69A4-EFFF7C919534}"/>
          </ac:picMkLst>
        </pc:picChg>
      </pc:sldChg>
      <pc:sldChg chg="modSp add mod ord">
        <pc:chgData name="Alfred Asterjadhi" userId="39de57b9-85c0-4fd1-aaac-8ca2b6560ad0" providerId="ADAL" clId="{BFE2FB3A-0751-4420-AA69-2341C01F636E}" dt="2024-12-11T01:05:49.726" v="14356" actId="113"/>
        <pc:sldMkLst>
          <pc:docMk/>
          <pc:sldMk cId="2823626744" sldId="1250"/>
        </pc:sldMkLst>
        <pc:spChg chg="mod">
          <ac:chgData name="Alfred Asterjadhi" userId="39de57b9-85c0-4fd1-aaac-8ca2b6560ad0" providerId="ADAL" clId="{BFE2FB3A-0751-4420-AA69-2341C01F636E}" dt="2024-12-06T17:24:28.999" v="12556" actId="207"/>
          <ac:spMkLst>
            <pc:docMk/>
            <pc:sldMk cId="2823626744" sldId="1250"/>
            <ac:spMk id="2" creationId="{8A6906DE-832D-9575-DE04-98102BF630BD}"/>
          </ac:spMkLst>
        </pc:spChg>
        <pc:spChg chg="mod">
          <ac:chgData name="Alfred Asterjadhi" userId="39de57b9-85c0-4fd1-aaac-8ca2b6560ad0" providerId="ADAL" clId="{BFE2FB3A-0751-4420-AA69-2341C01F636E}" dt="2024-12-11T01:05:49.726" v="14356" actId="113"/>
          <ac:spMkLst>
            <pc:docMk/>
            <pc:sldMk cId="2823626744" sldId="1250"/>
            <ac:spMk id="3" creationId="{980980E1-DDDE-51AD-6471-D55C09D4516C}"/>
          </ac:spMkLst>
        </pc:spChg>
        <pc:spChg chg="mod">
          <ac:chgData name="Alfred Asterjadhi" userId="39de57b9-85c0-4fd1-aaac-8ca2b6560ad0" providerId="ADAL" clId="{BFE2FB3A-0751-4420-AA69-2341C01F636E}" dt="2024-12-06T00:48:28.167" v="12513"/>
          <ac:spMkLst>
            <pc:docMk/>
            <pc:sldMk cId="2823626744" sldId="1250"/>
            <ac:spMk id="6" creationId="{24B37604-1E29-8923-2899-CAB30D2EEDA5}"/>
          </ac:spMkLst>
        </pc:spChg>
      </pc:sldChg>
      <pc:sldChg chg="modSp add mod">
        <pc:chgData name="Alfred Asterjadhi" userId="39de57b9-85c0-4fd1-aaac-8ca2b6560ad0" providerId="ADAL" clId="{BFE2FB3A-0751-4420-AA69-2341C01F636E}" dt="2024-12-09T18:25:09.041" v="13820" actId="20577"/>
        <pc:sldMkLst>
          <pc:docMk/>
          <pc:sldMk cId="2315108326" sldId="1251"/>
        </pc:sldMkLst>
        <pc:spChg chg="mod">
          <ac:chgData name="Alfred Asterjadhi" userId="39de57b9-85c0-4fd1-aaac-8ca2b6560ad0" providerId="ADAL" clId="{BFE2FB3A-0751-4420-AA69-2341C01F636E}" dt="2024-12-09T18:25:09.041" v="13820" actId="20577"/>
          <ac:spMkLst>
            <pc:docMk/>
            <pc:sldMk cId="2315108326" sldId="1251"/>
            <ac:spMk id="2" creationId="{8A6906DE-832D-9575-DE04-98102BF630BD}"/>
          </ac:spMkLst>
        </pc:spChg>
        <pc:spChg chg="mod">
          <ac:chgData name="Alfred Asterjadhi" userId="39de57b9-85c0-4fd1-aaac-8ca2b6560ad0" providerId="ADAL" clId="{BFE2FB3A-0751-4420-AA69-2341C01F636E}" dt="2024-12-09T17:59:09.307" v="13629" actId="115"/>
          <ac:spMkLst>
            <pc:docMk/>
            <pc:sldMk cId="2315108326" sldId="1251"/>
            <ac:spMk id="3" creationId="{980980E1-DDDE-51AD-6471-D55C09D4516C}"/>
          </ac:spMkLst>
        </pc:spChg>
        <pc:spChg chg="mod">
          <ac:chgData name="Alfred Asterjadhi" userId="39de57b9-85c0-4fd1-aaac-8ca2b6560ad0" providerId="ADAL" clId="{BFE2FB3A-0751-4420-AA69-2341C01F636E}" dt="2024-12-06T00:48:35.641" v="12519"/>
          <ac:spMkLst>
            <pc:docMk/>
            <pc:sldMk cId="2315108326" sldId="1251"/>
            <ac:spMk id="6" creationId="{24B37604-1E29-8923-2899-CAB30D2EEDA5}"/>
          </ac:spMkLst>
        </pc:spChg>
      </pc:sldChg>
      <pc:sldChg chg="modSp add del mod">
        <pc:chgData name="Alfred Asterjadhi" userId="39de57b9-85c0-4fd1-aaac-8ca2b6560ad0" providerId="ADAL" clId="{BFE2FB3A-0751-4420-AA69-2341C01F636E}" dt="2024-12-06T00:25:38.615" v="12280" actId="47"/>
        <pc:sldMkLst>
          <pc:docMk/>
          <pc:sldMk cId="2419268985" sldId="1251"/>
        </pc:sldMkLst>
        <pc:spChg chg="mod">
          <ac:chgData name="Alfred Asterjadhi" userId="39de57b9-85c0-4fd1-aaac-8ca2b6560ad0" providerId="ADAL" clId="{BFE2FB3A-0751-4420-AA69-2341C01F636E}" dt="2024-12-06T00:20:00.534" v="12153" actId="20577"/>
          <ac:spMkLst>
            <pc:docMk/>
            <pc:sldMk cId="2419268985" sldId="1251"/>
            <ac:spMk id="2" creationId="{8A6906DE-832D-9575-DE04-98102BF630BD}"/>
          </ac:spMkLst>
        </pc:spChg>
      </pc:sldChg>
      <pc:sldChg chg="modSp add mod">
        <pc:chgData name="Alfred Asterjadhi" userId="39de57b9-85c0-4fd1-aaac-8ca2b6560ad0" providerId="ADAL" clId="{BFE2FB3A-0751-4420-AA69-2341C01F636E}" dt="2024-12-09T18:44:52.361" v="13870" actId="207"/>
        <pc:sldMkLst>
          <pc:docMk/>
          <pc:sldMk cId="2969486265" sldId="1252"/>
        </pc:sldMkLst>
        <pc:spChg chg="mod">
          <ac:chgData name="Alfred Asterjadhi" userId="39de57b9-85c0-4fd1-aaac-8ca2b6560ad0" providerId="ADAL" clId="{BFE2FB3A-0751-4420-AA69-2341C01F636E}" dt="2024-12-09T18:44:52.361" v="13870" actId="207"/>
          <ac:spMkLst>
            <pc:docMk/>
            <pc:sldMk cId="2969486265" sldId="1252"/>
            <ac:spMk id="2" creationId="{8A6906DE-832D-9575-DE04-98102BF630BD}"/>
          </ac:spMkLst>
        </pc:spChg>
        <pc:spChg chg="mod">
          <ac:chgData name="Alfred Asterjadhi" userId="39de57b9-85c0-4fd1-aaac-8ca2b6560ad0" providerId="ADAL" clId="{BFE2FB3A-0751-4420-AA69-2341C01F636E}" dt="2024-12-09T18:19:26.941" v="13675" actId="20577"/>
          <ac:spMkLst>
            <pc:docMk/>
            <pc:sldMk cId="2969486265" sldId="1252"/>
            <ac:spMk id="3" creationId="{980980E1-DDDE-51AD-6471-D55C09D4516C}"/>
          </ac:spMkLst>
        </pc:spChg>
        <pc:spChg chg="mod">
          <ac:chgData name="Alfred Asterjadhi" userId="39de57b9-85c0-4fd1-aaac-8ca2b6560ad0" providerId="ADAL" clId="{BFE2FB3A-0751-4420-AA69-2341C01F636E}" dt="2024-12-06T00:48:37.096" v="12520"/>
          <ac:spMkLst>
            <pc:docMk/>
            <pc:sldMk cId="2969486265" sldId="1252"/>
            <ac:spMk id="6" creationId="{24B37604-1E29-8923-2899-CAB30D2EEDA5}"/>
          </ac:spMkLst>
        </pc:spChg>
      </pc:sldChg>
      <pc:sldChg chg="addSp modSp add mod">
        <pc:chgData name="Alfred Asterjadhi" userId="39de57b9-85c0-4fd1-aaac-8ca2b6560ad0" providerId="ADAL" clId="{BFE2FB3A-0751-4420-AA69-2341C01F636E}" dt="2024-12-11T01:05:47.621" v="14355" actId="113"/>
        <pc:sldMkLst>
          <pc:docMk/>
          <pc:sldMk cId="244619102" sldId="1253"/>
        </pc:sldMkLst>
        <pc:spChg chg="mod">
          <ac:chgData name="Alfred Asterjadhi" userId="39de57b9-85c0-4fd1-aaac-8ca2b6560ad0" providerId="ADAL" clId="{BFE2FB3A-0751-4420-AA69-2341C01F636E}" dt="2024-12-06T00:40:18.340" v="12494" actId="207"/>
          <ac:spMkLst>
            <pc:docMk/>
            <pc:sldMk cId="244619102" sldId="1253"/>
            <ac:spMk id="2" creationId="{8A6906DE-832D-9575-DE04-98102BF630BD}"/>
          </ac:spMkLst>
        </pc:spChg>
        <pc:spChg chg="mod">
          <ac:chgData name="Alfred Asterjadhi" userId="39de57b9-85c0-4fd1-aaac-8ca2b6560ad0" providerId="ADAL" clId="{BFE2FB3A-0751-4420-AA69-2341C01F636E}" dt="2024-12-11T01:05:47.621" v="14355" actId="113"/>
          <ac:spMkLst>
            <pc:docMk/>
            <pc:sldMk cId="244619102" sldId="1253"/>
            <ac:spMk id="3" creationId="{980980E1-DDDE-51AD-6471-D55C09D4516C}"/>
          </ac:spMkLst>
        </pc:spChg>
        <pc:spChg chg="mod">
          <ac:chgData name="Alfred Asterjadhi" userId="39de57b9-85c0-4fd1-aaac-8ca2b6560ad0" providerId="ADAL" clId="{BFE2FB3A-0751-4420-AA69-2341C01F636E}" dt="2024-12-06T00:48:26.796" v="12512"/>
          <ac:spMkLst>
            <pc:docMk/>
            <pc:sldMk cId="244619102" sldId="1253"/>
            <ac:spMk id="6" creationId="{24B37604-1E29-8923-2899-CAB30D2EEDA5}"/>
          </ac:spMkLst>
        </pc:spChg>
        <pc:graphicFrameChg chg="add mod">
          <ac:chgData name="Alfred Asterjadhi" userId="39de57b9-85c0-4fd1-aaac-8ca2b6560ad0" providerId="ADAL" clId="{BFE2FB3A-0751-4420-AA69-2341C01F636E}" dt="2024-12-06T00:37:03.799" v="12365"/>
          <ac:graphicFrameMkLst>
            <pc:docMk/>
            <pc:sldMk cId="244619102" sldId="1253"/>
            <ac:graphicFrameMk id="7" creationId="{83D56FCB-CCDB-CEF6-44A1-80826EEE81E1}"/>
          </ac:graphicFrameMkLst>
        </pc:graphicFrameChg>
        <pc:graphicFrameChg chg="add mod">
          <ac:chgData name="Alfred Asterjadhi" userId="39de57b9-85c0-4fd1-aaac-8ca2b6560ad0" providerId="ADAL" clId="{BFE2FB3A-0751-4420-AA69-2341C01F636E}" dt="2024-12-06T00:37:07.788" v="12366"/>
          <ac:graphicFrameMkLst>
            <pc:docMk/>
            <pc:sldMk cId="244619102" sldId="1253"/>
            <ac:graphicFrameMk id="8" creationId="{DC1DA170-5C37-3652-97A7-1243C12399EF}"/>
          </ac:graphicFrameMkLst>
        </pc:graphicFrameChg>
        <pc:graphicFrameChg chg="add mod modGraphic">
          <ac:chgData name="Alfred Asterjadhi" userId="39de57b9-85c0-4fd1-aaac-8ca2b6560ad0" providerId="ADAL" clId="{BFE2FB3A-0751-4420-AA69-2341C01F636E}" dt="2024-12-06T00:38:53.314" v="12430" actId="1076"/>
          <ac:graphicFrameMkLst>
            <pc:docMk/>
            <pc:sldMk cId="244619102" sldId="1253"/>
            <ac:graphicFrameMk id="9" creationId="{95847A45-69F2-B142-E4F1-23215F4F2FCC}"/>
          </ac:graphicFrameMkLst>
        </pc:graphicFrameChg>
        <pc:graphicFrameChg chg="add mod modGraphic">
          <ac:chgData name="Alfred Asterjadhi" userId="39de57b9-85c0-4fd1-aaac-8ca2b6560ad0" providerId="ADAL" clId="{BFE2FB3A-0751-4420-AA69-2341C01F636E}" dt="2024-12-06T00:38:56.319" v="12431" actId="1076"/>
          <ac:graphicFrameMkLst>
            <pc:docMk/>
            <pc:sldMk cId="244619102" sldId="1253"/>
            <ac:graphicFrameMk id="10" creationId="{8CB9E79B-0723-4243-D39F-637947AC98B1}"/>
          </ac:graphicFrameMkLst>
        </pc:graphicFrameChg>
        <pc:graphicFrameChg chg="add mod modGraphic">
          <ac:chgData name="Alfred Asterjadhi" userId="39de57b9-85c0-4fd1-aaac-8ca2b6560ad0" providerId="ADAL" clId="{BFE2FB3A-0751-4420-AA69-2341C01F636E}" dt="2024-12-06T00:39:15.410" v="12439" actId="1076"/>
          <ac:graphicFrameMkLst>
            <pc:docMk/>
            <pc:sldMk cId="244619102" sldId="1253"/>
            <ac:graphicFrameMk id="11" creationId="{EE567202-C0EC-C631-AD33-5F1FEA3E056A}"/>
          </ac:graphicFrameMkLst>
        </pc:graphicFrameChg>
      </pc:sldChg>
      <pc:sldChg chg="modSp add mod">
        <pc:chgData name="Alfred Asterjadhi" userId="39de57b9-85c0-4fd1-aaac-8ca2b6560ad0" providerId="ADAL" clId="{BFE2FB3A-0751-4420-AA69-2341C01F636E}" dt="2024-12-06T20:20:14.490" v="13031"/>
        <pc:sldMkLst>
          <pc:docMk/>
          <pc:sldMk cId="4035613246" sldId="1254"/>
        </pc:sldMkLst>
        <pc:spChg chg="mod">
          <ac:chgData name="Alfred Asterjadhi" userId="39de57b9-85c0-4fd1-aaac-8ca2b6560ad0" providerId="ADAL" clId="{BFE2FB3A-0751-4420-AA69-2341C01F636E}" dt="2024-12-06T17:41:26.266" v="12813" actId="207"/>
          <ac:spMkLst>
            <pc:docMk/>
            <pc:sldMk cId="4035613246" sldId="1254"/>
            <ac:spMk id="2" creationId="{8A6906DE-832D-9575-DE04-98102BF630BD}"/>
          </ac:spMkLst>
        </pc:spChg>
        <pc:spChg chg="mod">
          <ac:chgData name="Alfred Asterjadhi" userId="39de57b9-85c0-4fd1-aaac-8ca2b6560ad0" providerId="ADAL" clId="{BFE2FB3A-0751-4420-AA69-2341C01F636E}" dt="2024-12-06T20:20:14.490" v="13031"/>
          <ac:spMkLst>
            <pc:docMk/>
            <pc:sldMk cId="4035613246" sldId="1254"/>
            <ac:spMk id="3" creationId="{980980E1-DDDE-51AD-6471-D55C09D4516C}"/>
          </ac:spMkLst>
        </pc:spChg>
      </pc:sldChg>
      <pc:sldChg chg="modSp add mod">
        <pc:chgData name="Alfred Asterjadhi" userId="39de57b9-85c0-4fd1-aaac-8ca2b6560ad0" providerId="ADAL" clId="{BFE2FB3A-0751-4420-AA69-2341C01F636E}" dt="2024-12-11T01:05:52.993" v="14357" actId="113"/>
        <pc:sldMkLst>
          <pc:docMk/>
          <pc:sldMk cId="3620726592" sldId="1255"/>
        </pc:sldMkLst>
        <pc:spChg chg="mod">
          <ac:chgData name="Alfred Asterjadhi" userId="39de57b9-85c0-4fd1-aaac-8ca2b6560ad0" providerId="ADAL" clId="{BFE2FB3A-0751-4420-AA69-2341C01F636E}" dt="2024-12-06T17:25:41.534" v="12616" actId="207"/>
          <ac:spMkLst>
            <pc:docMk/>
            <pc:sldMk cId="3620726592" sldId="1255"/>
            <ac:spMk id="2" creationId="{8A6906DE-832D-9575-DE04-98102BF630BD}"/>
          </ac:spMkLst>
        </pc:spChg>
        <pc:spChg chg="mod">
          <ac:chgData name="Alfred Asterjadhi" userId="39de57b9-85c0-4fd1-aaac-8ca2b6560ad0" providerId="ADAL" clId="{BFE2FB3A-0751-4420-AA69-2341C01F636E}" dt="2024-12-11T01:05:52.993" v="14357" actId="113"/>
          <ac:spMkLst>
            <pc:docMk/>
            <pc:sldMk cId="3620726592" sldId="1255"/>
            <ac:spMk id="3" creationId="{980980E1-DDDE-51AD-6471-D55C09D4516C}"/>
          </ac:spMkLst>
        </pc:spChg>
      </pc:sldChg>
      <pc:sldChg chg="modSp add mod">
        <pc:chgData name="Alfred Asterjadhi" userId="39de57b9-85c0-4fd1-aaac-8ca2b6560ad0" providerId="ADAL" clId="{BFE2FB3A-0751-4420-AA69-2341C01F636E}" dt="2024-12-11T01:05:57.664" v="14358" actId="113"/>
        <pc:sldMkLst>
          <pc:docMk/>
          <pc:sldMk cId="1108452833" sldId="1256"/>
        </pc:sldMkLst>
        <pc:spChg chg="mod">
          <ac:chgData name="Alfred Asterjadhi" userId="39de57b9-85c0-4fd1-aaac-8ca2b6560ad0" providerId="ADAL" clId="{BFE2FB3A-0751-4420-AA69-2341C01F636E}" dt="2024-12-06T20:03:58.221" v="12920" actId="207"/>
          <ac:spMkLst>
            <pc:docMk/>
            <pc:sldMk cId="1108452833" sldId="1256"/>
            <ac:spMk id="2" creationId="{8A6906DE-832D-9575-DE04-98102BF630BD}"/>
          </ac:spMkLst>
        </pc:spChg>
        <pc:spChg chg="mod">
          <ac:chgData name="Alfred Asterjadhi" userId="39de57b9-85c0-4fd1-aaac-8ca2b6560ad0" providerId="ADAL" clId="{BFE2FB3A-0751-4420-AA69-2341C01F636E}" dt="2024-12-11T01:05:57.664" v="14358" actId="113"/>
          <ac:spMkLst>
            <pc:docMk/>
            <pc:sldMk cId="1108452833" sldId="1256"/>
            <ac:spMk id="3" creationId="{980980E1-DDDE-51AD-6471-D55C09D4516C}"/>
          </ac:spMkLst>
        </pc:spChg>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pChg chg="mod ord">
          <ac:chgData name="Alfred Asterjadhi" userId="39de57b9-85c0-4fd1-aaac-8ca2b6560ad0" providerId="ADAL" clId="{BFE2FB3A-0751-4420-AA69-2341C01F636E}" dt="2024-12-09T18:25:11.985" v="13823" actId="20577"/>
          <ac:spMkLst>
            <pc:docMk/>
            <pc:sldMk cId="947496322" sldId="1257"/>
            <ac:spMk id="2" creationId="{8A6906DE-832D-9575-DE04-98102BF630BD}"/>
          </ac:spMkLst>
        </pc:spChg>
        <pc:spChg chg="mod ord">
          <ac:chgData name="Alfred Asterjadhi" userId="39de57b9-85c0-4fd1-aaac-8ca2b6560ad0" providerId="ADAL" clId="{BFE2FB3A-0751-4420-AA69-2341C01F636E}" dt="2024-12-06T20:25:39.165" v="13074" actId="20577"/>
          <ac:spMkLst>
            <pc:docMk/>
            <pc:sldMk cId="947496322" sldId="1257"/>
            <ac:spMk id="3" creationId="{980980E1-DDDE-51AD-6471-D55C09D4516C}"/>
          </ac:spMkLst>
        </pc:spChg>
        <pc:spChg chg="mod ord">
          <ac:chgData name="Alfred Asterjadhi" userId="39de57b9-85c0-4fd1-aaac-8ca2b6560ad0" providerId="ADAL" clId="{BFE2FB3A-0751-4420-AA69-2341C01F636E}" dt="2024-12-06T17:42:32.112" v="12834" actId="6264"/>
          <ac:spMkLst>
            <pc:docMk/>
            <pc:sldMk cId="947496322" sldId="1257"/>
            <ac:spMk id="4" creationId="{16C63F69-F1B8-DC46-3ED7-5A6693A0AB95}"/>
          </ac:spMkLst>
        </pc:spChg>
        <pc:spChg chg="mod ord">
          <ac:chgData name="Alfred Asterjadhi" userId="39de57b9-85c0-4fd1-aaac-8ca2b6560ad0" providerId="ADAL" clId="{BFE2FB3A-0751-4420-AA69-2341C01F636E}" dt="2024-12-06T17:42:32.112" v="12834" actId="6264"/>
          <ac:spMkLst>
            <pc:docMk/>
            <pc:sldMk cId="947496322" sldId="1257"/>
            <ac:spMk id="5" creationId="{69244A7E-115A-37A2-C753-23A8CD780641}"/>
          </ac:spMkLst>
        </pc:spChg>
        <pc:spChg chg="mod ord">
          <ac:chgData name="Alfred Asterjadhi" userId="39de57b9-85c0-4fd1-aaac-8ca2b6560ad0" providerId="ADAL" clId="{BFE2FB3A-0751-4420-AA69-2341C01F636E}" dt="2024-12-06T17:42:32.112" v="12834" actId="6264"/>
          <ac:spMkLst>
            <pc:docMk/>
            <pc:sldMk cId="947496322" sldId="1257"/>
            <ac:spMk id="6" creationId="{24B37604-1E29-8923-2899-CAB30D2EEDA5}"/>
          </ac:spMkLst>
        </pc:spChg>
        <pc:spChg chg="add del mod">
          <ac:chgData name="Alfred Asterjadhi" userId="39de57b9-85c0-4fd1-aaac-8ca2b6560ad0" providerId="ADAL" clId="{BFE2FB3A-0751-4420-AA69-2341C01F636E}" dt="2024-12-06T17:42:32.112" v="12834" actId="6264"/>
          <ac:spMkLst>
            <pc:docMk/>
            <pc:sldMk cId="947496322" sldId="1257"/>
            <ac:spMk id="7" creationId="{D1BAA013-D397-B293-D407-4DF0877A259B}"/>
          </ac:spMkLst>
        </pc:spChg>
        <pc:spChg chg="add del mod">
          <ac:chgData name="Alfred Asterjadhi" userId="39de57b9-85c0-4fd1-aaac-8ca2b6560ad0" providerId="ADAL" clId="{BFE2FB3A-0751-4420-AA69-2341C01F636E}" dt="2024-12-06T17:42:32.112" v="12834" actId="6264"/>
          <ac:spMkLst>
            <pc:docMk/>
            <pc:sldMk cId="947496322" sldId="1257"/>
            <ac:spMk id="8" creationId="{E6B32B41-529B-73A0-559E-C8A1D6563EB7}"/>
          </ac:spMkLst>
        </pc:spChg>
        <pc:spChg chg="add del mod">
          <ac:chgData name="Alfred Asterjadhi" userId="39de57b9-85c0-4fd1-aaac-8ca2b6560ad0" providerId="ADAL" clId="{BFE2FB3A-0751-4420-AA69-2341C01F636E}" dt="2024-12-06T17:42:32.112" v="12834" actId="6264"/>
          <ac:spMkLst>
            <pc:docMk/>
            <pc:sldMk cId="947496322" sldId="1257"/>
            <ac:spMk id="9" creationId="{E5EFB4B7-20A8-2DED-E028-ACDA23A50AE4}"/>
          </ac:spMkLst>
        </pc:spChg>
        <pc:spChg chg="add del mod">
          <ac:chgData name="Alfred Asterjadhi" userId="39de57b9-85c0-4fd1-aaac-8ca2b6560ad0" providerId="ADAL" clId="{BFE2FB3A-0751-4420-AA69-2341C01F636E}" dt="2024-12-06T17:42:32.112" v="12834" actId="6264"/>
          <ac:spMkLst>
            <pc:docMk/>
            <pc:sldMk cId="947496322" sldId="1257"/>
            <ac:spMk id="10" creationId="{38595145-F465-08C1-6EB3-067B225C6399}"/>
          </ac:spMkLst>
        </pc:spChg>
        <pc:spChg chg="add del mod">
          <ac:chgData name="Alfred Asterjadhi" userId="39de57b9-85c0-4fd1-aaac-8ca2b6560ad0" providerId="ADAL" clId="{BFE2FB3A-0751-4420-AA69-2341C01F636E}" dt="2024-12-06T17:42:32.112" v="12834" actId="6264"/>
          <ac:spMkLst>
            <pc:docMk/>
            <pc:sldMk cId="947496322" sldId="1257"/>
            <ac:spMk id="11" creationId="{2AF5F19D-BE6A-2976-8434-AF20CC684DDC}"/>
          </ac:spMkLst>
        </pc:spChg>
      </pc:sldChg>
      <pc:sldChg chg="modSp add mod">
        <pc:chgData name="Alfred Asterjadhi" userId="39de57b9-85c0-4fd1-aaac-8ca2b6560ad0" providerId="ADAL" clId="{BFE2FB3A-0751-4420-AA69-2341C01F636E}" dt="2024-12-11T01:06:00.342" v="14359" actId="113"/>
        <pc:sldMkLst>
          <pc:docMk/>
          <pc:sldMk cId="2311766718" sldId="1258"/>
        </pc:sldMkLst>
        <pc:spChg chg="mod">
          <ac:chgData name="Alfred Asterjadhi" userId="39de57b9-85c0-4fd1-aaac-8ca2b6560ad0" providerId="ADAL" clId="{BFE2FB3A-0751-4420-AA69-2341C01F636E}" dt="2024-12-06T20:10:06.500" v="12962" actId="207"/>
          <ac:spMkLst>
            <pc:docMk/>
            <pc:sldMk cId="2311766718" sldId="1258"/>
            <ac:spMk id="2" creationId="{8A6906DE-832D-9575-DE04-98102BF630BD}"/>
          </ac:spMkLst>
        </pc:spChg>
        <pc:spChg chg="mod">
          <ac:chgData name="Alfred Asterjadhi" userId="39de57b9-85c0-4fd1-aaac-8ca2b6560ad0" providerId="ADAL" clId="{BFE2FB3A-0751-4420-AA69-2341C01F636E}" dt="2024-12-11T01:06:00.342" v="14359" actId="113"/>
          <ac:spMkLst>
            <pc:docMk/>
            <pc:sldMk cId="2311766718" sldId="1258"/>
            <ac:spMk id="3" creationId="{980980E1-DDDE-51AD-6471-D55C09D4516C}"/>
          </ac:spMkLst>
        </pc:spChg>
      </pc:sldChg>
      <pc:sldChg chg="modSp add mod">
        <pc:chgData name="Alfred Asterjadhi" userId="39de57b9-85c0-4fd1-aaac-8ca2b6560ad0" providerId="ADAL" clId="{BFE2FB3A-0751-4420-AA69-2341C01F636E}" dt="2024-12-11T01:06:04.521" v="14362" actId="113"/>
        <pc:sldMkLst>
          <pc:docMk/>
          <pc:sldMk cId="3460586331" sldId="1259"/>
        </pc:sldMkLst>
        <pc:spChg chg="mod">
          <ac:chgData name="Alfred Asterjadhi" userId="39de57b9-85c0-4fd1-aaac-8ca2b6560ad0" providerId="ADAL" clId="{BFE2FB3A-0751-4420-AA69-2341C01F636E}" dt="2024-12-06T20:10:09.604" v="12963" actId="207"/>
          <ac:spMkLst>
            <pc:docMk/>
            <pc:sldMk cId="3460586331" sldId="1259"/>
            <ac:spMk id="2" creationId="{8A6906DE-832D-9575-DE04-98102BF630BD}"/>
          </ac:spMkLst>
        </pc:spChg>
        <pc:spChg chg="mod">
          <ac:chgData name="Alfred Asterjadhi" userId="39de57b9-85c0-4fd1-aaac-8ca2b6560ad0" providerId="ADAL" clId="{BFE2FB3A-0751-4420-AA69-2341C01F636E}" dt="2024-12-11T01:06:04.521" v="14362" actId="113"/>
          <ac:spMkLst>
            <pc:docMk/>
            <pc:sldMk cId="3460586331" sldId="1259"/>
            <ac:spMk id="3" creationId="{980980E1-DDDE-51AD-6471-D55C09D4516C}"/>
          </ac:spMkLst>
        </pc:spChg>
      </pc:sldChg>
      <pc:sldChg chg="modSp add mod">
        <pc:chgData name="Alfred Asterjadhi" userId="39de57b9-85c0-4fd1-aaac-8ca2b6560ad0" providerId="ADAL" clId="{BFE2FB3A-0751-4420-AA69-2341C01F636E}" dt="2024-12-11T01:06:06.566" v="14363" actId="113"/>
        <pc:sldMkLst>
          <pc:docMk/>
          <pc:sldMk cId="3871559304" sldId="1260"/>
        </pc:sldMkLst>
        <pc:spChg chg="mod">
          <ac:chgData name="Alfred Asterjadhi" userId="39de57b9-85c0-4fd1-aaac-8ca2b6560ad0" providerId="ADAL" clId="{BFE2FB3A-0751-4420-AA69-2341C01F636E}" dt="2024-12-06T20:10:11.981" v="12964" actId="207"/>
          <ac:spMkLst>
            <pc:docMk/>
            <pc:sldMk cId="3871559304" sldId="1260"/>
            <ac:spMk id="2" creationId="{8A6906DE-832D-9575-DE04-98102BF630BD}"/>
          </ac:spMkLst>
        </pc:spChg>
        <pc:spChg chg="mod">
          <ac:chgData name="Alfred Asterjadhi" userId="39de57b9-85c0-4fd1-aaac-8ca2b6560ad0" providerId="ADAL" clId="{BFE2FB3A-0751-4420-AA69-2341C01F636E}" dt="2024-12-11T01:06:06.566" v="14363" actId="113"/>
          <ac:spMkLst>
            <pc:docMk/>
            <pc:sldMk cId="3871559304" sldId="1260"/>
            <ac:spMk id="3" creationId="{980980E1-DDDE-51AD-6471-D55C09D4516C}"/>
          </ac:spMkLst>
        </pc:spChg>
      </pc:sldChg>
      <pc:sldChg chg="modSp add mod">
        <pc:chgData name="Alfred Asterjadhi" userId="39de57b9-85c0-4fd1-aaac-8ca2b6560ad0" providerId="ADAL" clId="{BFE2FB3A-0751-4420-AA69-2341C01F636E}" dt="2024-12-11T01:06:09.652" v="14364" actId="113"/>
        <pc:sldMkLst>
          <pc:docMk/>
          <pc:sldMk cId="270960270" sldId="1261"/>
        </pc:sldMkLst>
        <pc:spChg chg="mod">
          <ac:chgData name="Alfred Asterjadhi" userId="39de57b9-85c0-4fd1-aaac-8ca2b6560ad0" providerId="ADAL" clId="{BFE2FB3A-0751-4420-AA69-2341C01F636E}" dt="2024-12-09T18:27:07.430" v="13857" actId="13926"/>
          <ac:spMkLst>
            <pc:docMk/>
            <pc:sldMk cId="270960270" sldId="1261"/>
            <ac:spMk id="2" creationId="{8A6906DE-832D-9575-DE04-98102BF630BD}"/>
          </ac:spMkLst>
        </pc:spChg>
        <pc:spChg chg="mod">
          <ac:chgData name="Alfred Asterjadhi" userId="39de57b9-85c0-4fd1-aaac-8ca2b6560ad0" providerId="ADAL" clId="{BFE2FB3A-0751-4420-AA69-2341C01F636E}" dt="2024-12-11T01:06:09.652" v="14364" actId="113"/>
          <ac:spMkLst>
            <pc:docMk/>
            <pc:sldMk cId="270960270" sldId="1261"/>
            <ac:spMk id="3" creationId="{980980E1-DDDE-51AD-6471-D55C09D4516C}"/>
          </ac:spMkLst>
        </pc:spChg>
      </pc:sldChg>
      <pc:sldChg chg="modSp add mod">
        <pc:chgData name="Alfred Asterjadhi" userId="39de57b9-85c0-4fd1-aaac-8ca2b6560ad0" providerId="ADAL" clId="{BFE2FB3A-0751-4420-AA69-2341C01F636E}" dt="2024-12-11T01:07:48.073" v="14403" actId="6549"/>
        <pc:sldMkLst>
          <pc:docMk/>
          <pc:sldMk cId="4030972562" sldId="1262"/>
        </pc:sldMkLst>
        <pc:spChg chg="mod">
          <ac:chgData name="Alfred Asterjadhi" userId="39de57b9-85c0-4fd1-aaac-8ca2b6560ad0" providerId="ADAL" clId="{BFE2FB3A-0751-4420-AA69-2341C01F636E}" dt="2024-12-09T18:25:04.097" v="13815" actId="20577"/>
          <ac:spMkLst>
            <pc:docMk/>
            <pc:sldMk cId="4030972562" sldId="1262"/>
            <ac:spMk id="2" creationId="{8A6906DE-832D-9575-DE04-98102BF630BD}"/>
          </ac:spMkLst>
        </pc:spChg>
        <pc:spChg chg="mod">
          <ac:chgData name="Alfred Asterjadhi" userId="39de57b9-85c0-4fd1-aaac-8ca2b6560ad0" providerId="ADAL" clId="{BFE2FB3A-0751-4420-AA69-2341C01F636E}" dt="2024-12-11T01:07:48.073" v="14403" actId="6549"/>
          <ac:spMkLst>
            <pc:docMk/>
            <pc:sldMk cId="4030972562" sldId="1262"/>
            <ac:spMk id="3" creationId="{980980E1-DDDE-51AD-6471-D55C09D4516C}"/>
          </ac:spMkLst>
        </pc:spChg>
      </pc:sldChg>
      <pc:sldChg chg="modSp add mod">
        <pc:chgData name="Alfred Asterjadhi" userId="39de57b9-85c0-4fd1-aaac-8ca2b6560ad0" providerId="ADAL" clId="{BFE2FB3A-0751-4420-AA69-2341C01F636E}" dt="2024-12-10T23:33:29.365" v="14302" actId="400"/>
        <pc:sldMkLst>
          <pc:docMk/>
          <pc:sldMk cId="2675227507" sldId="1263"/>
        </pc:sldMkLst>
        <pc:spChg chg="mod">
          <ac:chgData name="Alfred Asterjadhi" userId="39de57b9-85c0-4fd1-aaac-8ca2b6560ad0" providerId="ADAL" clId="{BFE2FB3A-0751-4420-AA69-2341C01F636E}" dt="2024-12-10T23:33:29.365" v="14302" actId="400"/>
          <ac:spMkLst>
            <pc:docMk/>
            <pc:sldMk cId="2675227507" sldId="1263"/>
            <ac:spMk id="2" creationId="{8A6906DE-832D-9575-DE04-98102BF630BD}"/>
          </ac:spMkLst>
        </pc:spChg>
        <pc:spChg chg="mod">
          <ac:chgData name="Alfred Asterjadhi" userId="39de57b9-85c0-4fd1-aaac-8ca2b6560ad0" providerId="ADAL" clId="{BFE2FB3A-0751-4420-AA69-2341C01F636E}" dt="2024-12-10T23:33:24.709" v="14300"/>
          <ac:spMkLst>
            <pc:docMk/>
            <pc:sldMk cId="2675227507" sldId="1263"/>
            <ac:spMk id="3" creationId="{980980E1-DDDE-51AD-6471-D55C09D4516C}"/>
          </ac:spMkLst>
        </pc:spChg>
      </pc:sldChg>
      <pc:sldChg chg="modSp add mod">
        <pc:chgData name="Alfred Asterjadhi" userId="39de57b9-85c0-4fd1-aaac-8ca2b6560ad0" providerId="ADAL" clId="{BFE2FB3A-0751-4420-AA69-2341C01F636E}" dt="2024-12-11T01:06:12.771" v="14365" actId="113"/>
        <pc:sldMkLst>
          <pc:docMk/>
          <pc:sldMk cId="2354003871" sldId="1264"/>
        </pc:sldMkLst>
        <pc:spChg chg="mod">
          <ac:chgData name="Alfred Asterjadhi" userId="39de57b9-85c0-4fd1-aaac-8ca2b6560ad0" providerId="ADAL" clId="{BFE2FB3A-0751-4420-AA69-2341C01F636E}" dt="2024-12-09T18:27:10.556" v="13858" actId="207"/>
          <ac:spMkLst>
            <pc:docMk/>
            <pc:sldMk cId="2354003871" sldId="1264"/>
            <ac:spMk id="2" creationId="{8A6906DE-832D-9575-DE04-98102BF630BD}"/>
          </ac:spMkLst>
        </pc:spChg>
        <pc:spChg chg="mod">
          <ac:chgData name="Alfred Asterjadhi" userId="39de57b9-85c0-4fd1-aaac-8ca2b6560ad0" providerId="ADAL" clId="{BFE2FB3A-0751-4420-AA69-2341C01F636E}" dt="2024-12-11T01:06:12.771" v="14365" actId="113"/>
          <ac:spMkLst>
            <pc:docMk/>
            <pc:sldMk cId="2354003871" sldId="1264"/>
            <ac:spMk id="3" creationId="{980980E1-DDDE-51AD-6471-D55C09D4516C}"/>
          </ac:spMkLst>
        </pc:spChg>
      </pc:sldChg>
      <pc:sldChg chg="addSp delSp modSp add mod">
        <pc:chgData name="Alfred Asterjadhi" userId="39de57b9-85c0-4fd1-aaac-8ca2b6560ad0" providerId="ADAL" clId="{BFE2FB3A-0751-4420-AA69-2341C01F636E}" dt="2024-12-09T18:27:38.746" v="13869" actId="207"/>
        <pc:sldMkLst>
          <pc:docMk/>
          <pc:sldMk cId="1418705289" sldId="1265"/>
        </pc:sldMkLst>
        <pc:spChg chg="mod">
          <ac:chgData name="Alfred Asterjadhi" userId="39de57b9-85c0-4fd1-aaac-8ca2b6560ad0" providerId="ADAL" clId="{BFE2FB3A-0751-4420-AA69-2341C01F636E}" dt="2024-12-09T18:27:38.746" v="13869" actId="207"/>
          <ac:spMkLst>
            <pc:docMk/>
            <pc:sldMk cId="1418705289" sldId="1265"/>
            <ac:spMk id="2" creationId="{8A6906DE-832D-9575-DE04-98102BF630BD}"/>
          </ac:spMkLst>
        </pc:spChg>
        <pc:spChg chg="mod">
          <ac:chgData name="Alfred Asterjadhi" userId="39de57b9-85c0-4fd1-aaac-8ca2b6560ad0" providerId="ADAL" clId="{BFE2FB3A-0751-4420-AA69-2341C01F636E}" dt="2024-12-09T17:49:35.670" v="13622" actId="20577"/>
          <ac:spMkLst>
            <pc:docMk/>
            <pc:sldMk cId="1418705289" sldId="1265"/>
            <ac:spMk id="3" creationId="{980980E1-DDDE-51AD-6471-D55C09D4516C}"/>
          </ac:spMkLst>
        </pc:spChg>
        <pc:picChg chg="add del mod">
          <ac:chgData name="Alfred Asterjadhi" userId="39de57b9-85c0-4fd1-aaac-8ca2b6560ad0" providerId="ADAL" clId="{BFE2FB3A-0751-4420-AA69-2341C01F636E}" dt="2024-12-09T17:47:53.560" v="13583" actId="478"/>
          <ac:picMkLst>
            <pc:docMk/>
            <pc:sldMk cId="1418705289" sldId="1265"/>
            <ac:picMk id="7" creationId="{4434835C-1C86-85E5-8AB4-06F20D40B31B}"/>
          </ac:picMkLst>
        </pc:picChg>
        <pc:picChg chg="add mod">
          <ac:chgData name="Alfred Asterjadhi" userId="39de57b9-85c0-4fd1-aaac-8ca2b6560ad0" providerId="ADAL" clId="{BFE2FB3A-0751-4420-AA69-2341C01F636E}" dt="2024-12-09T17:49:14.829" v="13607" actId="1076"/>
          <ac:picMkLst>
            <pc:docMk/>
            <pc:sldMk cId="1418705289" sldId="1265"/>
            <ac:picMk id="9" creationId="{CE2B2A67-86FF-DFE7-C081-4C649710EA2C}"/>
          </ac:picMkLst>
        </pc:picChg>
        <pc:picChg chg="add mod">
          <ac:chgData name="Alfred Asterjadhi" userId="39de57b9-85c0-4fd1-aaac-8ca2b6560ad0" providerId="ADAL" clId="{BFE2FB3A-0751-4420-AA69-2341C01F636E}" dt="2024-12-09T17:49:13.524" v="13606" actId="1076"/>
          <ac:picMkLst>
            <pc:docMk/>
            <pc:sldMk cId="1418705289" sldId="1265"/>
            <ac:picMk id="11" creationId="{DD6B0B91-3FAE-C652-B3F0-EE0C85C83E44}"/>
          </ac:picMkLst>
        </pc:picChg>
      </pc:sldChg>
      <pc:sldChg chg="modSp add mod">
        <pc:chgData name="Alfred Asterjadhi" userId="39de57b9-85c0-4fd1-aaac-8ca2b6560ad0" providerId="ADAL" clId="{BFE2FB3A-0751-4420-AA69-2341C01F636E}" dt="2024-12-11T00:50:35.300" v="14348" actId="207"/>
        <pc:sldMkLst>
          <pc:docMk/>
          <pc:sldMk cId="2494819478" sldId="1266"/>
        </pc:sldMkLst>
        <pc:spChg chg="mod">
          <ac:chgData name="Alfred Asterjadhi" userId="39de57b9-85c0-4fd1-aaac-8ca2b6560ad0" providerId="ADAL" clId="{BFE2FB3A-0751-4420-AA69-2341C01F636E}" dt="2024-12-11T00:50:35.300" v="14348" actId="207"/>
          <ac:spMkLst>
            <pc:docMk/>
            <pc:sldMk cId="2494819478" sldId="1266"/>
            <ac:spMk id="2" creationId="{8A6906DE-832D-9575-DE04-98102BF630BD}"/>
          </ac:spMkLst>
        </pc:spChg>
        <pc:spChg chg="mod">
          <ac:chgData name="Alfred Asterjadhi" userId="39de57b9-85c0-4fd1-aaac-8ca2b6560ad0" providerId="ADAL" clId="{BFE2FB3A-0751-4420-AA69-2341C01F636E}" dt="2024-12-09T17:21:01.805" v="13427" actId="20577"/>
          <ac:spMkLst>
            <pc:docMk/>
            <pc:sldMk cId="2494819478" sldId="1266"/>
            <ac:spMk id="3" creationId="{980980E1-DDDE-51AD-6471-D55C09D4516C}"/>
          </ac:spMkLst>
        </pc:spChg>
      </pc:sldChg>
      <pc:sldChg chg="modSp add mod">
        <pc:chgData name="Alfred Asterjadhi" userId="39de57b9-85c0-4fd1-aaac-8ca2b6560ad0" providerId="ADAL" clId="{BFE2FB3A-0751-4420-AA69-2341C01F636E}" dt="2024-12-11T00:41:58.200" v="14344"/>
        <pc:sldMkLst>
          <pc:docMk/>
          <pc:sldMk cId="1089734000" sldId="1267"/>
        </pc:sldMkLst>
        <pc:spChg chg="mod">
          <ac:chgData name="Alfred Asterjadhi" userId="39de57b9-85c0-4fd1-aaac-8ca2b6560ad0" providerId="ADAL" clId="{BFE2FB3A-0751-4420-AA69-2341C01F636E}" dt="2024-12-09T18:27:22.298" v="13862" actId="207"/>
          <ac:spMkLst>
            <pc:docMk/>
            <pc:sldMk cId="1089734000" sldId="1267"/>
            <ac:spMk id="2" creationId="{8A6906DE-832D-9575-DE04-98102BF630BD}"/>
          </ac:spMkLst>
        </pc:spChg>
        <pc:spChg chg="mod">
          <ac:chgData name="Alfred Asterjadhi" userId="39de57b9-85c0-4fd1-aaac-8ca2b6560ad0" providerId="ADAL" clId="{BFE2FB3A-0751-4420-AA69-2341C01F636E}" dt="2024-12-11T00:41:58.200" v="14344"/>
          <ac:spMkLst>
            <pc:docMk/>
            <pc:sldMk cId="1089734000" sldId="1267"/>
            <ac:spMk id="3" creationId="{980980E1-DDDE-51AD-6471-D55C09D4516C}"/>
          </ac:spMkLst>
        </pc:spChg>
      </pc:sldChg>
      <pc:sldChg chg="modSp add mod">
        <pc:chgData name="Alfred Asterjadhi" userId="39de57b9-85c0-4fd1-aaac-8ca2b6560ad0" providerId="ADAL" clId="{BFE2FB3A-0751-4420-AA69-2341C01F636E}" dt="2024-12-11T00:41:52.221" v="14343"/>
        <pc:sldMkLst>
          <pc:docMk/>
          <pc:sldMk cId="2564087480" sldId="1268"/>
        </pc:sldMkLst>
        <pc:spChg chg="mod">
          <ac:chgData name="Alfred Asterjadhi" userId="39de57b9-85c0-4fd1-aaac-8ca2b6560ad0" providerId="ADAL" clId="{BFE2FB3A-0751-4420-AA69-2341C01F636E}" dt="2024-12-09T18:27:20.404" v="13861" actId="207"/>
          <ac:spMkLst>
            <pc:docMk/>
            <pc:sldMk cId="2564087480" sldId="1268"/>
            <ac:spMk id="2" creationId="{8A6906DE-832D-9575-DE04-98102BF630BD}"/>
          </ac:spMkLst>
        </pc:spChg>
        <pc:spChg chg="mod">
          <ac:chgData name="Alfred Asterjadhi" userId="39de57b9-85c0-4fd1-aaac-8ca2b6560ad0" providerId="ADAL" clId="{BFE2FB3A-0751-4420-AA69-2341C01F636E}" dt="2024-12-11T00:41:52.221" v="14343"/>
          <ac:spMkLst>
            <pc:docMk/>
            <pc:sldMk cId="2564087480" sldId="1268"/>
            <ac:spMk id="3" creationId="{980980E1-DDDE-51AD-6471-D55C09D4516C}"/>
          </ac:spMkLst>
        </pc:spChg>
      </pc:sldChg>
      <pc:sldChg chg="modSp add mod">
        <pc:chgData name="Alfred Asterjadhi" userId="39de57b9-85c0-4fd1-aaac-8ca2b6560ad0" providerId="ADAL" clId="{BFE2FB3A-0751-4420-AA69-2341C01F636E}" dt="2024-12-11T00:41:41.996" v="14340"/>
        <pc:sldMkLst>
          <pc:docMk/>
          <pc:sldMk cId="1914597510" sldId="1269"/>
        </pc:sldMkLst>
        <pc:spChg chg="mod">
          <ac:chgData name="Alfred Asterjadhi" userId="39de57b9-85c0-4fd1-aaac-8ca2b6560ad0" providerId="ADAL" clId="{BFE2FB3A-0751-4420-AA69-2341C01F636E}" dt="2024-12-09T18:27:17.947" v="13860" actId="207"/>
          <ac:spMkLst>
            <pc:docMk/>
            <pc:sldMk cId="1914597510" sldId="1269"/>
            <ac:spMk id="2" creationId="{8A6906DE-832D-9575-DE04-98102BF630BD}"/>
          </ac:spMkLst>
        </pc:spChg>
        <pc:spChg chg="mod">
          <ac:chgData name="Alfred Asterjadhi" userId="39de57b9-85c0-4fd1-aaac-8ca2b6560ad0" providerId="ADAL" clId="{BFE2FB3A-0751-4420-AA69-2341C01F636E}" dt="2024-12-11T00:41:41.996" v="14340"/>
          <ac:spMkLst>
            <pc:docMk/>
            <pc:sldMk cId="1914597510" sldId="1269"/>
            <ac:spMk id="3" creationId="{980980E1-DDDE-51AD-6471-D55C09D4516C}"/>
          </ac:spMkLst>
        </pc:spChg>
      </pc:sldChg>
      <pc:sldChg chg="modSp add mod">
        <pc:chgData name="Alfred Asterjadhi" userId="39de57b9-85c0-4fd1-aaac-8ca2b6560ad0" providerId="ADAL" clId="{BFE2FB3A-0751-4420-AA69-2341C01F636E}" dt="2024-12-11T00:41:31.667" v="14339" actId="13926"/>
        <pc:sldMkLst>
          <pc:docMk/>
          <pc:sldMk cId="1351964601" sldId="1270"/>
        </pc:sldMkLst>
        <pc:spChg chg="mod">
          <ac:chgData name="Alfred Asterjadhi" userId="39de57b9-85c0-4fd1-aaac-8ca2b6560ad0" providerId="ADAL" clId="{BFE2FB3A-0751-4420-AA69-2341C01F636E}" dt="2024-12-09T18:27:15.824" v="13859" actId="207"/>
          <ac:spMkLst>
            <pc:docMk/>
            <pc:sldMk cId="1351964601" sldId="1270"/>
            <ac:spMk id="2" creationId="{8A6906DE-832D-9575-DE04-98102BF630BD}"/>
          </ac:spMkLst>
        </pc:spChg>
        <pc:spChg chg="mod">
          <ac:chgData name="Alfred Asterjadhi" userId="39de57b9-85c0-4fd1-aaac-8ca2b6560ad0" providerId="ADAL" clId="{BFE2FB3A-0751-4420-AA69-2341C01F636E}" dt="2024-12-11T00:41:31.667" v="14339" actId="13926"/>
          <ac:spMkLst>
            <pc:docMk/>
            <pc:sldMk cId="1351964601" sldId="1270"/>
            <ac:spMk id="3" creationId="{980980E1-DDDE-51AD-6471-D55C09D4516C}"/>
          </ac:spMkLst>
        </pc:spChg>
      </pc:sldChg>
      <pc:sldChg chg="addSp modSp add mod">
        <pc:chgData name="Alfred Asterjadhi" userId="39de57b9-85c0-4fd1-aaac-8ca2b6560ad0" providerId="ADAL" clId="{BFE2FB3A-0751-4420-AA69-2341C01F636E}" dt="2024-12-09T18:27:28.003" v="13864" actId="207"/>
        <pc:sldMkLst>
          <pc:docMk/>
          <pc:sldMk cId="967157266" sldId="1271"/>
        </pc:sldMkLst>
        <pc:spChg chg="mod">
          <ac:chgData name="Alfred Asterjadhi" userId="39de57b9-85c0-4fd1-aaac-8ca2b6560ad0" providerId="ADAL" clId="{BFE2FB3A-0751-4420-AA69-2341C01F636E}" dt="2024-12-09T18:27:28.003" v="13864" actId="207"/>
          <ac:spMkLst>
            <pc:docMk/>
            <pc:sldMk cId="967157266" sldId="1271"/>
            <ac:spMk id="2" creationId="{8A6906DE-832D-9575-DE04-98102BF630BD}"/>
          </ac:spMkLst>
        </pc:spChg>
        <pc:spChg chg="mod">
          <ac:chgData name="Alfred Asterjadhi" userId="39de57b9-85c0-4fd1-aaac-8ca2b6560ad0" providerId="ADAL" clId="{BFE2FB3A-0751-4420-AA69-2341C01F636E}" dt="2024-12-09T17:23:57.071" v="13462"/>
          <ac:spMkLst>
            <pc:docMk/>
            <pc:sldMk cId="967157266" sldId="1271"/>
            <ac:spMk id="3" creationId="{980980E1-DDDE-51AD-6471-D55C09D4516C}"/>
          </ac:spMkLst>
        </pc:spChg>
        <pc:picChg chg="add mod">
          <ac:chgData name="Alfred Asterjadhi" userId="39de57b9-85c0-4fd1-aaac-8ca2b6560ad0" providerId="ADAL" clId="{BFE2FB3A-0751-4420-AA69-2341C01F636E}" dt="2024-12-09T17:23:15.499" v="13454" actId="1076"/>
          <ac:picMkLst>
            <pc:docMk/>
            <pc:sldMk cId="967157266" sldId="1271"/>
            <ac:picMk id="7" creationId="{0C92F7D3-774E-036F-4C41-7D0E6556C9B7}"/>
          </ac:picMkLst>
        </pc:picChg>
      </pc:sldChg>
      <pc:sldChg chg="modSp add mod">
        <pc:chgData name="Alfred Asterjadhi" userId="39de57b9-85c0-4fd1-aaac-8ca2b6560ad0" providerId="ADAL" clId="{BFE2FB3A-0751-4420-AA69-2341C01F636E}" dt="2024-12-11T01:06:34.170" v="14366" actId="113"/>
        <pc:sldMkLst>
          <pc:docMk/>
          <pc:sldMk cId="3527845409" sldId="1272"/>
        </pc:sldMkLst>
        <pc:spChg chg="mod">
          <ac:chgData name="Alfred Asterjadhi" userId="39de57b9-85c0-4fd1-aaac-8ca2b6560ad0" providerId="ADAL" clId="{BFE2FB3A-0751-4420-AA69-2341C01F636E}" dt="2024-12-09T18:27:30.361" v="13865" actId="207"/>
          <ac:spMkLst>
            <pc:docMk/>
            <pc:sldMk cId="3527845409" sldId="1272"/>
            <ac:spMk id="2" creationId="{8A6906DE-832D-9575-DE04-98102BF630BD}"/>
          </ac:spMkLst>
        </pc:spChg>
        <pc:spChg chg="mod">
          <ac:chgData name="Alfred Asterjadhi" userId="39de57b9-85c0-4fd1-aaac-8ca2b6560ad0" providerId="ADAL" clId="{BFE2FB3A-0751-4420-AA69-2341C01F636E}" dt="2024-12-11T01:06:34.170" v="14366" actId="113"/>
          <ac:spMkLst>
            <pc:docMk/>
            <pc:sldMk cId="3527845409" sldId="1272"/>
            <ac:spMk id="3" creationId="{980980E1-DDDE-51AD-6471-D55C09D4516C}"/>
          </ac:spMkLst>
        </pc:spChg>
      </pc:sldChg>
      <pc:sldChg chg="modSp add mod">
        <pc:chgData name="Alfred Asterjadhi" userId="39de57b9-85c0-4fd1-aaac-8ca2b6560ad0" providerId="ADAL" clId="{BFE2FB3A-0751-4420-AA69-2341C01F636E}" dt="2024-12-11T01:06:36.790" v="14367" actId="113"/>
        <pc:sldMkLst>
          <pc:docMk/>
          <pc:sldMk cId="3122364615" sldId="1273"/>
        </pc:sldMkLst>
        <pc:spChg chg="mod">
          <ac:chgData name="Alfred Asterjadhi" userId="39de57b9-85c0-4fd1-aaac-8ca2b6560ad0" providerId="ADAL" clId="{BFE2FB3A-0751-4420-AA69-2341C01F636E}" dt="2024-12-09T18:27:32.291" v="13866" actId="207"/>
          <ac:spMkLst>
            <pc:docMk/>
            <pc:sldMk cId="3122364615" sldId="1273"/>
            <ac:spMk id="2" creationId="{8A6906DE-832D-9575-DE04-98102BF630BD}"/>
          </ac:spMkLst>
        </pc:spChg>
        <pc:spChg chg="mod">
          <ac:chgData name="Alfred Asterjadhi" userId="39de57b9-85c0-4fd1-aaac-8ca2b6560ad0" providerId="ADAL" clId="{BFE2FB3A-0751-4420-AA69-2341C01F636E}" dt="2024-12-11T01:06:36.790" v="14367" actId="113"/>
          <ac:spMkLst>
            <pc:docMk/>
            <pc:sldMk cId="3122364615" sldId="1273"/>
            <ac:spMk id="3" creationId="{980980E1-DDDE-51AD-6471-D55C09D4516C}"/>
          </ac:spMkLst>
        </pc:spChg>
      </pc:sldChg>
      <pc:sldChg chg="modSp add mod">
        <pc:chgData name="Alfred Asterjadhi" userId="39de57b9-85c0-4fd1-aaac-8ca2b6560ad0" providerId="ADAL" clId="{BFE2FB3A-0751-4420-AA69-2341C01F636E}" dt="2024-12-11T01:06:39.194" v="14368" actId="113"/>
        <pc:sldMkLst>
          <pc:docMk/>
          <pc:sldMk cId="3253033387" sldId="1274"/>
        </pc:sldMkLst>
        <pc:spChg chg="mod">
          <ac:chgData name="Alfred Asterjadhi" userId="39de57b9-85c0-4fd1-aaac-8ca2b6560ad0" providerId="ADAL" clId="{BFE2FB3A-0751-4420-AA69-2341C01F636E}" dt="2024-12-09T18:27:34.428" v="13867" actId="207"/>
          <ac:spMkLst>
            <pc:docMk/>
            <pc:sldMk cId="3253033387" sldId="1274"/>
            <ac:spMk id="2" creationId="{8A6906DE-832D-9575-DE04-98102BF630BD}"/>
          </ac:spMkLst>
        </pc:spChg>
        <pc:spChg chg="mod">
          <ac:chgData name="Alfred Asterjadhi" userId="39de57b9-85c0-4fd1-aaac-8ca2b6560ad0" providerId="ADAL" clId="{BFE2FB3A-0751-4420-AA69-2341C01F636E}" dt="2024-12-11T01:06:39.194" v="14368" actId="113"/>
          <ac:spMkLst>
            <pc:docMk/>
            <pc:sldMk cId="3253033387" sldId="1274"/>
            <ac:spMk id="3" creationId="{980980E1-DDDE-51AD-6471-D55C09D4516C}"/>
          </ac:spMkLst>
        </pc:spChg>
      </pc:sldChg>
      <pc:sldChg chg="addSp modSp add mod">
        <pc:chgData name="Alfred Asterjadhi" userId="39de57b9-85c0-4fd1-aaac-8ca2b6560ad0" providerId="ADAL" clId="{BFE2FB3A-0751-4420-AA69-2341C01F636E}" dt="2024-12-11T01:06:59.178" v="14382" actId="6549"/>
        <pc:sldMkLst>
          <pc:docMk/>
          <pc:sldMk cId="2791792773" sldId="1275"/>
        </pc:sldMkLst>
        <pc:spChg chg="mod">
          <ac:chgData name="Alfred Asterjadhi" userId="39de57b9-85c0-4fd1-aaac-8ca2b6560ad0" providerId="ADAL" clId="{BFE2FB3A-0751-4420-AA69-2341C01F636E}" dt="2024-12-09T18:27:36.195" v="13868" actId="207"/>
          <ac:spMkLst>
            <pc:docMk/>
            <pc:sldMk cId="2791792773" sldId="1275"/>
            <ac:spMk id="2" creationId="{8A6906DE-832D-9575-DE04-98102BF630BD}"/>
          </ac:spMkLst>
        </pc:spChg>
        <pc:spChg chg="mod">
          <ac:chgData name="Alfred Asterjadhi" userId="39de57b9-85c0-4fd1-aaac-8ca2b6560ad0" providerId="ADAL" clId="{BFE2FB3A-0751-4420-AA69-2341C01F636E}" dt="2024-12-11T01:06:59.178" v="14382" actId="6549"/>
          <ac:spMkLst>
            <pc:docMk/>
            <pc:sldMk cId="2791792773" sldId="1275"/>
            <ac:spMk id="3" creationId="{980980E1-DDDE-51AD-6471-D55C09D4516C}"/>
          </ac:spMkLst>
        </pc:spChg>
        <pc:picChg chg="add mod">
          <ac:chgData name="Alfred Asterjadhi" userId="39de57b9-85c0-4fd1-aaac-8ca2b6560ad0" providerId="ADAL" clId="{BFE2FB3A-0751-4420-AA69-2341C01F636E}" dt="2024-12-09T17:39:40.048" v="13560" actId="1076"/>
          <ac:picMkLst>
            <pc:docMk/>
            <pc:sldMk cId="2791792773" sldId="1275"/>
            <ac:picMk id="7" creationId="{02794F86-8406-4014-0D58-B54CCF536627}"/>
          </ac:picMkLst>
        </pc:picChg>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pChg chg="mod">
          <ac:chgData name="Alfred Asterjadhi" userId="39de57b9-85c0-4fd1-aaac-8ca2b6560ad0" providerId="ADAL" clId="{BFE2FB3A-0751-4420-AA69-2341C01F636E}" dt="2024-12-09T18:24:35.897" v="13801" actId="20577"/>
          <ac:spMkLst>
            <pc:docMk/>
            <pc:sldMk cId="1897057060" sldId="1277"/>
            <ac:spMk id="2" creationId="{8A6906DE-832D-9575-DE04-98102BF630BD}"/>
          </ac:spMkLst>
        </pc:spChg>
      </pc:sldChg>
      <pc:sldChg chg="modSp add mod">
        <pc:chgData name="Alfred Asterjadhi" userId="39de57b9-85c0-4fd1-aaac-8ca2b6560ad0" providerId="ADAL" clId="{BFE2FB3A-0751-4420-AA69-2341C01F636E}" dt="2024-12-09T18:25:47.451" v="13855" actId="20577"/>
        <pc:sldMkLst>
          <pc:docMk/>
          <pc:sldMk cId="1105606473" sldId="1278"/>
        </pc:sldMkLst>
        <pc:spChg chg="mod">
          <ac:chgData name="Alfred Asterjadhi" userId="39de57b9-85c0-4fd1-aaac-8ca2b6560ad0" providerId="ADAL" clId="{BFE2FB3A-0751-4420-AA69-2341C01F636E}" dt="2024-12-09T18:25:47.451" v="13855" actId="20577"/>
          <ac:spMkLst>
            <pc:docMk/>
            <pc:sldMk cId="1105606473" sldId="1278"/>
            <ac:spMk id="2" creationId="{8A6906DE-832D-9575-DE04-98102BF630BD}"/>
          </ac:spMkLst>
        </pc:spChg>
      </pc:sldChg>
      <pc:sldChg chg="modSp add del mod">
        <pc:chgData name="Alfred Asterjadhi" userId="39de57b9-85c0-4fd1-aaac-8ca2b6560ad0" providerId="ADAL" clId="{BFE2FB3A-0751-4420-AA69-2341C01F636E}" dt="2024-12-09T18:25:36.885" v="13842" actId="47"/>
        <pc:sldMkLst>
          <pc:docMk/>
          <pc:sldMk cId="1027485671" sldId="1279"/>
        </pc:sldMkLst>
        <pc:spChg chg="mod">
          <ac:chgData name="Alfred Asterjadhi" userId="39de57b9-85c0-4fd1-aaac-8ca2b6560ad0" providerId="ADAL" clId="{BFE2FB3A-0751-4420-AA69-2341C01F636E}" dt="2024-12-09T18:19:21.789" v="13674"/>
          <ac:spMkLst>
            <pc:docMk/>
            <pc:sldMk cId="1027485671" sldId="1279"/>
            <ac:spMk id="3" creationId="{980980E1-DDDE-51AD-6471-D55C09D4516C}"/>
          </ac:spMkLst>
        </pc:spChg>
      </pc:sldChg>
      <pc:sldChg chg="modSp add mod">
        <pc:chgData name="Alfred Asterjadhi" userId="39de57b9-85c0-4fd1-aaac-8ca2b6560ad0" providerId="ADAL" clId="{BFE2FB3A-0751-4420-AA69-2341C01F636E}" dt="2024-12-09T18:45:11.628" v="13875" actId="207"/>
        <pc:sldMkLst>
          <pc:docMk/>
          <pc:sldMk cId="3395810039" sldId="1280"/>
        </pc:sldMkLst>
        <pc:spChg chg="mod">
          <ac:chgData name="Alfred Asterjadhi" userId="39de57b9-85c0-4fd1-aaac-8ca2b6560ad0" providerId="ADAL" clId="{BFE2FB3A-0751-4420-AA69-2341C01F636E}" dt="2024-12-09T18:45:11.628" v="13875" actId="207"/>
          <ac:spMkLst>
            <pc:docMk/>
            <pc:sldMk cId="3395810039" sldId="1280"/>
            <ac:spMk id="2" creationId="{8A6906DE-832D-9575-DE04-98102BF630BD}"/>
          </ac:spMkLst>
        </pc:spChg>
        <pc:spChg chg="mod">
          <ac:chgData name="Alfred Asterjadhi" userId="39de57b9-85c0-4fd1-aaac-8ca2b6560ad0" providerId="ADAL" clId="{BFE2FB3A-0751-4420-AA69-2341C01F636E}" dt="2024-12-09T18:23:26.007" v="13793"/>
          <ac:spMkLst>
            <pc:docMk/>
            <pc:sldMk cId="3395810039" sldId="1280"/>
            <ac:spMk id="3" creationId="{980980E1-DDDE-51AD-6471-D55C09D4516C}"/>
          </ac:spMkLst>
        </pc:spChg>
      </pc:sldChg>
      <pc:sldChg chg="modSp add mod">
        <pc:chgData name="Alfred Asterjadhi" userId="39de57b9-85c0-4fd1-aaac-8ca2b6560ad0" providerId="ADAL" clId="{BFE2FB3A-0751-4420-AA69-2341C01F636E}" dt="2024-12-09T18:45:08.136" v="13874" actId="207"/>
        <pc:sldMkLst>
          <pc:docMk/>
          <pc:sldMk cId="3488656600" sldId="1281"/>
        </pc:sldMkLst>
        <pc:spChg chg="mod">
          <ac:chgData name="Alfred Asterjadhi" userId="39de57b9-85c0-4fd1-aaac-8ca2b6560ad0" providerId="ADAL" clId="{BFE2FB3A-0751-4420-AA69-2341C01F636E}" dt="2024-12-09T18:45:08.136" v="13874" actId="207"/>
          <ac:spMkLst>
            <pc:docMk/>
            <pc:sldMk cId="3488656600" sldId="1281"/>
            <ac:spMk id="2" creationId="{8A6906DE-832D-9575-DE04-98102BF630BD}"/>
          </ac:spMkLst>
        </pc:spChg>
        <pc:spChg chg="mod">
          <ac:chgData name="Alfred Asterjadhi" userId="39de57b9-85c0-4fd1-aaac-8ca2b6560ad0" providerId="ADAL" clId="{BFE2FB3A-0751-4420-AA69-2341C01F636E}" dt="2024-12-09T18:23:23.805" v="13792"/>
          <ac:spMkLst>
            <pc:docMk/>
            <pc:sldMk cId="3488656600" sldId="1281"/>
            <ac:spMk id="3" creationId="{980980E1-DDDE-51AD-6471-D55C09D4516C}"/>
          </ac:spMkLst>
        </pc:spChg>
      </pc:sldChg>
      <pc:sldChg chg="modSp add mod ord">
        <pc:chgData name="Alfred Asterjadhi" userId="39de57b9-85c0-4fd1-aaac-8ca2b6560ad0" providerId="ADAL" clId="{BFE2FB3A-0751-4420-AA69-2341C01F636E}" dt="2024-12-09T18:44:59.895" v="13872" actId="207"/>
        <pc:sldMkLst>
          <pc:docMk/>
          <pc:sldMk cId="2393880254" sldId="1282"/>
        </pc:sldMkLst>
        <pc:spChg chg="mod">
          <ac:chgData name="Alfred Asterjadhi" userId="39de57b9-85c0-4fd1-aaac-8ca2b6560ad0" providerId="ADAL" clId="{BFE2FB3A-0751-4420-AA69-2341C01F636E}" dt="2024-12-09T18:44:59.895" v="13872" actId="207"/>
          <ac:spMkLst>
            <pc:docMk/>
            <pc:sldMk cId="2393880254" sldId="1282"/>
            <ac:spMk id="2" creationId="{8A6906DE-832D-9575-DE04-98102BF630BD}"/>
          </ac:spMkLst>
        </pc:spChg>
        <pc:spChg chg="mod">
          <ac:chgData name="Alfred Asterjadhi" userId="39de57b9-85c0-4fd1-aaac-8ca2b6560ad0" providerId="ADAL" clId="{BFE2FB3A-0751-4420-AA69-2341C01F636E}" dt="2024-12-09T18:21:22.040" v="13734" actId="20577"/>
          <ac:spMkLst>
            <pc:docMk/>
            <pc:sldMk cId="2393880254" sldId="1282"/>
            <ac:spMk id="3" creationId="{980980E1-DDDE-51AD-6471-D55C09D4516C}"/>
          </ac:spMkLst>
        </pc:spChg>
      </pc:sldChg>
      <pc:sldChg chg="modSp add mod">
        <pc:chgData name="Alfred Asterjadhi" userId="39de57b9-85c0-4fd1-aaac-8ca2b6560ad0" providerId="ADAL" clId="{BFE2FB3A-0751-4420-AA69-2341C01F636E}" dt="2024-12-09T18:45:03.954" v="13873" actId="207"/>
        <pc:sldMkLst>
          <pc:docMk/>
          <pc:sldMk cId="4117618284" sldId="1283"/>
        </pc:sldMkLst>
        <pc:spChg chg="mod">
          <ac:chgData name="Alfred Asterjadhi" userId="39de57b9-85c0-4fd1-aaac-8ca2b6560ad0" providerId="ADAL" clId="{BFE2FB3A-0751-4420-AA69-2341C01F636E}" dt="2024-12-09T18:45:03.954" v="13873" actId="207"/>
          <ac:spMkLst>
            <pc:docMk/>
            <pc:sldMk cId="4117618284" sldId="1283"/>
            <ac:spMk id="2" creationId="{8A6906DE-832D-9575-DE04-98102BF630BD}"/>
          </ac:spMkLst>
        </pc:spChg>
        <pc:spChg chg="mod">
          <ac:chgData name="Alfred Asterjadhi" userId="39de57b9-85c0-4fd1-aaac-8ca2b6560ad0" providerId="ADAL" clId="{BFE2FB3A-0751-4420-AA69-2341C01F636E}" dt="2024-12-09T18:21:54.927" v="13746"/>
          <ac:spMkLst>
            <pc:docMk/>
            <pc:sldMk cId="4117618284" sldId="1283"/>
            <ac:spMk id="3" creationId="{980980E1-DDDE-51AD-6471-D55C09D4516C}"/>
          </ac:spMkLst>
        </pc:spChg>
      </pc:sldChg>
      <pc:sldChg chg="modSp add mod">
        <pc:chgData name="Alfred Asterjadhi" userId="39de57b9-85c0-4fd1-aaac-8ca2b6560ad0" providerId="ADAL" clId="{BFE2FB3A-0751-4420-AA69-2341C01F636E}" dt="2024-12-09T18:44:56.201" v="13871" actId="207"/>
        <pc:sldMkLst>
          <pc:docMk/>
          <pc:sldMk cId="648146755" sldId="1284"/>
        </pc:sldMkLst>
        <pc:spChg chg="mod">
          <ac:chgData name="Alfred Asterjadhi" userId="39de57b9-85c0-4fd1-aaac-8ca2b6560ad0" providerId="ADAL" clId="{BFE2FB3A-0751-4420-AA69-2341C01F636E}" dt="2024-12-09T18:44:56.201" v="13871" actId="207"/>
          <ac:spMkLst>
            <pc:docMk/>
            <pc:sldMk cId="648146755" sldId="1284"/>
            <ac:spMk id="2" creationId="{8A6906DE-832D-9575-DE04-98102BF630BD}"/>
          </ac:spMkLst>
        </pc:spChg>
        <pc:spChg chg="mod">
          <ac:chgData name="Alfred Asterjadhi" userId="39de57b9-85c0-4fd1-aaac-8ca2b6560ad0" providerId="ADAL" clId="{BFE2FB3A-0751-4420-AA69-2341C01F636E}" dt="2024-12-09T18:20:23.609" v="13715" actId="20577"/>
          <ac:spMkLst>
            <pc:docMk/>
            <pc:sldMk cId="648146755" sldId="1284"/>
            <ac:spMk id="3" creationId="{980980E1-DDDE-51AD-6471-D55C09D4516C}"/>
          </ac:spMkLst>
        </pc:spChg>
      </pc:sldChg>
      <pc:sldChg chg="modSp new mod">
        <pc:chgData name="Alfred Asterjadhi" userId="39de57b9-85c0-4fd1-aaac-8ca2b6560ad0" providerId="ADAL" clId="{BFE2FB3A-0751-4420-AA69-2341C01F636E}" dt="2024-12-10T23:16:54.298" v="14271" actId="20577"/>
        <pc:sldMkLst>
          <pc:docMk/>
          <pc:sldMk cId="401129413" sldId="1285"/>
        </pc:sldMkLst>
        <pc:spChg chg="mod">
          <ac:chgData name="Alfred Asterjadhi" userId="39de57b9-85c0-4fd1-aaac-8ca2b6560ad0" providerId="ADAL" clId="{BFE2FB3A-0751-4420-AA69-2341C01F636E}" dt="2024-12-10T23:09:42.857" v="14170" actId="20577"/>
          <ac:spMkLst>
            <pc:docMk/>
            <pc:sldMk cId="401129413" sldId="1285"/>
            <ac:spMk id="2" creationId="{EE87BE36-8ED8-B1F5-E053-7BF1D8361E0A}"/>
          </ac:spMkLst>
        </pc:spChg>
        <pc:spChg chg="mod">
          <ac:chgData name="Alfred Asterjadhi" userId="39de57b9-85c0-4fd1-aaac-8ca2b6560ad0" providerId="ADAL" clId="{BFE2FB3A-0751-4420-AA69-2341C01F636E}" dt="2024-12-10T23:16:54.298" v="14271" actId="20577"/>
          <ac:spMkLst>
            <pc:docMk/>
            <pc:sldMk cId="401129413" sldId="1285"/>
            <ac:spMk id="3" creationId="{735FA67B-A09C-6FF8-D4FC-5B929FD5966C}"/>
          </ac:spMkLst>
        </pc:spChg>
      </pc:sldChg>
      <pc:sldChg chg="modSp new mod">
        <pc:chgData name="Alfred Asterjadhi" userId="39de57b9-85c0-4fd1-aaac-8ca2b6560ad0" providerId="ADAL" clId="{BFE2FB3A-0751-4420-AA69-2341C01F636E}" dt="2024-12-10T23:18:26.320" v="14295" actId="20577"/>
        <pc:sldMkLst>
          <pc:docMk/>
          <pc:sldMk cId="879183394" sldId="1286"/>
        </pc:sldMkLst>
        <pc:spChg chg="mod">
          <ac:chgData name="Alfred Asterjadhi" userId="39de57b9-85c0-4fd1-aaac-8ca2b6560ad0" providerId="ADAL" clId="{BFE2FB3A-0751-4420-AA69-2341C01F636E}" dt="2024-12-10T23:18:26.320" v="14295" actId="20577"/>
          <ac:spMkLst>
            <pc:docMk/>
            <pc:sldMk cId="879183394" sldId="1286"/>
            <ac:spMk id="3" creationId="{D0C59E77-BA03-93DE-04EE-1697C16C345F}"/>
          </ac:spMkLst>
        </pc:spChg>
      </pc:sldChg>
      <pc:sldChg chg="modSp add mod">
        <pc:chgData name="Alfred Asterjadhi" userId="39de57b9-85c0-4fd1-aaac-8ca2b6560ad0" providerId="ADAL" clId="{BFE2FB3A-0751-4420-AA69-2341C01F636E}" dt="2024-12-11T01:08:29.351" v="14412" actId="20577"/>
        <pc:sldMkLst>
          <pc:docMk/>
          <pc:sldMk cId="953173223" sldId="1287"/>
        </pc:sldMkLst>
        <pc:spChg chg="mod">
          <ac:chgData name="Alfred Asterjadhi" userId="39de57b9-85c0-4fd1-aaac-8ca2b6560ad0" providerId="ADAL" clId="{BFE2FB3A-0751-4420-AA69-2341C01F636E}" dt="2024-12-11T01:08:29.351" v="14412" actId="20577"/>
          <ac:spMkLst>
            <pc:docMk/>
            <pc:sldMk cId="953173223" sldId="1287"/>
            <ac:spMk id="7" creationId="{3126AA10-DC1C-4E34-80DA-B427588F2BD9}"/>
          </ac:spMkLst>
        </pc:spChg>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pChg chg="mod">
          <ac:chgData name="Alfred Asterjadhi" userId="39de57b9-85c0-4fd1-aaac-8ca2b6560ad0" providerId="ADAL" clId="{BFE2FB3A-0751-4420-AA69-2341C01F636E}" dt="2024-12-06T20:35:35.865" v="13211" actId="20577"/>
          <ac:spMkLst>
            <pc:docMk/>
            <pc:sldMasterMk cId="0" sldId="2147483656"/>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56"/>
            <ac:spMk id="1027"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56"/>
        </pc:sldMasterMkLst>
        <pc:spChg chg="mod">
          <ac:chgData name="Alfred Asterjadhi" userId="39de57b9-85c0-4fd1-aaac-8ca2b6560ad0" providerId="ADAL" clId="{D81544A4-3A38-4468-9CA7-5E97E012240A}" dt="2024-08-01T17:43:35.576" v="1510" actId="20577"/>
          <ac:spMkLst>
            <pc:docMk/>
            <pc:sldMasterMk cId="0" sldId="2147483656"/>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56"/>
            <ac:spMk id="102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12/18/2024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4/11-24-1772-00-00bn-signaling-for-uhr-ppdu-follow-up.pptx"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4/11-24-1829-01-00bn-uhr-sig-signaling-for-cobf.pptx"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11/dcn/24/11-24-1822-03-00bn-cobf-design-for-uhr.pptx" TargetMode="External"/><Relationship Id="rId2" Type="http://schemas.openxmlformats.org/officeDocument/2006/relationships/hyperlink" Target="https://mentor.ieee.org/802.11/dcn/24/11-24-1829-00-00bn-uhr-sig-signaling-for-cobf.pptx"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8" Type="http://schemas.openxmlformats.org/officeDocument/2006/relationships/hyperlink" Target="https://mentor.ieee.org/802.11/dcn/24/11-24-0403-02-00bn-managed-on-channel-p2p-communication.pptx" TargetMode="External"/><Relationship Id="rId3" Type="http://schemas.openxmlformats.org/officeDocument/2006/relationships/hyperlink" Target="https://mentor.ieee.org/802.11/dcn/23/11-23-0294-01-0uhr-channel-usage-enhancements-for-p2p-in-uhr.pptx" TargetMode="External"/><Relationship Id="rId7" Type="http://schemas.openxmlformats.org/officeDocument/2006/relationships/hyperlink" Target="https://mentor.ieee.org/802.11/dcn/24/11-24-0393-03-00bn-enhancements-on-off-channel-peer-to-peer-p2p-communications.pptx" TargetMode="External"/><Relationship Id="rId2" Type="http://schemas.openxmlformats.org/officeDocument/2006/relationships/hyperlink" Target="https://mentor.ieee.org/802.11/dcn/24/11-24-1528-02-00bn-details-on-data-forwarding-for-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392-01-00bn-enhancements-on-base-channel-peer-to-peer-p2p-communications.pptx" TargetMode="External"/><Relationship Id="rId5" Type="http://schemas.openxmlformats.org/officeDocument/2006/relationships/hyperlink" Target="https://mentor.ieee.org/802.11/dcn/23/11-23-1929-00-00bn-peer-to-peer-p2p-resource-management.pptx" TargetMode="External"/><Relationship Id="rId4" Type="http://schemas.openxmlformats.org/officeDocument/2006/relationships/hyperlink" Target="https://mentor.ieee.org/802.11/dcn/23/11-23-1424-00-0uhr-follow-up-on-peer-to-peer-p2p-communication-for-uhr.pptx" TargetMode="Externa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4/11-24-1595-01-00bn-scope-of-mapc-and-roaming-standardization.ppt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4/11-24-1833-03-00bn-trigger-frame-design-for-uhr.pptx"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a:t>
            </a:r>
          </a:p>
          <a:p>
            <a:pPr marL="0" indent="0"/>
            <a:r>
              <a:rPr lang="en-US" sz="1200" dirty="0">
                <a:highlight>
                  <a:srgbClr val="00FF00"/>
                </a:highlight>
              </a:rPr>
              <a:t>Result: 193Y, 24N, 43A (pass)</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r>
              <a:rPr lang="en-US" sz="1600" dirty="0">
                <a:highlight>
                  <a:srgbClr val="00FF00"/>
                </a:highlight>
              </a:rPr>
              <a:t>Result: 131Y, 7N, 60A (pass)</a:t>
            </a:r>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24/1218r1].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 Matthew Fischer</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documents:[23-2002, 23/816, 24/834, 24/1490, 23/1964, 24/543, 24/1558, 24/0094].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capabilities and/or parameters of individual schemes.</a:t>
            </a:r>
          </a:p>
          <a:p>
            <a:pPr marL="0" indent="0"/>
            <a:endParaRPr lang="en-US" sz="1600" dirty="0"/>
          </a:p>
          <a:p>
            <a:r>
              <a:rPr lang="en-US" sz="1600" dirty="0"/>
              <a:t>Move: Giovanni Chisci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documents:[23/1871, 23/1912, 24/0842, 24/1217, 24/1220, 24/1849r0].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 </a:t>
            </a:r>
            <a:r>
              <a:rPr lang="en-US" sz="1600" dirty="0" err="1"/>
              <a:t>GeonHwan</a:t>
            </a:r>
            <a:r>
              <a:rPr lang="en-US" sz="1600" dirty="0"/>
              <a:t> Kim</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400" b="0" i="1" dirty="0"/>
              <a:t>Reference documents:[23/1871, 23/1912, 24/0842, 24/1217, 24/1220, 24/1849].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 Binita Gupta</a:t>
            </a:r>
          </a:p>
          <a:p>
            <a:r>
              <a:rPr lang="en-US" sz="1600" dirty="0"/>
              <a:t>Discussion: Some discussion. Recorded vote requested.</a:t>
            </a:r>
          </a:p>
          <a:p>
            <a:pPr marL="0" indent="0"/>
            <a:r>
              <a:rPr lang="en-US" sz="1600" dirty="0"/>
              <a:t>Preliminary Result: 161Y, 21N, 58A.</a:t>
            </a:r>
          </a:p>
          <a:p>
            <a:pPr marL="0" indent="0"/>
            <a:r>
              <a:rPr lang="en-US" sz="1600" dirty="0">
                <a:highlight>
                  <a:srgbClr val="00FF00"/>
                </a:highlight>
              </a:rPr>
              <a:t>Result: 156Y, 20N, 55A (pass)</a:t>
            </a:r>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a:t>
            </a:r>
            <a:r>
              <a:rPr lang="en-US" sz="1600" dirty="0">
                <a:solidFill>
                  <a:schemeClr val="tx1"/>
                </a:solidFill>
              </a:rPr>
              <a:t>types of </a:t>
            </a:r>
            <a:r>
              <a:rPr lang="en-US" sz="1600" dirty="0"/>
              <a:t>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 Sindhu Verma</a:t>
            </a:r>
          </a:p>
          <a:p>
            <a:r>
              <a:rPr lang="en-US" sz="1600" dirty="0"/>
              <a:t>Discussion: Some discussion.</a:t>
            </a:r>
          </a:p>
          <a:p>
            <a:pPr marL="0" indent="0"/>
            <a:r>
              <a:rPr lang="en-US" sz="1600" dirty="0"/>
              <a:t>Preliminary Result: 144Y, 10N, 35A.</a:t>
            </a:r>
          </a:p>
          <a:p>
            <a:r>
              <a:rPr lang="en-US" sz="1600" dirty="0">
                <a:highlight>
                  <a:srgbClr val="00FF00"/>
                </a:highlight>
              </a:rPr>
              <a:t>Result: 139Y, 10N, 35A (pass)</a:t>
            </a:r>
          </a:p>
          <a:p>
            <a:pPr algn="l"/>
            <a:r>
              <a:rPr lang="en-US" sz="1400" b="0" i="1" dirty="0"/>
              <a:t>Reference documents:[24/834, 24/1490, 24/543, 24/1558, </a:t>
            </a:r>
            <a:r>
              <a:rPr lang="en-US" sz="1400" b="0" i="1" dirty="0">
                <a:solidFill>
                  <a:schemeClr val="tx1"/>
                </a:solidFill>
              </a:rPr>
              <a:t>24/1247</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documents:[24/1550, </a:t>
            </a:r>
            <a:r>
              <a:rPr lang="en-US" sz="1600" b="0" i="1" dirty="0">
                <a:solidFill>
                  <a:schemeClr val="tx1"/>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 Qi Wang</a:t>
            </a:r>
          </a:p>
          <a:p>
            <a:r>
              <a:rPr lang="en-US" sz="1600" dirty="0"/>
              <a:t>Discussion: Some discussion.</a:t>
            </a:r>
          </a:p>
          <a:p>
            <a:pPr marL="0" indent="0"/>
            <a:r>
              <a:rPr lang="en-US" sz="1600" dirty="0"/>
              <a:t>Preliminary Result: 144Y, 12N, 49A.</a:t>
            </a:r>
          </a:p>
          <a:p>
            <a:r>
              <a:rPr lang="en-US" sz="1600" dirty="0">
                <a:highlight>
                  <a:srgbClr val="00FF00"/>
                </a:highlight>
              </a:rPr>
              <a:t>Result: 140Y, 12N, 48A (pass).</a:t>
            </a:r>
          </a:p>
          <a:p>
            <a:pPr algn="l"/>
            <a:r>
              <a:rPr lang="en-US" sz="1400" b="0" i="1" dirty="0"/>
              <a:t>Reference documents:[23/2002, 24/094r0, </a:t>
            </a:r>
            <a:r>
              <a:rPr lang="en-US" sz="1400" b="0" i="1" dirty="0">
                <a:solidFill>
                  <a:schemeClr val="tx1"/>
                </a:solidFill>
              </a:rPr>
              <a:t>23/1964, 24/543, 24/1558, 24/834, 24/1490, 24/1504r0</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by enhancing the P2P TWT mechanism.</a:t>
            </a:r>
          </a:p>
          <a:p>
            <a:pPr marL="0" indent="0"/>
            <a:endParaRPr lang="en-US" sz="1600" dirty="0"/>
          </a:p>
          <a:p>
            <a:r>
              <a:rPr lang="en-US" sz="1600" dirty="0"/>
              <a:t>Move: Laurent Cariou	Second: Peshal Nayak</a:t>
            </a:r>
          </a:p>
          <a:p>
            <a:r>
              <a:rPr lang="en-US" sz="1600" dirty="0"/>
              <a:t>Discussion: Minor clarification.</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400" b="0" i="1" dirty="0"/>
              <a:t>Reference documents:[23/2002, 23/2078, </a:t>
            </a:r>
            <a:r>
              <a:rPr lang="en-US" sz="1400" b="0" i="1" dirty="0">
                <a:solidFill>
                  <a:schemeClr val="tx1"/>
                </a:solidFill>
              </a:rPr>
              <a:t>23/1964, 23/2040, 24/1558, 24/831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 Stephen Palm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documents:[11-24/1550, 11-24/1558, 24/834, 24/1490].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11-23/1846,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11-23/1846,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 Neel Krishnan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the seamless roaming procedure, before the request/response exchange requesting the roaming transition from a current AP MLD to a target AP MLD, a roaming preparation procedure can be performed that includes:</a:t>
            </a:r>
          </a:p>
          <a:p>
            <a:pPr lvl="1">
              <a:buFont typeface="Arial" panose="020B0604020202020204" pitchFamily="34" charset="0"/>
              <a:buChar char="•"/>
            </a:pPr>
            <a:r>
              <a:rPr lang="en-US" sz="1200" dirty="0"/>
              <a:t>Transfer or renegotiation of the context to a target AP MLD, and</a:t>
            </a:r>
          </a:p>
          <a:p>
            <a:pPr lvl="1">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Binita Gupta					Second: Jarkko Kneckt</a:t>
            </a:r>
          </a:p>
          <a:p>
            <a:r>
              <a:rPr lang="en-US" sz="1600" dirty="0"/>
              <a:t>Discussion: Some discussion.</a:t>
            </a:r>
          </a:p>
          <a:p>
            <a:pPr marL="0" indent="0"/>
            <a:r>
              <a:rPr lang="en-US" sz="1600" dirty="0"/>
              <a:t>Preliminary Result: 145Y, 64N, 30A.</a:t>
            </a:r>
          </a:p>
          <a:p>
            <a:r>
              <a:rPr lang="en-US" sz="1600" dirty="0">
                <a:highlight>
                  <a:srgbClr val="FF0000"/>
                </a:highlight>
              </a:rPr>
              <a:t>Result: 141Y, 64N, 28A (fail).</a:t>
            </a:r>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If an NPCA STA receives an OBSS RTS frame in a non-HT duplicate PPDU that does not include the bandwidth signaling TA, the NPCA STA shall not switch to the NPCA Primary channel,</a:t>
            </a:r>
          </a:p>
          <a:p>
            <a:pPr>
              <a:buFont typeface="Arial" panose="020B0604020202020204" pitchFamily="34" charset="0"/>
              <a:buChar char="•"/>
            </a:pPr>
            <a:r>
              <a:rPr lang="en-US" sz="1400" b="0" dirty="0"/>
              <a:t>If an NPCA STA receives an OBSS RTS frame in a non-HT duplicate PPDU that includes the bandwidth signaling TA and the signaled PPDU bandwidth is 320 MHz, the NPCA STA shall not switch to the NPCA Primary channel,</a:t>
            </a:r>
          </a:p>
          <a:p>
            <a:pPr>
              <a:buFont typeface="Arial" panose="020B0604020202020204" pitchFamily="34" charset="0"/>
              <a:buChar char="•"/>
            </a:pPr>
            <a:r>
              <a:rPr lang="en-US" sz="1400" b="0" dirty="0"/>
              <a:t>If an NPCA STA receives a CTS frame in a non-HT duplicate PPDU without receiving the soliciting OBSS RTS or MU-RTS frame, the NPCA STA shall not switch to the NPCA Primary channel</a:t>
            </a:r>
          </a:p>
          <a:p>
            <a:pPr>
              <a:buFont typeface="Arial" panose="020B0604020202020204" pitchFamily="34" charset="0"/>
              <a:buChar char="•"/>
            </a:pPr>
            <a:endParaRPr lang="en-US" sz="1200" dirty="0"/>
          </a:p>
          <a:p>
            <a:pPr marL="0" indent="0"/>
            <a:endParaRPr lang="en-US" sz="1600" dirty="0"/>
          </a:p>
          <a:p>
            <a:r>
              <a:rPr lang="en-US" sz="1600" dirty="0"/>
              <a:t>Move: Shubhodeep Adhikari	Second: </a:t>
            </a:r>
            <a:r>
              <a:rPr lang="en-US" sz="1600" dirty="0" err="1"/>
              <a:t>Seongho</a:t>
            </a:r>
            <a:r>
              <a:rPr lang="en-US" sz="1600" dirty="0"/>
              <a:t> </a:t>
            </a:r>
            <a:r>
              <a:rPr lang="en-US" sz="1600" dirty="0" err="1"/>
              <a:t>Byeon</a:t>
            </a:r>
            <a:endParaRPr lang="en-US" sz="1600" dirty="0"/>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dirty="0"/>
              <a:t>11-24/1093r3, 11-24/1115r1, 11-24/1878, 11-24/1394r1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December 19</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173</a:t>
            </a:fld>
            <a:endParaRPr lang="en-GB" dirty="0"/>
          </a:p>
        </p:txBody>
      </p:sp>
    </p:spTree>
    <p:extLst>
      <p:ext uri="{BB962C8B-B14F-4D97-AF65-F5344CB8AC3E}">
        <p14:creationId xmlns:p14="http://schemas.microsoft.com/office/powerpoint/2010/main" val="18872270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other fields except the disregard bits in Common field for non-OFDMA transmission in UHR-SIG to be the same as that in common field for non-OFDMA transmission in EHT-SIG as following</a:t>
            </a:r>
          </a:p>
          <a:p>
            <a:pPr marL="0" indent="0"/>
            <a:endParaRPr lang="en-US" sz="1800" dirty="0"/>
          </a:p>
          <a:p>
            <a:pPr marL="0" indent="0"/>
            <a:endParaRPr lang="en-US" sz="1800" dirty="0"/>
          </a:p>
          <a:p>
            <a:pPr marL="0" indent="0"/>
            <a:endParaRPr lang="en-US" sz="1800" dirty="0"/>
          </a:p>
          <a:p>
            <a:pPr marL="0" indent="0"/>
            <a:endParaRPr lang="en-US" sz="1800" dirty="0"/>
          </a:p>
          <a:p>
            <a:r>
              <a:rPr lang="en-US" sz="1600" dirty="0"/>
              <a:t>Move: Juan Fang	Second:</a:t>
            </a:r>
          </a:p>
          <a:p>
            <a:r>
              <a:rPr lang="en-US" sz="1600" dirty="0"/>
              <a:t>Discussion: .</a:t>
            </a:r>
          </a:p>
          <a:p>
            <a:pPr marL="0" indent="0"/>
            <a:r>
              <a:rPr lang="en-US" sz="1600" dirty="0"/>
              <a:t>Result:.</a:t>
            </a:r>
          </a:p>
          <a:p>
            <a:endParaRPr lang="en-US" sz="1600" dirty="0"/>
          </a:p>
          <a:p>
            <a:r>
              <a:rPr lang="en-US" sz="1200" b="0" i="1" dirty="0"/>
              <a:t>Reference documents:[</a:t>
            </a:r>
            <a:r>
              <a:rPr lang="en-US" sz="1200" b="0" i="1" dirty="0">
                <a:hlinkClick r:id="rId2"/>
              </a:rPr>
              <a:t>12-24/1831r2</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7" name="Table 6">
            <a:extLst>
              <a:ext uri="{FF2B5EF4-FFF2-40B4-BE49-F238E27FC236}">
                <a16:creationId xmlns:a16="http://schemas.microsoft.com/office/drawing/2014/main" id="{C1681CBA-3662-0BB0-4A2B-D16814FFD2E8}"/>
              </a:ext>
            </a:extLst>
          </p:cNvPr>
          <p:cNvGraphicFramePr>
            <a:graphicFrameLocks noGrp="1"/>
          </p:cNvGraphicFramePr>
          <p:nvPr>
            <p:extLst>
              <p:ext uri="{D42A27DB-BD31-4B8C-83A1-F6EECF244321}">
                <p14:modId xmlns:p14="http://schemas.microsoft.com/office/powerpoint/2010/main" val="996434301"/>
              </p:ext>
            </p:extLst>
          </p:nvPr>
        </p:nvGraphicFramePr>
        <p:xfrm>
          <a:off x="696912" y="3123646"/>
          <a:ext cx="7770812" cy="803754"/>
        </p:xfrm>
        <a:graphic>
          <a:graphicData uri="http://schemas.openxmlformats.org/drawingml/2006/table">
            <a:tbl>
              <a:tblPr/>
              <a:tblGrid>
                <a:gridCol w="935918">
                  <a:extLst>
                    <a:ext uri="{9D8B030D-6E8A-4147-A177-3AD203B41FA5}">
                      <a16:colId xmlns:a16="http://schemas.microsoft.com/office/drawing/2014/main" val="2152110387"/>
                    </a:ext>
                  </a:extLst>
                </a:gridCol>
                <a:gridCol w="935918">
                  <a:extLst>
                    <a:ext uri="{9D8B030D-6E8A-4147-A177-3AD203B41FA5}">
                      <a16:colId xmlns:a16="http://schemas.microsoft.com/office/drawing/2014/main" val="923340019"/>
                    </a:ext>
                  </a:extLst>
                </a:gridCol>
                <a:gridCol w="955653">
                  <a:extLst>
                    <a:ext uri="{9D8B030D-6E8A-4147-A177-3AD203B41FA5}">
                      <a16:colId xmlns:a16="http://schemas.microsoft.com/office/drawing/2014/main" val="3709331646"/>
                    </a:ext>
                  </a:extLst>
                </a:gridCol>
                <a:gridCol w="955653">
                  <a:extLst>
                    <a:ext uri="{9D8B030D-6E8A-4147-A177-3AD203B41FA5}">
                      <a16:colId xmlns:a16="http://schemas.microsoft.com/office/drawing/2014/main" val="1389380685"/>
                    </a:ext>
                  </a:extLst>
                </a:gridCol>
                <a:gridCol w="945487">
                  <a:extLst>
                    <a:ext uri="{9D8B030D-6E8A-4147-A177-3AD203B41FA5}">
                      <a16:colId xmlns:a16="http://schemas.microsoft.com/office/drawing/2014/main" val="2490843502"/>
                    </a:ext>
                  </a:extLst>
                </a:gridCol>
                <a:gridCol w="1121308">
                  <a:extLst>
                    <a:ext uri="{9D8B030D-6E8A-4147-A177-3AD203B41FA5}">
                      <a16:colId xmlns:a16="http://schemas.microsoft.com/office/drawing/2014/main" val="3966787672"/>
                    </a:ext>
                  </a:extLst>
                </a:gridCol>
                <a:gridCol w="965222">
                  <a:extLst>
                    <a:ext uri="{9D8B030D-6E8A-4147-A177-3AD203B41FA5}">
                      <a16:colId xmlns:a16="http://schemas.microsoft.com/office/drawing/2014/main" val="2568409495"/>
                    </a:ext>
                  </a:extLst>
                </a:gridCol>
                <a:gridCol w="955653">
                  <a:extLst>
                    <a:ext uri="{9D8B030D-6E8A-4147-A177-3AD203B41FA5}">
                      <a16:colId xmlns:a16="http://schemas.microsoft.com/office/drawing/2014/main" val="2479888875"/>
                    </a:ext>
                  </a:extLst>
                </a:gridCol>
              </a:tblGrid>
              <a:tr h="243997">
                <a:tc>
                  <a:txBody>
                    <a:bodyPr/>
                    <a:lstStyle/>
                    <a:p>
                      <a:r>
                        <a:rPr lang="en-US" sz="1000" b="1">
                          <a:solidFill>
                            <a:srgbClr val="000000"/>
                          </a:solidFill>
                          <a:effectLst/>
                          <a:latin typeface="Calibri" panose="020F0502020204030204" pitchFamily="34" charset="0"/>
                        </a:rPr>
                        <a:t>B0-B3</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B4-B5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B6-B8</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B9</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B10-B11</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B12</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B13-B15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dirty="0">
                          <a:solidFill>
                            <a:srgbClr val="000000"/>
                          </a:solidFill>
                          <a:effectLst/>
                          <a:latin typeface="Calibri" panose="020F0502020204030204" pitchFamily="34" charset="0"/>
                        </a:rPr>
                        <a:t>B16-B18</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5451562"/>
                  </a:ext>
                </a:extLst>
              </a:tr>
              <a:tr h="559757">
                <a:tc>
                  <a:txBody>
                    <a:bodyPr/>
                    <a:lstStyle/>
                    <a:p>
                      <a:r>
                        <a:rPr lang="en-US" sz="1000">
                          <a:solidFill>
                            <a:srgbClr val="000000"/>
                          </a:solidFill>
                          <a:effectLst/>
                          <a:latin typeface="Calibri" panose="020F0502020204030204" pitchFamily="34" charset="0"/>
                        </a:rPr>
                        <a:t>Spatial Reuse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GI+LTF Size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Number of UHR-LTF Symbols</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LDPC Extra Symbol Segment</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Pre-FEC padding Factor</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PE Disambiguity</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Disregard</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solidFill>
                            <a:srgbClr val="000000"/>
                          </a:solidFill>
                          <a:effectLst/>
                          <a:latin typeface="Calibri" panose="020F0502020204030204" pitchFamily="34" charset="0"/>
                        </a:rPr>
                        <a:t>Number of non-OFDMA Users</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058628"/>
                  </a:ext>
                </a:extLst>
              </a:tr>
            </a:tbl>
          </a:graphicData>
        </a:graphic>
      </p:graphicFrame>
      <p:sp>
        <p:nvSpPr>
          <p:cNvPr id="8" name="Rectangle 1">
            <a:extLst>
              <a:ext uri="{FF2B5EF4-FFF2-40B4-BE49-F238E27FC236}">
                <a16:creationId xmlns:a16="http://schemas.microsoft.com/office/drawing/2014/main" id="{A5D638F5-CBA0-42D4-2356-81935449708F}"/>
              </a:ext>
            </a:extLst>
          </p:cNvPr>
          <p:cNvSpPr>
            <a:spLocks noChangeArrowheads="1"/>
          </p:cNvSpPr>
          <p:nvPr/>
        </p:nvSpPr>
        <p:spPr bwMode="auto">
          <a:xfrm>
            <a:off x="988219" y="3123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0883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Keep the Common field format of UHR-SIG for OFDMA transmission adheres to the Table 36-33 of 11be D7.0</a:t>
            </a:r>
          </a:p>
          <a:p>
            <a:pPr marL="0" indent="0"/>
            <a:r>
              <a:rPr lang="en-US" sz="1400" b="0" dirty="0"/>
              <a:t>Note: The entries defined for OFDMA + MU-MIMO in RU Allocation table may be updated</a:t>
            </a:r>
          </a:p>
          <a:p>
            <a:pPr marL="0" indent="0"/>
            <a:endParaRPr lang="en-US" sz="1600" dirty="0"/>
          </a:p>
          <a:p>
            <a:pPr marL="0" indent="0"/>
            <a:endParaRPr lang="en-US" sz="1600" dirty="0"/>
          </a:p>
          <a:p>
            <a:pPr marL="0" indent="0"/>
            <a:endParaRPr lang="en-US" sz="1600" dirty="0"/>
          </a:p>
          <a:p>
            <a:pPr marL="0" indent="0"/>
            <a:endParaRPr lang="en-US" sz="1600" dirty="0"/>
          </a:p>
          <a:p>
            <a:pPr marL="0" indent="0"/>
            <a:endParaRPr lang="en-US" sz="1600" dirty="0"/>
          </a:p>
          <a:p>
            <a:r>
              <a:rPr lang="en-US" sz="1600" dirty="0"/>
              <a:t>Move: Juan Fang 				Second:</a:t>
            </a:r>
          </a:p>
          <a:p>
            <a:r>
              <a:rPr lang="en-US" sz="1600" dirty="0"/>
              <a:t>Discussion: .</a:t>
            </a:r>
          </a:p>
          <a:p>
            <a:pPr marL="0" indent="0"/>
            <a:r>
              <a:rPr lang="en-US" sz="1600" dirty="0"/>
              <a:t>Result:.</a:t>
            </a:r>
          </a:p>
          <a:p>
            <a:endParaRPr lang="en-US" sz="1600" dirty="0"/>
          </a:p>
          <a:p>
            <a:r>
              <a:rPr lang="en-US" sz="1200" b="0" i="1" dirty="0"/>
              <a:t>Reference documents:[</a:t>
            </a:r>
            <a:r>
              <a:rPr lang="en-US" sz="1200" b="0" i="1" dirty="0">
                <a:hlinkClick r:id="rId2"/>
              </a:rPr>
              <a:t>12-24/1831r2</a:t>
            </a:r>
            <a:r>
              <a:rPr lang="en-US" sz="1200" b="0" i="1" dirty="0"/>
              <a:t>].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8" name="Table 7">
            <a:extLst>
              <a:ext uri="{FF2B5EF4-FFF2-40B4-BE49-F238E27FC236}">
                <a16:creationId xmlns:a16="http://schemas.microsoft.com/office/drawing/2014/main" id="{EEA2ACCF-8350-5D3E-B91B-6F98884A13F2}"/>
              </a:ext>
            </a:extLst>
          </p:cNvPr>
          <p:cNvGraphicFramePr>
            <a:graphicFrameLocks noGrp="1"/>
          </p:cNvGraphicFramePr>
          <p:nvPr>
            <p:extLst>
              <p:ext uri="{D42A27DB-BD31-4B8C-83A1-F6EECF244321}">
                <p14:modId xmlns:p14="http://schemas.microsoft.com/office/powerpoint/2010/main" val="2930189084"/>
              </p:ext>
            </p:extLst>
          </p:nvPr>
        </p:nvGraphicFramePr>
        <p:xfrm>
          <a:off x="723899" y="3200054"/>
          <a:ext cx="7770814" cy="837752"/>
        </p:xfrm>
        <a:graphic>
          <a:graphicData uri="http://schemas.openxmlformats.org/drawingml/2006/table">
            <a:tbl>
              <a:tblPr/>
              <a:tblGrid>
                <a:gridCol w="444225">
                  <a:extLst>
                    <a:ext uri="{9D8B030D-6E8A-4147-A177-3AD203B41FA5}">
                      <a16:colId xmlns:a16="http://schemas.microsoft.com/office/drawing/2014/main" val="510681923"/>
                    </a:ext>
                  </a:extLst>
                </a:gridCol>
                <a:gridCol w="394774">
                  <a:extLst>
                    <a:ext uri="{9D8B030D-6E8A-4147-A177-3AD203B41FA5}">
                      <a16:colId xmlns:a16="http://schemas.microsoft.com/office/drawing/2014/main" val="3005077835"/>
                    </a:ext>
                  </a:extLst>
                </a:gridCol>
                <a:gridCol w="691478">
                  <a:extLst>
                    <a:ext uri="{9D8B030D-6E8A-4147-A177-3AD203B41FA5}">
                      <a16:colId xmlns:a16="http://schemas.microsoft.com/office/drawing/2014/main" val="2832683277"/>
                    </a:ext>
                  </a:extLst>
                </a:gridCol>
                <a:gridCol w="647014">
                  <a:extLst>
                    <a:ext uri="{9D8B030D-6E8A-4147-A177-3AD203B41FA5}">
                      <a16:colId xmlns:a16="http://schemas.microsoft.com/office/drawing/2014/main" val="3806041683"/>
                    </a:ext>
                  </a:extLst>
                </a:gridCol>
                <a:gridCol w="606705">
                  <a:extLst>
                    <a:ext uri="{9D8B030D-6E8A-4147-A177-3AD203B41FA5}">
                      <a16:colId xmlns:a16="http://schemas.microsoft.com/office/drawing/2014/main" val="1262559328"/>
                    </a:ext>
                  </a:extLst>
                </a:gridCol>
                <a:gridCol w="636209">
                  <a:extLst>
                    <a:ext uri="{9D8B030D-6E8A-4147-A177-3AD203B41FA5}">
                      <a16:colId xmlns:a16="http://schemas.microsoft.com/office/drawing/2014/main" val="1819439056"/>
                    </a:ext>
                  </a:extLst>
                </a:gridCol>
                <a:gridCol w="501986">
                  <a:extLst>
                    <a:ext uri="{9D8B030D-6E8A-4147-A177-3AD203B41FA5}">
                      <a16:colId xmlns:a16="http://schemas.microsoft.com/office/drawing/2014/main" val="4083672553"/>
                    </a:ext>
                  </a:extLst>
                </a:gridCol>
                <a:gridCol w="639534">
                  <a:extLst>
                    <a:ext uri="{9D8B030D-6E8A-4147-A177-3AD203B41FA5}">
                      <a16:colId xmlns:a16="http://schemas.microsoft.com/office/drawing/2014/main" val="2393354428"/>
                    </a:ext>
                  </a:extLst>
                </a:gridCol>
                <a:gridCol w="631638">
                  <a:extLst>
                    <a:ext uri="{9D8B030D-6E8A-4147-A177-3AD203B41FA5}">
                      <a16:colId xmlns:a16="http://schemas.microsoft.com/office/drawing/2014/main" val="3752694484"/>
                    </a:ext>
                  </a:extLst>
                </a:gridCol>
                <a:gridCol w="631638">
                  <a:extLst>
                    <a:ext uri="{9D8B030D-6E8A-4147-A177-3AD203B41FA5}">
                      <a16:colId xmlns:a16="http://schemas.microsoft.com/office/drawing/2014/main" val="3981193083"/>
                    </a:ext>
                  </a:extLst>
                </a:gridCol>
                <a:gridCol w="644105">
                  <a:extLst>
                    <a:ext uri="{9D8B030D-6E8A-4147-A177-3AD203B41FA5}">
                      <a16:colId xmlns:a16="http://schemas.microsoft.com/office/drawing/2014/main" val="4067944136"/>
                    </a:ext>
                  </a:extLst>
                </a:gridCol>
                <a:gridCol w="647014">
                  <a:extLst>
                    <a:ext uri="{9D8B030D-6E8A-4147-A177-3AD203B41FA5}">
                      <a16:colId xmlns:a16="http://schemas.microsoft.com/office/drawing/2014/main" val="141754939"/>
                    </a:ext>
                  </a:extLst>
                </a:gridCol>
                <a:gridCol w="654494">
                  <a:extLst>
                    <a:ext uri="{9D8B030D-6E8A-4147-A177-3AD203B41FA5}">
                      <a16:colId xmlns:a16="http://schemas.microsoft.com/office/drawing/2014/main" val="1422963132"/>
                    </a:ext>
                  </a:extLst>
                </a:gridCol>
              </a:tblGrid>
              <a:tr h="169545">
                <a:tc gridSpan="13">
                  <a:txBody>
                    <a:bodyPr/>
                    <a:lstStyle/>
                    <a:p>
                      <a:pPr algn="ctr"/>
                      <a:r>
                        <a:rPr lang="en-US" sz="700" b="1" dirty="0">
                          <a:solidFill>
                            <a:srgbClr val="000000"/>
                          </a:solidFill>
                          <a:effectLst/>
                        </a:rPr>
                        <a:t>Common field for OFDMA transmission</a:t>
                      </a:r>
                      <a:endParaRPr lang="en-US" sz="1200" dirty="0">
                        <a:effectLst/>
                      </a:endParaRPr>
                    </a:p>
                  </a:txBody>
                  <a:tcPr marL="59839" marR="59839" marT="29920" marB="29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0668636"/>
                  </a:ext>
                </a:extLst>
              </a:tr>
              <a:tr h="279251">
                <a:tc>
                  <a:txBody>
                    <a:bodyPr/>
                    <a:lstStyle/>
                    <a:p>
                      <a:pPr algn="ctr"/>
                      <a:r>
                        <a:rPr lang="en-US" sz="700">
                          <a:solidFill>
                            <a:srgbClr val="000000"/>
                          </a:solidFill>
                          <a:effectLst/>
                        </a:rPr>
                        <a:t>B0-B3</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B4-B5</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B6-B8</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B9</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B10-B11</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B12</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B13-B16</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B17-B16+9N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B17+9N-B20+9N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B21+9N-B26+9N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B27+9N-B26+9N+9M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B27+9N+9M-B30+9N+9M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B31+9N+9M-B36+9N+9M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3466757"/>
                  </a:ext>
                </a:extLst>
              </a:tr>
              <a:tr h="388956">
                <a:tc>
                  <a:txBody>
                    <a:bodyPr/>
                    <a:lstStyle/>
                    <a:p>
                      <a:pPr algn="ctr"/>
                      <a:r>
                        <a:rPr lang="en-US" sz="700">
                          <a:solidFill>
                            <a:srgbClr val="000000"/>
                          </a:solidFill>
                          <a:effectLst/>
                        </a:rPr>
                        <a:t>Spatial Reuse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GI+LTF Size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Number of UHR-LTF Symbols</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LDPC Extra Symbol Segment</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Pre-FEC padding Factor</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PE Disambiguity</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Disregard</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Allocation-A</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Tail</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Allocation-B</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dirty="0">
                          <a:solidFill>
                            <a:srgbClr val="000000"/>
                          </a:solidFill>
                          <a:effectLst/>
                        </a:rPr>
                        <a:t>Tail</a:t>
                      </a:r>
                      <a:endParaRPr lang="en-US" sz="1200" dirty="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048056"/>
                  </a:ext>
                </a:extLst>
              </a:tr>
            </a:tbl>
          </a:graphicData>
        </a:graphic>
      </p:graphicFrame>
    </p:spTree>
    <p:extLst>
      <p:ext uri="{BB962C8B-B14F-4D97-AF65-F5344CB8AC3E}">
        <p14:creationId xmlns:p14="http://schemas.microsoft.com/office/powerpoint/2010/main" val="18734749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MU MIMO User field in UHR-SIG field as shown in the below figure.</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8" name="Picture 7">
            <a:extLst>
              <a:ext uri="{FF2B5EF4-FFF2-40B4-BE49-F238E27FC236}">
                <a16:creationId xmlns:a16="http://schemas.microsoft.com/office/drawing/2014/main" id="{D2F69E81-627F-55A9-3C21-E6E75D4AD853}"/>
              </a:ext>
            </a:extLst>
          </p:cNvPr>
          <p:cNvPicPr>
            <a:picLocks noChangeAspect="1"/>
          </p:cNvPicPr>
          <p:nvPr/>
        </p:nvPicPr>
        <p:blipFill>
          <a:blip r:embed="rId4"/>
          <a:stretch>
            <a:fillRect/>
          </a:stretch>
        </p:blipFill>
        <p:spPr>
          <a:xfrm>
            <a:off x="685800" y="3429000"/>
            <a:ext cx="7620000" cy="496348"/>
          </a:xfrm>
          <a:prstGeom prst="rect">
            <a:avLst/>
          </a:prstGeom>
        </p:spPr>
      </p:pic>
    </p:spTree>
    <p:extLst>
      <p:ext uri="{BB962C8B-B14F-4D97-AF65-F5344CB8AC3E}">
        <p14:creationId xmlns:p14="http://schemas.microsoft.com/office/powerpoint/2010/main" val="16406604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non-MU MIMO User field in UHR-SIG field as shown in the below figure.</a:t>
            </a:r>
          </a:p>
          <a:p>
            <a:pPr lvl="1">
              <a:buFont typeface="Arial" panose="020B0604020202020204" pitchFamily="34" charset="0"/>
              <a:buChar char="•"/>
            </a:pPr>
            <a:r>
              <a:rPr lang="en-US" sz="1200" dirty="0"/>
              <a:t>UEQM indication</a:t>
            </a:r>
          </a:p>
          <a:p>
            <a:pPr lvl="2">
              <a:buFont typeface="Arial" panose="020B0604020202020204" pitchFamily="34" charset="0"/>
              <a:buChar char="•"/>
            </a:pPr>
            <a:r>
              <a:rPr lang="en-US" sz="1100" dirty="0"/>
              <a:t>Bit19 set to 1: UEQM is applied, B20-21 are redefined to indicate UEQM patterns.</a:t>
            </a:r>
          </a:p>
          <a:p>
            <a:pPr lvl="2">
              <a:buFont typeface="Arial" panose="020B0604020202020204" pitchFamily="34" charset="0"/>
              <a:buChar char="•"/>
            </a:pPr>
            <a:r>
              <a:rPr lang="en-US" sz="1100" dirty="0"/>
              <a:t>Bit19 set to 0: EQM is applied. (B20 and B21 are </a:t>
            </a:r>
            <a:r>
              <a:rPr lang="en-US" sz="1100" dirty="0" err="1"/>
              <a:t>Bfed</a:t>
            </a:r>
            <a:r>
              <a:rPr lang="en-US" sz="1100" dirty="0"/>
              <a:t> and Coding bits)</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7D7F1B5B-DCC0-F9C7-69A4-EFFF7C919534}"/>
              </a:ext>
            </a:extLst>
          </p:cNvPr>
          <p:cNvPicPr>
            <a:picLocks noChangeAspect="1"/>
          </p:cNvPicPr>
          <p:nvPr/>
        </p:nvPicPr>
        <p:blipFill>
          <a:blip r:embed="rId4"/>
          <a:stretch>
            <a:fillRect/>
          </a:stretch>
        </p:blipFill>
        <p:spPr>
          <a:xfrm>
            <a:off x="685799" y="4114800"/>
            <a:ext cx="7770813" cy="498881"/>
          </a:xfrm>
          <a:prstGeom prst="rect">
            <a:avLst/>
          </a:prstGeom>
        </p:spPr>
      </p:pic>
    </p:spTree>
    <p:extLst>
      <p:ext uri="{BB962C8B-B14F-4D97-AF65-F5344CB8AC3E}">
        <p14:creationId xmlns:p14="http://schemas.microsoft.com/office/powerpoint/2010/main" val="42779758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The UEQM patterns indication for NSS=2, 3 and 4 are as follows:</a:t>
            </a:r>
          </a:p>
          <a:p>
            <a:pPr lvl="1">
              <a:buFont typeface="Arial" panose="020B0604020202020204" pitchFamily="34" charset="0"/>
              <a:buChar char="•"/>
            </a:pPr>
            <a:r>
              <a:rPr lang="en-US" sz="1000" dirty="0"/>
              <a:t>NSS=2:						NSS=3:					</a:t>
            </a:r>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1">
              <a:buFont typeface="Arial" panose="020B0604020202020204" pitchFamily="34" charset="0"/>
              <a:buChar char="•"/>
            </a:pPr>
            <a:r>
              <a:rPr lang="en-US" sz="1000" dirty="0"/>
              <a:t>NSS=4:</a:t>
            </a:r>
          </a:p>
          <a:p>
            <a:pPr lvl="1">
              <a:buFont typeface="Arial" panose="020B0604020202020204" pitchFamily="34" charset="0"/>
              <a:buChar char="•"/>
            </a:pPr>
            <a:endParaRPr lang="en-US" sz="1000" dirty="0"/>
          </a:p>
          <a:p>
            <a:pPr marL="0" indent="0"/>
            <a:endParaRPr lang="en-US" sz="1600" dirty="0"/>
          </a:p>
          <a:p>
            <a:pPr lvl="1">
              <a:buFont typeface="Arial" panose="020B0604020202020204" pitchFamily="34" charset="0"/>
              <a:buChar char="•"/>
            </a:pPr>
            <a:endParaRPr lang="en-US" sz="800" b="0" i="0" dirty="0">
              <a:solidFill>
                <a:srgbClr val="000000"/>
              </a:solidFill>
              <a:effectLst/>
              <a:latin typeface="Times New Roman" panose="02020603050405020304" pitchFamily="18" charset="0"/>
            </a:endParaRPr>
          </a:p>
          <a:p>
            <a:pPr>
              <a:buFont typeface="Arial" panose="020B0604020202020204" pitchFamily="34" charset="0"/>
              <a:buChar char="•"/>
            </a:pPr>
            <a:r>
              <a:rPr lang="en-US" sz="1200" b="0" i="0" dirty="0">
                <a:solidFill>
                  <a:srgbClr val="000000"/>
                </a:solidFill>
                <a:effectLst/>
                <a:latin typeface="Times New Roman" panose="02020603050405020304" pitchFamily="18" charset="0"/>
              </a:rPr>
              <a:t>Note: reserved entries will be further categorized as Validate or Disregard, following principles in 11b</a:t>
            </a:r>
            <a:endParaRPr lang="en-US" sz="1600" dirty="0"/>
          </a:p>
          <a:p>
            <a:r>
              <a:rPr lang="en-US" sz="1600" dirty="0"/>
              <a:t>Move: Ross J. Yu			Second:</a:t>
            </a:r>
          </a:p>
          <a:p>
            <a:r>
              <a:rPr lang="en-US" sz="1600" dirty="0"/>
              <a:t>Discussion:.</a:t>
            </a:r>
          </a:p>
          <a:p>
            <a:pPr marL="0" indent="0"/>
            <a:r>
              <a:rPr lang="en-US" sz="1600" dirty="0"/>
              <a:t>Result:.</a:t>
            </a:r>
          </a:p>
          <a:p>
            <a:endParaRPr lang="en-US" sz="1200" b="0" i="1" dirty="0"/>
          </a:p>
          <a:p>
            <a:r>
              <a:rPr lang="en-US" sz="1200" b="0" i="1" dirty="0"/>
              <a:t>Reference documents:[</a:t>
            </a:r>
            <a:r>
              <a:rPr lang="en-US" sz="1200" b="0" i="1" dirty="0">
                <a:hlinkClick r:id="rId2"/>
              </a:rPr>
              <a:t>11-24/1772r0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9" name="Table 8">
            <a:extLst>
              <a:ext uri="{FF2B5EF4-FFF2-40B4-BE49-F238E27FC236}">
                <a16:creationId xmlns:a16="http://schemas.microsoft.com/office/drawing/2014/main" id="{95847A45-69F2-B142-E4F1-23215F4F2FCC}"/>
              </a:ext>
            </a:extLst>
          </p:cNvPr>
          <p:cNvGraphicFramePr>
            <a:graphicFrameLocks noGrp="1"/>
          </p:cNvGraphicFramePr>
          <p:nvPr>
            <p:extLst>
              <p:ext uri="{D42A27DB-BD31-4B8C-83A1-F6EECF244321}">
                <p14:modId xmlns:p14="http://schemas.microsoft.com/office/powerpoint/2010/main" val="3083519732"/>
              </p:ext>
            </p:extLst>
          </p:nvPr>
        </p:nvGraphicFramePr>
        <p:xfrm>
          <a:off x="1997142" y="2626741"/>
          <a:ext cx="1930401" cy="749300"/>
        </p:xfrm>
        <a:graphic>
          <a:graphicData uri="http://schemas.openxmlformats.org/drawingml/2006/table">
            <a:tbl>
              <a:tblPr/>
              <a:tblGrid>
                <a:gridCol w="643467">
                  <a:extLst>
                    <a:ext uri="{9D8B030D-6E8A-4147-A177-3AD203B41FA5}">
                      <a16:colId xmlns:a16="http://schemas.microsoft.com/office/drawing/2014/main" val="1922901652"/>
                    </a:ext>
                  </a:extLst>
                </a:gridCol>
                <a:gridCol w="643467">
                  <a:extLst>
                    <a:ext uri="{9D8B030D-6E8A-4147-A177-3AD203B41FA5}">
                      <a16:colId xmlns:a16="http://schemas.microsoft.com/office/drawing/2014/main" val="1363846395"/>
                    </a:ext>
                  </a:extLst>
                </a:gridCol>
                <a:gridCol w="643467">
                  <a:extLst>
                    <a:ext uri="{9D8B030D-6E8A-4147-A177-3AD203B41FA5}">
                      <a16:colId xmlns:a16="http://schemas.microsoft.com/office/drawing/2014/main" val="204478350"/>
                    </a:ext>
                  </a:extLst>
                </a:gridCol>
              </a:tblGrid>
              <a:tr h="18732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1</a:t>
                      </a:r>
                      <a:r>
                        <a:rPr lang="en-US" sz="900" baseline="30000" dirty="0">
                          <a:effectLst/>
                          <a:latin typeface="Times New Roman" panose="02020603050405020304" pitchFamily="18" charset="0"/>
                        </a:rPr>
                        <a:t>st</a:t>
                      </a:r>
                      <a:r>
                        <a:rPr lang="en-US" sz="900" dirty="0">
                          <a:effectLst/>
                          <a:latin typeface="Times New Roman" panose="02020603050405020304" pitchFamily="18" charset="0"/>
                        </a:rPr>
                        <a:t> ss</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411416"/>
                  </a:ext>
                </a:extLst>
              </a:tr>
              <a:tr h="18732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5518108"/>
                  </a:ext>
                </a:extLst>
              </a:tr>
              <a:tr h="18732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534512"/>
                  </a:ext>
                </a:extLst>
              </a:tr>
              <a:tr h="187325">
                <a:tc>
                  <a:txBody>
                    <a:bodyPr/>
                    <a:lstStyle/>
                    <a:p>
                      <a:r>
                        <a:rPr lang="en-US" sz="900">
                          <a:effectLst/>
                          <a:latin typeface="Times New Roman" panose="02020603050405020304" pitchFamily="18" charset="0"/>
                        </a:rPr>
                        <a:t>2-3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54050662"/>
                  </a:ext>
                </a:extLst>
              </a:tr>
            </a:tbl>
          </a:graphicData>
        </a:graphic>
      </p:graphicFrame>
      <p:graphicFrame>
        <p:nvGraphicFramePr>
          <p:cNvPr id="10" name="Table 9">
            <a:extLst>
              <a:ext uri="{FF2B5EF4-FFF2-40B4-BE49-F238E27FC236}">
                <a16:creationId xmlns:a16="http://schemas.microsoft.com/office/drawing/2014/main" id="{8CB9E79B-0723-4243-D39F-637947AC98B1}"/>
              </a:ext>
            </a:extLst>
          </p:cNvPr>
          <p:cNvGraphicFramePr>
            <a:graphicFrameLocks noGrp="1"/>
          </p:cNvGraphicFramePr>
          <p:nvPr>
            <p:extLst>
              <p:ext uri="{D42A27DB-BD31-4B8C-83A1-F6EECF244321}">
                <p14:modId xmlns:p14="http://schemas.microsoft.com/office/powerpoint/2010/main" val="4164606217"/>
              </p:ext>
            </p:extLst>
          </p:nvPr>
        </p:nvGraphicFramePr>
        <p:xfrm>
          <a:off x="4862361" y="2626741"/>
          <a:ext cx="2895600" cy="826135"/>
        </p:xfrm>
        <a:graphic>
          <a:graphicData uri="http://schemas.openxmlformats.org/drawingml/2006/table">
            <a:tbl>
              <a:tblPr/>
              <a:tblGrid>
                <a:gridCol w="723900">
                  <a:extLst>
                    <a:ext uri="{9D8B030D-6E8A-4147-A177-3AD203B41FA5}">
                      <a16:colId xmlns:a16="http://schemas.microsoft.com/office/drawing/2014/main" val="204216592"/>
                    </a:ext>
                  </a:extLst>
                </a:gridCol>
                <a:gridCol w="723900">
                  <a:extLst>
                    <a:ext uri="{9D8B030D-6E8A-4147-A177-3AD203B41FA5}">
                      <a16:colId xmlns:a16="http://schemas.microsoft.com/office/drawing/2014/main" val="3170312020"/>
                    </a:ext>
                  </a:extLst>
                </a:gridCol>
                <a:gridCol w="723900">
                  <a:extLst>
                    <a:ext uri="{9D8B030D-6E8A-4147-A177-3AD203B41FA5}">
                      <a16:colId xmlns:a16="http://schemas.microsoft.com/office/drawing/2014/main" val="230761432"/>
                    </a:ext>
                  </a:extLst>
                </a:gridCol>
                <a:gridCol w="723900">
                  <a:extLst>
                    <a:ext uri="{9D8B030D-6E8A-4147-A177-3AD203B41FA5}">
                      <a16:colId xmlns:a16="http://schemas.microsoft.com/office/drawing/2014/main" val="3263346428"/>
                    </a:ext>
                  </a:extLst>
                </a:gridCol>
              </a:tblGrid>
              <a:tr h="167005">
                <a:tc>
                  <a:txBody>
                    <a:bodyPr/>
                    <a:lstStyle/>
                    <a:p>
                      <a:r>
                        <a:rPr lang="en-US" sz="900" dirty="0">
                          <a:effectLst/>
                          <a:latin typeface="Times New Roman" panose="02020603050405020304" pitchFamily="18" charset="0"/>
                        </a:rPr>
                        <a:t>Index</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48176"/>
                  </a:ext>
                </a:extLst>
              </a:tr>
              <a:tr h="167005">
                <a:tc>
                  <a:txBody>
                    <a:bodyPr/>
                    <a:lstStyle/>
                    <a:p>
                      <a:r>
                        <a:rPr lang="en-US" sz="900" dirty="0">
                          <a:effectLst/>
                          <a:latin typeface="Times New Roman" panose="02020603050405020304" pitchFamily="18" charset="0"/>
                        </a:rPr>
                        <a:t>0</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7294410"/>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015400"/>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060970"/>
                  </a:ext>
                </a:extLst>
              </a:tr>
              <a:tr h="167005">
                <a:tc>
                  <a:txBody>
                    <a:bodyPr/>
                    <a:lstStyle/>
                    <a:p>
                      <a:r>
                        <a:rPr lang="en-US" sz="900">
                          <a:effectLst/>
                          <a:latin typeface="Times New Roman" panose="02020603050405020304" pitchFamily="18" charset="0"/>
                        </a:rPr>
                        <a:t>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00830"/>
                  </a:ext>
                </a:extLst>
              </a:tr>
            </a:tbl>
          </a:graphicData>
        </a:graphic>
      </p:graphicFrame>
      <p:graphicFrame>
        <p:nvGraphicFramePr>
          <p:cNvPr id="11" name="Table 10">
            <a:extLst>
              <a:ext uri="{FF2B5EF4-FFF2-40B4-BE49-F238E27FC236}">
                <a16:creationId xmlns:a16="http://schemas.microsoft.com/office/drawing/2014/main" id="{EE567202-C0EC-C631-AD33-5F1FEA3E056A}"/>
              </a:ext>
            </a:extLst>
          </p:cNvPr>
          <p:cNvGraphicFramePr>
            <a:graphicFrameLocks noGrp="1"/>
          </p:cNvGraphicFramePr>
          <p:nvPr>
            <p:extLst>
              <p:ext uri="{D42A27DB-BD31-4B8C-83A1-F6EECF244321}">
                <p14:modId xmlns:p14="http://schemas.microsoft.com/office/powerpoint/2010/main" val="328408464"/>
              </p:ext>
            </p:extLst>
          </p:nvPr>
        </p:nvGraphicFramePr>
        <p:xfrm>
          <a:off x="1991179" y="3606228"/>
          <a:ext cx="3860800" cy="805815"/>
        </p:xfrm>
        <a:graphic>
          <a:graphicData uri="http://schemas.openxmlformats.org/drawingml/2006/table">
            <a:tbl>
              <a:tblPr/>
              <a:tblGrid>
                <a:gridCol w="772795">
                  <a:extLst>
                    <a:ext uri="{9D8B030D-6E8A-4147-A177-3AD203B41FA5}">
                      <a16:colId xmlns:a16="http://schemas.microsoft.com/office/drawing/2014/main" val="1270540630"/>
                    </a:ext>
                  </a:extLst>
                </a:gridCol>
                <a:gridCol w="771525">
                  <a:extLst>
                    <a:ext uri="{9D8B030D-6E8A-4147-A177-3AD203B41FA5}">
                      <a16:colId xmlns:a16="http://schemas.microsoft.com/office/drawing/2014/main" val="3328900174"/>
                    </a:ext>
                  </a:extLst>
                </a:gridCol>
                <a:gridCol w="772160">
                  <a:extLst>
                    <a:ext uri="{9D8B030D-6E8A-4147-A177-3AD203B41FA5}">
                      <a16:colId xmlns:a16="http://schemas.microsoft.com/office/drawing/2014/main" val="3943461343"/>
                    </a:ext>
                  </a:extLst>
                </a:gridCol>
                <a:gridCol w="772160">
                  <a:extLst>
                    <a:ext uri="{9D8B030D-6E8A-4147-A177-3AD203B41FA5}">
                      <a16:colId xmlns:a16="http://schemas.microsoft.com/office/drawing/2014/main" val="2295258273"/>
                    </a:ext>
                  </a:extLst>
                </a:gridCol>
                <a:gridCol w="772160">
                  <a:extLst>
                    <a:ext uri="{9D8B030D-6E8A-4147-A177-3AD203B41FA5}">
                      <a16:colId xmlns:a16="http://schemas.microsoft.com/office/drawing/2014/main" val="4123603539"/>
                    </a:ext>
                  </a:extLst>
                </a:gridCol>
              </a:tblGrid>
              <a:tr h="9080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4</a:t>
                      </a:r>
                      <a:r>
                        <a:rPr lang="en-US" sz="900" baseline="30000">
                          <a:effectLst/>
                          <a:latin typeface="Times New Roman" panose="02020603050405020304" pitchFamily="18" charset="0"/>
                        </a:rPr>
                        <a:t>th</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544660"/>
                  </a:ext>
                </a:extLst>
              </a:tr>
              <a:tr h="16700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01251"/>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775553"/>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807455"/>
                  </a:ext>
                </a:extLst>
              </a:tr>
              <a:tr h="167005">
                <a:tc>
                  <a:txBody>
                    <a:bodyPr/>
                    <a:lstStyle/>
                    <a:p>
                      <a:r>
                        <a:rPr lang="en-US" sz="900" dirty="0">
                          <a:effectLst/>
                          <a:latin typeface="Times New Roman" panose="02020603050405020304" pitchFamily="18" charset="0"/>
                        </a:rPr>
                        <a:t>3</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983156"/>
                  </a:ext>
                </a:extLst>
              </a:tr>
            </a:tbl>
          </a:graphicData>
        </a:graphic>
      </p:graphicFrame>
    </p:spTree>
    <p:extLst>
      <p:ext uri="{BB962C8B-B14F-4D97-AF65-F5344CB8AC3E}">
        <p14:creationId xmlns:p14="http://schemas.microsoft.com/office/powerpoint/2010/main" val="244619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170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11-24/1981r3</a:t>
            </a:r>
            <a:r>
              <a:rPr lang="en-US" sz="1600" dirty="0"/>
              <a:t>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Lin Yang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11-24/1981r3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561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spatial config field in the user-SIG field of COBF PPDUs in UHR will re-use the same design as in UHR DL MU-MIMO.</a:t>
            </a:r>
          </a:p>
          <a:p>
            <a:pPr lvl="1">
              <a:buFont typeface="Arial" panose="020B0604020202020204" pitchFamily="34" charset="0"/>
              <a:buChar char="•"/>
            </a:pPr>
            <a:r>
              <a:rPr lang="en-US" sz="1200" dirty="0"/>
              <a:t>Encoding table will be same as 11ax</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No objection.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4605863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COBF PPDU, all the user-fields in UHR-SIG belonging to an AP and the corresponding spatial streams are contiguous.</a:t>
            </a:r>
          </a:p>
          <a:p>
            <a:pPr lvl="1">
              <a:buFont typeface="Arial" panose="020B0604020202020204" pitchFamily="34" charset="0"/>
              <a:buChar char="•"/>
            </a:pPr>
            <a:r>
              <a:rPr lang="en-US" sz="1200" dirty="0"/>
              <a:t>The user fields of one AP are together followed by the ones of the other AP and the same holds for spatial streams</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No objection.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715593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LDPC is the only coding mode for COBF.</a:t>
            </a:r>
          </a:p>
          <a:p>
            <a:pPr>
              <a:buFont typeface="Arial" panose="020B0604020202020204" pitchFamily="34" charset="0"/>
              <a:buChar char="•"/>
            </a:pPr>
            <a:endParaRPr lang="en-US" sz="1200" dirty="0"/>
          </a:p>
          <a:p>
            <a:pPr marL="0" indent="0"/>
            <a:endParaRPr lang="en-US" sz="1600" dirty="0"/>
          </a:p>
          <a:p>
            <a:r>
              <a:rPr lang="en-US" sz="1600" dirty="0"/>
              <a:t>Move: Shengquan Hu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11-24/1829r1</a:t>
            </a:r>
            <a:r>
              <a:rPr lang="en-US" sz="1200" b="0" i="1" dirty="0"/>
              <a:t>]. SP result: No objection.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7096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t>Add a 1-bit 2x LDPC subfield in the UHR variant user info field in Trigger Frame, MU-MIMO and non-MU-MIMO user field formats in UHR-SIG</a:t>
            </a:r>
          </a:p>
          <a:p>
            <a:pPr marL="285750" indent="-285750">
              <a:buFont typeface="Arial" panose="020B0604020202020204" pitchFamily="34" charset="0"/>
              <a:buChar char="•"/>
            </a:pPr>
            <a:r>
              <a:rPr lang="en-US" sz="1400" b="0" dirty="0"/>
              <a:t>The 2x LDPC subfield is set to 1 to indicate 2x LDPC (nominal codeword size of 3888) is used, or set to 0 to indicate it’s not used, if the coding scheme is LDPC</a:t>
            </a:r>
          </a:p>
          <a:p>
            <a:pPr marL="285750" indent="-285750">
              <a:buFont typeface="Arial" panose="020B0604020202020204" pitchFamily="34" charset="0"/>
              <a:buChar char="•"/>
            </a:pPr>
            <a:r>
              <a:rPr lang="en-US" sz="1400" b="0" dirty="0"/>
              <a:t>In the MU-MIMO or non-MU-MIMO user field formats, the 2x LDPC subfield is set to 1 and treat as Validate if Coding is BCC (0)</a:t>
            </a:r>
          </a:p>
          <a:p>
            <a:pPr marL="285750" indent="-285750">
              <a:buFont typeface="Arial" panose="020B0604020202020204" pitchFamily="34" charset="0"/>
              <a:buChar char="•"/>
            </a:pPr>
            <a:r>
              <a:rPr lang="en-US" sz="1400" b="0" dirty="0"/>
              <a:t>In the UHR variant user info field in Trigger Frame, the 2x LDPC subfield is set to 1 and reserved if UL FEC Coding Type is BCC (0)</a:t>
            </a:r>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documents:[11-24/1833r3, 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519646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UHR TB PPDU, and UHR MU PPDU with DL OFDMA transmission, SU transmission, and DL non-OFDMA MU-MIMO use same combinations of the UL/DL subfield and PPDU Type And Compression Mode subfield values for indication as in EHT</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9145975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Reuse the U-SIG field structure in EHT TB PPDUs for the U-SIG in UHR TB PPDUs</a:t>
            </a:r>
          </a:p>
          <a:p>
            <a:pPr lvl="1">
              <a:buFont typeface="Arial" panose="020B0604020202020204" pitchFamily="34" charset="0"/>
              <a:buChar char="•"/>
            </a:pPr>
            <a:r>
              <a:rPr lang="en-US" sz="1200" dirty="0"/>
              <a:t>PHY Version Identifier is set to 0 or 1 to differentiate EHT or UHR</a:t>
            </a:r>
          </a:p>
          <a:p>
            <a:pPr lvl="1">
              <a:buFont typeface="Arial" panose="020B0604020202020204" pitchFamily="34" charset="0"/>
              <a:buChar char="•"/>
            </a:pPr>
            <a:r>
              <a:rPr lang="en-US" sz="1200" dirty="0"/>
              <a:t>How to set Disregard and Validate bits is TBD</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564087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Use B13 in the </a:t>
            </a:r>
            <a:r>
              <a:rPr lang="en-US" sz="1400" u="sng" dirty="0" err="1">
                <a:solidFill>
                  <a:srgbClr val="FF0000"/>
                </a:solidFill>
              </a:rPr>
              <a:t>C</a:t>
            </a:r>
            <a:r>
              <a:rPr lang="en-US" sz="1400" strike="sngStrike" dirty="0" err="1">
                <a:solidFill>
                  <a:srgbClr val="FF0000"/>
                </a:solidFill>
              </a:rPr>
              <a:t>c</a:t>
            </a:r>
            <a:r>
              <a:rPr lang="en-US" sz="1400" dirty="0" err="1"/>
              <a:t>ommon</a:t>
            </a:r>
            <a:r>
              <a:rPr lang="en-US" sz="1400" dirty="0"/>
              <a:t> field of UHR-SIG in non-OFDMA to indicate Interference Mitigation (IM) ON/OFF</a:t>
            </a:r>
          </a:p>
          <a:p>
            <a:pPr lvl="1">
              <a:buFont typeface="Arial" panose="020B0604020202020204" pitchFamily="34" charset="0"/>
              <a:buChar char="•"/>
            </a:pPr>
            <a:r>
              <a:rPr lang="en-US" sz="1200" dirty="0"/>
              <a:t>Value 0 indicates IM enabled</a:t>
            </a:r>
          </a:p>
          <a:p>
            <a:pPr lvl="1">
              <a:buFont typeface="Arial" panose="020B0604020202020204" pitchFamily="34" charset="0"/>
              <a:buChar char="•"/>
            </a:pPr>
            <a:r>
              <a:rPr lang="en-US" sz="1200" dirty="0"/>
              <a:t>Value 1 indicates IM disabled (because B13 was originally “set to 1 and Disregard at RX’)</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0897340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There is no UHR sounding sequence for SU </a:t>
            </a:r>
            <a:r>
              <a:rPr lang="en-US" sz="1400" b="0" dirty="0" err="1"/>
              <a:t>TxBF</a:t>
            </a:r>
            <a:r>
              <a:rPr lang="en-US" sz="1400" b="0" dirty="0"/>
              <a:t> or DL MU-MIMO.  UHR SU </a:t>
            </a:r>
            <a:r>
              <a:rPr lang="en-US" sz="1400" b="0" dirty="0" err="1"/>
              <a:t>TxBF</a:t>
            </a:r>
            <a:r>
              <a:rPr lang="en-US" sz="1400" b="0" dirty="0"/>
              <a:t> and UHR DL MU-MIMO uses EHT sounding sequence.</a:t>
            </a:r>
          </a:p>
          <a:p>
            <a:pPr>
              <a:buFont typeface="Arial" panose="020B0604020202020204" pitchFamily="34" charset="0"/>
              <a:buChar char="•"/>
            </a:pPr>
            <a:endParaRPr lang="en-US" sz="12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5278454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UHR sounding sequence uses EHT NDP.  I.e., there is no UHR NDP.</a:t>
            </a:r>
          </a:p>
          <a:p>
            <a:pPr lvl="1">
              <a:buFont typeface="Arial" panose="020B0604020202020204" pitchFamily="34" charset="0"/>
              <a:buChar char="•"/>
            </a:pPr>
            <a:r>
              <a:rPr lang="en-US" sz="1200" dirty="0"/>
              <a:t>UHR COBF sounding sequence is the only UHR sounding sequence</a:t>
            </a:r>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documents:[11-24/1822r4, 11-24/1835r3, 11-24/1865r3].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1223646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b="0" dirty="0"/>
              <a:t>The first 16 entries of the 5 bit MCS table (MCS0 to MCS15) are identical to 11be</a:t>
            </a:r>
          </a:p>
          <a:p>
            <a:pPr marL="0" indent="0"/>
            <a:endParaRPr lang="en-US" sz="1600" dirty="0"/>
          </a:p>
          <a:p>
            <a:r>
              <a:rPr lang="en-US" sz="1600" dirty="0"/>
              <a:t>Move: Ron Porat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24/1826r1</a:t>
            </a:r>
            <a:r>
              <a:rPr lang="en-US" sz="1200" b="0" i="1" dirty="0"/>
              <a:t>]. SP result: No objection.</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9390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all the fields in U-SIG for UHR MU PPDU to be the same as that in U-SIG for EHT MU PPDU as following, and PHY version is set to 1 for UHR, UHR-SIG MCS and Number of UHR-SIG Symbols subfields replace the EHT-SIG MCS and Number of EHT-SIG Symbols subfields</a:t>
            </a:r>
          </a:p>
          <a:p>
            <a:pPr marL="0" indent="0"/>
            <a:r>
              <a:rPr lang="en-US" sz="1200" b="0" dirty="0">
                <a:effectLst/>
                <a:latin typeface="Times New Roman" panose="02020603050405020304" pitchFamily="18" charset="0"/>
                <a:ea typeface="Times New Roman" panose="02020603050405020304" pitchFamily="18" charset="0"/>
              </a:rPr>
              <a:t>Note- The disregard and validate bits may be updated for new features.</a:t>
            </a:r>
          </a:p>
          <a:p>
            <a:pPr>
              <a:buFont typeface="Arial" panose="020B0604020202020204" pitchFamily="34" charset="0"/>
              <a:buChar char="•"/>
            </a:pPr>
            <a:endParaRPr lang="en-US" sz="1200" dirty="0"/>
          </a:p>
          <a:p>
            <a:pPr marL="0" indent="0"/>
            <a:endParaRPr lang="en-US" sz="1600" dirty="0"/>
          </a:p>
          <a:p>
            <a:endParaRPr lang="en-US" sz="1600" dirty="0"/>
          </a:p>
          <a:p>
            <a:endParaRPr lang="en-US" sz="1600" dirty="0"/>
          </a:p>
          <a:p>
            <a:r>
              <a:rPr lang="en-US" sz="1600" dirty="0"/>
              <a:t>Move: Juan Fang		Second:</a:t>
            </a:r>
          </a:p>
          <a:p>
            <a:endParaRPr lang="en-US" sz="1600" dirty="0"/>
          </a:p>
          <a:p>
            <a:r>
              <a:rPr lang="en-US" sz="1600" dirty="0"/>
              <a:t>Discussion:.</a:t>
            </a:r>
          </a:p>
          <a:p>
            <a:pPr marL="0" indent="0"/>
            <a:r>
              <a:rPr lang="en-US" sz="1600" dirty="0"/>
              <a:t>Result:.</a:t>
            </a:r>
          </a:p>
          <a:p>
            <a:r>
              <a:rPr lang="en-US" sz="1200" b="0" i="1" dirty="0"/>
              <a:t>Reference documents:[11-24/1833r3, 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9" name="Picture 8">
            <a:extLst>
              <a:ext uri="{FF2B5EF4-FFF2-40B4-BE49-F238E27FC236}">
                <a16:creationId xmlns:a16="http://schemas.microsoft.com/office/drawing/2014/main" id="{CE2B2A67-86FF-DFE7-C081-4C649710EA2C}"/>
              </a:ext>
            </a:extLst>
          </p:cNvPr>
          <p:cNvPicPr>
            <a:picLocks noChangeAspect="1"/>
          </p:cNvPicPr>
          <p:nvPr/>
        </p:nvPicPr>
        <p:blipFill>
          <a:blip r:embed="rId2"/>
          <a:stretch>
            <a:fillRect/>
          </a:stretch>
        </p:blipFill>
        <p:spPr>
          <a:xfrm>
            <a:off x="157934" y="3334546"/>
            <a:ext cx="4715691" cy="1027399"/>
          </a:xfrm>
          <a:prstGeom prst="rect">
            <a:avLst/>
          </a:prstGeom>
        </p:spPr>
      </p:pic>
      <p:pic>
        <p:nvPicPr>
          <p:cNvPr id="11" name="Picture 10">
            <a:extLst>
              <a:ext uri="{FF2B5EF4-FFF2-40B4-BE49-F238E27FC236}">
                <a16:creationId xmlns:a16="http://schemas.microsoft.com/office/drawing/2014/main" id="{DD6B0B91-3FAE-C652-B3F0-EE0C85C83E44}"/>
              </a:ext>
            </a:extLst>
          </p:cNvPr>
          <p:cNvPicPr>
            <a:picLocks noChangeAspect="1"/>
          </p:cNvPicPr>
          <p:nvPr/>
        </p:nvPicPr>
        <p:blipFill>
          <a:blip r:embed="rId3"/>
          <a:stretch>
            <a:fillRect/>
          </a:stretch>
        </p:blipFill>
        <p:spPr>
          <a:xfrm>
            <a:off x="4845322" y="3334546"/>
            <a:ext cx="4289969" cy="1025275"/>
          </a:xfrm>
          <a:prstGeom prst="rect">
            <a:avLst/>
          </a:prstGeom>
        </p:spPr>
      </p:pic>
    </p:spTree>
    <p:extLst>
      <p:ext uri="{BB962C8B-B14F-4D97-AF65-F5344CB8AC3E}">
        <p14:creationId xmlns:p14="http://schemas.microsoft.com/office/powerpoint/2010/main" val="428354438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strike="sngStrike" dirty="0">
                <a:solidFill>
                  <a:srgbClr val="FF0000"/>
                </a:solidFill>
              </a:rPr>
              <a:t>1-bit indication in the per-user SIG field to resolve the BSS color for COBF transmissions.</a:t>
            </a:r>
          </a:p>
          <a:p>
            <a:pPr lvl="1">
              <a:buFont typeface="Arial" panose="020B0604020202020204" pitchFamily="34" charset="0"/>
              <a:buChar char="•"/>
            </a:pPr>
            <a:r>
              <a:rPr lang="en-US" sz="1200" strike="sngStrike" dirty="0">
                <a:solidFill>
                  <a:srgbClr val="FF0000"/>
                </a:solidFill>
              </a:rPr>
              <a:t>The coding bit is re-purposed for this indication</a:t>
            </a:r>
          </a:p>
          <a:p>
            <a:pPr marL="285750" indent="-285750">
              <a:buFont typeface="Arial" panose="020B0604020202020204" pitchFamily="34" charset="0"/>
              <a:buChar char="•"/>
            </a:pPr>
            <a:r>
              <a:rPr lang="en-US" sz="1400" b="0" u="sng" dirty="0">
                <a:solidFill>
                  <a:srgbClr val="FF0000"/>
                </a:solidFill>
              </a:rPr>
              <a:t>11bn defines an indication to identify the BSS color for COBF transmissions.</a:t>
            </a:r>
          </a:p>
          <a:p>
            <a:r>
              <a:rPr lang="en-US" sz="1600" dirty="0"/>
              <a:t>Move: Shengquan Hu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11-24/1829r1</a:t>
            </a:r>
            <a:r>
              <a:rPr lang="en-US" sz="1200" b="0" i="1" dirty="0"/>
              <a:t>, </a:t>
            </a:r>
            <a:r>
              <a:rPr lang="en-US" sz="1200" b="0" i="1" dirty="0">
                <a:hlinkClick r:id="rId3"/>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7703560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11bn enhances existing mechanism(s) to improve latency for a non-AP STA communication with another non-AP STA on the base channel and off-channel, respectively, by</a:t>
            </a:r>
          </a:p>
          <a:p>
            <a:pPr lvl="1">
              <a:buFont typeface="Arial" panose="020B0604020202020204" pitchFamily="34" charset="0"/>
              <a:buChar char="•"/>
            </a:pPr>
            <a:r>
              <a:rPr lang="en-US" sz="1100" dirty="0"/>
              <a:t>enhancing mechanism(s) to allow an AP to share a TXOP with multiple peer-to-peer (p2p) non-AP STAs(s)</a:t>
            </a:r>
          </a:p>
          <a:p>
            <a:pPr lvl="1">
              <a:buFont typeface="Arial" panose="020B0604020202020204" pitchFamily="34" charset="0"/>
              <a:buChar char="•"/>
            </a:pPr>
            <a:r>
              <a:rPr lang="en-US" sz="1100" dirty="0"/>
              <a:t>enhancing the baseline Channel Usage procedure to provide better recommendation on channel selection for P2P by enabling coordination between APs that do not belong to the same ESS so that the channels recommended for P2P operation sent by those APs are the same.</a:t>
            </a:r>
          </a:p>
          <a:p>
            <a:pPr marL="0" indent="0"/>
            <a:r>
              <a:rPr lang="en-GB" sz="1100" b="0" dirty="0">
                <a:effectLst/>
                <a:latin typeface="Times New Roman" panose="02020603050405020304" pitchFamily="18" charset="0"/>
                <a:ea typeface="Times New Roman" panose="02020603050405020304" pitchFamily="18" charset="0"/>
              </a:rPr>
              <a:t>Note: the coordinated channel recommendation is an optional feature. Also, the responding AP has an option to reject the request for such coordination.</a:t>
            </a:r>
            <a:endParaRPr lang="en-US" sz="1100" b="0" dirty="0">
              <a:latin typeface="Times New Roman" panose="02020603050405020304" pitchFamily="18" charset="0"/>
              <a:ea typeface="Times New Roman" panose="02020603050405020304" pitchFamily="18" charset="0"/>
            </a:endParaRPr>
          </a:p>
          <a:p>
            <a:pPr marL="0" indent="0"/>
            <a:r>
              <a:rPr lang="en-GB" sz="1100" b="0" dirty="0">
                <a:effectLst/>
                <a:latin typeface="Times New Roman" panose="02020603050405020304" pitchFamily="18" charset="0"/>
                <a:ea typeface="Times New Roman" panose="02020603050405020304" pitchFamily="18" charset="0"/>
              </a:rPr>
              <a:t>Note: </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Base channel is the channel where the AP associated with the non-AP STA is operating.</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A channel outside its associated AP’s operating BW is an off-channel for the non-AP STA.</a:t>
            </a:r>
            <a:endParaRPr lang="en-US" sz="1100" b="0" dirty="0"/>
          </a:p>
          <a:p>
            <a:endParaRPr lang="en-US" sz="1400" dirty="0"/>
          </a:p>
          <a:p>
            <a:r>
              <a:rPr lang="en-US" sz="1400" dirty="0"/>
              <a:t>Move: Rubayet Shafin			Second:</a:t>
            </a:r>
          </a:p>
          <a:p>
            <a:r>
              <a:rPr lang="en-US" sz="1400" dirty="0"/>
              <a:t>Discussion:.</a:t>
            </a:r>
          </a:p>
          <a:p>
            <a:pPr marL="0" indent="0"/>
            <a:r>
              <a:rPr lang="en-US" sz="1400" dirty="0"/>
              <a:t>Result:.</a:t>
            </a:r>
          </a:p>
          <a:p>
            <a:r>
              <a:rPr lang="en-US" sz="1100" b="0" i="1" dirty="0"/>
              <a:t>Reference documents:[</a:t>
            </a:r>
            <a:r>
              <a:rPr lang="pt-BR" sz="1100" b="0" i="1" dirty="0">
                <a:hlinkClick r:id="rId2"/>
              </a:rPr>
              <a:t>22/1528r2</a:t>
            </a:r>
            <a:r>
              <a:rPr lang="pt-BR" sz="1100" b="0" i="1" dirty="0"/>
              <a:t>, </a:t>
            </a:r>
            <a:r>
              <a:rPr lang="pt-BR" sz="1100" b="0" i="1" dirty="0">
                <a:hlinkClick r:id="rId3"/>
              </a:rPr>
              <a:t>23/294r1</a:t>
            </a:r>
            <a:r>
              <a:rPr lang="pt-BR" sz="1100" b="0" i="1" dirty="0"/>
              <a:t>, </a:t>
            </a:r>
            <a:r>
              <a:rPr lang="pt-BR" sz="1100" b="0" i="1" dirty="0">
                <a:hlinkClick r:id="rId4"/>
              </a:rPr>
              <a:t>23/1424r0</a:t>
            </a:r>
            <a:r>
              <a:rPr lang="pt-BR" sz="1100" b="0" i="1" dirty="0"/>
              <a:t>, </a:t>
            </a:r>
            <a:r>
              <a:rPr lang="pt-BR" sz="1100" b="0" i="1" dirty="0">
                <a:hlinkClick r:id="rId5"/>
              </a:rPr>
              <a:t>23/1929r0</a:t>
            </a:r>
            <a:r>
              <a:rPr lang="pt-BR" sz="1100" b="0" i="1" dirty="0"/>
              <a:t>, </a:t>
            </a:r>
            <a:r>
              <a:rPr lang="pt-BR" sz="1100" b="0" i="1" dirty="0">
                <a:hlinkClick r:id="rId6"/>
              </a:rPr>
              <a:t>24/392r2</a:t>
            </a:r>
            <a:r>
              <a:rPr lang="pt-BR" sz="1100" b="0" i="1" dirty="0"/>
              <a:t>, </a:t>
            </a:r>
            <a:r>
              <a:rPr lang="pt-BR" sz="1100" b="0" i="1" dirty="0">
                <a:hlinkClick r:id="rId7"/>
              </a:rPr>
              <a:t>24/393r3</a:t>
            </a:r>
            <a:r>
              <a:rPr lang="pt-BR" sz="1100" b="0" i="1" dirty="0"/>
              <a:t>, </a:t>
            </a:r>
            <a:r>
              <a:rPr lang="pt-BR" sz="1100" b="0" i="1" dirty="0">
                <a:hlinkClick r:id="rId8"/>
              </a:rPr>
              <a:t>24/0403r2</a:t>
            </a:r>
            <a:r>
              <a:rPr lang="en-US" sz="1100" b="0" i="1" dirty="0"/>
              <a:t>].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09725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defines: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AP-to-AP frame formats to enable interoperable MAPC across APs and including MLME primitive(s) so that a pair of AP’s SMEs can orchestrate the over-the-air transmission and reception of these frames </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MLME primitive(s) so that a pair of AP’s SMEs may send the content of </a:t>
            </a:r>
            <a:r>
              <a:rPr lang="en-US" sz="1200" strike="sngStrike" dirty="0">
                <a:solidFill>
                  <a:srgbClr val="FF0000"/>
                </a:solidFill>
                <a:effectLst/>
                <a:latin typeface="Times New Roman" panose="02020603050405020304" pitchFamily="18" charset="0"/>
                <a:ea typeface="Times New Roman" panose="02020603050405020304" pitchFamily="18" charset="0"/>
              </a:rPr>
              <a:t>such</a:t>
            </a:r>
            <a:r>
              <a:rPr lang="en-US" sz="1200" dirty="0">
                <a:solidFill>
                  <a:srgbClr val="FF0000"/>
                </a:solidFill>
                <a:effectLst/>
                <a:latin typeface="Times New Roman" panose="02020603050405020304" pitchFamily="18" charset="0"/>
                <a:ea typeface="Times New Roman" panose="02020603050405020304" pitchFamily="18" charset="0"/>
              </a:rPr>
              <a:t> </a:t>
            </a:r>
            <a:r>
              <a:rPr lang="en-US" sz="1200" u="sng" dirty="0">
                <a:solidFill>
                  <a:srgbClr val="FF0000"/>
                </a:solidFill>
                <a:effectLst/>
                <a:latin typeface="Times New Roman" panose="02020603050405020304" pitchFamily="18" charset="0"/>
                <a:ea typeface="Times New Roman" panose="02020603050405020304" pitchFamily="18" charset="0"/>
              </a:rPr>
              <a:t>the</a:t>
            </a:r>
            <a:r>
              <a:rPr lang="en-US" sz="1200" dirty="0">
                <a:solidFill>
                  <a:srgbClr val="FF0000"/>
                </a:solidFill>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non</a:t>
            </a:r>
            <a:r>
              <a:rPr lang="en-US" sz="1200" u="sng" dirty="0">
                <a:solidFill>
                  <a:srgbClr val="FF0000"/>
                </a:solidFill>
                <a:effectLst/>
                <a:latin typeface="Times New Roman" panose="02020603050405020304" pitchFamily="18" charset="0"/>
                <a:ea typeface="Times New Roman" panose="02020603050405020304" pitchFamily="18" charset="0"/>
              </a:rPr>
              <a:t>-real</a:t>
            </a:r>
            <a:r>
              <a:rPr lang="en-US" sz="1200" dirty="0">
                <a:effectLst/>
                <a:latin typeface="Times New Roman" panose="02020603050405020304" pitchFamily="18" charset="0"/>
                <a:ea typeface="Times New Roman" panose="02020603050405020304" pitchFamily="18" charset="0"/>
              </a:rPr>
              <a:t>-time </a:t>
            </a:r>
            <a:r>
              <a:rPr lang="en-US" sz="1200" u="sng" dirty="0">
                <a:solidFill>
                  <a:srgbClr val="FF0000"/>
                </a:solidFill>
                <a:effectLst/>
                <a:latin typeface="Times New Roman" panose="02020603050405020304" pitchFamily="18" charset="0"/>
                <a:ea typeface="Times New Roman" panose="02020603050405020304" pitchFamily="18" charset="0"/>
              </a:rPr>
              <a:t>instances of such</a:t>
            </a:r>
            <a:r>
              <a:rPr lang="en-US" sz="1200" dirty="0">
                <a:solidFill>
                  <a:srgbClr val="FF0000"/>
                </a:solidFill>
                <a:effectLst/>
                <a:latin typeface="Times New Roman" panose="02020603050405020304" pitchFamily="18" charset="0"/>
                <a:ea typeface="Times New Roman" panose="02020603050405020304" pitchFamily="18" charset="0"/>
              </a:rPr>
              <a:t> </a:t>
            </a:r>
            <a:r>
              <a:rPr lang="en-US" sz="1200" strike="sngStrike" dirty="0">
                <a:solidFill>
                  <a:srgbClr val="FF0000"/>
                </a:solidFill>
                <a:effectLst/>
                <a:latin typeface="Times New Roman" panose="02020603050405020304" pitchFamily="18" charset="0"/>
                <a:ea typeface="Times New Roman" panose="02020603050405020304" pitchFamily="18" charset="0"/>
              </a:rPr>
              <a:t>critical</a:t>
            </a:r>
            <a:r>
              <a:rPr lang="en-US" sz="1200" dirty="0">
                <a:effectLst/>
                <a:latin typeface="Times New Roman" panose="02020603050405020304" pitchFamily="18" charset="0"/>
                <a:ea typeface="Times New Roman" panose="02020603050405020304" pitchFamily="18" charset="0"/>
              </a:rPr>
              <a:t> AP-to-AP frames over-the-DS between peer AP-MLMEs (rather than over-the-air via peer AP MACs)</a:t>
            </a:r>
            <a:endParaRPr lang="en-US" sz="1200" dirty="0"/>
          </a:p>
          <a:p>
            <a:endParaRPr lang="en-US" sz="1600" dirty="0"/>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11-24/1595r1</a:t>
            </a:r>
            <a:r>
              <a:rPr lang="en-US" sz="1200" b="0" i="1" dirty="0"/>
              <a:t>, </a:t>
            </a:r>
            <a:r>
              <a:rPr lang="en-US" sz="1050" b="0" i="1" dirty="0">
                <a:solidFill>
                  <a:srgbClr val="000000"/>
                </a:solidFill>
                <a:effectLst/>
                <a:latin typeface="Arial" panose="020B0604020202020204" pitchFamily="34" charset="0"/>
              </a:rPr>
              <a:t>24/0838r1</a:t>
            </a:r>
            <a:r>
              <a:rPr lang="en-US" sz="1200" b="0" i="1" dirty="0"/>
              <a:t>]. SP result: 66Y, 13N, 40A.</a:t>
            </a:r>
          </a:p>
          <a:p>
            <a:r>
              <a:rPr lang="en-US" sz="1200" b="0" i="1" dirty="0">
                <a:solidFill>
                  <a:srgbClr val="FF0000"/>
                </a:solidFill>
              </a:rPr>
              <a:t>Note: Some changes received from the author w.r.t. the text of the SP that was ran during the MAC telco.</a:t>
            </a:r>
            <a:r>
              <a:rPr lang="en-US" sz="1200" dirty="0">
                <a:solidFill>
                  <a:srgbClr val="FF0000"/>
                </a:solidFill>
              </a:rPr>
              <a:t> </a:t>
            </a:r>
            <a:endParaRPr lang="en-US" sz="1200" b="0" i="1" dirty="0">
              <a:solidFill>
                <a:srgbClr val="FF0000"/>
              </a:solidFill>
            </a:endParaRP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510832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186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GB" sz="1200" b="0" dirty="0">
                <a:effectLst/>
                <a:latin typeface="Times New Roman" panose="02020603050405020304" pitchFamily="18" charset="0"/>
                <a:ea typeface="Calibri" panose="020F0502020204030204" pitchFamily="34" charset="0"/>
              </a:rPr>
              <a:t>TGbn defines the UHR variant of Trigger Frame.</a:t>
            </a:r>
            <a:endParaRPr lang="en-US" sz="1200" b="0" dirty="0">
              <a:effectLst/>
              <a:latin typeface="Times New Roman" panose="02020603050405020304" pitchFamily="18" charset="0"/>
              <a:ea typeface="Times New Roman" panose="02020603050405020304" pitchFamily="18" charset="0"/>
            </a:endParaRP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Reuse the EHT variant of Trigger Frame format for the UHR variant of Trigger Frame, with one Special User Info field immediately after the Common Info field</a:t>
            </a:r>
            <a:endParaRPr lang="en-US" sz="11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Differentiate EHT and UHR variant by the value of the PHY Version Identifier in the Special User Info field being 0 or 1</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Reuse the EHT variant Common Info field and Special User Info field for UHR</a:t>
            </a:r>
          </a:p>
          <a:p>
            <a:pPr lvl="1">
              <a:lnSpc>
                <a:spcPct val="115000"/>
              </a:lnSpc>
              <a:spcBef>
                <a:spcPts val="0"/>
              </a:spcBef>
              <a:spcAft>
                <a:spcPts val="800"/>
              </a:spcAft>
              <a:buFont typeface="Symbol" panose="05050102010706020507" pitchFamily="18" charset="2"/>
              <a:buChar char=""/>
              <a:tabLst>
                <a:tab pos="457200" algn="l"/>
              </a:tabLst>
            </a:pPr>
            <a:r>
              <a:rPr lang="en-US" sz="1100" b="0" u="sng" dirty="0">
                <a:solidFill>
                  <a:srgbClr val="FF0000"/>
                </a:solidFill>
                <a:latin typeface="Times New Roman" panose="02020603050405020304" pitchFamily="18" charset="0"/>
                <a:ea typeface="Calibri" panose="020F0502020204030204" pitchFamily="34" charset="0"/>
              </a:rPr>
              <a:t>B60-B62 in the UHR variant common info field are “UHR Reserved”*</a:t>
            </a: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Reserved bits in the UHR variant Common Info field and Special User Info field may be used for other UHR features</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The UHR variant of Trigger frame includes the UHR variant User Info field.</a:t>
            </a: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It has the same length as the EHT variant User Info field</a:t>
            </a:r>
            <a:endParaRPr lang="en-US" sz="1100" b="0" dirty="0">
              <a:latin typeface="Times New Roman" panose="02020603050405020304" pitchFamily="18" charset="0"/>
              <a:ea typeface="Calibri" panose="020F0502020204030204" pitchFamily="34" charset="0"/>
            </a:endParaRPr>
          </a:p>
          <a:p>
            <a:r>
              <a:rPr lang="en-US" sz="1400" dirty="0"/>
              <a:t>Move: Alice Chen			Second:</a:t>
            </a:r>
          </a:p>
          <a:p>
            <a:r>
              <a:rPr lang="en-US" sz="1400" dirty="0"/>
              <a:t>Discussion:.</a:t>
            </a:r>
          </a:p>
          <a:p>
            <a:pPr marL="0" indent="0"/>
            <a:r>
              <a:rPr lang="en-US" sz="1400" dirty="0"/>
              <a:t>Result:.</a:t>
            </a:r>
          </a:p>
          <a:p>
            <a:r>
              <a:rPr lang="en-US" sz="1100" b="0" i="1" dirty="0"/>
              <a:t>Reference documents:[</a:t>
            </a:r>
            <a:r>
              <a:rPr lang="en-US" sz="1100" b="0" i="1" dirty="0">
                <a:hlinkClick r:id="rId2"/>
              </a:rPr>
              <a:t>11-24/1833r3</a:t>
            </a:r>
            <a:r>
              <a:rPr lang="en-US" sz="1100" b="0" i="1" dirty="0"/>
              <a:t>, 11-24/1765r1]. SP result: </a:t>
            </a:r>
            <a:r>
              <a:rPr lang="en-US" sz="1100" b="0" i="1" dirty="0">
                <a:highlight>
                  <a:srgbClr val="FFFF00"/>
                </a:highlight>
              </a:rPr>
              <a:t>Pending</a:t>
            </a:r>
            <a:r>
              <a:rPr lang="en-US" sz="1100" b="0" i="1" dirty="0"/>
              <a:t>. Scheduled to be ran on December 19</a:t>
            </a:r>
            <a:r>
              <a:rPr lang="en-US" sz="1100" b="0" i="1" baseline="30000" dirty="0"/>
              <a:t>th</a:t>
            </a:r>
            <a:r>
              <a:rPr lang="en-US" sz="1100" b="0" i="1" dirty="0"/>
              <a:t>, 2024</a:t>
            </a:r>
          </a:p>
          <a:p>
            <a:r>
              <a:rPr lang="en-US" sz="1100" b="0" i="1" dirty="0">
                <a:solidFill>
                  <a:srgbClr val="FF0000"/>
                </a:solidFill>
              </a:rPr>
              <a:t>*Per Motion 61</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1739330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187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UHR TB PPDU transmission, there exists a 5-bit UL UHR MCS in a user info field for UHR variant of Trigger frame.</a:t>
            </a:r>
          </a:p>
          <a:p>
            <a:pPr marL="0" indent="0"/>
            <a:endParaRPr lang="en-US" sz="1400" b="0" dirty="0"/>
          </a:p>
          <a:p>
            <a:r>
              <a:rPr lang="en-US" sz="1600" dirty="0"/>
              <a:t>Move: Dongguk Lim 		Second:</a:t>
            </a:r>
          </a:p>
          <a:p>
            <a:r>
              <a:rPr lang="en-US" sz="1600" dirty="0"/>
              <a:t>Discussion:.</a:t>
            </a:r>
          </a:p>
          <a:p>
            <a:pPr marL="0" indent="0"/>
            <a:r>
              <a:rPr lang="en-US" sz="1600" dirty="0"/>
              <a:t>Result:.</a:t>
            </a:r>
          </a:p>
          <a:p>
            <a:endParaRPr lang="en-US" sz="1600" dirty="0"/>
          </a:p>
          <a:p>
            <a:r>
              <a:rPr lang="en-US" sz="1200" b="0" i="1" dirty="0"/>
              <a:t>Reference documents:[11-24/1765r1].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544515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highlight>
                  <a:srgbClr val="FFFF00"/>
                </a:highlight>
              </a:rPr>
              <a:t>Motion 188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pPr marL="0" indent="0"/>
            <a:r>
              <a:rPr lang="en-US" sz="1400" dirty="0"/>
              <a:t>Move to add to the TGbn SFD the following: </a:t>
            </a:r>
          </a:p>
          <a:p>
            <a:pPr>
              <a:buFont typeface="Arial" panose="020B0604020202020204" pitchFamily="34" charset="0"/>
              <a:buChar char="•"/>
            </a:pPr>
            <a:r>
              <a:rPr lang="en-US" sz="1200" dirty="0"/>
              <a:t>Use the following UHR variant </a:t>
            </a:r>
            <a:r>
              <a:rPr lang="en-US" sz="1200" u="sng" dirty="0" err="1">
                <a:solidFill>
                  <a:srgbClr val="FF0000"/>
                </a:solidFill>
              </a:rPr>
              <a:t>U</a:t>
            </a:r>
            <a:r>
              <a:rPr lang="en-US" sz="1200" strike="sngStrike" dirty="0" err="1">
                <a:solidFill>
                  <a:srgbClr val="FF0000"/>
                </a:solidFill>
              </a:rPr>
              <a:t>u</a:t>
            </a:r>
            <a:r>
              <a:rPr lang="en-US" sz="1200" dirty="0" err="1"/>
              <a:t>ser</a:t>
            </a:r>
            <a:r>
              <a:rPr lang="en-US" sz="1200" dirty="0"/>
              <a:t> </a:t>
            </a:r>
            <a:r>
              <a:rPr lang="en-US" sz="1200" u="sng" dirty="0" err="1">
                <a:solidFill>
                  <a:srgbClr val="FF0000"/>
                </a:solidFill>
              </a:rPr>
              <a:t>I</a:t>
            </a:r>
            <a:r>
              <a:rPr lang="en-US" sz="1200" strike="sngStrike" dirty="0" err="1">
                <a:solidFill>
                  <a:srgbClr val="FF0000"/>
                </a:solidFill>
              </a:rPr>
              <a:t>i</a:t>
            </a:r>
            <a:r>
              <a:rPr lang="en-US" sz="1200" dirty="0" err="1"/>
              <a:t>nfo</a:t>
            </a:r>
            <a:r>
              <a:rPr lang="en-US" sz="1200" dirty="0"/>
              <a:t> field design</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lvl="1">
              <a:buFont typeface="Arial" panose="020B0604020202020204" pitchFamily="34" charset="0"/>
              <a:buChar char="•"/>
            </a:pPr>
            <a:endParaRPr lang="en-US" sz="800" dirty="0"/>
          </a:p>
          <a:p>
            <a:pPr>
              <a:buFont typeface="Arial" panose="020B0604020202020204" pitchFamily="34" charset="0"/>
              <a:buChar char="•"/>
            </a:pPr>
            <a:r>
              <a:rPr lang="en-US" sz="1200" dirty="0"/>
              <a:t>The SS Allocation subfield design depends on RRU or DRU</a:t>
            </a:r>
          </a:p>
          <a:p>
            <a:pPr lvl="1">
              <a:buFont typeface="Arial" panose="020B0604020202020204" pitchFamily="34" charset="0"/>
              <a:buChar char="•"/>
            </a:pPr>
            <a:r>
              <a:rPr lang="en-US" sz="1050" u="sng" dirty="0">
                <a:solidFill>
                  <a:srgbClr val="FF0000"/>
                </a:solidFill>
              </a:rPr>
              <a:t>Repurpose 1 bit in the SS Allocation subfield in the UHR variant User Info field to indicate </a:t>
            </a:r>
            <a:r>
              <a:rPr lang="en-US" sz="1050" u="sng" dirty="0" err="1">
                <a:solidFill>
                  <a:srgbClr val="FF0000"/>
                </a:solidFill>
              </a:rPr>
              <a:t>Nss</a:t>
            </a:r>
            <a:r>
              <a:rPr lang="en-US" sz="1050" u="sng" dirty="0">
                <a:solidFill>
                  <a:srgbClr val="FF0000"/>
                </a:solidFill>
              </a:rPr>
              <a:t> (1ss or 2ss) in the case of DRU</a:t>
            </a:r>
          </a:p>
          <a:p>
            <a:pPr lvl="2">
              <a:buFont typeface="Arial" panose="020B0604020202020204" pitchFamily="34" charset="0"/>
              <a:buChar char="•"/>
            </a:pPr>
            <a:endParaRPr lang="en-US" sz="6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marL="0" indent="0"/>
            <a:r>
              <a:rPr lang="en-US" sz="1400" dirty="0"/>
              <a:t>Move: Alice Chen 			Second:</a:t>
            </a:r>
          </a:p>
          <a:p>
            <a:pPr marL="0" indent="0"/>
            <a:r>
              <a:rPr lang="en-US" sz="1400" dirty="0"/>
              <a:t>Discussion:.</a:t>
            </a:r>
          </a:p>
          <a:p>
            <a:pPr marL="0" indent="0"/>
            <a:r>
              <a:rPr lang="en-US" sz="1400" dirty="0"/>
              <a:t>Result:.</a:t>
            </a:r>
          </a:p>
          <a:p>
            <a:r>
              <a:rPr lang="en-US" sz="1200" b="0" i="1" dirty="0"/>
              <a:t>Reference documents:[</a:t>
            </a:r>
            <a:r>
              <a:rPr lang="en-US" sz="1200" b="0" i="1" dirty="0">
                <a:hlinkClick r:id="rId2"/>
              </a:rPr>
              <a:t>11-24/1833r4</a:t>
            </a:r>
            <a:r>
              <a:rPr lang="en-US" sz="1200" b="0" i="1" dirty="0"/>
              <a:t>].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12" name="Picture 11" descr="A white rectangular box with red text&#10;&#10;Description automatically generated">
            <a:extLst>
              <a:ext uri="{FF2B5EF4-FFF2-40B4-BE49-F238E27FC236}">
                <a16:creationId xmlns:a16="http://schemas.microsoft.com/office/drawing/2014/main" id="{732C2F75-C14C-23DB-4BEC-EB965B7F2FF6}"/>
              </a:ext>
            </a:extLst>
          </p:cNvPr>
          <p:cNvPicPr>
            <a:picLocks noChangeAspect="1"/>
          </p:cNvPicPr>
          <p:nvPr/>
        </p:nvPicPr>
        <p:blipFill>
          <a:blip r:embed="rId3"/>
          <a:stretch>
            <a:fillRect/>
          </a:stretch>
        </p:blipFill>
        <p:spPr>
          <a:xfrm>
            <a:off x="1828800" y="2516478"/>
            <a:ext cx="5561806" cy="701168"/>
          </a:xfrm>
          <a:prstGeom prst="rect">
            <a:avLst/>
          </a:prstGeom>
        </p:spPr>
      </p:pic>
      <p:pic>
        <p:nvPicPr>
          <p:cNvPr id="13" name="Picture 12" descr="A white sheet with red text&#10;&#10;Description automatically generated">
            <a:extLst>
              <a:ext uri="{FF2B5EF4-FFF2-40B4-BE49-F238E27FC236}">
                <a16:creationId xmlns:a16="http://schemas.microsoft.com/office/drawing/2014/main" id="{84FA8A49-52FC-B88C-8FD2-291BB6D9097E}"/>
              </a:ext>
            </a:extLst>
          </p:cNvPr>
          <p:cNvPicPr>
            <a:picLocks noChangeAspect="1"/>
          </p:cNvPicPr>
          <p:nvPr/>
        </p:nvPicPr>
        <p:blipFill>
          <a:blip r:embed="rId4"/>
          <a:stretch>
            <a:fillRect/>
          </a:stretch>
        </p:blipFill>
        <p:spPr>
          <a:xfrm>
            <a:off x="2209006" y="3752924"/>
            <a:ext cx="4800600" cy="1531473"/>
          </a:xfrm>
          <a:prstGeom prst="rect">
            <a:avLst/>
          </a:prstGeom>
        </p:spPr>
      </p:pic>
    </p:spTree>
    <p:extLst>
      <p:ext uri="{BB962C8B-B14F-4D97-AF65-F5344CB8AC3E}">
        <p14:creationId xmlns:p14="http://schemas.microsoft.com/office/powerpoint/2010/main" val="12808785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err="1"/>
              <a:t>CoBF</a:t>
            </a:r>
            <a:r>
              <a:rPr lang="en-US" sz="1400" b="0" dirty="0"/>
              <a:t> is only applied in DL non-OFDMA MU MIMO transmission</a:t>
            </a:r>
          </a:p>
          <a:p>
            <a:pPr>
              <a:buFont typeface="Arial" panose="020B0604020202020204" pitchFamily="34" charset="0"/>
              <a:buChar char="•"/>
            </a:pPr>
            <a:r>
              <a:rPr lang="en-US" sz="1200" b="0" dirty="0"/>
              <a:t>C-SR is only applied in UHR DL SU transmission in each BSS</a:t>
            </a:r>
          </a:p>
          <a:p>
            <a:pPr>
              <a:buFont typeface="Arial" panose="020B0604020202020204" pitchFamily="34" charset="0"/>
              <a:buChar char="•"/>
            </a:pPr>
            <a:r>
              <a:rPr lang="en-US" sz="1200" b="0" dirty="0"/>
              <a:t>The entire U-SIG format in a UHR MU PPDU is as in the following figure</a:t>
            </a:r>
          </a:p>
          <a:p>
            <a:pPr marL="0" indent="0"/>
            <a:endParaRPr lang="en-US" sz="1600" dirty="0"/>
          </a:p>
          <a:p>
            <a:pPr marL="0" indent="0"/>
            <a:endParaRPr lang="en-US" sz="1600" dirty="0"/>
          </a:p>
          <a:p>
            <a:pPr marL="0" indent="0"/>
            <a:endParaRPr lang="en-US" sz="1600" dirty="0"/>
          </a:p>
          <a:p>
            <a:pPr marL="0" indent="0"/>
            <a:endParaRPr lang="en-US" sz="1600" dirty="0"/>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r>
              <a:rPr lang="en-US" sz="1200" b="0" i="1" dirty="0"/>
              <a:t>Reference documents:[24/1834r4, 24/1831r3, 24/1864r1].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0C92F7D3-774E-036F-4C41-7D0E6556C9B7}"/>
              </a:ext>
            </a:extLst>
          </p:cNvPr>
          <p:cNvPicPr>
            <a:picLocks noChangeAspect="1"/>
          </p:cNvPicPr>
          <p:nvPr/>
        </p:nvPicPr>
        <p:blipFill>
          <a:blip r:embed="rId2"/>
          <a:stretch>
            <a:fillRect/>
          </a:stretch>
        </p:blipFill>
        <p:spPr>
          <a:xfrm>
            <a:off x="1828800" y="3124200"/>
            <a:ext cx="5944115" cy="1828959"/>
          </a:xfrm>
          <a:prstGeom prst="rect">
            <a:avLst/>
          </a:prstGeom>
        </p:spPr>
      </p:pic>
    </p:spTree>
    <p:extLst>
      <p:ext uri="{BB962C8B-B14F-4D97-AF65-F5344CB8AC3E}">
        <p14:creationId xmlns:p14="http://schemas.microsoft.com/office/powerpoint/2010/main" val="4641965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NDPA Announcement Variant subfield shall be set to 3 for COBF NDPA in UHR.</a:t>
            </a:r>
          </a:p>
          <a:p>
            <a:pPr>
              <a:buFont typeface="Arial" panose="020B0604020202020204" pitchFamily="34" charset="0"/>
              <a:buChar char="•"/>
            </a:pPr>
            <a:endParaRPr lang="en-US" sz="12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documents:[11-24/1822r3, 11-24/1835r3, 11-24/1865r3].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026769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a:solidFill>
                  <a:schemeClr val="tx1"/>
                </a:solidFill>
                <a:highlight>
                  <a:srgbClr val="FFFF00"/>
                </a:highlight>
              </a:rPr>
              <a:t>Motion 191 </a:t>
            </a:r>
            <a:r>
              <a:rPr lang="en-US" dirty="0">
                <a:solidFill>
                  <a:schemeClr val="tx1"/>
                </a:solidFill>
                <a:highlight>
                  <a:srgbClr val="FFFF00"/>
                </a:highlight>
              </a:rPr>
              <a:t>(PHY)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When the initiating AP requests the responding AP to join the </a:t>
            </a:r>
            <a:r>
              <a:rPr lang="en-US" sz="1400" b="0" dirty="0" err="1"/>
              <a:t>CoBF</a:t>
            </a:r>
            <a:r>
              <a:rPr lang="en-US" sz="1400" b="0" dirty="0"/>
              <a:t> sounding, the red subfields in the first and second User Info fields of the NDPA shall be set as follows.</a:t>
            </a:r>
          </a:p>
          <a:p>
            <a:pPr lvl="1">
              <a:buFont typeface="Arial" panose="020B0604020202020204" pitchFamily="34" charset="0"/>
              <a:buChar char="•"/>
            </a:pPr>
            <a:r>
              <a:rPr lang="en-US" sz="1200" dirty="0"/>
              <a:t>NDPA Version Identifier is set to 0 for </a:t>
            </a:r>
            <a:r>
              <a:rPr lang="en-US" sz="1200" dirty="0" err="1"/>
              <a:t>CoBF</a:t>
            </a:r>
            <a:r>
              <a:rPr lang="en-US" sz="1200" dirty="0"/>
              <a:t> sounding in UHR</a:t>
            </a:r>
          </a:p>
          <a:p>
            <a:pPr lvl="1">
              <a:buFont typeface="Arial" panose="020B0604020202020204" pitchFamily="34" charset="0"/>
              <a:buChar char="•"/>
            </a:pPr>
            <a:r>
              <a:rPr lang="en-US" sz="1200" dirty="0"/>
              <a:t>Number of LTF symbols is set to 0 and 1 for 4 and 8 symbols, respectively</a:t>
            </a:r>
          </a:p>
          <a:p>
            <a:pPr lvl="1">
              <a:buFont typeface="Arial" panose="020B0604020202020204" pitchFamily="34" charset="0"/>
              <a:buChar char="•"/>
            </a:pPr>
            <a:r>
              <a:rPr lang="en-US" sz="1200" dirty="0"/>
              <a:t>Starting Spatial Stream is set to 0 and 1 for the 1 </a:t>
            </a:r>
            <a:r>
              <a:rPr lang="en-US" sz="1200" dirty="0" err="1"/>
              <a:t>st</a:t>
            </a:r>
            <a:r>
              <a:rPr lang="en-US" sz="1200" dirty="0"/>
              <a:t> and 5 </a:t>
            </a:r>
            <a:r>
              <a:rPr lang="en-US" sz="1200" dirty="0" err="1"/>
              <a:t>th</a:t>
            </a:r>
            <a:r>
              <a:rPr lang="en-US" sz="1200" dirty="0"/>
              <a:t> streams, respectively</a:t>
            </a:r>
          </a:p>
          <a:p>
            <a:pPr lvl="1">
              <a:buFont typeface="Arial" panose="020B0604020202020204" pitchFamily="34" charset="0"/>
              <a:buChar char="•"/>
            </a:pPr>
            <a:r>
              <a:rPr lang="en-US" sz="1200" dirty="0"/>
              <a:t>Number of spatial streams is set to 0 and 1 for the 4 and 8 streams, respectively</a:t>
            </a:r>
          </a:p>
          <a:p>
            <a:pPr lvl="1">
              <a:buFont typeface="Arial" panose="020B0604020202020204" pitchFamily="34" charset="0"/>
              <a:buChar char="•"/>
            </a:pPr>
            <a:r>
              <a:rPr lang="en-US" sz="1200" dirty="0"/>
              <a:t>LTF+GI is set to 0 and 1 for 2x LTF+0.8us GI and 2x LTF+1.6us GI, respectively</a:t>
            </a:r>
          </a:p>
          <a:p>
            <a:pPr>
              <a:buFont typeface="Arial" panose="020B0604020202020204" pitchFamily="34" charset="0"/>
              <a:buChar char="•"/>
            </a:pPr>
            <a:endParaRPr lang="en-US" sz="1400" dirty="0"/>
          </a:p>
          <a:p>
            <a:pPr marL="0" indent="0"/>
            <a:endParaRPr lang="en-US" sz="1600" dirty="0"/>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r>
              <a:rPr lang="en-US" sz="1200" b="0" i="1" dirty="0"/>
              <a:t>Reference docs:[24/1822r3, 24/1835r3, 24/1865r3].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descr="A black background with red text&#10;&#10;Description automatically generated">
            <a:extLst>
              <a:ext uri="{FF2B5EF4-FFF2-40B4-BE49-F238E27FC236}">
                <a16:creationId xmlns:a16="http://schemas.microsoft.com/office/drawing/2014/main" id="{02794F86-8406-4014-0D58-B54CCF536627}"/>
              </a:ext>
            </a:extLst>
          </p:cNvPr>
          <p:cNvPicPr>
            <a:picLocks noChangeAspect="1"/>
          </p:cNvPicPr>
          <p:nvPr/>
        </p:nvPicPr>
        <p:blipFill>
          <a:blip r:embed="rId2"/>
          <a:stretch>
            <a:fillRect/>
          </a:stretch>
        </p:blipFill>
        <p:spPr>
          <a:xfrm>
            <a:off x="1752600" y="4114800"/>
            <a:ext cx="5334635" cy="1108075"/>
          </a:xfrm>
          <a:prstGeom prst="rect">
            <a:avLst/>
          </a:prstGeom>
        </p:spPr>
      </p:pic>
    </p:spTree>
    <p:extLst>
      <p:ext uri="{BB962C8B-B14F-4D97-AF65-F5344CB8AC3E}">
        <p14:creationId xmlns:p14="http://schemas.microsoft.com/office/powerpoint/2010/main" val="51914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Backup</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100" dirty="0"/>
          </a:p>
          <a:p>
            <a:r>
              <a:rPr lang="en-US" sz="1600" dirty="0"/>
              <a:t>Move: 			Second:</a:t>
            </a:r>
          </a:p>
          <a:p>
            <a:r>
              <a:rPr lang="en-US" sz="1600" dirty="0"/>
              <a:t>Discussion:.</a:t>
            </a:r>
          </a:p>
          <a:p>
            <a:pPr marL="0" indent="0"/>
            <a:r>
              <a:rPr lang="en-US" sz="1600" dirty="0"/>
              <a:t>Result:.</a:t>
            </a:r>
          </a:p>
          <a:p>
            <a:endParaRPr lang="en-US" sz="1600" dirty="0"/>
          </a:p>
          <a:p>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10560647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BE36-8ED8-B1F5-E053-7BF1D8361E0A}"/>
              </a:ext>
            </a:extLst>
          </p:cNvPr>
          <p:cNvSpPr>
            <a:spLocks noGrp="1"/>
          </p:cNvSpPr>
          <p:nvPr>
            <p:ph type="title"/>
          </p:nvPr>
        </p:nvSpPr>
        <p:spPr/>
        <p:txBody>
          <a:bodyPr/>
          <a:lstStyle/>
          <a:p>
            <a:r>
              <a:rPr lang="en-US" dirty="0"/>
              <a:t>Motions for Jan F2F</a:t>
            </a:r>
          </a:p>
        </p:txBody>
      </p:sp>
      <p:sp>
        <p:nvSpPr>
          <p:cNvPr id="3" name="Content Placeholder 2">
            <a:extLst>
              <a:ext uri="{FF2B5EF4-FFF2-40B4-BE49-F238E27FC236}">
                <a16:creationId xmlns:a16="http://schemas.microsoft.com/office/drawing/2014/main" id="{735FA67B-A09C-6FF8-D4FC-5B929FD5966C}"/>
              </a:ext>
            </a:extLst>
          </p:cNvPr>
          <p:cNvSpPr>
            <a:spLocks noGrp="1"/>
          </p:cNvSpPr>
          <p:nvPr>
            <p:ph idx="1"/>
          </p:nvPr>
        </p:nvSpPr>
        <p:spPr/>
        <p:txBody>
          <a:bodyPr/>
          <a:lstStyle/>
          <a:p>
            <a:r>
              <a:rPr lang="en-US" sz="2000" dirty="0"/>
              <a:t> Move to include the following text to 11bn SFD (DCN 24/1427r2)</a:t>
            </a:r>
          </a:p>
          <a:p>
            <a:pPr>
              <a:buFont typeface="Arial" panose="020B0604020202020204" pitchFamily="34" charset="0"/>
              <a:buChar char="•"/>
            </a:pPr>
            <a:r>
              <a:rPr lang="en-US" sz="2000" dirty="0"/>
              <a:t>Define the assigned bits for the NSS field and Spatial configuration field by considering the maximum NSS is 8 in 11bn</a:t>
            </a:r>
          </a:p>
          <a:p>
            <a:pPr lvl="1">
              <a:buFont typeface="Arial" panose="020B0604020202020204" pitchFamily="34" charset="0"/>
              <a:buChar char="•"/>
            </a:pPr>
            <a:r>
              <a:rPr lang="en-US" sz="1600" dirty="0"/>
              <a:t>For non-MU-MIMO allocation of the UHR SIG field</a:t>
            </a:r>
          </a:p>
          <a:p>
            <a:pPr lvl="2">
              <a:buFont typeface="Arial" panose="020B0604020202020204" pitchFamily="34" charset="0"/>
              <a:buChar char="•"/>
            </a:pPr>
            <a:r>
              <a:rPr lang="en-US" sz="1400" dirty="0"/>
              <a:t>NSS field consists of 3 bits in the user field</a:t>
            </a:r>
          </a:p>
          <a:p>
            <a:pPr>
              <a:buFont typeface="Arial" panose="020B0604020202020204" pitchFamily="34" charset="0"/>
              <a:buChar char="•"/>
            </a:pPr>
            <a:r>
              <a:rPr lang="en-US" sz="2000" dirty="0"/>
              <a:t>For MU-MIMO allocation of the UHR SIG field</a:t>
            </a:r>
          </a:p>
          <a:p>
            <a:pPr lvl="1">
              <a:buFont typeface="Arial" panose="020B0604020202020204" pitchFamily="34" charset="0"/>
              <a:buChar char="•"/>
            </a:pPr>
            <a:r>
              <a:rPr lang="en-US" sz="1600" dirty="0"/>
              <a:t>Spatial configuration field consists of 4 bits in the user field.</a:t>
            </a:r>
          </a:p>
          <a:p>
            <a:r>
              <a:rPr lang="en-US" sz="2000" dirty="0"/>
              <a:t> </a:t>
            </a:r>
          </a:p>
          <a:p>
            <a:r>
              <a:rPr lang="en-US" sz="2000" dirty="0"/>
              <a:t>SP Results: No objection.</a:t>
            </a:r>
          </a:p>
          <a:p>
            <a:endParaRPr lang="en-US" sz="2000" dirty="0"/>
          </a:p>
          <a:p>
            <a:r>
              <a:rPr lang="en-US" sz="2000" dirty="0"/>
              <a:t>-       Move : Do</a:t>
            </a:r>
          </a:p>
          <a:p>
            <a:r>
              <a:rPr lang="en-US" sz="2000" dirty="0" err="1"/>
              <a:t>ngguk</a:t>
            </a:r>
            <a:r>
              <a:rPr lang="en-US" sz="2000" dirty="0"/>
              <a:t>            second :</a:t>
            </a:r>
          </a:p>
        </p:txBody>
      </p:sp>
      <p:sp>
        <p:nvSpPr>
          <p:cNvPr id="4" name="Slide Number Placeholder 3">
            <a:extLst>
              <a:ext uri="{FF2B5EF4-FFF2-40B4-BE49-F238E27FC236}">
                <a16:creationId xmlns:a16="http://schemas.microsoft.com/office/drawing/2014/main" id="{61B33581-B954-EC08-97C6-47FCAE0BAB2B}"/>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53C3C1BF-B93E-28DC-E56D-21E2EC8D2970}"/>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ABEAF8C-C979-4071-BC15-D6C57543D29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0112941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604F-CF26-0CC0-4B95-5E051FFCA3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C59E77-BA03-93DE-04EE-1697C16C345F}"/>
              </a:ext>
            </a:extLst>
          </p:cNvPr>
          <p:cNvSpPr>
            <a:spLocks noGrp="1"/>
          </p:cNvSpPr>
          <p:nvPr>
            <p:ph idx="1"/>
          </p:nvPr>
        </p:nvSpPr>
        <p:spPr/>
        <p:txBody>
          <a:bodyPr/>
          <a:lstStyle/>
          <a:p>
            <a:r>
              <a:rPr lang="en-US" dirty="0"/>
              <a:t>Move to include the following text to 11bn SFD (DCN 24/1427r2)</a:t>
            </a:r>
          </a:p>
          <a:p>
            <a:pPr>
              <a:buFont typeface="Arial" panose="020B0604020202020204" pitchFamily="34" charset="0"/>
              <a:buChar char="•"/>
            </a:pPr>
            <a:r>
              <a:rPr lang="en-US" dirty="0"/>
              <a:t>The MCS field in the user field of UHR-SIG field consists of 5 bits.</a:t>
            </a:r>
          </a:p>
          <a:p>
            <a:pPr lvl="1">
              <a:buFont typeface="Arial" panose="020B0604020202020204" pitchFamily="34" charset="0"/>
              <a:buChar char="•"/>
            </a:pPr>
            <a:r>
              <a:rPr lang="en-US" dirty="0"/>
              <a:t>The B11 ~ B15 of the UHR-SIG field is assigned for the MCS field</a:t>
            </a:r>
          </a:p>
          <a:p>
            <a:pPr lvl="1">
              <a:buFont typeface="Arial" panose="020B0604020202020204" pitchFamily="34" charset="0"/>
              <a:buChar char="•"/>
            </a:pPr>
            <a:r>
              <a:rPr lang="en-US" dirty="0"/>
              <a:t>The configuration of MCS field is TBD.</a:t>
            </a:r>
          </a:p>
          <a:p>
            <a:r>
              <a:rPr lang="en-US" dirty="0"/>
              <a:t>SP Results : No Objection</a:t>
            </a:r>
          </a:p>
          <a:p>
            <a:endParaRPr lang="en-US" dirty="0"/>
          </a:p>
          <a:p>
            <a:r>
              <a:rPr lang="en-US" dirty="0"/>
              <a:t>-       Move : Dongguk            second :</a:t>
            </a:r>
          </a:p>
          <a:p>
            <a:endParaRPr lang="en-US" dirty="0"/>
          </a:p>
          <a:p>
            <a:r>
              <a:rPr lang="en-US" dirty="0"/>
              <a:t> </a:t>
            </a:r>
          </a:p>
        </p:txBody>
      </p:sp>
      <p:sp>
        <p:nvSpPr>
          <p:cNvPr id="4" name="Slide Number Placeholder 3">
            <a:extLst>
              <a:ext uri="{FF2B5EF4-FFF2-40B4-BE49-F238E27FC236}">
                <a16:creationId xmlns:a16="http://schemas.microsoft.com/office/drawing/2014/main" id="{4C19EB37-8629-F848-5B3D-A36F6F94CB0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79310D5D-B5D4-2BDF-4864-38086DAFF3D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07F97E8-832F-492E-D53F-71D0E2ABD3C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8791833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E449-45E3-8459-C83A-10DF8AEBF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86C768-74FB-9E45-C09D-B34EEAD6F1A1}"/>
              </a:ext>
            </a:extLst>
          </p:cNvPr>
          <p:cNvSpPr>
            <a:spLocks noGrp="1"/>
          </p:cNvSpPr>
          <p:nvPr>
            <p:ph idx="1"/>
          </p:nvPr>
        </p:nvSpPr>
        <p:spPr/>
        <p:txBody>
          <a:bodyPr/>
          <a:lstStyle/>
          <a:p>
            <a:pPr indent="457200" algn="l"/>
            <a:r>
              <a:rPr lang="en-US" sz="1800" b="0" i="0" dirty="0">
                <a:solidFill>
                  <a:srgbClr val="222222"/>
                </a:solidFill>
                <a:effectLst/>
                <a:latin typeface="Times New Roman" panose="02020603050405020304" pitchFamily="18" charset="0"/>
              </a:rPr>
              <a:t>Move to add the TGbn SFD the following:</a:t>
            </a:r>
            <a:endParaRPr lang="en-US" b="0" i="0" dirty="0">
              <a:solidFill>
                <a:srgbClr val="222222"/>
              </a:solidFill>
              <a:effectLst/>
              <a:latin typeface="Arial" panose="020B0604020202020204" pitchFamily="34" charset="0"/>
            </a:endParaRPr>
          </a:p>
          <a:p>
            <a:pPr marL="457200" marR="0" algn="l">
              <a:buFont typeface="Arial" panose="020B0604020202020204" pitchFamily="34" charset="0"/>
              <a:buChar char="•"/>
            </a:pPr>
            <a:r>
              <a:rPr lang="en-US" sz="1800" b="0" i="0" dirty="0">
                <a:solidFill>
                  <a:srgbClr val="222222"/>
                </a:solidFill>
                <a:effectLst/>
                <a:latin typeface="Times New Roman" panose="02020603050405020304" pitchFamily="18" charset="0"/>
              </a:rPr>
              <a:t>11bn defines an indication to identify the BSS color for COBF transmissions.</a:t>
            </a:r>
          </a:p>
          <a:p>
            <a:pPr indent="457200" algn="l"/>
            <a:r>
              <a:rPr lang="en-US" sz="1800" b="0" i="1" dirty="0">
                <a:solidFill>
                  <a:srgbClr val="222222"/>
                </a:solidFill>
                <a:effectLst/>
                <a:latin typeface="Times New Roman" panose="02020603050405020304" pitchFamily="18" charset="0"/>
              </a:rPr>
              <a:t>Supporting doc: [11-24/1829r2, 11-24/1822r4]</a:t>
            </a:r>
            <a:endParaRPr lang="en-US" b="0" i="0" dirty="0">
              <a:solidFill>
                <a:srgbClr val="222222"/>
              </a:solidFill>
              <a:effectLst/>
              <a:latin typeface="Arial" panose="020B0604020202020204" pitchFamily="34" charset="0"/>
            </a:endParaRPr>
          </a:p>
          <a:p>
            <a:pPr marL="457200" marR="0" algn="l"/>
            <a:r>
              <a:rPr lang="en-US" sz="1800" b="0" i="0" dirty="0">
                <a:solidFill>
                  <a:srgbClr val="222222"/>
                </a:solidFill>
                <a:effectLst/>
                <a:latin typeface="Times New Roman" panose="02020603050405020304" pitchFamily="18" charset="0"/>
              </a:rPr>
              <a:t>Result:.</a:t>
            </a:r>
          </a:p>
        </p:txBody>
      </p:sp>
      <p:sp>
        <p:nvSpPr>
          <p:cNvPr id="4" name="Slide Number Placeholder 3">
            <a:extLst>
              <a:ext uri="{FF2B5EF4-FFF2-40B4-BE49-F238E27FC236}">
                <a16:creationId xmlns:a16="http://schemas.microsoft.com/office/drawing/2014/main" id="{06BAE22D-20DA-0FF0-16C3-852D9F286FB8}"/>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6B212A2-F501-EC10-946C-14ADA357B2A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0B8D56D-2FD7-CB9D-3844-3E9774E5EED8}"/>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355916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3759DA-BC77-4B02-8E96-D1013FDE593D}">
  <ds:schemaRefs>
    <ds:schemaRef ds:uri="http://schemas.microsoft.com/sharepoint/v3/contenttype/fo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313882</TotalTime>
  <Words>23290</Words>
  <Application>Microsoft Office PowerPoint</Application>
  <PresentationFormat>On-screen Show (4:3)</PresentationFormat>
  <Paragraphs>3182</Paragraphs>
  <Slides>204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204</vt:i4>
      </vt:variant>
    </vt:vector>
  </HeadingPairs>
  <TitlesOfParts>
    <vt:vector size="214" baseType="lpstr">
      <vt:lpstr>Malgun Gothic</vt:lpstr>
      <vt:lpstr>Arial</vt:lpstr>
      <vt:lpstr>Arial Black</vt:lpstr>
      <vt:lpstr>Arial Unicode MS</vt:lpstr>
      <vt:lpstr>Calibri</vt:lpstr>
      <vt:lpstr>Courier New</vt:lpstr>
      <vt:lpstr>Symbol</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lpstr>Motions on December 19th</vt:lpstr>
      <vt:lpstr>Motion 165 (PHY)</vt:lpstr>
      <vt:lpstr>Motion 166 (PHY)</vt:lpstr>
      <vt:lpstr>Motion 167 (PHY)</vt:lpstr>
      <vt:lpstr>Motion 168 (PHY)</vt:lpstr>
      <vt:lpstr>Motion 169 (PHY)</vt:lpstr>
      <vt:lpstr>Motion 170 (PHY-PDT)</vt:lpstr>
      <vt:lpstr>Motion 171 (PHY)</vt:lpstr>
      <vt:lpstr>Motion 172 (PHY)</vt:lpstr>
      <vt:lpstr>Motion 173 (PHY)</vt:lpstr>
      <vt:lpstr>Motion 174 (PHY)</vt:lpstr>
      <vt:lpstr>Motion 175 (PHY)</vt:lpstr>
      <vt:lpstr>Motion 176 (PHY)</vt:lpstr>
      <vt:lpstr>Motion 177 (PHY)</vt:lpstr>
      <vt:lpstr>Motion 179 (PHY)</vt:lpstr>
      <vt:lpstr>Motion 180 (PHY)</vt:lpstr>
      <vt:lpstr>Motion 181 (PHY)</vt:lpstr>
      <vt:lpstr>Motion 182 (PHY)</vt:lpstr>
      <vt:lpstr>Motion 183 (PHY)</vt:lpstr>
      <vt:lpstr>Motion 184 (MAC)</vt:lpstr>
      <vt:lpstr>Motion 185 (MAC)</vt:lpstr>
      <vt:lpstr>Motion 186 (Joint)</vt:lpstr>
      <vt:lpstr>Motion 187 (Joint)</vt:lpstr>
      <vt:lpstr>Motion 188 (Joint)</vt:lpstr>
      <vt:lpstr>Motion 189 (PHY)</vt:lpstr>
      <vt:lpstr>Motion 190 (PHY)</vt:lpstr>
      <vt:lpstr>Motion 191 (PHY)</vt:lpstr>
      <vt:lpstr>Motion Backup</vt:lpstr>
      <vt:lpstr>Motions on January 15th</vt:lpstr>
      <vt:lpstr>Motions for Jan F2F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2024-12-18T21:41:32Z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