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24"/>
  </p:notesMasterIdLst>
  <p:handoutMasterIdLst>
    <p:handoutMasterId r:id="rId225"/>
  </p:handoutMasterIdLst>
  <p:sldIdLst>
    <p:sldId id="256" r:id="rId5"/>
    <p:sldId id="257" r:id="rId6"/>
    <p:sldId id="552" r:id="rId7"/>
    <p:sldId id="1039" r:id="rId8"/>
    <p:sldId id="1041" r:id="rId9"/>
    <p:sldId id="1042" r:id="rId10"/>
    <p:sldId id="1040" r:id="rId11"/>
    <p:sldId id="1044" r:id="rId12"/>
    <p:sldId id="1045" r:id="rId13"/>
    <p:sldId id="1046" r:id="rId14"/>
    <p:sldId id="1047" r:id="rId15"/>
    <p:sldId id="1043" r:id="rId16"/>
    <p:sldId id="1048" r:id="rId17"/>
    <p:sldId id="1049" r:id="rId18"/>
    <p:sldId id="1050" r:id="rId19"/>
    <p:sldId id="1054" r:id="rId20"/>
    <p:sldId id="1059" r:id="rId21"/>
    <p:sldId id="1060" r:id="rId22"/>
    <p:sldId id="1052" r:id="rId23"/>
    <p:sldId id="1053" r:id="rId24"/>
    <p:sldId id="1061" r:id="rId25"/>
    <p:sldId id="1055" r:id="rId26"/>
    <p:sldId id="1056" r:id="rId27"/>
    <p:sldId id="1058" r:id="rId28"/>
    <p:sldId id="1057" r:id="rId29"/>
    <p:sldId id="1062" r:id="rId30"/>
    <p:sldId id="1066" r:id="rId31"/>
    <p:sldId id="1068" r:id="rId32"/>
    <p:sldId id="1069" r:id="rId33"/>
    <p:sldId id="1072" r:id="rId34"/>
    <p:sldId id="1067" r:id="rId35"/>
    <p:sldId id="1063" r:id="rId36"/>
    <p:sldId id="1064" r:id="rId37"/>
    <p:sldId id="1065" r:id="rId38"/>
    <p:sldId id="1070" r:id="rId39"/>
    <p:sldId id="1071" r:id="rId40"/>
    <p:sldId id="1073" r:id="rId41"/>
    <p:sldId id="1074" r:id="rId42"/>
    <p:sldId id="1075" r:id="rId43"/>
    <p:sldId id="1081" r:id="rId44"/>
    <p:sldId id="1080" r:id="rId45"/>
    <p:sldId id="1079" r:id="rId46"/>
    <p:sldId id="1085" r:id="rId47"/>
    <p:sldId id="1087" r:id="rId48"/>
    <p:sldId id="1091" r:id="rId49"/>
    <p:sldId id="1089" r:id="rId50"/>
    <p:sldId id="1095" r:id="rId51"/>
    <p:sldId id="1094" r:id="rId52"/>
    <p:sldId id="1096" r:id="rId53"/>
    <p:sldId id="1098" r:id="rId54"/>
    <p:sldId id="1082" r:id="rId55"/>
    <p:sldId id="1077" r:id="rId56"/>
    <p:sldId id="1076" r:id="rId57"/>
    <p:sldId id="1088" r:id="rId58"/>
    <p:sldId id="1093" r:id="rId59"/>
    <p:sldId id="1097" r:id="rId60"/>
    <p:sldId id="1078" r:id="rId61"/>
    <p:sldId id="1084" r:id="rId62"/>
    <p:sldId id="1099" r:id="rId63"/>
    <p:sldId id="1083" r:id="rId64"/>
    <p:sldId id="1100" r:id="rId65"/>
    <p:sldId id="1101" r:id="rId66"/>
    <p:sldId id="1122" r:id="rId67"/>
    <p:sldId id="1123" r:id="rId68"/>
    <p:sldId id="1124" r:id="rId69"/>
    <p:sldId id="1125" r:id="rId70"/>
    <p:sldId id="1126" r:id="rId71"/>
    <p:sldId id="1127" r:id="rId72"/>
    <p:sldId id="1128" r:id="rId73"/>
    <p:sldId id="1129" r:id="rId74"/>
    <p:sldId id="1130" r:id="rId75"/>
    <p:sldId id="1131" r:id="rId76"/>
    <p:sldId id="1132" r:id="rId77"/>
    <p:sldId id="1133" r:id="rId78"/>
    <p:sldId id="1134" r:id="rId79"/>
    <p:sldId id="1135" r:id="rId80"/>
    <p:sldId id="1136" r:id="rId81"/>
    <p:sldId id="1152" r:id="rId82"/>
    <p:sldId id="1153" r:id="rId83"/>
    <p:sldId id="1154" r:id="rId84"/>
    <p:sldId id="1155" r:id="rId85"/>
    <p:sldId id="1156" r:id="rId86"/>
    <p:sldId id="1157" r:id="rId87"/>
    <p:sldId id="1158" r:id="rId88"/>
    <p:sldId id="1159" r:id="rId89"/>
    <p:sldId id="1148" r:id="rId90"/>
    <p:sldId id="1149" r:id="rId91"/>
    <p:sldId id="1150" r:id="rId92"/>
    <p:sldId id="1151" r:id="rId93"/>
    <p:sldId id="1160" r:id="rId94"/>
    <p:sldId id="1161" r:id="rId95"/>
    <p:sldId id="1162" r:id="rId96"/>
    <p:sldId id="1163" r:id="rId97"/>
    <p:sldId id="1164" r:id="rId98"/>
    <p:sldId id="1165" r:id="rId99"/>
    <p:sldId id="1166" r:id="rId100"/>
    <p:sldId id="1168" r:id="rId101"/>
    <p:sldId id="1169" r:id="rId102"/>
    <p:sldId id="1170" r:id="rId103"/>
    <p:sldId id="1171" r:id="rId104"/>
    <p:sldId id="1172" r:id="rId105"/>
    <p:sldId id="1173" r:id="rId106"/>
    <p:sldId id="1174" r:id="rId107"/>
    <p:sldId id="1175" r:id="rId108"/>
    <p:sldId id="1176" r:id="rId109"/>
    <p:sldId id="1177" r:id="rId110"/>
    <p:sldId id="1178" r:id="rId111"/>
    <p:sldId id="1183" r:id="rId112"/>
    <p:sldId id="1184" r:id="rId113"/>
    <p:sldId id="1185" r:id="rId114"/>
    <p:sldId id="1187" r:id="rId115"/>
    <p:sldId id="1188" r:id="rId116"/>
    <p:sldId id="1190" r:id="rId117"/>
    <p:sldId id="1189" r:id="rId118"/>
    <p:sldId id="1182" r:id="rId119"/>
    <p:sldId id="1179" r:id="rId120"/>
    <p:sldId id="1180" r:id="rId121"/>
    <p:sldId id="1181" r:id="rId122"/>
    <p:sldId id="1208" r:id="rId123"/>
    <p:sldId id="1209" r:id="rId124"/>
    <p:sldId id="1210" r:id="rId125"/>
    <p:sldId id="1211" r:id="rId126"/>
    <p:sldId id="1212" r:id="rId127"/>
    <p:sldId id="1213" r:id="rId128"/>
    <p:sldId id="1214" r:id="rId129"/>
    <p:sldId id="1220" r:id="rId130"/>
    <p:sldId id="1226" r:id="rId131"/>
    <p:sldId id="1102" r:id="rId132"/>
    <p:sldId id="1112" r:id="rId133"/>
    <p:sldId id="1113" r:id="rId134"/>
    <p:sldId id="1114" r:id="rId135"/>
    <p:sldId id="1137" r:id="rId136"/>
    <p:sldId id="1138" r:id="rId137"/>
    <p:sldId id="1139" r:id="rId138"/>
    <p:sldId id="1140" r:id="rId139"/>
    <p:sldId id="1141" r:id="rId140"/>
    <p:sldId id="1142" r:id="rId141"/>
    <p:sldId id="1143" r:id="rId142"/>
    <p:sldId id="1144" r:id="rId143"/>
    <p:sldId id="1145" r:id="rId144"/>
    <p:sldId id="1146" r:id="rId145"/>
    <p:sldId id="1147" r:id="rId146"/>
    <p:sldId id="1191" r:id="rId147"/>
    <p:sldId id="1192" r:id="rId148"/>
    <p:sldId id="1193" r:id="rId149"/>
    <p:sldId id="1197" r:id="rId150"/>
    <p:sldId id="1198" r:id="rId151"/>
    <p:sldId id="1194" r:id="rId152"/>
    <p:sldId id="1195" r:id="rId153"/>
    <p:sldId id="1196" r:id="rId154"/>
    <p:sldId id="1199" r:id="rId155"/>
    <p:sldId id="1200" r:id="rId156"/>
    <p:sldId id="1201" r:id="rId157"/>
    <p:sldId id="1202" r:id="rId158"/>
    <p:sldId id="1203" r:id="rId159"/>
    <p:sldId id="1207" r:id="rId160"/>
    <p:sldId id="1206" r:id="rId161"/>
    <p:sldId id="1205" r:id="rId162"/>
    <p:sldId id="1204" r:id="rId163"/>
    <p:sldId id="1215" r:id="rId164"/>
    <p:sldId id="1216" r:id="rId165"/>
    <p:sldId id="1217" r:id="rId166"/>
    <p:sldId id="1218" r:id="rId167"/>
    <p:sldId id="1219" r:id="rId168"/>
    <p:sldId id="1224" r:id="rId169"/>
    <p:sldId id="1223" r:id="rId170"/>
    <p:sldId id="1222" r:id="rId171"/>
    <p:sldId id="1221" r:id="rId172"/>
    <p:sldId id="1227" r:id="rId173"/>
    <p:sldId id="1230" r:id="rId174"/>
    <p:sldId id="1229" r:id="rId175"/>
    <p:sldId id="1231" r:id="rId176"/>
    <p:sldId id="1233" r:id="rId177"/>
    <p:sldId id="1246" r:id="rId178"/>
    <p:sldId id="1247" r:id="rId179"/>
    <p:sldId id="1248" r:id="rId180"/>
    <p:sldId id="1249" r:id="rId181"/>
    <p:sldId id="1253" r:id="rId182"/>
    <p:sldId id="1254" r:id="rId183"/>
    <p:sldId id="1259" r:id="rId184"/>
    <p:sldId id="1260" r:id="rId185"/>
    <p:sldId id="1261" r:id="rId186"/>
    <p:sldId id="1270" r:id="rId187"/>
    <p:sldId id="1269" r:id="rId188"/>
    <p:sldId id="1268" r:id="rId189"/>
    <p:sldId id="1267" r:id="rId190"/>
    <p:sldId id="1272" r:id="rId191"/>
    <p:sldId id="1273" r:id="rId192"/>
    <p:sldId id="1262" r:id="rId193"/>
    <p:sldId id="1251" r:id="rId194"/>
    <p:sldId id="1243" r:id="rId195"/>
    <p:sldId id="1244" r:id="rId196"/>
    <p:sldId id="1245" r:id="rId197"/>
    <p:sldId id="1271" r:id="rId198"/>
    <p:sldId id="1274" r:id="rId199"/>
    <p:sldId id="1275" r:id="rId200"/>
    <p:sldId id="1278" r:id="rId201"/>
    <p:sldId id="1236" r:id="rId202"/>
    <p:sldId id="1242" r:id="rId203"/>
    <p:sldId id="1250" r:id="rId204"/>
    <p:sldId id="1255" r:id="rId205"/>
    <p:sldId id="1256" r:id="rId206"/>
    <p:sldId id="1258" r:id="rId207"/>
    <p:sldId id="1264" r:id="rId208"/>
    <p:sldId id="1266" r:id="rId209"/>
    <p:sldId id="1265" r:id="rId210"/>
    <p:sldId id="1237" r:id="rId211"/>
    <p:sldId id="1263" r:id="rId212"/>
    <p:sldId id="1238" r:id="rId213"/>
    <p:sldId id="1257" r:id="rId214"/>
    <p:sldId id="1252" r:id="rId215"/>
    <p:sldId id="1284" r:id="rId216"/>
    <p:sldId id="1282" r:id="rId217"/>
    <p:sldId id="1283" r:id="rId218"/>
    <p:sldId id="1281" r:id="rId219"/>
    <p:sldId id="1280" r:id="rId220"/>
    <p:sldId id="1287" r:id="rId221"/>
    <p:sldId id="1285" r:id="rId222"/>
    <p:sldId id="1286" r:id="rId223"/>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9C72C3-D051-4A38-8F1A-81ED346AF179}" v="6" dt="2024-12-17T19:45:17.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09" autoAdjust="0"/>
  </p:normalViewPr>
  <p:slideViewPr>
    <p:cSldViewPr>
      <p:cViewPr>
        <p:scale>
          <a:sx n="100" d="100"/>
          <a:sy n="100" d="100"/>
        </p:scale>
        <p:origin x="1668" y="528"/>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viewProps" Target="viewProp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theme" Target="theme/theme1.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tableStyles" Target="tableStyles.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microsoft.com/office/2016/11/relationships/changesInfo" Target="changesInfos/changesInfo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231" Type="http://schemas.microsoft.com/office/2015/10/relationships/revisionInfo" Target="revisionInfo.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notesMaster" Target="notesMasters/notesMaster1.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pChg chg="mod">
          <ac:chgData name="Alfred Asterjadhi" userId="39de57b9-85c0-4fd1-aaac-8ca2b6560ad0" providerId="ADAL" clId="{1B528289-06C2-42C8-A24F-58F9BB1555AF}" dt="2023-09-12T14:04:14.080" v="1315"/>
          <ac:spMkLst>
            <pc:docMk/>
            <pc:sldMk cId="2510648926" sldId="1155"/>
            <ac:spMk id="6" creationId="{7488035E-BDAD-477C-AA55-E8989C4B7B8C}"/>
          </ac:spMkLst>
        </pc:spChg>
        <pc:spChg chg="mod">
          <ac:chgData name="Alfred Asterjadhi" userId="39de57b9-85c0-4fd1-aaac-8ca2b6560ad0" providerId="ADAL" clId="{1B528289-06C2-42C8-A24F-58F9BB1555AF}" dt="2023-09-12T19:21:52.774" v="1444" actId="6549"/>
          <ac:spMkLst>
            <pc:docMk/>
            <pc:sldMk cId="2510648926" sldId="1155"/>
            <ac:spMk id="7" creationId="{3126AA10-DC1C-4E34-80DA-B427588F2BD9}"/>
          </ac:spMkLst>
        </pc:spChg>
      </pc:sldChg>
      <pc:sldChg chg="modSp add mod">
        <pc:chgData name="Alfred Asterjadhi" userId="39de57b9-85c0-4fd1-aaac-8ca2b6560ad0" providerId="ADAL" clId="{1B528289-06C2-42C8-A24F-58F9BB1555AF}" dt="2023-09-12T19:55:16.491" v="1681" actId="20577"/>
        <pc:sldMkLst>
          <pc:docMk/>
          <pc:sldMk cId="2340149038" sldId="1156"/>
        </pc:sldMkLst>
        <pc:spChg chg="mod">
          <ac:chgData name="Alfred Asterjadhi" userId="39de57b9-85c0-4fd1-aaac-8ca2b6560ad0" providerId="ADAL" clId="{1B528289-06C2-42C8-A24F-58F9BB1555AF}" dt="2023-08-23T16:45:32.347" v="18" actId="20577"/>
          <ac:spMkLst>
            <pc:docMk/>
            <pc:sldMk cId="2340149038" sldId="1156"/>
            <ac:spMk id="2" creationId="{49510D9F-7498-4603-98A7-A6DB1EDD560E}"/>
          </ac:spMkLst>
        </pc:spChg>
        <pc:spChg chg="mod">
          <ac:chgData name="Alfred Asterjadhi" userId="39de57b9-85c0-4fd1-aaac-8ca2b6560ad0" providerId="ADAL" clId="{1B528289-06C2-42C8-A24F-58F9BB1555AF}" dt="2023-09-12T19:55:16.491" v="1681" actId="20577"/>
          <ac:spMkLst>
            <pc:docMk/>
            <pc:sldMk cId="2340149038" sldId="1156"/>
            <ac:spMk id="3" creationId="{93EB16D6-11CB-4092-9D44-C889CC5233EA}"/>
          </ac:spMkLst>
        </pc:spChg>
        <pc:spChg chg="mod">
          <ac:chgData name="Alfred Asterjadhi" userId="39de57b9-85c0-4fd1-aaac-8ca2b6560ad0" providerId="ADAL" clId="{1B528289-06C2-42C8-A24F-58F9BB1555AF}" dt="2023-09-12T14:04:21.699" v="1316"/>
          <ac:spMkLst>
            <pc:docMk/>
            <pc:sldMk cId="2340149038" sldId="1156"/>
            <ac:spMk id="6" creationId="{536B0377-C8E2-442F-A310-3A1EE7A7D0C0}"/>
          </ac:spMkLst>
        </pc:spChg>
      </pc:sldChg>
      <pc:sldChg chg="modSp add mod">
        <pc:chgData name="Alfred Asterjadhi" userId="39de57b9-85c0-4fd1-aaac-8ca2b6560ad0" providerId="ADAL" clId="{1B528289-06C2-42C8-A24F-58F9BB1555AF}" dt="2023-09-12T19:55:29.544" v="1683" actId="6549"/>
        <pc:sldMkLst>
          <pc:docMk/>
          <pc:sldMk cId="2203567893" sldId="1157"/>
        </pc:sldMkLst>
        <pc:spChg chg="mod">
          <ac:chgData name="Alfred Asterjadhi" userId="39de57b9-85c0-4fd1-aaac-8ca2b6560ad0" providerId="ADAL" clId="{1B528289-06C2-42C8-A24F-58F9BB1555AF}" dt="2023-08-24T17:25:46.244" v="137" actId="20577"/>
          <ac:spMkLst>
            <pc:docMk/>
            <pc:sldMk cId="2203567893" sldId="1157"/>
            <ac:spMk id="2" creationId="{49510D9F-7498-4603-98A7-A6DB1EDD560E}"/>
          </ac:spMkLst>
        </pc:spChg>
        <pc:spChg chg="mod">
          <ac:chgData name="Alfred Asterjadhi" userId="39de57b9-85c0-4fd1-aaac-8ca2b6560ad0" providerId="ADAL" clId="{1B528289-06C2-42C8-A24F-58F9BB1555AF}" dt="2023-09-12T19:55:29.544" v="1683" actId="6549"/>
          <ac:spMkLst>
            <pc:docMk/>
            <pc:sldMk cId="2203567893" sldId="1157"/>
            <ac:spMk id="3" creationId="{93EB16D6-11CB-4092-9D44-C889CC5233EA}"/>
          </ac:spMkLst>
        </pc:spChg>
        <pc:spChg chg="mod">
          <ac:chgData name="Alfred Asterjadhi" userId="39de57b9-85c0-4fd1-aaac-8ca2b6560ad0" providerId="ADAL" clId="{1B528289-06C2-42C8-A24F-58F9BB1555AF}" dt="2023-09-12T14:04:23.563" v="1317"/>
          <ac:spMkLst>
            <pc:docMk/>
            <pc:sldMk cId="2203567893" sldId="1157"/>
            <ac:spMk id="6" creationId="{536B0377-C8E2-442F-A310-3A1EE7A7D0C0}"/>
          </ac:spMkLst>
        </pc:spChg>
      </pc:sldChg>
      <pc:sldChg chg="modSp add mod">
        <pc:chgData name="Alfred Asterjadhi" userId="39de57b9-85c0-4fd1-aaac-8ca2b6560ad0" providerId="ADAL" clId="{1B528289-06C2-42C8-A24F-58F9BB1555AF}" dt="2023-09-12T19:55:37.763" v="1685"/>
        <pc:sldMkLst>
          <pc:docMk/>
          <pc:sldMk cId="2276235261" sldId="1158"/>
        </pc:sldMkLst>
        <pc:spChg chg="mod">
          <ac:chgData name="Alfred Asterjadhi" userId="39de57b9-85c0-4fd1-aaac-8ca2b6560ad0" providerId="ADAL" clId="{1B528289-06C2-42C8-A24F-58F9BB1555AF}" dt="2023-08-29T00:55:50.402" v="731" actId="20577"/>
          <ac:spMkLst>
            <pc:docMk/>
            <pc:sldMk cId="2276235261" sldId="1158"/>
            <ac:spMk id="2" creationId="{49510D9F-7498-4603-98A7-A6DB1EDD560E}"/>
          </ac:spMkLst>
        </pc:spChg>
        <pc:spChg chg="mod">
          <ac:chgData name="Alfred Asterjadhi" userId="39de57b9-85c0-4fd1-aaac-8ca2b6560ad0" providerId="ADAL" clId="{1B528289-06C2-42C8-A24F-58F9BB1555AF}" dt="2023-09-12T19:55:37.763" v="1685"/>
          <ac:spMkLst>
            <pc:docMk/>
            <pc:sldMk cId="2276235261" sldId="1158"/>
            <ac:spMk id="3" creationId="{93EB16D6-11CB-4092-9D44-C889CC5233EA}"/>
          </ac:spMkLst>
        </pc:spChg>
        <pc:spChg chg="mod">
          <ac:chgData name="Alfred Asterjadhi" userId="39de57b9-85c0-4fd1-aaac-8ca2b6560ad0" providerId="ADAL" clId="{1B528289-06C2-42C8-A24F-58F9BB1555AF}" dt="2023-09-12T14:04:25.562" v="1318"/>
          <ac:spMkLst>
            <pc:docMk/>
            <pc:sldMk cId="2276235261" sldId="1158"/>
            <ac:spMk id="6" creationId="{536B0377-C8E2-442F-A310-3A1EE7A7D0C0}"/>
          </ac:spMkLst>
        </pc:spChg>
      </pc:sldChg>
      <pc:sldChg chg="modSp add mod">
        <pc:chgData name="Alfred Asterjadhi" userId="39de57b9-85c0-4fd1-aaac-8ca2b6560ad0" providerId="ADAL" clId="{1B528289-06C2-42C8-A24F-58F9BB1555AF}" dt="2023-09-12T19:55:42.881" v="1686"/>
        <pc:sldMkLst>
          <pc:docMk/>
          <pc:sldMk cId="4196663104" sldId="1159"/>
        </pc:sldMkLst>
        <pc:spChg chg="mod">
          <ac:chgData name="Alfred Asterjadhi" userId="39de57b9-85c0-4fd1-aaac-8ca2b6560ad0" providerId="ADAL" clId="{1B528289-06C2-42C8-A24F-58F9BB1555AF}" dt="2023-08-29T01:02:04.997" v="856" actId="20577"/>
          <ac:spMkLst>
            <pc:docMk/>
            <pc:sldMk cId="4196663104" sldId="1159"/>
            <ac:spMk id="2" creationId="{49510D9F-7498-4603-98A7-A6DB1EDD560E}"/>
          </ac:spMkLst>
        </pc:spChg>
        <pc:spChg chg="mod">
          <ac:chgData name="Alfred Asterjadhi" userId="39de57b9-85c0-4fd1-aaac-8ca2b6560ad0" providerId="ADAL" clId="{1B528289-06C2-42C8-A24F-58F9BB1555AF}" dt="2023-09-12T19:55:42.881" v="1686"/>
          <ac:spMkLst>
            <pc:docMk/>
            <pc:sldMk cId="4196663104" sldId="1159"/>
            <ac:spMk id="3" creationId="{93EB16D6-11CB-4092-9D44-C889CC5233EA}"/>
          </ac:spMkLst>
        </pc:spChg>
        <pc:spChg chg="mod">
          <ac:chgData name="Alfred Asterjadhi" userId="39de57b9-85c0-4fd1-aaac-8ca2b6560ad0" providerId="ADAL" clId="{1B528289-06C2-42C8-A24F-58F9BB1555AF}" dt="2023-09-12T14:04:27.582" v="1319"/>
          <ac:spMkLst>
            <pc:docMk/>
            <pc:sldMk cId="4196663104" sldId="1159"/>
            <ac:spMk id="6" creationId="{536B0377-C8E2-442F-A310-3A1EE7A7D0C0}"/>
          </ac:spMkLst>
        </pc:spChg>
      </pc:sldChg>
      <pc:sldChg chg="modSp add mod">
        <pc:chgData name="Alfred Asterjadhi" userId="39de57b9-85c0-4fd1-aaac-8ca2b6560ad0" providerId="ADAL" clId="{1B528289-06C2-42C8-A24F-58F9BB1555AF}" dt="2023-09-12T19:55:50.604" v="1688" actId="6549"/>
        <pc:sldMkLst>
          <pc:docMk/>
          <pc:sldMk cId="3931228778" sldId="1160"/>
        </pc:sldMkLst>
        <pc:spChg chg="mod">
          <ac:chgData name="Alfred Asterjadhi" userId="39de57b9-85c0-4fd1-aaac-8ca2b6560ad0" providerId="ADAL" clId="{1B528289-06C2-42C8-A24F-58F9BB1555AF}" dt="2023-09-06T16:54:44.986" v="979" actId="20577"/>
          <ac:spMkLst>
            <pc:docMk/>
            <pc:sldMk cId="3931228778" sldId="1160"/>
            <ac:spMk id="2" creationId="{49510D9F-7498-4603-98A7-A6DB1EDD560E}"/>
          </ac:spMkLst>
        </pc:spChg>
        <pc:spChg chg="mod">
          <ac:chgData name="Alfred Asterjadhi" userId="39de57b9-85c0-4fd1-aaac-8ca2b6560ad0" providerId="ADAL" clId="{1B528289-06C2-42C8-A24F-58F9BB1555AF}" dt="2023-09-12T19:55:50.604" v="1688" actId="6549"/>
          <ac:spMkLst>
            <pc:docMk/>
            <pc:sldMk cId="3931228778" sldId="1160"/>
            <ac:spMk id="3" creationId="{93EB16D6-11CB-4092-9D44-C889CC5233EA}"/>
          </ac:spMkLst>
        </pc:spChg>
        <pc:spChg chg="mod">
          <ac:chgData name="Alfred Asterjadhi" userId="39de57b9-85c0-4fd1-aaac-8ca2b6560ad0" providerId="ADAL" clId="{1B528289-06C2-42C8-A24F-58F9BB1555AF}" dt="2023-09-12T14:04:29.466" v="1320"/>
          <ac:spMkLst>
            <pc:docMk/>
            <pc:sldMk cId="3931228778" sldId="1160"/>
            <ac:spMk id="6" creationId="{536B0377-C8E2-442F-A310-3A1EE7A7D0C0}"/>
          </ac:spMkLst>
        </pc:spChg>
      </pc:sldChg>
      <pc:sldChg chg="modSp add mod">
        <pc:chgData name="Alfred Asterjadhi" userId="39de57b9-85c0-4fd1-aaac-8ca2b6560ad0" providerId="ADAL" clId="{1B528289-06C2-42C8-A24F-58F9BB1555AF}" dt="2023-09-14T18:16:35.440" v="3330" actId="20577"/>
        <pc:sldMkLst>
          <pc:docMk/>
          <pc:sldMk cId="770538490" sldId="1161"/>
        </pc:sldMkLst>
        <pc:spChg chg="mod">
          <ac:chgData name="Alfred Asterjadhi" userId="39de57b9-85c0-4fd1-aaac-8ca2b6560ad0" providerId="ADAL" clId="{1B528289-06C2-42C8-A24F-58F9BB1555AF}" dt="2023-09-12T14:04:31.467" v="1321"/>
          <ac:spMkLst>
            <pc:docMk/>
            <pc:sldMk cId="770538490" sldId="1161"/>
            <ac:spMk id="6" creationId="{7488035E-BDAD-477C-AA55-E8989C4B7B8C}"/>
          </ac:spMkLst>
        </pc:spChg>
        <pc:spChg chg="mod">
          <ac:chgData name="Alfred Asterjadhi" userId="39de57b9-85c0-4fd1-aaac-8ca2b6560ad0" providerId="ADAL" clId="{1B528289-06C2-42C8-A24F-58F9BB1555AF}" dt="2023-09-14T18:16:35.440" v="3330" actId="20577"/>
          <ac:spMkLst>
            <pc:docMk/>
            <pc:sldMk cId="770538490" sldId="1161"/>
            <ac:spMk id="7" creationId="{3126AA10-DC1C-4E34-80DA-B427588F2BD9}"/>
          </ac:spMkLst>
        </pc:spChg>
      </pc:sldChg>
      <pc:sldChg chg="modSp add mod">
        <pc:chgData name="Alfred Asterjadhi" userId="39de57b9-85c0-4fd1-aaac-8ca2b6560ad0" providerId="ADAL" clId="{1B528289-06C2-42C8-A24F-58F9BB1555AF}" dt="2023-09-14T18:16:18.618" v="3329"/>
        <pc:sldMkLst>
          <pc:docMk/>
          <pc:sldMk cId="2029266666" sldId="1162"/>
        </pc:sldMkLst>
        <pc:spChg chg="mod">
          <ac:chgData name="Alfred Asterjadhi" userId="39de57b9-85c0-4fd1-aaac-8ca2b6560ad0" providerId="ADAL" clId="{1B528289-06C2-42C8-A24F-58F9BB1555AF}" dt="2023-09-11T20:32:06.306" v="1082" actId="20577"/>
          <ac:spMkLst>
            <pc:docMk/>
            <pc:sldMk cId="2029266666" sldId="1162"/>
            <ac:spMk id="2" creationId="{49510D9F-7498-4603-98A7-A6DB1EDD560E}"/>
          </ac:spMkLst>
        </pc:spChg>
        <pc:spChg chg="mod">
          <ac:chgData name="Alfred Asterjadhi" userId="39de57b9-85c0-4fd1-aaac-8ca2b6560ad0" providerId="ADAL" clId="{1B528289-06C2-42C8-A24F-58F9BB1555AF}" dt="2023-09-14T18:16:18.618" v="3329"/>
          <ac:spMkLst>
            <pc:docMk/>
            <pc:sldMk cId="2029266666" sldId="1162"/>
            <ac:spMk id="3" creationId="{93EB16D6-11CB-4092-9D44-C889CC5233EA}"/>
          </ac:spMkLst>
        </pc:spChg>
        <pc:spChg chg="mod">
          <ac:chgData name="Alfred Asterjadhi" userId="39de57b9-85c0-4fd1-aaac-8ca2b6560ad0" providerId="ADAL" clId="{1B528289-06C2-42C8-A24F-58F9BB1555AF}" dt="2023-09-12T14:04:33.505" v="1322"/>
          <ac:spMkLst>
            <pc:docMk/>
            <pc:sldMk cId="2029266666" sldId="1162"/>
            <ac:spMk id="6" creationId="{536B0377-C8E2-442F-A310-3A1EE7A7D0C0}"/>
          </ac:spMkLst>
        </pc:spChg>
      </pc:sldChg>
      <pc:sldChg chg="addSp delSp modSp add mod">
        <pc:chgData name="Alfred Asterjadhi" userId="39de57b9-85c0-4fd1-aaac-8ca2b6560ad0" providerId="ADAL" clId="{1B528289-06C2-42C8-A24F-58F9BB1555AF}" dt="2023-09-12T19:23:26.343" v="1475"/>
        <pc:sldMkLst>
          <pc:docMk/>
          <pc:sldMk cId="687815188" sldId="1163"/>
        </pc:sldMkLst>
        <pc:spChg chg="mod">
          <ac:chgData name="Alfred Asterjadhi" userId="39de57b9-85c0-4fd1-aaac-8ca2b6560ad0" providerId="ADAL" clId="{1B528289-06C2-42C8-A24F-58F9BB1555AF}" dt="2023-09-12T13:39:31.830" v="1244" actId="20577"/>
          <ac:spMkLst>
            <pc:docMk/>
            <pc:sldMk cId="687815188" sldId="1163"/>
            <ac:spMk id="4" creationId="{7335E98F-CD54-45CC-B242-37886F48A525}"/>
          </ac:spMkLst>
        </pc:spChg>
        <pc:spChg chg="mod">
          <ac:chgData name="Alfred Asterjadhi" userId="39de57b9-85c0-4fd1-aaac-8ca2b6560ad0" providerId="ADAL" clId="{1B528289-06C2-42C8-A24F-58F9BB1555AF}" dt="2023-09-12T19:23:26.343" v="1475"/>
          <ac:spMkLst>
            <pc:docMk/>
            <pc:sldMk cId="687815188" sldId="1163"/>
            <ac:spMk id="8" creationId="{30ECE423-DD38-4A25-AD6E-26DF5AC61863}"/>
          </ac:spMkLst>
        </pc:spChg>
        <pc:graphicFrameChg chg="add del mod">
          <ac:chgData name="Alfred Asterjadhi" userId="39de57b9-85c0-4fd1-aaac-8ca2b6560ad0" providerId="ADAL" clId="{1B528289-06C2-42C8-A24F-58F9BB1555AF}" dt="2023-09-12T15:30:33.306" v="1324"/>
          <ac:graphicFrameMkLst>
            <pc:docMk/>
            <pc:sldMk cId="687815188" sldId="1163"/>
            <ac:graphicFrameMk id="2" creationId="{440EBE2A-663E-0557-BFD2-B06E68478218}"/>
          </ac:graphicFrameMkLst>
        </pc:graphicFrameChg>
      </pc:sldChg>
      <pc:sldChg chg="modSp add mod">
        <pc:chgData name="Alfred Asterjadhi" userId="39de57b9-85c0-4fd1-aaac-8ca2b6560ad0" providerId="ADAL" clId="{1B528289-06C2-42C8-A24F-58F9BB1555AF}" dt="2023-09-14T18:21:18.020" v="3457" actId="6549"/>
        <pc:sldMkLst>
          <pc:docMk/>
          <pc:sldMk cId="4238633899" sldId="1164"/>
        </pc:sldMkLst>
        <pc:spChg chg="mod">
          <ac:chgData name="Alfred Asterjadhi" userId="39de57b9-85c0-4fd1-aaac-8ca2b6560ad0" providerId="ADAL" clId="{1B528289-06C2-42C8-A24F-58F9BB1555AF}" dt="2023-09-13T17:20:23.425" v="2183" actId="20577"/>
          <ac:spMkLst>
            <pc:docMk/>
            <pc:sldMk cId="4238633899" sldId="1164"/>
            <ac:spMk id="2" creationId="{49510D9F-7498-4603-98A7-A6DB1EDD560E}"/>
          </ac:spMkLst>
        </pc:spChg>
        <pc:spChg chg="mod">
          <ac:chgData name="Alfred Asterjadhi" userId="39de57b9-85c0-4fd1-aaac-8ca2b6560ad0" providerId="ADAL" clId="{1B528289-06C2-42C8-A24F-58F9BB1555AF}" dt="2023-09-14T18:21:18.020" v="3457" actId="6549"/>
          <ac:spMkLst>
            <pc:docMk/>
            <pc:sldMk cId="4238633899" sldId="1164"/>
            <ac:spMk id="3" creationId="{93EB16D6-11CB-4092-9D44-C889CC5233EA}"/>
          </ac:spMkLst>
        </pc:spChg>
      </pc:sldChg>
      <pc:sldChg chg="modSp add mod">
        <pc:chgData name="Alfred Asterjadhi" userId="39de57b9-85c0-4fd1-aaac-8ca2b6560ad0" providerId="ADAL" clId="{1B528289-06C2-42C8-A24F-58F9BB1555AF}" dt="2023-09-14T18:17:43.771" v="3372" actId="6549"/>
        <pc:sldMkLst>
          <pc:docMk/>
          <pc:sldMk cId="1971961077" sldId="1165"/>
        </pc:sldMkLst>
        <pc:spChg chg="mod">
          <ac:chgData name="Alfred Asterjadhi" userId="39de57b9-85c0-4fd1-aaac-8ca2b6560ad0" providerId="ADAL" clId="{1B528289-06C2-42C8-A24F-58F9BB1555AF}" dt="2023-09-13T11:50:38.346" v="1778" actId="20577"/>
          <ac:spMkLst>
            <pc:docMk/>
            <pc:sldMk cId="1971961077" sldId="1165"/>
            <ac:spMk id="2" creationId="{49510D9F-7498-4603-98A7-A6DB1EDD560E}"/>
          </ac:spMkLst>
        </pc:spChg>
        <pc:spChg chg="mod">
          <ac:chgData name="Alfred Asterjadhi" userId="39de57b9-85c0-4fd1-aaac-8ca2b6560ad0" providerId="ADAL" clId="{1B528289-06C2-42C8-A24F-58F9BB1555AF}" dt="2023-09-14T18:17:43.771" v="3372" actId="6549"/>
          <ac:spMkLst>
            <pc:docMk/>
            <pc:sldMk cId="1971961077" sldId="1165"/>
            <ac:spMk id="3" creationId="{93EB16D6-11CB-4092-9D44-C889CC5233EA}"/>
          </ac:spMkLst>
        </pc:spChg>
      </pc:sldChg>
      <pc:sldChg chg="modSp add mod">
        <pc:chgData name="Alfred Asterjadhi" userId="39de57b9-85c0-4fd1-aaac-8ca2b6560ad0" providerId="ADAL" clId="{1B528289-06C2-42C8-A24F-58F9BB1555AF}" dt="2023-09-14T18:19:44.025" v="3417"/>
        <pc:sldMkLst>
          <pc:docMk/>
          <pc:sldMk cId="1111382434" sldId="1166"/>
        </pc:sldMkLst>
        <pc:spChg chg="mod">
          <ac:chgData name="Alfred Asterjadhi" userId="39de57b9-85c0-4fd1-aaac-8ca2b6560ad0" providerId="ADAL" clId="{1B528289-06C2-42C8-A24F-58F9BB1555AF}" dt="2023-09-13T11:58:38.762" v="1982" actId="20577"/>
          <ac:spMkLst>
            <pc:docMk/>
            <pc:sldMk cId="1111382434" sldId="1166"/>
            <ac:spMk id="2" creationId="{49510D9F-7498-4603-98A7-A6DB1EDD560E}"/>
          </ac:spMkLst>
        </pc:spChg>
        <pc:spChg chg="mod">
          <ac:chgData name="Alfred Asterjadhi" userId="39de57b9-85c0-4fd1-aaac-8ca2b6560ad0" providerId="ADAL" clId="{1B528289-06C2-42C8-A24F-58F9BB1555AF}" dt="2023-09-14T18:19:44.025" v="3417"/>
          <ac:spMkLst>
            <pc:docMk/>
            <pc:sldMk cId="1111382434" sldId="1166"/>
            <ac:spMk id="3" creationId="{93EB16D6-11CB-4092-9D44-C889CC5233EA}"/>
          </ac:spMkLst>
        </pc:spChg>
      </pc:sldChg>
      <pc:sldChg chg="modSp add mod">
        <pc:chgData name="Alfred Asterjadhi" userId="39de57b9-85c0-4fd1-aaac-8ca2b6560ad0" providerId="ADAL" clId="{1B528289-06C2-42C8-A24F-58F9BB1555AF}" dt="2023-09-14T18:33:55.481" v="3689" actId="20577"/>
        <pc:sldMkLst>
          <pc:docMk/>
          <pc:sldMk cId="4226741196" sldId="1167"/>
        </pc:sldMkLst>
        <pc:spChg chg="mod">
          <ac:chgData name="Alfred Asterjadhi" userId="39de57b9-85c0-4fd1-aaac-8ca2b6560ad0" providerId="ADAL" clId="{1B528289-06C2-42C8-A24F-58F9BB1555AF}" dt="2023-09-14T14:18:03.903" v="3162" actId="20577"/>
          <ac:spMkLst>
            <pc:docMk/>
            <pc:sldMk cId="4226741196" sldId="1167"/>
            <ac:spMk id="2" creationId="{12372A2F-8025-42D4-B5ED-6E7667DF00C8}"/>
          </ac:spMkLst>
        </pc:spChg>
        <pc:spChg chg="mod">
          <ac:chgData name="Alfred Asterjadhi" userId="39de57b9-85c0-4fd1-aaac-8ca2b6560ad0" providerId="ADAL" clId="{1B528289-06C2-42C8-A24F-58F9BB1555AF}" dt="2023-09-14T18:33:55.481" v="3689" actId="20577"/>
          <ac:spMkLst>
            <pc:docMk/>
            <pc:sldMk cId="4226741196" sldId="1167"/>
            <ac:spMk id="6" creationId="{B63EF7E7-1362-4206-B209-115D49A6AA5A}"/>
          </ac:spMkLst>
        </pc:spChg>
        <pc:spChg chg="mod">
          <ac:chgData name="Alfred Asterjadhi" userId="39de57b9-85c0-4fd1-aaac-8ca2b6560ad0" providerId="ADAL" clId="{1B528289-06C2-42C8-A24F-58F9BB1555AF}" dt="2023-09-14T18:26:16.964" v="3593"/>
          <ac:spMkLst>
            <pc:docMk/>
            <pc:sldMk cId="4226741196" sldId="1167"/>
            <ac:spMk id="10" creationId="{99A414B4-2CCE-47B7-A036-CF3630BA2538}"/>
          </ac:spMkLst>
        </pc:spChg>
      </pc:sldChg>
      <pc:sldChg chg="modSp add mod ord">
        <pc:chgData name="Alfred Asterjadhi" userId="39de57b9-85c0-4fd1-aaac-8ca2b6560ad0" providerId="ADAL" clId="{1B528289-06C2-42C8-A24F-58F9BB1555AF}" dt="2023-09-14T18:22:12.610" v="3496"/>
        <pc:sldMkLst>
          <pc:docMk/>
          <pc:sldMk cId="2532227202" sldId="1168"/>
        </pc:sldMkLst>
        <pc:spChg chg="mod">
          <ac:chgData name="Alfred Asterjadhi" userId="39de57b9-85c0-4fd1-aaac-8ca2b6560ad0" providerId="ADAL" clId="{1B528289-06C2-42C8-A24F-58F9BB1555AF}" dt="2023-09-14T11:23:34.116" v="2214" actId="20577"/>
          <ac:spMkLst>
            <pc:docMk/>
            <pc:sldMk cId="2532227202" sldId="1168"/>
            <ac:spMk id="2" creationId="{49510D9F-7498-4603-98A7-A6DB1EDD560E}"/>
          </ac:spMkLst>
        </pc:spChg>
        <pc:spChg chg="mod">
          <ac:chgData name="Alfred Asterjadhi" userId="39de57b9-85c0-4fd1-aaac-8ca2b6560ad0" providerId="ADAL" clId="{1B528289-06C2-42C8-A24F-58F9BB1555AF}" dt="2023-09-14T18:22:12.610" v="3496"/>
          <ac:spMkLst>
            <pc:docMk/>
            <pc:sldMk cId="2532227202" sldId="1168"/>
            <ac:spMk id="3" creationId="{93EB16D6-11CB-4092-9D44-C889CC5233EA}"/>
          </ac:spMkLst>
        </pc:spChg>
      </pc:sldChg>
      <pc:sldChg chg="modSp add mod">
        <pc:chgData name="Alfred Asterjadhi" userId="39de57b9-85c0-4fd1-aaac-8ca2b6560ad0" providerId="ADAL" clId="{1B528289-06C2-42C8-A24F-58F9BB1555AF}" dt="2023-09-14T18:23:25.914" v="3523"/>
        <pc:sldMkLst>
          <pc:docMk/>
          <pc:sldMk cId="616825273" sldId="1169"/>
        </pc:sldMkLst>
        <pc:spChg chg="mod">
          <ac:chgData name="Alfred Asterjadhi" userId="39de57b9-85c0-4fd1-aaac-8ca2b6560ad0" providerId="ADAL" clId="{1B528289-06C2-42C8-A24F-58F9BB1555AF}" dt="2023-09-14T11:32:35.271" v="2340" actId="20577"/>
          <ac:spMkLst>
            <pc:docMk/>
            <pc:sldMk cId="616825273" sldId="1169"/>
            <ac:spMk id="2" creationId="{49510D9F-7498-4603-98A7-A6DB1EDD560E}"/>
          </ac:spMkLst>
        </pc:spChg>
        <pc:spChg chg="mod">
          <ac:chgData name="Alfred Asterjadhi" userId="39de57b9-85c0-4fd1-aaac-8ca2b6560ad0" providerId="ADAL" clId="{1B528289-06C2-42C8-A24F-58F9BB1555AF}" dt="2023-09-14T18:23:25.914" v="3523"/>
          <ac:spMkLst>
            <pc:docMk/>
            <pc:sldMk cId="616825273" sldId="1169"/>
            <ac:spMk id="3" creationId="{93EB16D6-11CB-4092-9D44-C889CC5233EA}"/>
          </ac:spMkLst>
        </pc:spChg>
      </pc:sldChg>
      <pc:sldChg chg="modSp add del mod ord">
        <pc:chgData name="Alfred Asterjadhi" userId="39de57b9-85c0-4fd1-aaac-8ca2b6560ad0" providerId="ADAL" clId="{1B528289-06C2-42C8-A24F-58F9BB1555AF}" dt="2023-09-14T18:26:29.866" v="3594" actId="47"/>
        <pc:sldMkLst>
          <pc:docMk/>
          <pc:sldMk cId="3988025107" sldId="1170"/>
        </pc:sldMkLst>
        <pc:spChg chg="mod">
          <ac:chgData name="Alfred Asterjadhi" userId="39de57b9-85c0-4fd1-aaac-8ca2b6560ad0" providerId="ADAL" clId="{1B528289-06C2-42C8-A24F-58F9BB1555AF}" dt="2023-09-14T14:18:08.713" v="3163" actId="20577"/>
          <ac:spMkLst>
            <pc:docMk/>
            <pc:sldMk cId="3988025107" sldId="1170"/>
            <ac:spMk id="2" creationId="{49510D9F-7498-4603-98A7-A6DB1EDD560E}"/>
          </ac:spMkLst>
        </pc:spChg>
        <pc:spChg chg="mod">
          <ac:chgData name="Alfred Asterjadhi" userId="39de57b9-85c0-4fd1-aaac-8ca2b6560ad0" providerId="ADAL" clId="{1B528289-06C2-42C8-A24F-58F9BB1555AF}" dt="2023-09-14T11:46:39.111" v="3034" actId="20577"/>
          <ac:spMkLst>
            <pc:docMk/>
            <pc:sldMk cId="3988025107" sldId="1170"/>
            <ac:spMk id="3" creationId="{93EB16D6-11CB-4092-9D44-C889CC5233EA}"/>
          </ac:spMkLst>
        </pc:spChg>
      </pc:sldChg>
      <pc:sldChg chg="modSp add mod">
        <pc:chgData name="Alfred Asterjadhi" userId="39de57b9-85c0-4fd1-aaac-8ca2b6560ad0" providerId="ADAL" clId="{1B528289-06C2-42C8-A24F-58F9BB1555AF}" dt="2023-09-14T18:25:22.136" v="3565"/>
        <pc:sldMkLst>
          <pc:docMk/>
          <pc:sldMk cId="3941596797" sldId="1171"/>
        </pc:sldMkLst>
        <pc:spChg chg="mod">
          <ac:chgData name="Alfred Asterjadhi" userId="39de57b9-85c0-4fd1-aaac-8ca2b6560ad0" providerId="ADAL" clId="{1B528289-06C2-42C8-A24F-58F9BB1555AF}" dt="2023-09-14T14:10:23.902" v="3036" actId="20577"/>
          <ac:spMkLst>
            <pc:docMk/>
            <pc:sldMk cId="3941596797" sldId="1171"/>
            <ac:spMk id="2" creationId="{49510D9F-7498-4603-98A7-A6DB1EDD560E}"/>
          </ac:spMkLst>
        </pc:spChg>
        <pc:spChg chg="mod">
          <ac:chgData name="Alfred Asterjadhi" userId="39de57b9-85c0-4fd1-aaac-8ca2b6560ad0" providerId="ADAL" clId="{1B528289-06C2-42C8-A24F-58F9BB1555AF}" dt="2023-09-14T18:25:22.136" v="3565"/>
          <ac:spMkLst>
            <pc:docMk/>
            <pc:sldMk cId="3941596797" sldId="1171"/>
            <ac:spMk id="3" creationId="{93EB16D6-11CB-4092-9D44-C889CC5233EA}"/>
          </ac:spMkLst>
        </pc:spChg>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pChg chg="mod">
          <ac:chgData name="Alfred Asterjadhi" userId="39de57b9-85c0-4fd1-aaac-8ca2b6560ad0" providerId="ADAL" clId="{1B528289-06C2-42C8-A24F-58F9BB1555AF}" dt="2023-09-14T18:27:06.208" v="3598" actId="20577"/>
          <ac:spMkLst>
            <pc:docMk/>
            <pc:sldMk cId="4078253697" sldId="1172"/>
            <ac:spMk id="2" creationId="{337667A9-122D-1581-BB41-85C90C4BEC75}"/>
          </ac:spMkLst>
        </pc:spChg>
        <pc:spChg chg="mod">
          <ac:chgData name="Alfred Asterjadhi" userId="39de57b9-85c0-4fd1-aaac-8ca2b6560ad0" providerId="ADAL" clId="{1B528289-06C2-42C8-A24F-58F9BB1555AF}" dt="2023-09-14T18:28:39.678" v="3646"/>
          <ac:spMkLst>
            <pc:docMk/>
            <pc:sldMk cId="4078253697" sldId="1172"/>
            <ac:spMk id="3" creationId="{B12CAF69-F738-F31F-2732-CEDC12F6713D}"/>
          </ac:spMkLst>
        </pc:spChg>
        <pc:spChg chg="mod">
          <ac:chgData name="Alfred Asterjadhi" userId="39de57b9-85c0-4fd1-aaac-8ca2b6560ad0" providerId="ADAL" clId="{1B528289-06C2-42C8-A24F-58F9BB1555AF}" dt="2023-09-14T18:33:57.823" v="3690"/>
          <ac:spMkLst>
            <pc:docMk/>
            <pc:sldMk cId="4078253697" sldId="1172"/>
            <ac:spMk id="6" creationId="{E9C9E8BC-7DFC-76CE-A4B7-91630036A40F}"/>
          </ac:spMkLst>
        </pc:spChg>
      </pc:sldChg>
      <pc:sldChg chg="modSp add mod">
        <pc:chgData name="Alfred Asterjadhi" userId="39de57b9-85c0-4fd1-aaac-8ca2b6560ad0" providerId="ADAL" clId="{1B528289-06C2-42C8-A24F-58F9BB1555AF}" dt="2023-09-14T18:34:58.288" v="3733"/>
        <pc:sldMkLst>
          <pc:docMk/>
          <pc:sldMk cId="2313500741" sldId="1173"/>
        </pc:sldMkLst>
        <pc:spChg chg="mod">
          <ac:chgData name="Alfred Asterjadhi" userId="39de57b9-85c0-4fd1-aaac-8ca2b6560ad0" providerId="ADAL" clId="{1B528289-06C2-42C8-A24F-58F9BB1555AF}" dt="2023-09-14T18:33:11.567" v="3655" actId="20577"/>
          <ac:spMkLst>
            <pc:docMk/>
            <pc:sldMk cId="2313500741" sldId="1173"/>
            <ac:spMk id="2" creationId="{5BFE4BCC-0258-D7B0-CE74-0DDE786660B9}"/>
          </ac:spMkLst>
        </pc:spChg>
        <pc:spChg chg="mod">
          <ac:chgData name="Alfred Asterjadhi" userId="39de57b9-85c0-4fd1-aaac-8ca2b6560ad0" providerId="ADAL" clId="{1B528289-06C2-42C8-A24F-58F9BB1555AF}" dt="2023-09-14T18:34:58.288" v="3733"/>
          <ac:spMkLst>
            <pc:docMk/>
            <pc:sldMk cId="2313500741" sldId="1173"/>
            <ac:spMk id="3" creationId="{DDFD3685-A4E7-CD24-7EF5-92B49058CA64}"/>
          </ac:spMkLst>
        </pc:spChg>
        <pc:spChg chg="mod">
          <ac:chgData name="Alfred Asterjadhi" userId="39de57b9-85c0-4fd1-aaac-8ca2b6560ad0" providerId="ADAL" clId="{1B528289-06C2-42C8-A24F-58F9BB1555AF}" dt="2023-09-14T18:34:00.304" v="3691"/>
          <ac:spMkLst>
            <pc:docMk/>
            <pc:sldMk cId="2313500741" sldId="1173"/>
            <ac:spMk id="6" creationId="{CE70C678-9063-E6B0-9F04-D6735DCCD130}"/>
          </ac:spMkLst>
        </pc:spChg>
      </pc:sldChg>
      <pc:sldChg chg="modSp add mod">
        <pc:chgData name="Alfred Asterjadhi" userId="39de57b9-85c0-4fd1-aaac-8ca2b6560ad0" providerId="ADAL" clId="{1B528289-06C2-42C8-A24F-58F9BB1555AF}" dt="2023-10-30T14:50:47.483" v="5545"/>
        <pc:sldMkLst>
          <pc:docMk/>
          <pc:sldMk cId="313908715" sldId="1174"/>
        </pc:sldMkLst>
        <pc:spChg chg="mod">
          <ac:chgData name="Alfred Asterjadhi" userId="39de57b9-85c0-4fd1-aaac-8ca2b6560ad0" providerId="ADAL" clId="{1B528289-06C2-42C8-A24F-58F9BB1555AF}" dt="2023-10-30T14:50:47.483" v="5545"/>
          <ac:spMkLst>
            <pc:docMk/>
            <pc:sldMk cId="313908715" sldId="1174"/>
            <ac:spMk id="6" creationId="{7488035E-BDAD-477C-AA55-E8989C4B7B8C}"/>
          </ac:spMkLst>
        </pc:spChg>
        <pc:spChg chg="mod">
          <ac:chgData name="Alfred Asterjadhi" userId="39de57b9-85c0-4fd1-aaac-8ca2b6560ad0" providerId="ADAL" clId="{1B528289-06C2-42C8-A24F-58F9BB1555AF}" dt="2023-09-26T19:14:00.146" v="3744" actId="20577"/>
          <ac:spMkLst>
            <pc:docMk/>
            <pc:sldMk cId="313908715" sldId="1174"/>
            <ac:spMk id="7" creationId="{3126AA10-DC1C-4E34-80DA-B427588F2BD9}"/>
          </ac:spMkLst>
        </pc:spChg>
      </pc:sldChg>
      <pc:sldChg chg="modSp add mod">
        <pc:chgData name="Alfred Asterjadhi" userId="39de57b9-85c0-4fd1-aaac-8ca2b6560ad0" providerId="ADAL" clId="{1B528289-06C2-42C8-A24F-58F9BB1555AF}" dt="2023-11-01T15:01:31.382" v="6603"/>
        <pc:sldMkLst>
          <pc:docMk/>
          <pc:sldMk cId="2603712971" sldId="1175"/>
        </pc:sldMkLst>
        <pc:spChg chg="mod">
          <ac:chgData name="Alfred Asterjadhi" userId="39de57b9-85c0-4fd1-aaac-8ca2b6560ad0" providerId="ADAL" clId="{1B528289-06C2-42C8-A24F-58F9BB1555AF}" dt="2023-09-26T19:14:19.140" v="3753" actId="20577"/>
          <ac:spMkLst>
            <pc:docMk/>
            <pc:sldMk cId="2603712971" sldId="1175"/>
            <ac:spMk id="2" creationId="{49510D9F-7498-4603-98A7-A6DB1EDD560E}"/>
          </ac:spMkLst>
        </pc:spChg>
        <pc:spChg chg="mod">
          <ac:chgData name="Alfred Asterjadhi" userId="39de57b9-85c0-4fd1-aaac-8ca2b6560ad0" providerId="ADAL" clId="{1B528289-06C2-42C8-A24F-58F9BB1555AF}" dt="2023-11-01T15:01:31.382" v="6603"/>
          <ac:spMkLst>
            <pc:docMk/>
            <pc:sldMk cId="2603712971" sldId="1175"/>
            <ac:spMk id="3" creationId="{93EB16D6-11CB-4092-9D44-C889CC5233EA}"/>
          </ac:spMkLst>
        </pc:spChg>
        <pc:spChg chg="mod">
          <ac:chgData name="Alfred Asterjadhi" userId="39de57b9-85c0-4fd1-aaac-8ca2b6560ad0" providerId="ADAL" clId="{1B528289-06C2-42C8-A24F-58F9BB1555AF}" dt="2023-10-30T14:50:43.291" v="5544"/>
          <ac:spMkLst>
            <pc:docMk/>
            <pc:sldMk cId="2603712971" sldId="1175"/>
            <ac:spMk id="6" creationId="{536B0377-C8E2-442F-A310-3A1EE7A7D0C0}"/>
          </ac:spMkLst>
        </pc:spChg>
      </pc:sldChg>
      <pc:sldChg chg="modSp add mod">
        <pc:chgData name="Alfred Asterjadhi" userId="39de57b9-85c0-4fd1-aaac-8ca2b6560ad0" providerId="ADAL" clId="{1B528289-06C2-42C8-A24F-58F9BB1555AF}" dt="2023-11-01T15:02:54.258" v="6637"/>
        <pc:sldMkLst>
          <pc:docMk/>
          <pc:sldMk cId="647960963" sldId="1176"/>
        </pc:sldMkLst>
        <pc:spChg chg="mod">
          <ac:chgData name="Alfred Asterjadhi" userId="39de57b9-85c0-4fd1-aaac-8ca2b6560ad0" providerId="ADAL" clId="{1B528289-06C2-42C8-A24F-58F9BB1555AF}" dt="2023-10-10T16:12:37.843" v="4016" actId="20577"/>
          <ac:spMkLst>
            <pc:docMk/>
            <pc:sldMk cId="647960963" sldId="1176"/>
            <ac:spMk id="2" creationId="{49510D9F-7498-4603-98A7-A6DB1EDD560E}"/>
          </ac:spMkLst>
        </pc:spChg>
        <pc:spChg chg="mod">
          <ac:chgData name="Alfred Asterjadhi" userId="39de57b9-85c0-4fd1-aaac-8ca2b6560ad0" providerId="ADAL" clId="{1B528289-06C2-42C8-A24F-58F9BB1555AF}" dt="2023-11-01T15:02:54.258" v="6637"/>
          <ac:spMkLst>
            <pc:docMk/>
            <pc:sldMk cId="647960963" sldId="1176"/>
            <ac:spMk id="3" creationId="{93EB16D6-11CB-4092-9D44-C889CC5233EA}"/>
          </ac:spMkLst>
        </pc:spChg>
        <pc:spChg chg="mod">
          <ac:chgData name="Alfred Asterjadhi" userId="39de57b9-85c0-4fd1-aaac-8ca2b6560ad0" providerId="ADAL" clId="{1B528289-06C2-42C8-A24F-58F9BB1555AF}" dt="2023-10-30T14:50:39.567" v="5543"/>
          <ac:spMkLst>
            <pc:docMk/>
            <pc:sldMk cId="647960963" sldId="1176"/>
            <ac:spMk id="6" creationId="{536B0377-C8E2-442F-A310-3A1EE7A7D0C0}"/>
          </ac:spMkLst>
        </pc:spChg>
      </pc:sldChg>
      <pc:sldChg chg="modSp add mod">
        <pc:chgData name="Alfred Asterjadhi" userId="39de57b9-85c0-4fd1-aaac-8ca2b6560ad0" providerId="ADAL" clId="{1B528289-06C2-42C8-A24F-58F9BB1555AF}" dt="2023-11-01T15:04:13.514" v="6668" actId="6549"/>
        <pc:sldMkLst>
          <pc:docMk/>
          <pc:sldMk cId="2011197013" sldId="1177"/>
        </pc:sldMkLst>
        <pc:spChg chg="mod">
          <ac:chgData name="Alfred Asterjadhi" userId="39de57b9-85c0-4fd1-aaac-8ca2b6560ad0" providerId="ADAL" clId="{1B528289-06C2-42C8-A24F-58F9BB1555AF}" dt="2023-10-18T16:52:12.057" v="4164" actId="20577"/>
          <ac:spMkLst>
            <pc:docMk/>
            <pc:sldMk cId="2011197013" sldId="1177"/>
            <ac:spMk id="2" creationId="{49510D9F-7498-4603-98A7-A6DB1EDD560E}"/>
          </ac:spMkLst>
        </pc:spChg>
        <pc:spChg chg="mod">
          <ac:chgData name="Alfred Asterjadhi" userId="39de57b9-85c0-4fd1-aaac-8ca2b6560ad0" providerId="ADAL" clId="{1B528289-06C2-42C8-A24F-58F9BB1555AF}" dt="2023-11-01T15:04:13.514" v="6668" actId="6549"/>
          <ac:spMkLst>
            <pc:docMk/>
            <pc:sldMk cId="2011197013" sldId="1177"/>
            <ac:spMk id="3" creationId="{93EB16D6-11CB-4092-9D44-C889CC5233EA}"/>
          </ac:spMkLst>
        </pc:spChg>
        <pc:spChg chg="mod">
          <ac:chgData name="Alfred Asterjadhi" userId="39de57b9-85c0-4fd1-aaac-8ca2b6560ad0" providerId="ADAL" clId="{1B528289-06C2-42C8-A24F-58F9BB1555AF}" dt="2023-10-30T14:50:36.175" v="5542"/>
          <ac:spMkLst>
            <pc:docMk/>
            <pc:sldMk cId="2011197013" sldId="1177"/>
            <ac:spMk id="6" creationId="{536B0377-C8E2-442F-A310-3A1EE7A7D0C0}"/>
          </ac:spMkLst>
        </pc:spChg>
      </pc:sldChg>
      <pc:sldChg chg="modSp new del mod">
        <pc:chgData name="Alfred Asterjadhi" userId="39de57b9-85c0-4fd1-aaac-8ca2b6560ad0" providerId="ADAL" clId="{1B528289-06C2-42C8-A24F-58F9BB1555AF}" dt="2023-11-15T05:30:46.044" v="10276" actId="47"/>
        <pc:sldMkLst>
          <pc:docMk/>
          <pc:sldMk cId="4170981504" sldId="1178"/>
        </pc:sldMkLst>
        <pc:spChg chg="mod">
          <ac:chgData name="Alfred Asterjadhi" userId="39de57b9-85c0-4fd1-aaac-8ca2b6560ad0" providerId="ADAL" clId="{1B528289-06C2-42C8-A24F-58F9BB1555AF}" dt="2023-11-15T05:27:02.549" v="10173"/>
          <ac:spMkLst>
            <pc:docMk/>
            <pc:sldMk cId="4170981504" sldId="1178"/>
            <ac:spMk id="3" creationId="{6B5F5849-A584-8937-354F-57CB2DD6F0CC}"/>
          </ac:spMkLst>
        </pc:spChg>
        <pc:spChg chg="mod">
          <ac:chgData name="Alfred Asterjadhi" userId="39de57b9-85c0-4fd1-aaac-8ca2b6560ad0" providerId="ADAL" clId="{1B528289-06C2-42C8-A24F-58F9BB1555AF}" dt="2023-10-31T16:56:53.886" v="6573"/>
          <ac:spMkLst>
            <pc:docMk/>
            <pc:sldMk cId="4170981504" sldId="1178"/>
            <ac:spMk id="6" creationId="{2815C1E0-11CA-E0A7-7DC8-7C473D3EDAA0}"/>
          </ac:spMkLst>
        </pc:spChg>
      </pc:sldChg>
      <pc:sldChg chg="modSp add mod">
        <pc:chgData name="Alfred Asterjadhi" userId="39de57b9-85c0-4fd1-aaac-8ca2b6560ad0" providerId="ADAL" clId="{1B528289-06C2-42C8-A24F-58F9BB1555AF}" dt="2023-11-01T15:05:21.712" v="6693"/>
        <pc:sldMkLst>
          <pc:docMk/>
          <pc:sldMk cId="2720644615" sldId="1179"/>
        </pc:sldMkLst>
        <pc:spChg chg="mod">
          <ac:chgData name="Alfred Asterjadhi" userId="39de57b9-85c0-4fd1-aaac-8ca2b6560ad0" providerId="ADAL" clId="{1B528289-06C2-42C8-A24F-58F9BB1555AF}" dt="2023-10-18T16:57:42.368" v="4235" actId="20577"/>
          <ac:spMkLst>
            <pc:docMk/>
            <pc:sldMk cId="2720644615" sldId="1179"/>
            <ac:spMk id="2" creationId="{12372A2F-8025-42D4-B5ED-6E7667DF00C8}"/>
          </ac:spMkLst>
        </pc:spChg>
        <pc:spChg chg="mod">
          <ac:chgData name="Alfred Asterjadhi" userId="39de57b9-85c0-4fd1-aaac-8ca2b6560ad0" providerId="ADAL" clId="{1B528289-06C2-42C8-A24F-58F9BB1555AF}" dt="2023-10-30T14:50:34.051" v="5541"/>
          <ac:spMkLst>
            <pc:docMk/>
            <pc:sldMk cId="2720644615" sldId="1179"/>
            <ac:spMk id="6" creationId="{B63EF7E7-1362-4206-B209-115D49A6AA5A}"/>
          </ac:spMkLst>
        </pc:spChg>
        <pc:spChg chg="mod">
          <ac:chgData name="Alfred Asterjadhi" userId="39de57b9-85c0-4fd1-aaac-8ca2b6560ad0" providerId="ADAL" clId="{1B528289-06C2-42C8-A24F-58F9BB1555AF}" dt="2023-11-01T15:05:21.712" v="6693"/>
          <ac:spMkLst>
            <pc:docMk/>
            <pc:sldMk cId="2720644615" sldId="1179"/>
            <ac:spMk id="10" creationId="{99A414B4-2CCE-47B7-A036-CF3630BA2538}"/>
          </ac:spMkLst>
        </pc:spChg>
      </pc:sldChg>
      <pc:sldChg chg="addSp delSp modSp add mod">
        <pc:chgData name="Alfred Asterjadhi" userId="39de57b9-85c0-4fd1-aaac-8ca2b6560ad0" providerId="ADAL" clId="{1B528289-06C2-42C8-A24F-58F9BB1555AF}" dt="2023-11-14T19:35:40.050" v="8905" actId="20577"/>
        <pc:sldMkLst>
          <pc:docMk/>
          <pc:sldMk cId="46087960" sldId="1180"/>
        </pc:sldMkLst>
        <pc:spChg chg="mod">
          <ac:chgData name="Alfred Asterjadhi" userId="39de57b9-85c0-4fd1-aaac-8ca2b6560ad0" providerId="ADAL" clId="{1B528289-06C2-42C8-A24F-58F9BB1555AF}" dt="2023-10-20T17:36:12.074" v="5212" actId="20577"/>
          <ac:spMkLst>
            <pc:docMk/>
            <pc:sldMk cId="46087960" sldId="1180"/>
            <ac:spMk id="2" creationId="{49510D9F-7498-4603-98A7-A6DB1EDD560E}"/>
          </ac:spMkLst>
        </pc:spChg>
        <pc:spChg chg="mod">
          <ac:chgData name="Alfred Asterjadhi" userId="39de57b9-85c0-4fd1-aaac-8ca2b6560ad0" providerId="ADAL" clId="{1B528289-06C2-42C8-A24F-58F9BB1555AF}" dt="2023-11-14T19:35:40.050" v="8905" actId="20577"/>
          <ac:spMkLst>
            <pc:docMk/>
            <pc:sldMk cId="46087960" sldId="1180"/>
            <ac:spMk id="3" creationId="{93EB16D6-11CB-4092-9D44-C889CC5233EA}"/>
          </ac:spMkLst>
        </pc:spChg>
        <pc:spChg chg="mod">
          <ac:chgData name="Alfred Asterjadhi" userId="39de57b9-85c0-4fd1-aaac-8ca2b6560ad0" providerId="ADAL" clId="{1B528289-06C2-42C8-A24F-58F9BB1555AF}" dt="2023-10-30T14:50:30.784" v="5540"/>
          <ac:spMkLst>
            <pc:docMk/>
            <pc:sldMk cId="46087960" sldId="1180"/>
            <ac:spMk id="6" creationId="{536B0377-C8E2-442F-A310-3A1EE7A7D0C0}"/>
          </ac:spMkLst>
        </pc:spChg>
        <pc:graphicFrameChg chg="add del mod">
          <ac:chgData name="Alfred Asterjadhi" userId="39de57b9-85c0-4fd1-aaac-8ca2b6560ad0" providerId="ADAL" clId="{1B528289-06C2-42C8-A24F-58F9BB1555AF}" dt="2023-10-20T17:09:43.815" v="4517"/>
          <ac:graphicFrameMkLst>
            <pc:docMk/>
            <pc:sldMk cId="46087960" sldId="1180"/>
            <ac:graphicFrameMk id="7" creationId="{4EC2AD0B-02A4-EFDE-D02E-EA82791FD5BE}"/>
          </ac:graphicFrameMkLst>
        </pc:graphicFrameChg>
        <pc:graphicFrameChg chg="add del mod">
          <ac:chgData name="Alfred Asterjadhi" userId="39de57b9-85c0-4fd1-aaac-8ca2b6560ad0" providerId="ADAL" clId="{1B528289-06C2-42C8-A24F-58F9BB1555AF}" dt="2023-10-20T17:10:27.432" v="4547"/>
          <ac:graphicFrameMkLst>
            <pc:docMk/>
            <pc:sldMk cId="46087960" sldId="1180"/>
            <ac:graphicFrameMk id="8" creationId="{1048208E-629D-29AD-E14F-5F15707124D4}"/>
          </ac:graphicFrameMkLst>
        </pc:graphicFrameChg>
        <pc:graphicFrameChg chg="add del mod">
          <ac:chgData name="Alfred Asterjadhi" userId="39de57b9-85c0-4fd1-aaac-8ca2b6560ad0" providerId="ADAL" clId="{1B528289-06C2-42C8-A24F-58F9BB1555AF}" dt="2023-10-20T17:13:37.173" v="4624"/>
          <ac:graphicFrameMkLst>
            <pc:docMk/>
            <pc:sldMk cId="46087960" sldId="1180"/>
            <ac:graphicFrameMk id="9" creationId="{59AE5FA1-F455-A25C-20C2-6289EBD0CCEF}"/>
          </ac:graphicFrameMkLst>
        </pc:graphicFrameChg>
        <pc:graphicFrameChg chg="add del mod">
          <ac:chgData name="Alfred Asterjadhi" userId="39de57b9-85c0-4fd1-aaac-8ca2b6560ad0" providerId="ADAL" clId="{1B528289-06C2-42C8-A24F-58F9BB1555AF}" dt="2023-10-20T17:14:15.973" v="4649"/>
          <ac:graphicFrameMkLst>
            <pc:docMk/>
            <pc:sldMk cId="46087960" sldId="1180"/>
            <ac:graphicFrameMk id="10" creationId="{6240EB38-BDED-E529-61D7-56B9978BAEE7}"/>
          </ac:graphicFrameMkLst>
        </pc:graphicFrameChg>
        <pc:graphicFrameChg chg="add del mod">
          <ac:chgData name="Alfred Asterjadhi" userId="39de57b9-85c0-4fd1-aaac-8ca2b6560ad0" providerId="ADAL" clId="{1B528289-06C2-42C8-A24F-58F9BB1555AF}" dt="2023-10-20T17:23:58.856" v="4971"/>
          <ac:graphicFrameMkLst>
            <pc:docMk/>
            <pc:sldMk cId="46087960" sldId="1180"/>
            <ac:graphicFrameMk id="11" creationId="{130BB8D2-E1EC-FF61-00AC-A5E3D8E582C4}"/>
          </ac:graphicFrameMkLst>
        </pc:graphicFrameChg>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pChg chg="mod">
          <ac:chgData name="Alfred Asterjadhi" userId="39de57b9-85c0-4fd1-aaac-8ca2b6560ad0" providerId="ADAL" clId="{1B528289-06C2-42C8-A24F-58F9BB1555AF}" dt="2023-10-31T16:56:44.032" v="6570" actId="20577"/>
          <ac:spMkLst>
            <pc:docMk/>
            <pc:sldMk cId="2815570884" sldId="1182"/>
            <ac:spMk id="6" creationId="{7488035E-BDAD-477C-AA55-E8989C4B7B8C}"/>
          </ac:spMkLst>
        </pc:spChg>
        <pc:spChg chg="mod">
          <ac:chgData name="Alfred Asterjadhi" userId="39de57b9-85c0-4fd1-aaac-8ca2b6560ad0" providerId="ADAL" clId="{1B528289-06C2-42C8-A24F-58F9BB1555AF}" dt="2023-11-14T19:36:03.619" v="8908" actId="20577"/>
          <ac:spMkLst>
            <pc:docMk/>
            <pc:sldMk cId="2815570884" sldId="1182"/>
            <ac:spMk id="7" creationId="{3126AA10-DC1C-4E34-80DA-B427588F2BD9}"/>
          </ac:spMkLst>
        </pc:spChg>
      </pc:sldChg>
      <pc:sldChg chg="modSp add mod">
        <pc:chgData name="Alfred Asterjadhi" userId="39de57b9-85c0-4fd1-aaac-8ca2b6560ad0" providerId="ADAL" clId="{1B528289-06C2-42C8-A24F-58F9BB1555AF}" dt="2023-11-15T00:19:18.237" v="9255"/>
        <pc:sldMkLst>
          <pc:docMk/>
          <pc:sldMk cId="1822016544" sldId="1183"/>
        </pc:sldMkLst>
        <pc:spChg chg="mod">
          <ac:chgData name="Alfred Asterjadhi" userId="39de57b9-85c0-4fd1-aaac-8ca2b6560ad0" providerId="ADAL" clId="{1B528289-06C2-42C8-A24F-58F9BB1555AF}" dt="2023-11-01T17:15:48.419" v="7465" actId="20577"/>
          <ac:spMkLst>
            <pc:docMk/>
            <pc:sldMk cId="1822016544" sldId="1183"/>
            <ac:spMk id="2" creationId="{49510D9F-7498-4603-98A7-A6DB1EDD560E}"/>
          </ac:spMkLst>
        </pc:spChg>
        <pc:spChg chg="mod">
          <ac:chgData name="Alfred Asterjadhi" userId="39de57b9-85c0-4fd1-aaac-8ca2b6560ad0" providerId="ADAL" clId="{1B528289-06C2-42C8-A24F-58F9BB1555AF}" dt="2023-11-15T00:19:18.237" v="9255"/>
          <ac:spMkLst>
            <pc:docMk/>
            <pc:sldMk cId="1822016544" sldId="1183"/>
            <ac:spMk id="3" creationId="{93EB16D6-11CB-4092-9D44-C889CC5233EA}"/>
          </ac:spMkLst>
        </pc:spChg>
        <pc:spChg chg="mod">
          <ac:chgData name="Alfred Asterjadhi" userId="39de57b9-85c0-4fd1-aaac-8ca2b6560ad0" providerId="ADAL" clId="{1B528289-06C2-42C8-A24F-58F9BB1555AF}" dt="2023-10-31T16:56:49.070" v="6571"/>
          <ac:spMkLst>
            <pc:docMk/>
            <pc:sldMk cId="1822016544" sldId="1183"/>
            <ac:spMk id="6" creationId="{536B0377-C8E2-442F-A310-3A1EE7A7D0C0}"/>
          </ac:spMkLst>
        </pc:spChg>
      </pc:sldChg>
      <pc:sldChg chg="modSp add mod">
        <pc:chgData name="Alfred Asterjadhi" userId="39de57b9-85c0-4fd1-aaac-8ca2b6560ad0" providerId="ADAL" clId="{1B528289-06C2-42C8-A24F-58F9BB1555AF}" dt="2023-11-15T00:20:16.758" v="9282"/>
        <pc:sldMkLst>
          <pc:docMk/>
          <pc:sldMk cId="2137108440" sldId="1184"/>
        </pc:sldMkLst>
        <pc:spChg chg="mod">
          <ac:chgData name="Alfred Asterjadhi" userId="39de57b9-85c0-4fd1-aaac-8ca2b6560ad0" providerId="ADAL" clId="{1B528289-06C2-42C8-A24F-58F9BB1555AF}" dt="2023-11-01T17:15:51.906" v="7467" actId="20577"/>
          <ac:spMkLst>
            <pc:docMk/>
            <pc:sldMk cId="2137108440" sldId="1184"/>
            <ac:spMk id="2" creationId="{49510D9F-7498-4603-98A7-A6DB1EDD560E}"/>
          </ac:spMkLst>
        </pc:spChg>
        <pc:spChg chg="mod">
          <ac:chgData name="Alfred Asterjadhi" userId="39de57b9-85c0-4fd1-aaac-8ca2b6560ad0" providerId="ADAL" clId="{1B528289-06C2-42C8-A24F-58F9BB1555AF}" dt="2023-11-15T00:20:16.758" v="9282"/>
          <ac:spMkLst>
            <pc:docMk/>
            <pc:sldMk cId="2137108440" sldId="1184"/>
            <ac:spMk id="3" creationId="{93EB16D6-11CB-4092-9D44-C889CC5233EA}"/>
          </ac:spMkLst>
        </pc:spChg>
        <pc:spChg chg="mod">
          <ac:chgData name="Alfred Asterjadhi" userId="39de57b9-85c0-4fd1-aaac-8ca2b6560ad0" providerId="ADAL" clId="{1B528289-06C2-42C8-A24F-58F9BB1555AF}" dt="2023-10-31T16:56:51.449" v="6572"/>
          <ac:spMkLst>
            <pc:docMk/>
            <pc:sldMk cId="2137108440" sldId="1184"/>
            <ac:spMk id="6" creationId="{536B0377-C8E2-442F-A310-3A1EE7A7D0C0}"/>
          </ac:spMkLst>
        </pc:spChg>
      </pc:sldChg>
      <pc:sldChg chg="modSp new del mod">
        <pc:chgData name="Alfred Asterjadhi" userId="39de57b9-85c0-4fd1-aaac-8ca2b6560ad0" providerId="ADAL" clId="{1B528289-06C2-42C8-A24F-58F9BB1555AF}" dt="2023-10-30T22:31:22.788" v="6107" actId="2696"/>
        <pc:sldMkLst>
          <pc:docMk/>
          <pc:sldMk cId="473158223" sldId="1185"/>
        </pc:sldMkLst>
        <pc:spChg chg="mod">
          <ac:chgData name="Alfred Asterjadhi" userId="39de57b9-85c0-4fd1-aaac-8ca2b6560ad0" providerId="ADAL" clId="{1B528289-06C2-42C8-A24F-58F9BB1555AF}" dt="2023-10-30T14:56:50.545" v="5688" actId="20577"/>
          <ac:spMkLst>
            <pc:docMk/>
            <pc:sldMk cId="473158223" sldId="1185"/>
            <ac:spMk id="2" creationId="{C1F2ACA2-143F-F972-FAA0-D80FD6A0CB3D}"/>
          </ac:spMkLst>
        </pc:spChg>
        <pc:spChg chg="mod">
          <ac:chgData name="Alfred Asterjadhi" userId="39de57b9-85c0-4fd1-aaac-8ca2b6560ad0" providerId="ADAL" clId="{1B528289-06C2-42C8-A24F-58F9BB1555AF}" dt="2023-10-30T15:16:58.152" v="6001" actId="20577"/>
          <ac:spMkLst>
            <pc:docMk/>
            <pc:sldMk cId="473158223" sldId="1185"/>
            <ac:spMk id="3" creationId="{210A83EB-7F19-8316-9A86-6A36C2FD15D7}"/>
          </ac:spMkLst>
        </pc:spChg>
        <pc:spChg chg="mod">
          <ac:chgData name="Alfred Asterjadhi" userId="39de57b9-85c0-4fd1-aaac-8ca2b6560ad0" providerId="ADAL" clId="{1B528289-06C2-42C8-A24F-58F9BB1555AF}" dt="2023-10-30T14:50:25.520" v="5538" actId="20577"/>
          <ac:spMkLst>
            <pc:docMk/>
            <pc:sldMk cId="473158223" sldId="1185"/>
            <ac:spMk id="6" creationId="{1E7EBDE1-A512-1C26-8970-3FB65AC5A522}"/>
          </ac:spMkLst>
        </pc:spChg>
      </pc:sldChg>
      <pc:sldChg chg="modSp add mod">
        <pc:chgData name="Alfred Asterjadhi" userId="39de57b9-85c0-4fd1-aaac-8ca2b6560ad0" providerId="ADAL" clId="{1B528289-06C2-42C8-A24F-58F9BB1555AF}" dt="2023-11-06T16:05:03.192" v="7704" actId="13926"/>
        <pc:sldMkLst>
          <pc:docMk/>
          <pc:sldMk cId="721714307" sldId="1185"/>
        </pc:sldMkLst>
        <pc:spChg chg="mod">
          <ac:chgData name="Alfred Asterjadhi" userId="39de57b9-85c0-4fd1-aaac-8ca2b6560ad0" providerId="ADAL" clId="{1B528289-06C2-42C8-A24F-58F9BB1555AF}" dt="2023-10-30T22:31:57.339" v="6115" actId="20577"/>
          <ac:spMkLst>
            <pc:docMk/>
            <pc:sldMk cId="721714307" sldId="1185"/>
            <ac:spMk id="2" creationId="{C1F2ACA2-143F-F972-FAA0-D80FD6A0CB3D}"/>
          </ac:spMkLst>
        </pc:spChg>
        <pc:spChg chg="mod">
          <ac:chgData name="Alfred Asterjadhi" userId="39de57b9-85c0-4fd1-aaac-8ca2b6560ad0" providerId="ADAL" clId="{1B528289-06C2-42C8-A24F-58F9BB1555AF}" dt="2023-11-06T16:05:03.192" v="7704" actId="13926"/>
          <ac:spMkLst>
            <pc:docMk/>
            <pc:sldMk cId="721714307" sldId="1185"/>
            <ac:spMk id="3" creationId="{210A83EB-7F19-8316-9A86-6A36C2FD15D7}"/>
          </ac:spMkLst>
        </pc:spChg>
      </pc:sldChg>
      <pc:sldChg chg="modSp add del mod">
        <pc:chgData name="Alfred Asterjadhi" userId="39de57b9-85c0-4fd1-aaac-8ca2b6560ad0" providerId="ADAL" clId="{1B528289-06C2-42C8-A24F-58F9BB1555AF}" dt="2023-10-30T22:31:22.788" v="6107" actId="2696"/>
        <pc:sldMkLst>
          <pc:docMk/>
          <pc:sldMk cId="1935827528" sldId="1186"/>
        </pc:sldMkLst>
        <pc:spChg chg="mod">
          <ac:chgData name="Alfred Asterjadhi" userId="39de57b9-85c0-4fd1-aaac-8ca2b6560ad0" providerId="ADAL" clId="{1B528289-06C2-42C8-A24F-58F9BB1555AF}" dt="2023-10-30T14:56:55.026" v="5689" actId="20577"/>
          <ac:spMkLst>
            <pc:docMk/>
            <pc:sldMk cId="1935827528" sldId="1186"/>
            <ac:spMk id="2" creationId="{C1F2ACA2-143F-F972-FAA0-D80FD6A0CB3D}"/>
          </ac:spMkLst>
        </pc:spChg>
        <pc:spChg chg="mod">
          <ac:chgData name="Alfred Asterjadhi" userId="39de57b9-85c0-4fd1-aaac-8ca2b6560ad0" providerId="ADAL" clId="{1B528289-06C2-42C8-A24F-58F9BB1555AF}" dt="2023-10-30T15:17:43.823" v="6012" actId="20577"/>
          <ac:spMkLst>
            <pc:docMk/>
            <pc:sldMk cId="1935827528" sldId="1186"/>
            <ac:spMk id="3" creationId="{210A83EB-7F19-8316-9A86-6A36C2FD15D7}"/>
          </ac:spMkLst>
        </pc:spChg>
      </pc:sldChg>
      <pc:sldChg chg="modSp add mod">
        <pc:chgData name="Alfred Asterjadhi" userId="39de57b9-85c0-4fd1-aaac-8ca2b6560ad0" providerId="ADAL" clId="{1B528289-06C2-42C8-A24F-58F9BB1555AF}" dt="2023-11-01T17:10:21.149" v="7426" actId="5793"/>
        <pc:sldMkLst>
          <pc:docMk/>
          <pc:sldMk cId="2441647588" sldId="1186"/>
        </pc:sldMkLst>
        <pc:spChg chg="mod">
          <ac:chgData name="Alfred Asterjadhi" userId="39de57b9-85c0-4fd1-aaac-8ca2b6560ad0" providerId="ADAL" clId="{1B528289-06C2-42C8-A24F-58F9BB1555AF}" dt="2023-11-01T15:27:59.098" v="6931" actId="20577"/>
          <ac:spMkLst>
            <pc:docMk/>
            <pc:sldMk cId="2441647588" sldId="1186"/>
            <ac:spMk id="2" creationId="{C1F2ACA2-143F-F972-FAA0-D80FD6A0CB3D}"/>
          </ac:spMkLst>
        </pc:spChg>
        <pc:spChg chg="mod">
          <ac:chgData name="Alfred Asterjadhi" userId="39de57b9-85c0-4fd1-aaac-8ca2b6560ad0" providerId="ADAL" clId="{1B528289-06C2-42C8-A24F-58F9BB1555AF}" dt="2023-11-01T17:10:21.149" v="7426" actId="5793"/>
          <ac:spMkLst>
            <pc:docMk/>
            <pc:sldMk cId="2441647588" sldId="1186"/>
            <ac:spMk id="3" creationId="{210A83EB-7F19-8316-9A86-6A36C2FD15D7}"/>
          </ac:spMkLst>
        </pc:spChg>
      </pc:sldChg>
      <pc:sldChg chg="addSp delSp modSp add mod ord">
        <pc:chgData name="Alfred Asterjadhi" userId="39de57b9-85c0-4fd1-aaac-8ca2b6560ad0" providerId="ADAL" clId="{1B528289-06C2-42C8-A24F-58F9BB1555AF}" dt="2023-11-01T17:12:40.092" v="7440" actId="20577"/>
        <pc:sldMkLst>
          <pc:docMk/>
          <pc:sldMk cId="2736969534" sldId="1187"/>
        </pc:sldMkLst>
        <pc:spChg chg="mod">
          <ac:chgData name="Alfred Asterjadhi" userId="39de57b9-85c0-4fd1-aaac-8ca2b6560ad0" providerId="ADAL" clId="{1B528289-06C2-42C8-A24F-58F9BB1555AF}" dt="2023-11-01T17:12:40.092" v="7440" actId="20577"/>
          <ac:spMkLst>
            <pc:docMk/>
            <pc:sldMk cId="2736969534" sldId="1187"/>
            <ac:spMk id="2" creationId="{C1F2ACA2-143F-F972-FAA0-D80FD6A0CB3D}"/>
          </ac:spMkLst>
        </pc:spChg>
        <pc:spChg chg="mod">
          <ac:chgData name="Alfred Asterjadhi" userId="39de57b9-85c0-4fd1-aaac-8ca2b6560ad0" providerId="ADAL" clId="{1B528289-06C2-42C8-A24F-58F9BB1555AF}" dt="2023-10-30T15:14:04.463" v="5843" actId="20577"/>
          <ac:spMkLst>
            <pc:docMk/>
            <pc:sldMk cId="2736969534" sldId="1187"/>
            <ac:spMk id="3" creationId="{210A83EB-7F19-8316-9A86-6A36C2FD15D7}"/>
          </ac:spMkLst>
        </pc:spChg>
        <pc:spChg chg="add del mod">
          <ac:chgData name="Alfred Asterjadhi" userId="39de57b9-85c0-4fd1-aaac-8ca2b6560ad0" providerId="ADAL" clId="{1B528289-06C2-42C8-A24F-58F9BB1555AF}" dt="2023-10-31T16:56:28.323" v="6561" actId="478"/>
          <ac:spMkLst>
            <pc:docMk/>
            <pc:sldMk cId="2736969534" sldId="1187"/>
            <ac:spMk id="7" creationId="{5B2076AA-47AE-C4AC-113B-8F8329C0551E}"/>
          </ac:spMkLst>
        </pc:spChg>
        <pc:spChg chg="add mod">
          <ac:chgData name="Alfred Asterjadhi" userId="39de57b9-85c0-4fd1-aaac-8ca2b6560ad0" providerId="ADAL" clId="{1B528289-06C2-42C8-A24F-58F9BB1555AF}" dt="2023-10-31T16:56:28.490" v="6562"/>
          <ac:spMkLst>
            <pc:docMk/>
            <pc:sldMk cId="2736969534" sldId="1187"/>
            <ac:spMk id="8" creationId="{E6031D3C-0C04-0B52-569D-E3CB20F7F978}"/>
          </ac:spMkLst>
        </pc:spChg>
      </pc:sldChg>
      <pc:sldChg chg="addSp modSp add mod">
        <pc:chgData name="Alfred Asterjadhi" userId="39de57b9-85c0-4fd1-aaac-8ca2b6560ad0" providerId="ADAL" clId="{1B528289-06C2-42C8-A24F-58F9BB1555AF}" dt="2023-11-14T19:35:51.953" v="8906" actId="20577"/>
        <pc:sldMkLst>
          <pc:docMk/>
          <pc:sldMk cId="361181785" sldId="1188"/>
        </pc:sldMkLst>
        <pc:spChg chg="mod">
          <ac:chgData name="Alfred Asterjadhi" userId="39de57b9-85c0-4fd1-aaac-8ca2b6560ad0" providerId="ADAL" clId="{1B528289-06C2-42C8-A24F-58F9BB1555AF}" dt="2023-11-01T17:12:36.503" v="7437" actId="20577"/>
          <ac:spMkLst>
            <pc:docMk/>
            <pc:sldMk cId="361181785" sldId="1188"/>
            <ac:spMk id="2" creationId="{49510D9F-7498-4603-98A7-A6DB1EDD560E}"/>
          </ac:spMkLst>
        </pc:spChg>
        <pc:spChg chg="mod">
          <ac:chgData name="Alfred Asterjadhi" userId="39de57b9-85c0-4fd1-aaac-8ca2b6560ad0" providerId="ADAL" clId="{1B528289-06C2-42C8-A24F-58F9BB1555AF}" dt="2023-11-14T19:35:51.953" v="8906" actId="20577"/>
          <ac:spMkLst>
            <pc:docMk/>
            <pc:sldMk cId="361181785" sldId="1188"/>
            <ac:spMk id="3" creationId="{93EB16D6-11CB-4092-9D44-C889CC5233EA}"/>
          </ac:spMkLst>
        </pc:spChg>
        <pc:spChg chg="add mod">
          <ac:chgData name="Alfred Asterjadhi" userId="39de57b9-85c0-4fd1-aaac-8ca2b6560ad0" providerId="ADAL" clId="{1B528289-06C2-42C8-A24F-58F9BB1555AF}" dt="2023-10-31T16:56:24.912" v="6560" actId="1076"/>
          <ac:spMkLst>
            <pc:docMk/>
            <pc:sldMk cId="361181785" sldId="1188"/>
            <ac:spMk id="7" creationId="{529975EC-6BFE-0C54-A203-59DDA3ABA44B}"/>
          </ac:spMkLst>
        </pc:spChg>
      </pc:sldChg>
      <pc:sldChg chg="modSp add mod">
        <pc:chgData name="Alfred Asterjadhi" userId="39de57b9-85c0-4fd1-aaac-8ca2b6560ad0" providerId="ADAL" clId="{1B528289-06C2-42C8-A24F-58F9BB1555AF}" dt="2023-11-06T16:12:06.622" v="7733" actId="13926"/>
        <pc:sldMkLst>
          <pc:docMk/>
          <pc:sldMk cId="3052962841" sldId="1189"/>
        </pc:sldMkLst>
        <pc:spChg chg="mod">
          <ac:chgData name="Alfred Asterjadhi" userId="39de57b9-85c0-4fd1-aaac-8ca2b6560ad0" providerId="ADAL" clId="{1B528289-06C2-42C8-A24F-58F9BB1555AF}" dt="2023-11-01T15:28:02.384" v="6932" actId="20577"/>
          <ac:spMkLst>
            <pc:docMk/>
            <pc:sldMk cId="3052962841" sldId="1189"/>
            <ac:spMk id="2" creationId="{C1F2ACA2-143F-F972-FAA0-D80FD6A0CB3D}"/>
          </ac:spMkLst>
        </pc:spChg>
        <pc:spChg chg="mod">
          <ac:chgData name="Alfred Asterjadhi" userId="39de57b9-85c0-4fd1-aaac-8ca2b6560ad0" providerId="ADAL" clId="{1B528289-06C2-42C8-A24F-58F9BB1555AF}" dt="2023-11-06T16:12:06.622" v="7733" actId="13926"/>
          <ac:spMkLst>
            <pc:docMk/>
            <pc:sldMk cId="3052962841" sldId="1189"/>
            <ac:spMk id="3" creationId="{210A83EB-7F19-8316-9A86-6A36C2FD15D7}"/>
          </ac:spMkLst>
        </pc:spChg>
      </pc:sldChg>
      <pc:sldChg chg="modSp add mod">
        <pc:chgData name="Alfred Asterjadhi" userId="39de57b9-85c0-4fd1-aaac-8ca2b6560ad0" providerId="ADAL" clId="{1B528289-06C2-42C8-A24F-58F9BB1555AF}" dt="2023-11-01T17:12:58.746" v="7448" actId="20577"/>
        <pc:sldMkLst>
          <pc:docMk/>
          <pc:sldMk cId="2864189535" sldId="1190"/>
        </pc:sldMkLst>
        <pc:spChg chg="mod">
          <ac:chgData name="Alfred Asterjadhi" userId="39de57b9-85c0-4fd1-aaac-8ca2b6560ad0" providerId="ADAL" clId="{1B528289-06C2-42C8-A24F-58F9BB1555AF}" dt="2023-11-01T17:12:58.746" v="7448" actId="20577"/>
          <ac:spMkLst>
            <pc:docMk/>
            <pc:sldMk cId="2864189535" sldId="1190"/>
            <ac:spMk id="2" creationId="{49510D9F-7498-4603-98A7-A6DB1EDD560E}"/>
          </ac:spMkLst>
        </pc:spChg>
        <pc:spChg chg="mod">
          <ac:chgData name="Alfred Asterjadhi" userId="39de57b9-85c0-4fd1-aaac-8ca2b6560ad0" providerId="ADAL" clId="{1B528289-06C2-42C8-A24F-58F9BB1555AF}" dt="2023-11-01T15:30:43.196" v="7059" actId="404"/>
          <ac:spMkLst>
            <pc:docMk/>
            <pc:sldMk cId="2864189535" sldId="1190"/>
            <ac:spMk id="3" creationId="{93EB16D6-11CB-4092-9D44-C889CC5233EA}"/>
          </ac:spMkLst>
        </pc:spChg>
      </pc:sldChg>
      <pc:sldChg chg="modSp add mod">
        <pc:chgData name="Alfred Asterjadhi" userId="39de57b9-85c0-4fd1-aaac-8ca2b6560ad0" providerId="ADAL" clId="{1B528289-06C2-42C8-A24F-58F9BB1555AF}" dt="2023-11-01T17:15:43.845" v="7463" actId="20577"/>
        <pc:sldMkLst>
          <pc:docMk/>
          <pc:sldMk cId="935051137" sldId="1191"/>
        </pc:sldMkLst>
        <pc:spChg chg="mod">
          <ac:chgData name="Alfred Asterjadhi" userId="39de57b9-85c0-4fd1-aaac-8ca2b6560ad0" providerId="ADAL" clId="{1B528289-06C2-42C8-A24F-58F9BB1555AF}" dt="2023-11-01T17:15:43.845" v="7463" actId="20577"/>
          <ac:spMkLst>
            <pc:docMk/>
            <pc:sldMk cId="935051137" sldId="1191"/>
            <ac:spMk id="2" creationId="{C1F2ACA2-143F-F972-FAA0-D80FD6A0CB3D}"/>
          </ac:spMkLst>
        </pc:spChg>
        <pc:spChg chg="mod">
          <ac:chgData name="Alfred Asterjadhi" userId="39de57b9-85c0-4fd1-aaac-8ca2b6560ad0" providerId="ADAL" clId="{1B528289-06C2-42C8-A24F-58F9BB1555AF}" dt="2023-11-01T17:10:56.604" v="7431" actId="20577"/>
          <ac:spMkLst>
            <pc:docMk/>
            <pc:sldMk cId="935051137" sldId="1191"/>
            <ac:spMk id="3" creationId="{210A83EB-7F19-8316-9A86-6A36C2FD15D7}"/>
          </ac:spMkLst>
        </pc:spChg>
      </pc:sldChg>
      <pc:sldChg chg="modSp add mod">
        <pc:chgData name="Alfred Asterjadhi" userId="39de57b9-85c0-4fd1-aaac-8ca2b6560ad0" providerId="ADAL" clId="{1B528289-06C2-42C8-A24F-58F9BB1555AF}" dt="2023-11-01T17:09:47.210" v="7398" actId="20577"/>
        <pc:sldMkLst>
          <pc:docMk/>
          <pc:sldMk cId="3899261112" sldId="1192"/>
        </pc:sldMkLst>
        <pc:spChg chg="mod">
          <ac:chgData name="Alfred Asterjadhi" userId="39de57b9-85c0-4fd1-aaac-8ca2b6560ad0" providerId="ADAL" clId="{1B528289-06C2-42C8-A24F-58F9BB1555AF}" dt="2023-11-01T15:24:13.196" v="6814" actId="207"/>
          <ac:spMkLst>
            <pc:docMk/>
            <pc:sldMk cId="3899261112" sldId="1192"/>
            <ac:spMk id="2" creationId="{C1F2ACA2-143F-F972-FAA0-D80FD6A0CB3D}"/>
          </ac:spMkLst>
        </pc:spChg>
        <pc:spChg chg="mod">
          <ac:chgData name="Alfred Asterjadhi" userId="39de57b9-85c0-4fd1-aaac-8ca2b6560ad0" providerId="ADAL" clId="{1B528289-06C2-42C8-A24F-58F9BB1555AF}" dt="2023-11-01T17:09:47.210" v="7398" actId="20577"/>
          <ac:spMkLst>
            <pc:docMk/>
            <pc:sldMk cId="3899261112" sldId="1192"/>
            <ac:spMk id="3" creationId="{210A83EB-7F19-8316-9A86-6A36C2FD15D7}"/>
          </ac:spMkLst>
        </pc:spChg>
      </pc:sldChg>
      <pc:sldChg chg="modSp add del mod">
        <pc:chgData name="Alfred Asterjadhi" userId="39de57b9-85c0-4fd1-aaac-8ca2b6560ad0" providerId="ADAL" clId="{1B528289-06C2-42C8-A24F-58F9BB1555AF}" dt="2023-11-01T15:43:18.789" v="7170" actId="47"/>
        <pc:sldMkLst>
          <pc:docMk/>
          <pc:sldMk cId="2283895934" sldId="1193"/>
        </pc:sldMkLst>
        <pc:spChg chg="mod">
          <ac:chgData name="Alfred Asterjadhi" userId="39de57b9-85c0-4fd1-aaac-8ca2b6560ad0" providerId="ADAL" clId="{1B528289-06C2-42C8-A24F-58F9BB1555AF}" dt="2023-11-01T15:34:25.093" v="7063" actId="207"/>
          <ac:spMkLst>
            <pc:docMk/>
            <pc:sldMk cId="2283895934" sldId="1193"/>
            <ac:spMk id="2" creationId="{C1F2ACA2-143F-F972-FAA0-D80FD6A0CB3D}"/>
          </ac:spMkLst>
        </pc:spChg>
        <pc:spChg chg="mod">
          <ac:chgData name="Alfred Asterjadhi" userId="39de57b9-85c0-4fd1-aaac-8ca2b6560ad0" providerId="ADAL" clId="{1B528289-06C2-42C8-A24F-58F9BB1555AF}" dt="2023-11-01T15:36:21.130" v="7096" actId="207"/>
          <ac:spMkLst>
            <pc:docMk/>
            <pc:sldMk cId="2283895934" sldId="1193"/>
            <ac:spMk id="3" creationId="{210A83EB-7F19-8316-9A86-6A36C2FD15D7}"/>
          </ac:spMkLst>
        </pc:spChg>
      </pc:sldChg>
      <pc:sldChg chg="modSp add mod">
        <pc:chgData name="Alfred Asterjadhi" userId="39de57b9-85c0-4fd1-aaac-8ca2b6560ad0" providerId="ADAL" clId="{1B528289-06C2-42C8-A24F-58F9BB1555AF}" dt="2023-11-15T00:21:14.306" v="9308"/>
        <pc:sldMkLst>
          <pc:docMk/>
          <pc:sldMk cId="3398590200" sldId="1193"/>
        </pc:sldMkLst>
        <pc:spChg chg="mod">
          <ac:chgData name="Alfred Asterjadhi" userId="39de57b9-85c0-4fd1-aaac-8ca2b6560ad0" providerId="ADAL" clId="{1B528289-06C2-42C8-A24F-58F9BB1555AF}" dt="2023-11-01T17:15:55.842" v="7469" actId="20577"/>
          <ac:spMkLst>
            <pc:docMk/>
            <pc:sldMk cId="3398590200" sldId="1193"/>
            <ac:spMk id="2" creationId="{49510D9F-7498-4603-98A7-A6DB1EDD560E}"/>
          </ac:spMkLst>
        </pc:spChg>
        <pc:spChg chg="mod">
          <ac:chgData name="Alfred Asterjadhi" userId="39de57b9-85c0-4fd1-aaac-8ca2b6560ad0" providerId="ADAL" clId="{1B528289-06C2-42C8-A24F-58F9BB1555AF}" dt="2023-11-15T00:21:14.306" v="9308"/>
          <ac:spMkLst>
            <pc:docMk/>
            <pc:sldMk cId="3398590200" sldId="1193"/>
            <ac:spMk id="3" creationId="{93EB16D6-11CB-4092-9D44-C889CC5233EA}"/>
          </ac:spMkLst>
        </pc:spChg>
      </pc:sldChg>
      <pc:sldChg chg="modSp add mod">
        <pc:chgData name="Alfred Asterjadhi" userId="39de57b9-85c0-4fd1-aaac-8ca2b6560ad0" providerId="ADAL" clId="{1B528289-06C2-42C8-A24F-58F9BB1555AF}" dt="2023-11-15T00:22:35.588" v="9333"/>
        <pc:sldMkLst>
          <pc:docMk/>
          <pc:sldMk cId="745398144" sldId="1194"/>
        </pc:sldMkLst>
        <pc:spChg chg="mod">
          <ac:chgData name="Alfred Asterjadhi" userId="39de57b9-85c0-4fd1-aaac-8ca2b6560ad0" providerId="ADAL" clId="{1B528289-06C2-42C8-A24F-58F9BB1555AF}" dt="2023-11-09T23:53:01.368" v="7739" actId="20577"/>
          <ac:spMkLst>
            <pc:docMk/>
            <pc:sldMk cId="745398144" sldId="1194"/>
            <ac:spMk id="2" creationId="{49510D9F-7498-4603-98A7-A6DB1EDD560E}"/>
          </ac:spMkLst>
        </pc:spChg>
        <pc:spChg chg="mod">
          <ac:chgData name="Alfred Asterjadhi" userId="39de57b9-85c0-4fd1-aaac-8ca2b6560ad0" providerId="ADAL" clId="{1B528289-06C2-42C8-A24F-58F9BB1555AF}" dt="2023-11-15T00:22:35.588" v="9333"/>
          <ac:spMkLst>
            <pc:docMk/>
            <pc:sldMk cId="745398144" sldId="1194"/>
            <ac:spMk id="3" creationId="{93EB16D6-11CB-4092-9D44-C889CC5233EA}"/>
          </ac:spMkLst>
        </pc:spChg>
      </pc:sldChg>
      <pc:sldChg chg="modSp new del mod">
        <pc:chgData name="Alfred Asterjadhi" userId="39de57b9-85c0-4fd1-aaac-8ca2b6560ad0" providerId="ADAL" clId="{1B528289-06C2-42C8-A24F-58F9BB1555AF}" dt="2023-11-14T19:36:26.043" v="8909" actId="47"/>
        <pc:sldMkLst>
          <pc:docMk/>
          <pc:sldMk cId="3449493438" sldId="1195"/>
        </pc:sldMkLst>
        <pc:spChg chg="mod">
          <ac:chgData name="Alfred Asterjadhi" userId="39de57b9-85c0-4fd1-aaac-8ca2b6560ad0" providerId="ADAL" clId="{1B528289-06C2-42C8-A24F-58F9BB1555AF}" dt="2023-11-10T15:07:59.947" v="8056" actId="20577"/>
          <ac:spMkLst>
            <pc:docMk/>
            <pc:sldMk cId="3449493438" sldId="1195"/>
            <ac:spMk id="2" creationId="{AE50CE14-8ED0-AF34-EEB1-EB2ADF142D73}"/>
          </ac:spMkLst>
        </pc:spChg>
        <pc:spChg chg="mod">
          <ac:chgData name="Alfred Asterjadhi" userId="39de57b9-85c0-4fd1-aaac-8ca2b6560ad0" providerId="ADAL" clId="{1B528289-06C2-42C8-A24F-58F9BB1555AF}" dt="2023-11-14T18:42:21.027" v="8411" actId="113"/>
          <ac:spMkLst>
            <pc:docMk/>
            <pc:sldMk cId="3449493438" sldId="1195"/>
            <ac:spMk id="3" creationId="{78181B6C-E885-9145-37B1-DB0675402900}"/>
          </ac:spMkLst>
        </pc:spChg>
      </pc:sldChg>
      <pc:sldChg chg="modSp new del mod ord">
        <pc:chgData name="Alfred Asterjadhi" userId="39de57b9-85c0-4fd1-aaac-8ca2b6560ad0" providerId="ADAL" clId="{1B528289-06C2-42C8-A24F-58F9BB1555AF}" dt="2023-11-14T19:37:30.910" v="8928" actId="47"/>
        <pc:sldMkLst>
          <pc:docMk/>
          <pc:sldMk cId="3173010778" sldId="1196"/>
        </pc:sldMkLst>
        <pc:spChg chg="mod">
          <ac:chgData name="Alfred Asterjadhi" userId="39de57b9-85c0-4fd1-aaac-8ca2b6560ad0" providerId="ADAL" clId="{1B528289-06C2-42C8-A24F-58F9BB1555AF}" dt="2023-11-14T19:36:32.663" v="8910" actId="207"/>
          <ac:spMkLst>
            <pc:docMk/>
            <pc:sldMk cId="3173010778" sldId="1196"/>
            <ac:spMk id="2" creationId="{1F318B8B-4409-5DFB-06DD-44491B43B1BE}"/>
          </ac:spMkLst>
        </pc:spChg>
        <pc:spChg chg="mod">
          <ac:chgData name="Alfred Asterjadhi" userId="39de57b9-85c0-4fd1-aaac-8ca2b6560ad0" providerId="ADAL" clId="{1B528289-06C2-42C8-A24F-58F9BB1555AF}" dt="2023-11-10T18:57:40.977" v="8105"/>
          <ac:spMkLst>
            <pc:docMk/>
            <pc:sldMk cId="3173010778" sldId="1196"/>
            <ac:spMk id="3" creationId="{2AAD6783-93DA-B132-CA27-CA02C7313BE7}"/>
          </ac:spMkLst>
        </pc:spChg>
      </pc:sldChg>
      <pc:sldChg chg="modSp add mod">
        <pc:chgData name="Alfred Asterjadhi" userId="39de57b9-85c0-4fd1-aaac-8ca2b6560ad0" providerId="ADAL" clId="{1B528289-06C2-42C8-A24F-58F9BB1555AF}" dt="2023-11-15T00:23:47.509" v="9366"/>
        <pc:sldMkLst>
          <pc:docMk/>
          <pc:sldMk cId="80373790" sldId="1197"/>
        </pc:sldMkLst>
        <pc:spChg chg="mod">
          <ac:chgData name="Alfred Asterjadhi" userId="39de57b9-85c0-4fd1-aaac-8ca2b6560ad0" providerId="ADAL" clId="{1B528289-06C2-42C8-A24F-58F9BB1555AF}" dt="2023-11-10T21:55:57.449" v="8113" actId="20577"/>
          <ac:spMkLst>
            <pc:docMk/>
            <pc:sldMk cId="80373790" sldId="1197"/>
            <ac:spMk id="2" creationId="{49510D9F-7498-4603-98A7-A6DB1EDD560E}"/>
          </ac:spMkLst>
        </pc:spChg>
        <pc:spChg chg="mod">
          <ac:chgData name="Alfred Asterjadhi" userId="39de57b9-85c0-4fd1-aaac-8ca2b6560ad0" providerId="ADAL" clId="{1B528289-06C2-42C8-A24F-58F9BB1555AF}" dt="2023-11-15T00:23:47.509" v="9366"/>
          <ac:spMkLst>
            <pc:docMk/>
            <pc:sldMk cId="80373790" sldId="1197"/>
            <ac:spMk id="3" creationId="{93EB16D6-11CB-4092-9D44-C889CC5233EA}"/>
          </ac:spMkLst>
        </pc:spChg>
      </pc:sldChg>
      <pc:sldChg chg="modSp add mod">
        <pc:chgData name="Alfred Asterjadhi" userId="39de57b9-85c0-4fd1-aaac-8ca2b6560ad0" providerId="ADAL" clId="{1B528289-06C2-42C8-A24F-58F9BB1555AF}" dt="2023-11-15T00:26:56.179" v="9414"/>
        <pc:sldMkLst>
          <pc:docMk/>
          <pc:sldMk cId="2360222776" sldId="1198"/>
        </pc:sldMkLst>
        <pc:spChg chg="mod">
          <ac:chgData name="Alfred Asterjadhi" userId="39de57b9-85c0-4fd1-aaac-8ca2b6560ad0" providerId="ADAL" clId="{1B528289-06C2-42C8-A24F-58F9BB1555AF}" dt="2023-11-10T23:47:50.812" v="8314" actId="20577"/>
          <ac:spMkLst>
            <pc:docMk/>
            <pc:sldMk cId="2360222776" sldId="1198"/>
            <ac:spMk id="2" creationId="{49510D9F-7498-4603-98A7-A6DB1EDD560E}"/>
          </ac:spMkLst>
        </pc:spChg>
        <pc:spChg chg="mod">
          <ac:chgData name="Alfred Asterjadhi" userId="39de57b9-85c0-4fd1-aaac-8ca2b6560ad0" providerId="ADAL" clId="{1B528289-06C2-42C8-A24F-58F9BB1555AF}" dt="2023-11-15T00:26:56.179" v="9414"/>
          <ac:spMkLst>
            <pc:docMk/>
            <pc:sldMk cId="2360222776" sldId="1198"/>
            <ac:spMk id="3" creationId="{93EB16D6-11CB-4092-9D44-C889CC5233EA}"/>
          </ac:spMkLst>
        </pc:spChg>
      </pc:sldChg>
      <pc:sldChg chg="modSp add mod">
        <pc:chgData name="Alfred Asterjadhi" userId="39de57b9-85c0-4fd1-aaac-8ca2b6560ad0" providerId="ADAL" clId="{1B528289-06C2-42C8-A24F-58F9BB1555AF}" dt="2023-11-15T00:17:58.699" v="9225"/>
        <pc:sldMkLst>
          <pc:docMk/>
          <pc:sldMk cId="4002531900" sldId="1199"/>
        </pc:sldMkLst>
        <pc:spChg chg="mod">
          <ac:chgData name="Alfred Asterjadhi" userId="39de57b9-85c0-4fd1-aaac-8ca2b6560ad0" providerId="ADAL" clId="{1B528289-06C2-42C8-A24F-58F9BB1555AF}" dt="2023-11-15T00:17:58.699" v="9225"/>
          <ac:spMkLst>
            <pc:docMk/>
            <pc:sldMk cId="4002531900" sldId="1199"/>
            <ac:spMk id="8" creationId="{30ECE423-DD38-4A25-AD6E-26DF5AC61863}"/>
          </ac:spMkLst>
        </pc:spChg>
      </pc:sldChg>
      <pc:sldChg chg="modSp add mod ord">
        <pc:chgData name="Alfred Asterjadhi" userId="39de57b9-85c0-4fd1-aaac-8ca2b6560ad0" providerId="ADAL" clId="{1B528289-06C2-42C8-A24F-58F9BB1555AF}" dt="2023-11-22T17:08:52.459" v="14892" actId="20577"/>
        <pc:sldMkLst>
          <pc:docMk/>
          <pc:sldMk cId="1142848898" sldId="1200"/>
        </pc:sldMkLst>
        <pc:spChg chg="mod">
          <ac:chgData name="Alfred Asterjadhi" userId="39de57b9-85c0-4fd1-aaac-8ca2b6560ad0" providerId="ADAL" clId="{1B528289-06C2-42C8-A24F-58F9BB1555AF}" dt="2023-11-14T21:07:39.760" v="9180" actId="20577"/>
          <ac:spMkLst>
            <pc:docMk/>
            <pc:sldMk cId="1142848898" sldId="1200"/>
            <ac:spMk id="2" creationId="{C1F2ACA2-143F-F972-FAA0-D80FD6A0CB3D}"/>
          </ac:spMkLst>
        </pc:spChg>
        <pc:spChg chg="mod">
          <ac:chgData name="Alfred Asterjadhi" userId="39de57b9-85c0-4fd1-aaac-8ca2b6560ad0" providerId="ADAL" clId="{1B528289-06C2-42C8-A24F-58F9BB1555AF}" dt="2023-11-22T17:08:52.459" v="14892" actId="20577"/>
          <ac:spMkLst>
            <pc:docMk/>
            <pc:sldMk cId="1142848898" sldId="1200"/>
            <ac:spMk id="3" creationId="{210A83EB-7F19-8316-9A86-6A36C2FD15D7}"/>
          </ac:spMkLst>
        </pc:spChg>
      </pc:sldChg>
      <pc:sldChg chg="delSp modSp add mod">
        <pc:chgData name="Alfred Asterjadhi" userId="39de57b9-85c0-4fd1-aaac-8ca2b6560ad0" providerId="ADAL" clId="{1B528289-06C2-42C8-A24F-58F9BB1555AF}" dt="2023-11-20T22:58:19.073" v="14663" actId="20577"/>
        <pc:sldMkLst>
          <pc:docMk/>
          <pc:sldMk cId="289548852" sldId="1201"/>
        </pc:sldMkLst>
        <pc:spChg chg="mod">
          <ac:chgData name="Alfred Asterjadhi" userId="39de57b9-85c0-4fd1-aaac-8ca2b6560ad0" providerId="ADAL" clId="{1B528289-06C2-42C8-A24F-58F9BB1555AF}" dt="2023-11-14T21:07:37.823" v="9179" actId="20577"/>
          <ac:spMkLst>
            <pc:docMk/>
            <pc:sldMk cId="289548852" sldId="1201"/>
            <ac:spMk id="2" creationId="{C1F2ACA2-143F-F972-FAA0-D80FD6A0CB3D}"/>
          </ac:spMkLst>
        </pc:spChg>
        <pc:spChg chg="mod">
          <ac:chgData name="Alfred Asterjadhi" userId="39de57b9-85c0-4fd1-aaac-8ca2b6560ad0" providerId="ADAL" clId="{1B528289-06C2-42C8-A24F-58F9BB1555AF}" dt="2023-11-20T22:58:19.073" v="14663" actId="20577"/>
          <ac:spMkLst>
            <pc:docMk/>
            <pc:sldMk cId="289548852" sldId="1201"/>
            <ac:spMk id="3" creationId="{210A83EB-7F19-8316-9A86-6A36C2FD15D7}"/>
          </ac:spMkLst>
        </pc:spChg>
        <pc:spChg chg="del">
          <ac:chgData name="Alfred Asterjadhi" userId="39de57b9-85c0-4fd1-aaac-8ca2b6560ad0" providerId="ADAL" clId="{1B528289-06C2-42C8-A24F-58F9BB1555AF}" dt="2023-11-14T19:43:36.278" v="9050" actId="478"/>
          <ac:spMkLst>
            <pc:docMk/>
            <pc:sldMk cId="289548852" sldId="1201"/>
            <ac:spMk id="8" creationId="{E6031D3C-0C04-0B52-569D-E3CB20F7F978}"/>
          </ac:spMkLst>
        </pc:spChg>
      </pc:sldChg>
      <pc:sldChg chg="modSp add mod">
        <pc:chgData name="Alfred Asterjadhi" userId="39de57b9-85c0-4fd1-aaac-8ca2b6560ad0" providerId="ADAL" clId="{1B528289-06C2-42C8-A24F-58F9BB1555AF}" dt="2023-11-15T00:28:22.302" v="9455"/>
        <pc:sldMkLst>
          <pc:docMk/>
          <pc:sldMk cId="3308748095" sldId="1202"/>
        </pc:sldMkLst>
        <pc:spChg chg="mod">
          <ac:chgData name="Alfred Asterjadhi" userId="39de57b9-85c0-4fd1-aaac-8ca2b6560ad0" providerId="ADAL" clId="{1B528289-06C2-42C8-A24F-58F9BB1555AF}" dt="2023-11-14T18:40:33.067" v="8372" actId="20577"/>
          <ac:spMkLst>
            <pc:docMk/>
            <pc:sldMk cId="3308748095" sldId="1202"/>
            <ac:spMk id="2" creationId="{49510D9F-7498-4603-98A7-A6DB1EDD560E}"/>
          </ac:spMkLst>
        </pc:spChg>
        <pc:spChg chg="mod">
          <ac:chgData name="Alfred Asterjadhi" userId="39de57b9-85c0-4fd1-aaac-8ca2b6560ad0" providerId="ADAL" clId="{1B528289-06C2-42C8-A24F-58F9BB1555AF}" dt="2023-11-15T00:28:22.302" v="9455"/>
          <ac:spMkLst>
            <pc:docMk/>
            <pc:sldMk cId="3308748095" sldId="1202"/>
            <ac:spMk id="3" creationId="{93EB16D6-11CB-4092-9D44-C889CC5233EA}"/>
          </ac:spMkLst>
        </pc:spChg>
      </pc:sldChg>
      <pc:sldChg chg="modSp add mod">
        <pc:chgData name="Alfred Asterjadhi" userId="39de57b9-85c0-4fd1-aaac-8ca2b6560ad0" providerId="ADAL" clId="{1B528289-06C2-42C8-A24F-58F9BB1555AF}" dt="2023-11-15T00:30:09.003" v="9519"/>
        <pc:sldMkLst>
          <pc:docMk/>
          <pc:sldMk cId="1129242166" sldId="1203"/>
        </pc:sldMkLst>
        <pc:spChg chg="mod">
          <ac:chgData name="Alfred Asterjadhi" userId="39de57b9-85c0-4fd1-aaac-8ca2b6560ad0" providerId="ADAL" clId="{1B528289-06C2-42C8-A24F-58F9BB1555AF}" dt="2023-11-14T21:07:25.017" v="9173" actId="20577"/>
          <ac:spMkLst>
            <pc:docMk/>
            <pc:sldMk cId="1129242166" sldId="1203"/>
            <ac:spMk id="2" creationId="{49510D9F-7498-4603-98A7-A6DB1EDD560E}"/>
          </ac:spMkLst>
        </pc:spChg>
        <pc:spChg chg="mod">
          <ac:chgData name="Alfred Asterjadhi" userId="39de57b9-85c0-4fd1-aaac-8ca2b6560ad0" providerId="ADAL" clId="{1B528289-06C2-42C8-A24F-58F9BB1555AF}" dt="2023-11-15T00:30:09.003" v="9519"/>
          <ac:spMkLst>
            <pc:docMk/>
            <pc:sldMk cId="1129242166" sldId="1203"/>
            <ac:spMk id="3" creationId="{93EB16D6-11CB-4092-9D44-C889CC5233EA}"/>
          </ac:spMkLst>
        </pc:spChg>
      </pc:sldChg>
      <pc:sldChg chg="modSp add mod">
        <pc:chgData name="Alfred Asterjadhi" userId="39de57b9-85c0-4fd1-aaac-8ca2b6560ad0" providerId="ADAL" clId="{1B528289-06C2-42C8-A24F-58F9BB1555AF}" dt="2023-11-15T00:31:10.472" v="9554"/>
        <pc:sldMkLst>
          <pc:docMk/>
          <pc:sldMk cId="1255890623" sldId="1204"/>
        </pc:sldMkLst>
        <pc:spChg chg="mod">
          <ac:chgData name="Alfred Asterjadhi" userId="39de57b9-85c0-4fd1-aaac-8ca2b6560ad0" providerId="ADAL" clId="{1B528289-06C2-42C8-A24F-58F9BB1555AF}" dt="2023-11-14T21:07:27.160" v="9174" actId="20577"/>
          <ac:spMkLst>
            <pc:docMk/>
            <pc:sldMk cId="1255890623" sldId="1204"/>
            <ac:spMk id="2" creationId="{49510D9F-7498-4603-98A7-A6DB1EDD560E}"/>
          </ac:spMkLst>
        </pc:spChg>
        <pc:spChg chg="mod">
          <ac:chgData name="Alfred Asterjadhi" userId="39de57b9-85c0-4fd1-aaac-8ca2b6560ad0" providerId="ADAL" clId="{1B528289-06C2-42C8-A24F-58F9BB1555AF}" dt="2023-11-15T00:31:10.472" v="9554"/>
          <ac:spMkLst>
            <pc:docMk/>
            <pc:sldMk cId="1255890623" sldId="1204"/>
            <ac:spMk id="3" creationId="{93EB16D6-11CB-4092-9D44-C889CC5233EA}"/>
          </ac:spMkLst>
        </pc:spChg>
      </pc:sldChg>
      <pc:sldChg chg="modSp add mod">
        <pc:chgData name="Alfred Asterjadhi" userId="39de57b9-85c0-4fd1-aaac-8ca2b6560ad0" providerId="ADAL" clId="{1B528289-06C2-42C8-A24F-58F9BB1555AF}" dt="2023-11-15T00:33:08.747" v="9590"/>
        <pc:sldMkLst>
          <pc:docMk/>
          <pc:sldMk cId="2376012404" sldId="1205"/>
        </pc:sldMkLst>
        <pc:spChg chg="mod">
          <ac:chgData name="Alfred Asterjadhi" userId="39de57b9-85c0-4fd1-aaac-8ca2b6560ad0" providerId="ADAL" clId="{1B528289-06C2-42C8-A24F-58F9BB1555AF}" dt="2023-11-14T21:07:30.022" v="9175" actId="20577"/>
          <ac:spMkLst>
            <pc:docMk/>
            <pc:sldMk cId="2376012404" sldId="1205"/>
            <ac:spMk id="2" creationId="{49510D9F-7498-4603-98A7-A6DB1EDD560E}"/>
          </ac:spMkLst>
        </pc:spChg>
        <pc:spChg chg="mod">
          <ac:chgData name="Alfred Asterjadhi" userId="39de57b9-85c0-4fd1-aaac-8ca2b6560ad0" providerId="ADAL" clId="{1B528289-06C2-42C8-A24F-58F9BB1555AF}" dt="2023-11-15T00:33:08.747" v="9590"/>
          <ac:spMkLst>
            <pc:docMk/>
            <pc:sldMk cId="2376012404" sldId="1205"/>
            <ac:spMk id="3" creationId="{93EB16D6-11CB-4092-9D44-C889CC5233EA}"/>
          </ac:spMkLst>
        </pc:spChg>
      </pc:sldChg>
      <pc:sldChg chg="modSp add mod">
        <pc:chgData name="Alfred Asterjadhi" userId="39de57b9-85c0-4fd1-aaac-8ca2b6560ad0" providerId="ADAL" clId="{1B528289-06C2-42C8-A24F-58F9BB1555AF}" dt="2023-11-15T00:36:00.017" v="9659"/>
        <pc:sldMkLst>
          <pc:docMk/>
          <pc:sldMk cId="3795728346" sldId="1206"/>
        </pc:sldMkLst>
        <pc:spChg chg="mod">
          <ac:chgData name="Alfred Asterjadhi" userId="39de57b9-85c0-4fd1-aaac-8ca2b6560ad0" providerId="ADAL" clId="{1B528289-06C2-42C8-A24F-58F9BB1555AF}" dt="2023-11-14T21:07:35.089" v="9178" actId="20577"/>
          <ac:spMkLst>
            <pc:docMk/>
            <pc:sldMk cId="3795728346" sldId="1206"/>
            <ac:spMk id="2" creationId="{12372A2F-8025-42D4-B5ED-6E7667DF00C8}"/>
          </ac:spMkLst>
        </pc:spChg>
        <pc:spChg chg="mod">
          <ac:chgData name="Alfred Asterjadhi" userId="39de57b9-85c0-4fd1-aaac-8ca2b6560ad0" providerId="ADAL" clId="{1B528289-06C2-42C8-A24F-58F9BB1555AF}" dt="2023-11-14T19:43:10.962" v="9046"/>
          <ac:spMkLst>
            <pc:docMk/>
            <pc:sldMk cId="3795728346" sldId="1206"/>
            <ac:spMk id="6" creationId="{B63EF7E7-1362-4206-B209-115D49A6AA5A}"/>
          </ac:spMkLst>
        </pc:spChg>
        <pc:spChg chg="mod">
          <ac:chgData name="Alfred Asterjadhi" userId="39de57b9-85c0-4fd1-aaac-8ca2b6560ad0" providerId="ADAL" clId="{1B528289-06C2-42C8-A24F-58F9BB1555AF}" dt="2023-11-15T00:36:00.017" v="9659"/>
          <ac:spMkLst>
            <pc:docMk/>
            <pc:sldMk cId="3795728346" sldId="1206"/>
            <ac:spMk id="10" creationId="{99A414B4-2CCE-47B7-A036-CF3630BA2538}"/>
          </ac:spMkLst>
        </pc:spChg>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pChg chg="mod">
          <ac:chgData name="Alfred Asterjadhi" userId="39de57b9-85c0-4fd1-aaac-8ca2b6560ad0" providerId="ADAL" clId="{1B528289-06C2-42C8-A24F-58F9BB1555AF}" dt="2023-11-14T21:07:32.097" v="9176" actId="20577"/>
          <ac:spMkLst>
            <pc:docMk/>
            <pc:sldMk cId="3816966977" sldId="1208"/>
            <ac:spMk id="2" creationId="{49510D9F-7498-4603-98A7-A6DB1EDD560E}"/>
          </ac:spMkLst>
        </pc:spChg>
        <pc:spChg chg="mod">
          <ac:chgData name="Alfred Asterjadhi" userId="39de57b9-85c0-4fd1-aaac-8ca2b6560ad0" providerId="ADAL" clId="{1B528289-06C2-42C8-A24F-58F9BB1555AF}" dt="2023-11-15T00:34:49.977" v="9626"/>
          <ac:spMkLst>
            <pc:docMk/>
            <pc:sldMk cId="3816966977" sldId="1208"/>
            <ac:spMk id="3" creationId="{93EB16D6-11CB-4092-9D44-C889CC5233EA}"/>
          </ac:spMkLst>
        </pc:spChg>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pChg chg="mod ord">
          <ac:chgData name="Alfred Asterjadhi" userId="39de57b9-85c0-4fd1-aaac-8ca2b6560ad0" providerId="ADAL" clId="{1B528289-06C2-42C8-A24F-58F9BB1555AF}" dt="2023-11-14T21:07:42.364" v="9181" actId="20577"/>
          <ac:spMkLst>
            <pc:docMk/>
            <pc:sldMk cId="1937277896" sldId="1209"/>
            <ac:spMk id="2" creationId="{C1F2ACA2-143F-F972-FAA0-D80FD6A0CB3D}"/>
          </ac:spMkLst>
        </pc:spChg>
        <pc:spChg chg="mod ord">
          <ac:chgData name="Alfred Asterjadhi" userId="39de57b9-85c0-4fd1-aaac-8ca2b6560ad0" providerId="ADAL" clId="{1B528289-06C2-42C8-A24F-58F9BB1555AF}" dt="2023-11-15T00:52:16.404" v="9865" actId="403"/>
          <ac:spMkLst>
            <pc:docMk/>
            <pc:sldMk cId="1937277896" sldId="1209"/>
            <ac:spMk id="3" creationId="{210A83EB-7F19-8316-9A86-6A36C2FD15D7}"/>
          </ac:spMkLst>
        </pc:spChg>
        <pc:spChg chg="mod ord">
          <ac:chgData name="Alfred Asterjadhi" userId="39de57b9-85c0-4fd1-aaac-8ca2b6560ad0" providerId="ADAL" clId="{1B528289-06C2-42C8-A24F-58F9BB1555AF}" dt="2023-11-14T19:45:13.143" v="9076" actId="6264"/>
          <ac:spMkLst>
            <pc:docMk/>
            <pc:sldMk cId="1937277896" sldId="1209"/>
            <ac:spMk id="4" creationId="{1A9B7B6E-5DD2-D535-C7FC-E5E993BA2FF7}"/>
          </ac:spMkLst>
        </pc:spChg>
        <pc:spChg chg="mod ord">
          <ac:chgData name="Alfred Asterjadhi" userId="39de57b9-85c0-4fd1-aaac-8ca2b6560ad0" providerId="ADAL" clId="{1B528289-06C2-42C8-A24F-58F9BB1555AF}" dt="2023-11-14T19:45:13.143" v="9076" actId="6264"/>
          <ac:spMkLst>
            <pc:docMk/>
            <pc:sldMk cId="1937277896" sldId="1209"/>
            <ac:spMk id="5" creationId="{AA55E36C-2FDD-319E-917F-8646A5A80D6E}"/>
          </ac:spMkLst>
        </pc:spChg>
        <pc:spChg chg="mod ord">
          <ac:chgData name="Alfred Asterjadhi" userId="39de57b9-85c0-4fd1-aaac-8ca2b6560ad0" providerId="ADAL" clId="{1B528289-06C2-42C8-A24F-58F9BB1555AF}" dt="2023-11-14T19:45:13.143" v="9076" actId="6264"/>
          <ac:spMkLst>
            <pc:docMk/>
            <pc:sldMk cId="1937277896" sldId="1209"/>
            <ac:spMk id="6" creationId="{1E7EBDE1-A512-1C26-8970-3FB65AC5A522}"/>
          </ac:spMkLst>
        </pc:spChg>
        <pc:spChg chg="add del mod">
          <ac:chgData name="Alfred Asterjadhi" userId="39de57b9-85c0-4fd1-aaac-8ca2b6560ad0" providerId="ADAL" clId="{1B528289-06C2-42C8-A24F-58F9BB1555AF}" dt="2023-11-14T19:45:13.143" v="9076" actId="6264"/>
          <ac:spMkLst>
            <pc:docMk/>
            <pc:sldMk cId="1937277896" sldId="1209"/>
            <ac:spMk id="7" creationId="{1050EB1A-A26C-EA51-4282-9B2C5793750F}"/>
          </ac:spMkLst>
        </pc:spChg>
        <pc:spChg chg="add del mod">
          <ac:chgData name="Alfred Asterjadhi" userId="39de57b9-85c0-4fd1-aaac-8ca2b6560ad0" providerId="ADAL" clId="{1B528289-06C2-42C8-A24F-58F9BB1555AF}" dt="2023-11-14T19:45:13.143" v="9076" actId="6264"/>
          <ac:spMkLst>
            <pc:docMk/>
            <pc:sldMk cId="1937277896" sldId="1209"/>
            <ac:spMk id="8" creationId="{E3BA0287-45B2-383E-8326-E77CEBA661EF}"/>
          </ac:spMkLst>
        </pc:spChg>
        <pc:spChg chg="add del mod">
          <ac:chgData name="Alfred Asterjadhi" userId="39de57b9-85c0-4fd1-aaac-8ca2b6560ad0" providerId="ADAL" clId="{1B528289-06C2-42C8-A24F-58F9BB1555AF}" dt="2023-11-14T19:45:13.143" v="9076" actId="6264"/>
          <ac:spMkLst>
            <pc:docMk/>
            <pc:sldMk cId="1937277896" sldId="1209"/>
            <ac:spMk id="9" creationId="{2DFE2DE9-9097-F140-F674-ABBDB2A40921}"/>
          </ac:spMkLst>
        </pc:spChg>
        <pc:spChg chg="add del mod">
          <ac:chgData name="Alfred Asterjadhi" userId="39de57b9-85c0-4fd1-aaac-8ca2b6560ad0" providerId="ADAL" clId="{1B528289-06C2-42C8-A24F-58F9BB1555AF}" dt="2023-11-14T19:45:13.143" v="9076" actId="6264"/>
          <ac:spMkLst>
            <pc:docMk/>
            <pc:sldMk cId="1937277896" sldId="1209"/>
            <ac:spMk id="10" creationId="{C63BA620-5AD1-487D-6295-54B0F5CB7A29}"/>
          </ac:spMkLst>
        </pc:spChg>
        <pc:spChg chg="add del mod">
          <ac:chgData name="Alfred Asterjadhi" userId="39de57b9-85c0-4fd1-aaac-8ca2b6560ad0" providerId="ADAL" clId="{1B528289-06C2-42C8-A24F-58F9BB1555AF}" dt="2023-11-14T19:45:13.143" v="9076" actId="6264"/>
          <ac:spMkLst>
            <pc:docMk/>
            <pc:sldMk cId="1937277896" sldId="1209"/>
            <ac:spMk id="11" creationId="{B79F9CC6-2187-4DEF-28B8-71B848E7CDE0}"/>
          </ac:spMkLst>
        </pc:spChg>
      </pc:sldChg>
      <pc:sldChg chg="modSp add mod">
        <pc:chgData name="Alfred Asterjadhi" userId="39de57b9-85c0-4fd1-aaac-8ca2b6560ad0" providerId="ADAL" clId="{1B528289-06C2-42C8-A24F-58F9BB1555AF}" dt="2023-11-15T00:29:18.280" v="9490"/>
        <pc:sldMkLst>
          <pc:docMk/>
          <pc:sldMk cId="1925170031" sldId="1210"/>
        </pc:sldMkLst>
        <pc:spChg chg="mod">
          <ac:chgData name="Alfred Asterjadhi" userId="39de57b9-85c0-4fd1-aaac-8ca2b6560ad0" providerId="ADAL" clId="{1B528289-06C2-42C8-A24F-58F9BB1555AF}" dt="2023-11-14T21:05:34.530" v="9128" actId="20577"/>
          <ac:spMkLst>
            <pc:docMk/>
            <pc:sldMk cId="1925170031" sldId="1210"/>
            <ac:spMk id="2" creationId="{49510D9F-7498-4603-98A7-A6DB1EDD560E}"/>
          </ac:spMkLst>
        </pc:spChg>
        <pc:spChg chg="mod">
          <ac:chgData name="Alfred Asterjadhi" userId="39de57b9-85c0-4fd1-aaac-8ca2b6560ad0" providerId="ADAL" clId="{1B528289-06C2-42C8-A24F-58F9BB1555AF}" dt="2023-11-15T00:29:18.280" v="9490"/>
          <ac:spMkLst>
            <pc:docMk/>
            <pc:sldMk cId="1925170031" sldId="1210"/>
            <ac:spMk id="3" creationId="{93EB16D6-11CB-4092-9D44-C889CC5233EA}"/>
          </ac:spMkLst>
        </pc:spChg>
      </pc:sldChg>
      <pc:sldChg chg="modSp add del mod">
        <pc:chgData name="Alfred Asterjadhi" userId="39de57b9-85c0-4fd1-aaac-8ca2b6560ad0" providerId="ADAL" clId="{1B528289-06C2-42C8-A24F-58F9BB1555AF}" dt="2023-11-14T21:05:20.932" v="9123" actId="47"/>
        <pc:sldMkLst>
          <pc:docMk/>
          <pc:sldMk cId="3563203001" sldId="1210"/>
        </pc:sldMkLst>
        <pc:spChg chg="mod">
          <ac:chgData name="Alfred Asterjadhi" userId="39de57b9-85c0-4fd1-aaac-8ca2b6560ad0" providerId="ADAL" clId="{1B528289-06C2-42C8-A24F-58F9BB1555AF}" dt="2023-11-14T21:05:17.069" v="9122" actId="20577"/>
          <ac:spMkLst>
            <pc:docMk/>
            <pc:sldMk cId="3563203001" sldId="1210"/>
            <ac:spMk id="2" creationId="{49510D9F-7498-4603-98A7-A6DB1EDD560E}"/>
          </ac:spMkLst>
        </pc:spChg>
      </pc:sldChg>
      <pc:sldChg chg="modSp add mod">
        <pc:chgData name="Alfred Asterjadhi" userId="39de57b9-85c0-4fd1-aaac-8ca2b6560ad0" providerId="ADAL" clId="{1B528289-06C2-42C8-A24F-58F9BB1555AF}" dt="2023-11-16T16:28:55.785" v="10508" actId="20577"/>
        <pc:sldMkLst>
          <pc:docMk/>
          <pc:sldMk cId="877190960" sldId="1211"/>
        </pc:sldMkLst>
        <pc:spChg chg="mod">
          <ac:chgData name="Alfred Asterjadhi" userId="39de57b9-85c0-4fd1-aaac-8ca2b6560ad0" providerId="ADAL" clId="{1B528289-06C2-42C8-A24F-58F9BB1555AF}" dt="2023-11-16T16:28:55.785" v="10508" actId="20577"/>
          <ac:spMkLst>
            <pc:docMk/>
            <pc:sldMk cId="877190960" sldId="1211"/>
            <ac:spMk id="7" creationId="{3126AA10-DC1C-4E34-80DA-B427588F2BD9}"/>
          </ac:spMkLst>
        </pc:spChg>
      </pc:sldChg>
      <pc:sldChg chg="modSp add mod">
        <pc:chgData name="Alfred Asterjadhi" userId="39de57b9-85c0-4fd1-aaac-8ca2b6560ad0" providerId="ADAL" clId="{1B528289-06C2-42C8-A24F-58F9BB1555AF}" dt="2023-11-16T19:06:30.138" v="12046" actId="207"/>
        <pc:sldMkLst>
          <pc:docMk/>
          <pc:sldMk cId="2927811413" sldId="1212"/>
        </pc:sldMkLst>
        <pc:spChg chg="mod">
          <ac:chgData name="Alfred Asterjadhi" userId="39de57b9-85c0-4fd1-aaac-8ca2b6560ad0" providerId="ADAL" clId="{1B528289-06C2-42C8-A24F-58F9BB1555AF}" dt="2023-11-15T03:45:13.821" v="10110" actId="20577"/>
          <ac:spMkLst>
            <pc:docMk/>
            <pc:sldMk cId="2927811413" sldId="1212"/>
            <ac:spMk id="2" creationId="{49510D9F-7498-4603-98A7-A6DB1EDD560E}"/>
          </ac:spMkLst>
        </pc:spChg>
        <pc:spChg chg="mod">
          <ac:chgData name="Alfred Asterjadhi" userId="39de57b9-85c0-4fd1-aaac-8ca2b6560ad0" providerId="ADAL" clId="{1B528289-06C2-42C8-A24F-58F9BB1555AF}" dt="2023-11-16T19:06:30.138" v="12046" actId="207"/>
          <ac:spMkLst>
            <pc:docMk/>
            <pc:sldMk cId="2927811413" sldId="1212"/>
            <ac:spMk id="3" creationId="{93EB16D6-11CB-4092-9D44-C889CC5233EA}"/>
          </ac:spMkLst>
        </pc:spChg>
      </pc:sldChg>
      <pc:sldChg chg="modSp new del mod">
        <pc:chgData name="Alfred Asterjadhi" userId="39de57b9-85c0-4fd1-aaac-8ca2b6560ad0" providerId="ADAL" clId="{1B528289-06C2-42C8-A24F-58F9BB1555AF}" dt="2023-11-15T05:29:17.178" v="10236" actId="47"/>
        <pc:sldMkLst>
          <pc:docMk/>
          <pc:sldMk cId="398835603" sldId="1213"/>
        </pc:sldMkLst>
        <pc:spChg chg="mod">
          <ac:chgData name="Alfred Asterjadhi" userId="39de57b9-85c0-4fd1-aaac-8ca2b6560ad0" providerId="ADAL" clId="{1B528289-06C2-42C8-A24F-58F9BB1555AF}" dt="2023-11-15T03:44:33.209" v="10108" actId="20577"/>
          <ac:spMkLst>
            <pc:docMk/>
            <pc:sldMk cId="398835603" sldId="1213"/>
            <ac:spMk id="2" creationId="{D582794C-1BBF-2546-BD64-5BE647DCBA67}"/>
          </ac:spMkLst>
        </pc:spChg>
      </pc:sldChg>
      <pc:sldChg chg="modSp add mod">
        <pc:chgData name="Alfred Asterjadhi" userId="39de57b9-85c0-4fd1-aaac-8ca2b6560ad0" providerId="ADAL" clId="{1B528289-06C2-42C8-A24F-58F9BB1555AF}" dt="2023-11-16T19:07:41.786" v="12067"/>
        <pc:sldMkLst>
          <pc:docMk/>
          <pc:sldMk cId="1885269386" sldId="1214"/>
        </pc:sldMkLst>
        <pc:spChg chg="mod">
          <ac:chgData name="Alfred Asterjadhi" userId="39de57b9-85c0-4fd1-aaac-8ca2b6560ad0" providerId="ADAL" clId="{1B528289-06C2-42C8-A24F-58F9BB1555AF}" dt="2023-11-15T03:46:47.600" v="10169" actId="20577"/>
          <ac:spMkLst>
            <pc:docMk/>
            <pc:sldMk cId="1885269386" sldId="1214"/>
            <ac:spMk id="2" creationId="{49510D9F-7498-4603-98A7-A6DB1EDD560E}"/>
          </ac:spMkLst>
        </pc:spChg>
        <pc:spChg chg="mod">
          <ac:chgData name="Alfred Asterjadhi" userId="39de57b9-85c0-4fd1-aaac-8ca2b6560ad0" providerId="ADAL" clId="{1B528289-06C2-42C8-A24F-58F9BB1555AF}" dt="2023-11-16T19:07:41.786" v="12067"/>
          <ac:spMkLst>
            <pc:docMk/>
            <pc:sldMk cId="1885269386" sldId="1214"/>
            <ac:spMk id="3" creationId="{93EB16D6-11CB-4092-9D44-C889CC5233EA}"/>
          </ac:spMkLst>
        </pc:spChg>
      </pc:sldChg>
      <pc:sldChg chg="modSp add mod">
        <pc:chgData name="Alfred Asterjadhi" userId="39de57b9-85c0-4fd1-aaac-8ca2b6560ad0" providerId="ADAL" clId="{1B528289-06C2-42C8-A24F-58F9BB1555AF}" dt="2023-11-16T19:08:47.983" v="12105" actId="20577"/>
        <pc:sldMkLst>
          <pc:docMk/>
          <pc:sldMk cId="426610153" sldId="1215"/>
        </pc:sldMkLst>
        <pc:spChg chg="mod">
          <ac:chgData name="Alfred Asterjadhi" userId="39de57b9-85c0-4fd1-aaac-8ca2b6560ad0" providerId="ADAL" clId="{1B528289-06C2-42C8-A24F-58F9BB1555AF}" dt="2023-11-15T05:27:24.247" v="10182" actId="20577"/>
          <ac:spMkLst>
            <pc:docMk/>
            <pc:sldMk cId="426610153" sldId="1215"/>
            <ac:spMk id="2" creationId="{49510D9F-7498-4603-98A7-A6DB1EDD560E}"/>
          </ac:spMkLst>
        </pc:spChg>
        <pc:spChg chg="mod">
          <ac:chgData name="Alfred Asterjadhi" userId="39de57b9-85c0-4fd1-aaac-8ca2b6560ad0" providerId="ADAL" clId="{1B528289-06C2-42C8-A24F-58F9BB1555AF}" dt="2023-11-16T19:08:47.983" v="12105" actId="20577"/>
          <ac:spMkLst>
            <pc:docMk/>
            <pc:sldMk cId="426610153" sldId="1215"/>
            <ac:spMk id="3" creationId="{93EB16D6-11CB-4092-9D44-C889CC5233EA}"/>
          </ac:spMkLst>
        </pc:spChg>
      </pc:sldChg>
      <pc:sldChg chg="modSp add mod">
        <pc:chgData name="Alfred Asterjadhi" userId="39de57b9-85c0-4fd1-aaac-8ca2b6560ad0" providerId="ADAL" clId="{1B528289-06C2-42C8-A24F-58F9BB1555AF}" dt="2023-11-16T19:10:08.382" v="12136"/>
        <pc:sldMkLst>
          <pc:docMk/>
          <pc:sldMk cId="1165775207" sldId="1216"/>
        </pc:sldMkLst>
        <pc:spChg chg="mod">
          <ac:chgData name="Alfred Asterjadhi" userId="39de57b9-85c0-4fd1-aaac-8ca2b6560ad0" providerId="ADAL" clId="{1B528289-06C2-42C8-A24F-58F9BB1555AF}" dt="2023-11-15T05:30:40.017" v="10275" actId="20577"/>
          <ac:spMkLst>
            <pc:docMk/>
            <pc:sldMk cId="1165775207" sldId="1216"/>
            <ac:spMk id="2" creationId="{49510D9F-7498-4603-98A7-A6DB1EDD560E}"/>
          </ac:spMkLst>
        </pc:spChg>
        <pc:spChg chg="mod">
          <ac:chgData name="Alfred Asterjadhi" userId="39de57b9-85c0-4fd1-aaac-8ca2b6560ad0" providerId="ADAL" clId="{1B528289-06C2-42C8-A24F-58F9BB1555AF}" dt="2023-11-16T19:10:08.382" v="12136"/>
          <ac:spMkLst>
            <pc:docMk/>
            <pc:sldMk cId="1165775207" sldId="1216"/>
            <ac:spMk id="3" creationId="{93EB16D6-11CB-4092-9D44-C889CC5233EA}"/>
          </ac:spMkLst>
        </pc:spChg>
      </pc:sldChg>
      <pc:sldChg chg="modSp add mod">
        <pc:chgData name="Alfred Asterjadhi" userId="39de57b9-85c0-4fd1-aaac-8ca2b6560ad0" providerId="ADAL" clId="{1B528289-06C2-42C8-A24F-58F9BB1555AF}" dt="2023-11-16T19:12:27.616" v="12176" actId="6549"/>
        <pc:sldMkLst>
          <pc:docMk/>
          <pc:sldMk cId="3404038966" sldId="1217"/>
        </pc:sldMkLst>
        <pc:spChg chg="mod">
          <ac:chgData name="Alfred Asterjadhi" userId="39de57b9-85c0-4fd1-aaac-8ca2b6560ad0" providerId="ADAL" clId="{1B528289-06C2-42C8-A24F-58F9BB1555AF}" dt="2023-11-15T05:31:09.864" v="10282" actId="20577"/>
          <ac:spMkLst>
            <pc:docMk/>
            <pc:sldMk cId="3404038966" sldId="1217"/>
            <ac:spMk id="2" creationId="{49510D9F-7498-4603-98A7-A6DB1EDD560E}"/>
          </ac:spMkLst>
        </pc:spChg>
        <pc:spChg chg="mod">
          <ac:chgData name="Alfred Asterjadhi" userId="39de57b9-85c0-4fd1-aaac-8ca2b6560ad0" providerId="ADAL" clId="{1B528289-06C2-42C8-A24F-58F9BB1555AF}" dt="2023-11-16T19:12:27.616" v="12176" actId="6549"/>
          <ac:spMkLst>
            <pc:docMk/>
            <pc:sldMk cId="3404038966" sldId="1217"/>
            <ac:spMk id="3" creationId="{93EB16D6-11CB-4092-9D44-C889CC5233EA}"/>
          </ac:spMkLst>
        </pc:spChg>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pChg chg="mod ord">
          <ac:chgData name="Alfred Asterjadhi" userId="39de57b9-85c0-4fd1-aaac-8ca2b6560ad0" providerId="ADAL" clId="{1B528289-06C2-42C8-A24F-58F9BB1555AF}" dt="2023-11-16T00:00:08.625" v="10333" actId="6264"/>
          <ac:spMkLst>
            <pc:docMk/>
            <pc:sldMk cId="3753172185" sldId="1218"/>
            <ac:spMk id="2" creationId="{FEE33737-E4C5-548B-53F0-2211CA7D5383}"/>
          </ac:spMkLst>
        </pc:spChg>
        <pc:spChg chg="mod ord">
          <ac:chgData name="Alfred Asterjadhi" userId="39de57b9-85c0-4fd1-aaac-8ca2b6560ad0" providerId="ADAL" clId="{1B528289-06C2-42C8-A24F-58F9BB1555AF}" dt="2023-11-16T19:13:50.528" v="12220" actId="20577"/>
          <ac:spMkLst>
            <pc:docMk/>
            <pc:sldMk cId="3753172185" sldId="1218"/>
            <ac:spMk id="3" creationId="{85EAF11E-B259-439F-1055-7CF497A94013}"/>
          </ac:spMkLst>
        </pc:spChg>
        <pc:spChg chg="mod ord">
          <ac:chgData name="Alfred Asterjadhi" userId="39de57b9-85c0-4fd1-aaac-8ca2b6560ad0" providerId="ADAL" clId="{1B528289-06C2-42C8-A24F-58F9BB1555AF}" dt="2023-11-16T00:00:08.625" v="10333" actId="6264"/>
          <ac:spMkLst>
            <pc:docMk/>
            <pc:sldMk cId="3753172185" sldId="1218"/>
            <ac:spMk id="4" creationId="{136CB48F-F252-B1AD-0FEB-7D6C95059916}"/>
          </ac:spMkLst>
        </pc:spChg>
        <pc:spChg chg="mod ord">
          <ac:chgData name="Alfred Asterjadhi" userId="39de57b9-85c0-4fd1-aaac-8ca2b6560ad0" providerId="ADAL" clId="{1B528289-06C2-42C8-A24F-58F9BB1555AF}" dt="2023-11-16T00:00:08.625" v="10333" actId="6264"/>
          <ac:spMkLst>
            <pc:docMk/>
            <pc:sldMk cId="3753172185" sldId="1218"/>
            <ac:spMk id="5" creationId="{6F2D9678-1A0F-1B4D-BFA4-C261EF43D9C2}"/>
          </ac:spMkLst>
        </pc:spChg>
        <pc:spChg chg="mod ord">
          <ac:chgData name="Alfred Asterjadhi" userId="39de57b9-85c0-4fd1-aaac-8ca2b6560ad0" providerId="ADAL" clId="{1B528289-06C2-42C8-A24F-58F9BB1555AF}" dt="2023-11-16T00:00:08.625" v="10333" actId="6264"/>
          <ac:spMkLst>
            <pc:docMk/>
            <pc:sldMk cId="3753172185" sldId="1218"/>
            <ac:spMk id="6" creationId="{777DC438-72EB-9448-C816-97F6A1097B7D}"/>
          </ac:spMkLst>
        </pc:spChg>
        <pc:spChg chg="add del mod">
          <ac:chgData name="Alfred Asterjadhi" userId="39de57b9-85c0-4fd1-aaac-8ca2b6560ad0" providerId="ADAL" clId="{1B528289-06C2-42C8-A24F-58F9BB1555AF}" dt="2023-11-16T00:00:08.625" v="10333" actId="6264"/>
          <ac:spMkLst>
            <pc:docMk/>
            <pc:sldMk cId="3753172185" sldId="1218"/>
            <ac:spMk id="7" creationId="{59F75DE7-FF2D-7DC8-29AA-C02B1C0BE8EF}"/>
          </ac:spMkLst>
        </pc:spChg>
        <pc:spChg chg="add del mod">
          <ac:chgData name="Alfred Asterjadhi" userId="39de57b9-85c0-4fd1-aaac-8ca2b6560ad0" providerId="ADAL" clId="{1B528289-06C2-42C8-A24F-58F9BB1555AF}" dt="2023-11-16T00:00:08.625" v="10333" actId="6264"/>
          <ac:spMkLst>
            <pc:docMk/>
            <pc:sldMk cId="3753172185" sldId="1218"/>
            <ac:spMk id="8" creationId="{64AF9F11-821B-D513-AB4F-5271E308088D}"/>
          </ac:spMkLst>
        </pc:spChg>
        <pc:spChg chg="add del mod">
          <ac:chgData name="Alfred Asterjadhi" userId="39de57b9-85c0-4fd1-aaac-8ca2b6560ad0" providerId="ADAL" clId="{1B528289-06C2-42C8-A24F-58F9BB1555AF}" dt="2023-11-16T00:00:08.625" v="10333" actId="6264"/>
          <ac:spMkLst>
            <pc:docMk/>
            <pc:sldMk cId="3753172185" sldId="1218"/>
            <ac:spMk id="9" creationId="{E1B25A45-20E1-4637-61FF-92EF5BEC0FD3}"/>
          </ac:spMkLst>
        </pc:spChg>
        <pc:spChg chg="add del mod">
          <ac:chgData name="Alfred Asterjadhi" userId="39de57b9-85c0-4fd1-aaac-8ca2b6560ad0" providerId="ADAL" clId="{1B528289-06C2-42C8-A24F-58F9BB1555AF}" dt="2023-11-16T00:00:08.625" v="10333" actId="6264"/>
          <ac:spMkLst>
            <pc:docMk/>
            <pc:sldMk cId="3753172185" sldId="1218"/>
            <ac:spMk id="10" creationId="{ABC4B629-B955-21B4-6D3E-05D205FAF06D}"/>
          </ac:spMkLst>
        </pc:spChg>
        <pc:spChg chg="add del mod">
          <ac:chgData name="Alfred Asterjadhi" userId="39de57b9-85c0-4fd1-aaac-8ca2b6560ad0" providerId="ADAL" clId="{1B528289-06C2-42C8-A24F-58F9BB1555AF}" dt="2023-11-16T00:00:08.625" v="10333" actId="6264"/>
          <ac:spMkLst>
            <pc:docMk/>
            <pc:sldMk cId="3753172185" sldId="1218"/>
            <ac:spMk id="11" creationId="{8E9D52C3-1AB9-7A1B-40ED-6BF82BE96AF6}"/>
          </ac:spMkLst>
        </pc:spChg>
      </pc:sldChg>
      <pc:sldChg chg="modSp add del mod ord">
        <pc:chgData name="Alfred Asterjadhi" userId="39de57b9-85c0-4fd1-aaac-8ca2b6560ad0" providerId="ADAL" clId="{1B528289-06C2-42C8-A24F-58F9BB1555AF}" dt="2023-11-16T22:45:28.745" v="12698" actId="2696"/>
        <pc:sldMkLst>
          <pc:docMk/>
          <pc:sldMk cId="3132389062" sldId="1219"/>
        </pc:sldMkLst>
        <pc:spChg chg="mod">
          <ac:chgData name="Alfred Asterjadhi" userId="39de57b9-85c0-4fd1-aaac-8ca2b6560ad0" providerId="ADAL" clId="{1B528289-06C2-42C8-A24F-58F9BB1555AF}" dt="2023-11-16T17:18:37.535" v="11946" actId="20577"/>
          <ac:spMkLst>
            <pc:docMk/>
            <pc:sldMk cId="3132389062" sldId="1219"/>
            <ac:spMk id="2" creationId="{12372A2F-8025-42D4-B5ED-6E7667DF00C8}"/>
          </ac:spMkLst>
        </pc:spChg>
        <pc:spChg chg="mod">
          <ac:chgData name="Alfred Asterjadhi" userId="39de57b9-85c0-4fd1-aaac-8ca2b6560ad0" providerId="ADAL" clId="{1B528289-06C2-42C8-A24F-58F9BB1555AF}" dt="2023-11-16T17:03:23.142" v="11072"/>
          <ac:spMkLst>
            <pc:docMk/>
            <pc:sldMk cId="3132389062" sldId="1219"/>
            <ac:spMk id="10" creationId="{99A414B4-2CCE-47B7-A036-CF3630BA2538}"/>
          </ac:spMkLst>
        </pc:spChg>
      </pc:sldChg>
      <pc:sldChg chg="modSp add mod">
        <pc:chgData name="Alfred Asterjadhi" userId="39de57b9-85c0-4fd1-aaac-8ca2b6560ad0" providerId="ADAL" clId="{1B528289-06C2-42C8-A24F-58F9BB1555AF}" dt="2023-11-17T00:42:24.155" v="14268"/>
        <pc:sldMkLst>
          <pc:docMk/>
          <pc:sldMk cId="4242346691" sldId="1219"/>
        </pc:sldMkLst>
        <pc:spChg chg="mod">
          <ac:chgData name="Alfred Asterjadhi" userId="39de57b9-85c0-4fd1-aaac-8ca2b6560ad0" providerId="ADAL" clId="{1B528289-06C2-42C8-A24F-58F9BB1555AF}" dt="2023-11-17T00:41:37.268" v="14244" actId="20577"/>
          <ac:spMkLst>
            <pc:docMk/>
            <pc:sldMk cId="4242346691" sldId="1219"/>
            <ac:spMk id="2" creationId="{12372A2F-8025-42D4-B5ED-6E7667DF00C8}"/>
          </ac:spMkLst>
        </pc:spChg>
        <pc:spChg chg="mod">
          <ac:chgData name="Alfred Asterjadhi" userId="39de57b9-85c0-4fd1-aaac-8ca2b6560ad0" providerId="ADAL" clId="{1B528289-06C2-42C8-A24F-58F9BB1555AF}" dt="2023-11-17T00:42:24.155" v="14268"/>
          <ac:spMkLst>
            <pc:docMk/>
            <pc:sldMk cId="4242346691" sldId="1219"/>
            <ac:spMk id="10" creationId="{99A414B4-2CCE-47B7-A036-CF3630BA2538}"/>
          </ac:spMkLst>
        </pc:spChg>
      </pc:sldChg>
      <pc:sldChg chg="modSp new del mod">
        <pc:chgData name="Alfred Asterjadhi" userId="39de57b9-85c0-4fd1-aaac-8ca2b6560ad0" providerId="ADAL" clId="{1B528289-06C2-42C8-A24F-58F9BB1555AF}" dt="2023-11-16T23:12:02.284" v="13410" actId="47"/>
        <pc:sldMkLst>
          <pc:docMk/>
          <pc:sldMk cId="1271931827" sldId="1220"/>
        </pc:sldMkLst>
        <pc:spChg chg="mod">
          <ac:chgData name="Alfred Asterjadhi" userId="39de57b9-85c0-4fd1-aaac-8ca2b6560ad0" providerId="ADAL" clId="{1B528289-06C2-42C8-A24F-58F9BB1555AF}" dt="2023-11-16T01:54:12.084" v="10369"/>
          <ac:spMkLst>
            <pc:docMk/>
            <pc:sldMk cId="1271931827" sldId="1220"/>
            <ac:spMk id="2" creationId="{76165AE3-9407-C925-AF8C-54CF0BC39031}"/>
          </ac:spMkLst>
        </pc:spChg>
        <pc:spChg chg="mod">
          <ac:chgData name="Alfred Asterjadhi" userId="39de57b9-85c0-4fd1-aaac-8ca2b6560ad0" providerId="ADAL" clId="{1B528289-06C2-42C8-A24F-58F9BB1555AF}" dt="2023-11-16T23:10:49.652" v="13374" actId="404"/>
          <ac:spMkLst>
            <pc:docMk/>
            <pc:sldMk cId="1271931827" sldId="1220"/>
            <ac:spMk id="3" creationId="{6E80D5FA-5769-E158-943D-C7BB2E657EF0}"/>
          </ac:spMkLst>
        </pc:spChg>
      </pc:sldChg>
      <pc:sldChg chg="modSp new del mod">
        <pc:chgData name="Alfred Asterjadhi" userId="39de57b9-85c0-4fd1-aaac-8ca2b6560ad0" providerId="ADAL" clId="{1B528289-06C2-42C8-A24F-58F9BB1555AF}" dt="2023-11-16T23:14:03.743" v="13616" actId="47"/>
        <pc:sldMkLst>
          <pc:docMk/>
          <pc:sldMk cId="3692235904" sldId="1221"/>
        </pc:sldMkLst>
        <pc:spChg chg="mod">
          <ac:chgData name="Alfred Asterjadhi" userId="39de57b9-85c0-4fd1-aaac-8ca2b6560ad0" providerId="ADAL" clId="{1B528289-06C2-42C8-A24F-58F9BB1555AF}" dt="2023-11-16T23:12:10.781" v="13428" actId="20577"/>
          <ac:spMkLst>
            <pc:docMk/>
            <pc:sldMk cId="3692235904" sldId="1221"/>
            <ac:spMk id="2" creationId="{87C10D0F-C44C-7E61-C002-AD9110FB59C6}"/>
          </ac:spMkLst>
        </pc:spChg>
        <pc:spChg chg="mod">
          <ac:chgData name="Alfred Asterjadhi" userId="39de57b9-85c0-4fd1-aaac-8ca2b6560ad0" providerId="ADAL" clId="{1B528289-06C2-42C8-A24F-58F9BB1555AF}" dt="2023-11-16T01:56:35.771" v="10396"/>
          <ac:spMkLst>
            <pc:docMk/>
            <pc:sldMk cId="3692235904" sldId="1221"/>
            <ac:spMk id="3" creationId="{61B0F4BF-BA2A-F8D4-8691-9B91D32FBA6B}"/>
          </ac:spMkLst>
        </pc:spChg>
      </pc:sldChg>
      <pc:sldChg chg="addSp delSp modSp new mod chgLayout">
        <pc:chgData name="Alfred Asterjadhi" userId="39de57b9-85c0-4fd1-aaac-8ca2b6560ad0" providerId="ADAL" clId="{1B528289-06C2-42C8-A24F-58F9BB1555AF}" dt="2023-11-20T23:14:02.367" v="14889"/>
        <pc:sldMkLst>
          <pc:docMk/>
          <pc:sldMk cId="556104135" sldId="1222"/>
        </pc:sldMkLst>
        <pc:spChg chg="mod ord">
          <ac:chgData name="Alfred Asterjadhi" userId="39de57b9-85c0-4fd1-aaac-8ca2b6560ad0" providerId="ADAL" clId="{1B528289-06C2-42C8-A24F-58F9BB1555AF}" dt="2023-11-17T01:03:53.673" v="14352" actId="20577"/>
          <ac:spMkLst>
            <pc:docMk/>
            <pc:sldMk cId="556104135" sldId="1222"/>
            <ac:spMk id="2" creationId="{3CC8A9EE-CB07-90CD-AA14-7481A2A6B190}"/>
          </ac:spMkLst>
        </pc:spChg>
        <pc:spChg chg="mod ord">
          <ac:chgData name="Alfred Asterjadhi" userId="39de57b9-85c0-4fd1-aaac-8ca2b6560ad0" providerId="ADAL" clId="{1B528289-06C2-42C8-A24F-58F9BB1555AF}" dt="2023-11-20T23:10:08.593" v="14820" actId="20577"/>
          <ac:spMkLst>
            <pc:docMk/>
            <pc:sldMk cId="556104135" sldId="1222"/>
            <ac:spMk id="3" creationId="{D0FDBD81-203D-292A-3789-C78680F4ADE9}"/>
          </ac:spMkLst>
        </pc:spChg>
        <pc:spChg chg="mod ord">
          <ac:chgData name="Alfred Asterjadhi" userId="39de57b9-85c0-4fd1-aaac-8ca2b6560ad0" providerId="ADAL" clId="{1B528289-06C2-42C8-A24F-58F9BB1555AF}" dt="2023-11-16T23:14:18.242" v="13622" actId="6264"/>
          <ac:spMkLst>
            <pc:docMk/>
            <pc:sldMk cId="556104135" sldId="1222"/>
            <ac:spMk id="4" creationId="{67D5D280-1561-860C-CF5B-63C7CD2234C1}"/>
          </ac:spMkLst>
        </pc:spChg>
        <pc:spChg chg="mod ord">
          <ac:chgData name="Alfred Asterjadhi" userId="39de57b9-85c0-4fd1-aaac-8ca2b6560ad0" providerId="ADAL" clId="{1B528289-06C2-42C8-A24F-58F9BB1555AF}" dt="2023-11-16T23:14:18.242" v="13622" actId="6264"/>
          <ac:spMkLst>
            <pc:docMk/>
            <pc:sldMk cId="556104135" sldId="1222"/>
            <ac:spMk id="5" creationId="{0C2EB475-6048-C3B2-260C-D158B14875ED}"/>
          </ac:spMkLst>
        </pc:spChg>
        <pc:spChg chg="mod ord">
          <ac:chgData name="Alfred Asterjadhi" userId="39de57b9-85c0-4fd1-aaac-8ca2b6560ad0" providerId="ADAL" clId="{1B528289-06C2-42C8-A24F-58F9BB1555AF}" dt="2023-11-20T23:14:02.367" v="14889"/>
          <ac:spMkLst>
            <pc:docMk/>
            <pc:sldMk cId="556104135" sldId="1222"/>
            <ac:spMk id="6" creationId="{0CA8FE90-E7AB-7743-EA77-3DBAC4CBC1B5}"/>
          </ac:spMkLst>
        </pc:spChg>
        <pc:spChg chg="add del mod">
          <ac:chgData name="Alfred Asterjadhi" userId="39de57b9-85c0-4fd1-aaac-8ca2b6560ad0" providerId="ADAL" clId="{1B528289-06C2-42C8-A24F-58F9BB1555AF}" dt="2023-11-16T23:14:16.190" v="13621" actId="6264"/>
          <ac:spMkLst>
            <pc:docMk/>
            <pc:sldMk cId="556104135" sldId="1222"/>
            <ac:spMk id="7" creationId="{D500BB78-402F-2695-6881-C6DE5323FF0B}"/>
          </ac:spMkLst>
        </pc:spChg>
        <pc:spChg chg="add del mod">
          <ac:chgData name="Alfred Asterjadhi" userId="39de57b9-85c0-4fd1-aaac-8ca2b6560ad0" providerId="ADAL" clId="{1B528289-06C2-42C8-A24F-58F9BB1555AF}" dt="2023-11-16T23:14:16.190" v="13621" actId="6264"/>
          <ac:spMkLst>
            <pc:docMk/>
            <pc:sldMk cId="556104135" sldId="1222"/>
            <ac:spMk id="8" creationId="{6CEA30F3-3313-E390-3F52-535AEB7DF8F2}"/>
          </ac:spMkLst>
        </pc:spChg>
        <pc:spChg chg="add del mod">
          <ac:chgData name="Alfred Asterjadhi" userId="39de57b9-85c0-4fd1-aaac-8ca2b6560ad0" providerId="ADAL" clId="{1B528289-06C2-42C8-A24F-58F9BB1555AF}" dt="2023-11-16T23:14:16.190" v="13621" actId="6264"/>
          <ac:spMkLst>
            <pc:docMk/>
            <pc:sldMk cId="556104135" sldId="1222"/>
            <ac:spMk id="9" creationId="{531A37C2-E74B-1E27-EE0A-491F5DCED2AB}"/>
          </ac:spMkLst>
        </pc:spChg>
        <pc:spChg chg="add del mod">
          <ac:chgData name="Alfred Asterjadhi" userId="39de57b9-85c0-4fd1-aaac-8ca2b6560ad0" providerId="ADAL" clId="{1B528289-06C2-42C8-A24F-58F9BB1555AF}" dt="2023-11-16T23:14:16.190" v="13621" actId="6264"/>
          <ac:spMkLst>
            <pc:docMk/>
            <pc:sldMk cId="556104135" sldId="1222"/>
            <ac:spMk id="10" creationId="{C6442FEE-9BAA-E4AA-A5E5-52B1DE0F1509}"/>
          </ac:spMkLst>
        </pc:spChg>
        <pc:spChg chg="add del mod">
          <ac:chgData name="Alfred Asterjadhi" userId="39de57b9-85c0-4fd1-aaac-8ca2b6560ad0" providerId="ADAL" clId="{1B528289-06C2-42C8-A24F-58F9BB1555AF}" dt="2023-11-16T23:14:16.190" v="13621" actId="6264"/>
          <ac:spMkLst>
            <pc:docMk/>
            <pc:sldMk cId="556104135" sldId="1222"/>
            <ac:spMk id="11" creationId="{E8A90113-0AB7-280D-55A9-40171F0B13E2}"/>
          </ac:spMkLst>
        </pc:spChg>
        <pc:spChg chg="add del mod">
          <ac:chgData name="Alfred Asterjadhi" userId="39de57b9-85c0-4fd1-aaac-8ca2b6560ad0" providerId="ADAL" clId="{1B528289-06C2-42C8-A24F-58F9BB1555AF}" dt="2023-11-16T23:14:18.242" v="13622" actId="6264"/>
          <ac:spMkLst>
            <pc:docMk/>
            <pc:sldMk cId="556104135" sldId="1222"/>
            <ac:spMk id="12" creationId="{4C27512B-A56C-CDF2-6682-FF337A83A3F1}"/>
          </ac:spMkLst>
        </pc:spChg>
        <pc:spChg chg="add del mod">
          <ac:chgData name="Alfred Asterjadhi" userId="39de57b9-85c0-4fd1-aaac-8ca2b6560ad0" providerId="ADAL" clId="{1B528289-06C2-42C8-A24F-58F9BB1555AF}" dt="2023-11-16T23:14:18.242" v="13622" actId="6264"/>
          <ac:spMkLst>
            <pc:docMk/>
            <pc:sldMk cId="556104135" sldId="1222"/>
            <ac:spMk id="13" creationId="{A8B19338-7B68-C2DD-18E9-99A25493760D}"/>
          </ac:spMkLst>
        </pc:spChg>
        <pc:spChg chg="add del mod">
          <ac:chgData name="Alfred Asterjadhi" userId="39de57b9-85c0-4fd1-aaac-8ca2b6560ad0" providerId="ADAL" clId="{1B528289-06C2-42C8-A24F-58F9BB1555AF}" dt="2023-11-16T23:14:18.242" v="13622" actId="6264"/>
          <ac:spMkLst>
            <pc:docMk/>
            <pc:sldMk cId="556104135" sldId="1222"/>
            <ac:spMk id="14" creationId="{FF224E6A-5739-B268-77BB-83656961AF94}"/>
          </ac:spMkLst>
        </pc:spChg>
        <pc:spChg chg="add del mod">
          <ac:chgData name="Alfred Asterjadhi" userId="39de57b9-85c0-4fd1-aaac-8ca2b6560ad0" providerId="ADAL" clId="{1B528289-06C2-42C8-A24F-58F9BB1555AF}" dt="2023-11-16T23:14:18.242" v="13622" actId="6264"/>
          <ac:spMkLst>
            <pc:docMk/>
            <pc:sldMk cId="556104135" sldId="1222"/>
            <ac:spMk id="15" creationId="{57EA7506-DA8C-CBCA-0EC5-98BA8AEA9716}"/>
          </ac:spMkLst>
        </pc:spChg>
        <pc:spChg chg="add del mod">
          <ac:chgData name="Alfred Asterjadhi" userId="39de57b9-85c0-4fd1-aaac-8ca2b6560ad0" providerId="ADAL" clId="{1B528289-06C2-42C8-A24F-58F9BB1555AF}" dt="2023-11-16T23:14:18.242" v="13622" actId="6264"/>
          <ac:spMkLst>
            <pc:docMk/>
            <pc:sldMk cId="556104135" sldId="1222"/>
            <ac:spMk id="16" creationId="{E0D8538C-CF59-A385-F668-EEA15DC4DE67}"/>
          </ac:spMkLst>
        </pc:spChg>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pChg chg="mod">
          <ac:chgData name="Alfred Asterjadhi" userId="39de57b9-85c0-4fd1-aaac-8ca2b6560ad0" providerId="ADAL" clId="{1B528289-06C2-42C8-A24F-58F9BB1555AF}" dt="2023-11-16T17:18:32.892" v="11945" actId="20577"/>
          <ac:spMkLst>
            <pc:docMk/>
            <pc:sldMk cId="526755289" sldId="1224"/>
            <ac:spMk id="2" creationId="{49510D9F-7498-4603-98A7-A6DB1EDD560E}"/>
          </ac:spMkLst>
        </pc:spChg>
        <pc:spChg chg="mod">
          <ac:chgData name="Alfred Asterjadhi" userId="39de57b9-85c0-4fd1-aaac-8ca2b6560ad0" providerId="ADAL" clId="{1B528289-06C2-42C8-A24F-58F9BB1555AF}" dt="2023-11-16T19:59:13.696" v="12697"/>
          <ac:spMkLst>
            <pc:docMk/>
            <pc:sldMk cId="526755289" sldId="1224"/>
            <ac:spMk id="3" creationId="{93EB16D6-11CB-4092-9D44-C889CC5233EA}"/>
          </ac:spMkLst>
        </pc:spChg>
        <pc:graphicFrameChg chg="add del mod">
          <ac:chgData name="Alfred Asterjadhi" userId="39de57b9-85c0-4fd1-aaac-8ca2b6560ad0" providerId="ADAL" clId="{1B528289-06C2-42C8-A24F-58F9BB1555AF}" dt="2023-11-16T17:04:55.627" v="11074"/>
          <ac:graphicFrameMkLst>
            <pc:docMk/>
            <pc:sldMk cId="526755289" sldId="1224"/>
            <ac:graphicFrameMk id="7" creationId="{5F2BF500-2225-FC0D-8380-E34D1C6003A4}"/>
          </ac:graphicFrameMkLst>
        </pc:graphicFrameChg>
        <pc:graphicFrameChg chg="add del mod">
          <ac:chgData name="Alfred Asterjadhi" userId="39de57b9-85c0-4fd1-aaac-8ca2b6560ad0" providerId="ADAL" clId="{1B528289-06C2-42C8-A24F-58F9BB1555AF}" dt="2023-11-16T17:06:20.990" v="11141"/>
          <ac:graphicFrameMkLst>
            <pc:docMk/>
            <pc:sldMk cId="526755289" sldId="1224"/>
            <ac:graphicFrameMk id="8" creationId="{57BAE94B-61A6-1F36-2D40-60C23E5A9F1B}"/>
          </ac:graphicFrameMkLst>
        </pc:graphicFrameChg>
        <pc:graphicFrameChg chg="add del mod">
          <ac:chgData name="Alfred Asterjadhi" userId="39de57b9-85c0-4fd1-aaac-8ca2b6560ad0" providerId="ADAL" clId="{1B528289-06C2-42C8-A24F-58F9BB1555AF}" dt="2023-11-16T17:06:49.153" v="11155"/>
          <ac:graphicFrameMkLst>
            <pc:docMk/>
            <pc:sldMk cId="526755289" sldId="1224"/>
            <ac:graphicFrameMk id="9" creationId="{EF4ADE94-0957-5D0D-EE10-51DCF15784BD}"/>
          </ac:graphicFrameMkLst>
        </pc:graphicFrameChg>
        <pc:graphicFrameChg chg="add del mod">
          <ac:chgData name="Alfred Asterjadhi" userId="39de57b9-85c0-4fd1-aaac-8ca2b6560ad0" providerId="ADAL" clId="{1B528289-06C2-42C8-A24F-58F9BB1555AF}" dt="2023-11-16T17:07:54.345" v="11232"/>
          <ac:graphicFrameMkLst>
            <pc:docMk/>
            <pc:sldMk cId="526755289" sldId="1224"/>
            <ac:graphicFrameMk id="10" creationId="{51EE3C81-ECB5-0B67-FD78-9F435456A243}"/>
          </ac:graphicFrameMkLst>
        </pc:graphicFrameChg>
        <pc:graphicFrameChg chg="add del mod">
          <ac:chgData name="Alfred Asterjadhi" userId="39de57b9-85c0-4fd1-aaac-8ca2b6560ad0" providerId="ADAL" clId="{1B528289-06C2-42C8-A24F-58F9BB1555AF}" dt="2023-11-16T17:09:43.185" v="11511"/>
          <ac:graphicFrameMkLst>
            <pc:docMk/>
            <pc:sldMk cId="526755289" sldId="1224"/>
            <ac:graphicFrameMk id="11" creationId="{24015009-6BA9-85E6-63F0-60ED0CDB72D5}"/>
          </ac:graphicFrameMkLst>
        </pc:graphicFrameChg>
        <pc:graphicFrameChg chg="add del mod">
          <ac:chgData name="Alfred Asterjadhi" userId="39de57b9-85c0-4fd1-aaac-8ca2b6560ad0" providerId="ADAL" clId="{1B528289-06C2-42C8-A24F-58F9BB1555AF}" dt="2023-11-16T17:10:25.378" v="11544"/>
          <ac:graphicFrameMkLst>
            <pc:docMk/>
            <pc:sldMk cId="526755289" sldId="1224"/>
            <ac:graphicFrameMk id="12" creationId="{F8C2EE1E-33D0-8400-E9FB-E13EA6E8A82B}"/>
          </ac:graphicFrameMkLst>
        </pc:graphicFrameChg>
        <pc:graphicFrameChg chg="add del mod">
          <ac:chgData name="Alfred Asterjadhi" userId="39de57b9-85c0-4fd1-aaac-8ca2b6560ad0" providerId="ADAL" clId="{1B528289-06C2-42C8-A24F-58F9BB1555AF}" dt="2023-11-16T17:11:09.488" v="11590"/>
          <ac:graphicFrameMkLst>
            <pc:docMk/>
            <pc:sldMk cId="526755289" sldId="1224"/>
            <ac:graphicFrameMk id="13" creationId="{91CCF8DB-C874-2159-72F0-DB9E2DC9FAAC}"/>
          </ac:graphicFrameMkLst>
        </pc:graphicFrameChg>
        <pc:graphicFrameChg chg="add del mod">
          <ac:chgData name="Alfred Asterjadhi" userId="39de57b9-85c0-4fd1-aaac-8ca2b6560ad0" providerId="ADAL" clId="{1B528289-06C2-42C8-A24F-58F9BB1555AF}" dt="2023-11-16T17:12:02.061" v="11644"/>
          <ac:graphicFrameMkLst>
            <pc:docMk/>
            <pc:sldMk cId="526755289" sldId="1224"/>
            <ac:graphicFrameMk id="14" creationId="{77440EAE-4C9C-7E0C-A8AB-E41C46286CDA}"/>
          </ac:graphicFrameMkLst>
        </pc:graphicFrameChg>
        <pc:graphicFrameChg chg="add del mod">
          <ac:chgData name="Alfred Asterjadhi" userId="39de57b9-85c0-4fd1-aaac-8ca2b6560ad0" providerId="ADAL" clId="{1B528289-06C2-42C8-A24F-58F9BB1555AF}" dt="2023-11-16T17:12:47.524" v="11691"/>
          <ac:graphicFrameMkLst>
            <pc:docMk/>
            <pc:sldMk cId="526755289" sldId="1224"/>
            <ac:graphicFrameMk id="15" creationId="{9EBEF8D1-0696-320A-8A2A-9F632E232081}"/>
          </ac:graphicFrameMkLst>
        </pc:graphicFrameChg>
        <pc:graphicFrameChg chg="add del mod">
          <ac:chgData name="Alfred Asterjadhi" userId="39de57b9-85c0-4fd1-aaac-8ca2b6560ad0" providerId="ADAL" clId="{1B528289-06C2-42C8-A24F-58F9BB1555AF}" dt="2023-11-16T17:14:23.621" v="11761"/>
          <ac:graphicFrameMkLst>
            <pc:docMk/>
            <pc:sldMk cId="526755289" sldId="1224"/>
            <ac:graphicFrameMk id="16" creationId="{63B68E2B-AE15-3709-0CCA-785EE5CDA8E6}"/>
          </ac:graphicFrameMkLst>
        </pc:graphicFrameChg>
        <pc:graphicFrameChg chg="add del mod">
          <ac:chgData name="Alfred Asterjadhi" userId="39de57b9-85c0-4fd1-aaac-8ca2b6560ad0" providerId="ADAL" clId="{1B528289-06C2-42C8-A24F-58F9BB1555AF}" dt="2023-11-16T17:15:41.320" v="11819"/>
          <ac:graphicFrameMkLst>
            <pc:docMk/>
            <pc:sldMk cId="526755289" sldId="1224"/>
            <ac:graphicFrameMk id="17" creationId="{B9AD973E-A401-ABC2-D6AE-8736F95D7854}"/>
          </ac:graphicFrameMkLst>
        </pc:graphicFrameChg>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pChg chg="mod">
          <ac:chgData name="Alfred Asterjadhi" userId="39de57b9-85c0-4fd1-aaac-8ca2b6560ad0" providerId="ADAL" clId="{1B528289-06C2-42C8-A24F-58F9BB1555AF}" dt="2023-11-16T16:31:15.239" v="10536" actId="207"/>
          <ac:spMkLst>
            <pc:docMk/>
            <pc:sldMk cId="1187523461" sldId="1224"/>
            <ac:spMk id="2" creationId="{49510D9F-7498-4603-98A7-A6DB1EDD560E}"/>
          </ac:spMkLst>
        </pc:spChg>
        <pc:spChg chg="mod">
          <ac:chgData name="Alfred Asterjadhi" userId="39de57b9-85c0-4fd1-aaac-8ca2b6560ad0" providerId="ADAL" clId="{1B528289-06C2-42C8-A24F-58F9BB1555AF}" dt="2023-11-16T16:31:09.129" v="10535" actId="6549"/>
          <ac:spMkLst>
            <pc:docMk/>
            <pc:sldMk cId="1187523461" sldId="1224"/>
            <ac:spMk id="3" creationId="{93EB16D6-11CB-4092-9D44-C889CC5233EA}"/>
          </ac:spMkLst>
        </pc:spChg>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pChg chg="mod">
          <ac:chgData name="Alfred Asterjadhi" userId="39de57b9-85c0-4fd1-aaac-8ca2b6560ad0" providerId="ADAL" clId="{1B528289-06C2-42C8-A24F-58F9BB1555AF}" dt="2023-11-16T17:02:10.643" v="11057" actId="20577"/>
          <ac:spMkLst>
            <pc:docMk/>
            <pc:sldMk cId="685686544" sldId="1225"/>
            <ac:spMk id="2" creationId="{C1F2ACA2-143F-F972-FAA0-D80FD6A0CB3D}"/>
          </ac:spMkLst>
        </pc:spChg>
        <pc:spChg chg="mod">
          <ac:chgData name="Alfred Asterjadhi" userId="39de57b9-85c0-4fd1-aaac-8ca2b6560ad0" providerId="ADAL" clId="{1B528289-06C2-42C8-A24F-58F9BB1555AF}" dt="2023-11-22T17:09:26.203" v="14893" actId="20577"/>
          <ac:spMkLst>
            <pc:docMk/>
            <pc:sldMk cId="685686544" sldId="1225"/>
            <ac:spMk id="3" creationId="{210A83EB-7F19-8316-9A86-6A36C2FD15D7}"/>
          </ac:spMkLst>
        </pc:spChg>
      </pc:sldChg>
      <pc:sldChg chg="modSp add mod">
        <pc:chgData name="Alfred Asterjadhi" userId="39de57b9-85c0-4fd1-aaac-8ca2b6560ad0" providerId="ADAL" clId="{1B528289-06C2-42C8-A24F-58F9BB1555AF}" dt="2023-11-22T17:09:55.068" v="14896" actId="20577"/>
        <pc:sldMkLst>
          <pc:docMk/>
          <pc:sldMk cId="1170809941" sldId="1226"/>
        </pc:sldMkLst>
        <pc:spChg chg="mod">
          <ac:chgData name="Alfred Asterjadhi" userId="39de57b9-85c0-4fd1-aaac-8ca2b6560ad0" providerId="ADAL" clId="{1B528289-06C2-42C8-A24F-58F9BB1555AF}" dt="2023-11-16T17:02:13.617" v="11058" actId="20577"/>
          <ac:spMkLst>
            <pc:docMk/>
            <pc:sldMk cId="1170809941" sldId="1226"/>
            <ac:spMk id="2" creationId="{C1F2ACA2-143F-F972-FAA0-D80FD6A0CB3D}"/>
          </ac:spMkLst>
        </pc:spChg>
        <pc:spChg chg="mod">
          <ac:chgData name="Alfred Asterjadhi" userId="39de57b9-85c0-4fd1-aaac-8ca2b6560ad0" providerId="ADAL" clId="{1B528289-06C2-42C8-A24F-58F9BB1555AF}" dt="2023-11-22T17:09:55.068" v="14896" actId="20577"/>
          <ac:spMkLst>
            <pc:docMk/>
            <pc:sldMk cId="1170809941" sldId="1226"/>
            <ac:spMk id="3" creationId="{210A83EB-7F19-8316-9A86-6A36C2FD15D7}"/>
          </ac:spMkLst>
        </pc:spChg>
      </pc:sldChg>
      <pc:sldChg chg="modSp add mod">
        <pc:chgData name="Alfred Asterjadhi" userId="39de57b9-85c0-4fd1-aaac-8ca2b6560ad0" providerId="ADAL" clId="{1B528289-06C2-42C8-A24F-58F9BB1555AF}" dt="2023-11-22T17:10:13.108" v="14897" actId="20577"/>
        <pc:sldMkLst>
          <pc:docMk/>
          <pc:sldMk cId="921059619" sldId="1227"/>
        </pc:sldMkLst>
        <pc:spChg chg="mod">
          <ac:chgData name="Alfred Asterjadhi" userId="39de57b9-85c0-4fd1-aaac-8ca2b6560ad0" providerId="ADAL" clId="{1B528289-06C2-42C8-A24F-58F9BB1555AF}" dt="2023-11-16T17:57:31.997" v="11978" actId="20577"/>
          <ac:spMkLst>
            <pc:docMk/>
            <pc:sldMk cId="921059619" sldId="1227"/>
            <ac:spMk id="2" creationId="{C1F2ACA2-143F-F972-FAA0-D80FD6A0CB3D}"/>
          </ac:spMkLst>
        </pc:spChg>
        <pc:spChg chg="mod">
          <ac:chgData name="Alfred Asterjadhi" userId="39de57b9-85c0-4fd1-aaac-8ca2b6560ad0" providerId="ADAL" clId="{1B528289-06C2-42C8-A24F-58F9BB1555AF}" dt="2023-11-22T17:10:13.108" v="14897" actId="20577"/>
          <ac:spMkLst>
            <pc:docMk/>
            <pc:sldMk cId="921059619" sldId="1227"/>
            <ac:spMk id="3" creationId="{210A83EB-7F19-8316-9A86-6A36C2FD15D7}"/>
          </ac:spMkLst>
        </pc:spChg>
      </pc:sldChg>
      <pc:sldChg chg="modSp add mod">
        <pc:chgData name="Alfred Asterjadhi" userId="39de57b9-85c0-4fd1-aaac-8ca2b6560ad0" providerId="ADAL" clId="{1B528289-06C2-42C8-A24F-58F9BB1555AF}" dt="2023-11-20T23:08:22.248" v="14781" actId="20577"/>
        <pc:sldMkLst>
          <pc:docMk/>
          <pc:sldMk cId="3056658800" sldId="1228"/>
        </pc:sldMkLst>
        <pc:spChg chg="mod">
          <ac:chgData name="Alfred Asterjadhi" userId="39de57b9-85c0-4fd1-aaac-8ca2b6560ad0" providerId="ADAL" clId="{1B528289-06C2-42C8-A24F-58F9BB1555AF}" dt="2023-11-16T17:57:36.174" v="11980" actId="6549"/>
          <ac:spMkLst>
            <pc:docMk/>
            <pc:sldMk cId="3056658800" sldId="1228"/>
            <ac:spMk id="2" creationId="{C1F2ACA2-143F-F972-FAA0-D80FD6A0CB3D}"/>
          </ac:spMkLst>
        </pc:spChg>
        <pc:spChg chg="mod">
          <ac:chgData name="Alfred Asterjadhi" userId="39de57b9-85c0-4fd1-aaac-8ca2b6560ad0" providerId="ADAL" clId="{1B528289-06C2-42C8-A24F-58F9BB1555AF}" dt="2023-11-20T23:08:22.248" v="14781" actId="20577"/>
          <ac:spMkLst>
            <pc:docMk/>
            <pc:sldMk cId="3056658800" sldId="1228"/>
            <ac:spMk id="3" creationId="{210A83EB-7F19-8316-9A86-6A36C2FD15D7}"/>
          </ac:spMkLst>
        </pc:spChg>
      </pc:sldChg>
      <pc:sldChg chg="modSp add del mod">
        <pc:chgData name="Alfred Asterjadhi" userId="39de57b9-85c0-4fd1-aaac-8ca2b6560ad0" providerId="ADAL" clId="{1B528289-06C2-42C8-A24F-58F9BB1555AF}" dt="2023-11-16T17:18:28.687" v="11944" actId="47"/>
        <pc:sldMkLst>
          <pc:docMk/>
          <pc:sldMk cId="392972894" sldId="1229"/>
        </pc:sldMkLst>
        <pc:spChg chg="mod">
          <ac:chgData name="Alfred Asterjadhi" userId="39de57b9-85c0-4fd1-aaac-8ca2b6560ad0" providerId="ADAL" clId="{1B528289-06C2-42C8-A24F-58F9BB1555AF}" dt="2023-11-16T17:02:34.292" v="11066" actId="20577"/>
          <ac:spMkLst>
            <pc:docMk/>
            <pc:sldMk cId="392972894" sldId="1229"/>
            <ac:spMk id="2" creationId="{C1F2ACA2-143F-F972-FAA0-D80FD6A0CB3D}"/>
          </ac:spMkLst>
        </pc:spChg>
        <pc:spChg chg="mod">
          <ac:chgData name="Alfred Asterjadhi" userId="39de57b9-85c0-4fd1-aaac-8ca2b6560ad0" providerId="ADAL" clId="{1B528289-06C2-42C8-A24F-58F9BB1555AF}" dt="2023-11-16T17:02:38.100" v="11067" actId="20577"/>
          <ac:spMkLst>
            <pc:docMk/>
            <pc:sldMk cId="392972894" sldId="1229"/>
            <ac:spMk id="3" creationId="{210A83EB-7F19-8316-9A86-6A36C2FD15D7}"/>
          </ac:spMkLst>
        </pc:spChg>
      </pc:sldChg>
      <pc:sldChg chg="addSp delSp modSp add mod">
        <pc:chgData name="Alfred Asterjadhi" userId="39de57b9-85c0-4fd1-aaac-8ca2b6560ad0" providerId="ADAL" clId="{1B528289-06C2-42C8-A24F-58F9BB1555AF}" dt="2023-11-17T00:41:04.235" v="14229"/>
        <pc:sldMkLst>
          <pc:docMk/>
          <pc:sldMk cId="1704936033" sldId="1229"/>
        </pc:sldMkLst>
        <pc:spChg chg="mod">
          <ac:chgData name="Alfred Asterjadhi" userId="39de57b9-85c0-4fd1-aaac-8ca2b6560ad0" providerId="ADAL" clId="{1B528289-06C2-42C8-A24F-58F9BB1555AF}" dt="2023-11-16T23:02:03.024" v="13066" actId="20577"/>
          <ac:spMkLst>
            <pc:docMk/>
            <pc:sldMk cId="1704936033" sldId="1229"/>
            <ac:spMk id="2" creationId="{49510D9F-7498-4603-98A7-A6DB1EDD560E}"/>
          </ac:spMkLst>
        </pc:spChg>
        <pc:spChg chg="mod">
          <ac:chgData name="Alfred Asterjadhi" userId="39de57b9-85c0-4fd1-aaac-8ca2b6560ad0" providerId="ADAL" clId="{1B528289-06C2-42C8-A24F-58F9BB1555AF}" dt="2023-11-17T00:41:04.235" v="14229"/>
          <ac:spMkLst>
            <pc:docMk/>
            <pc:sldMk cId="1704936033" sldId="1229"/>
            <ac:spMk id="3" creationId="{93EB16D6-11CB-4092-9D44-C889CC5233EA}"/>
          </ac:spMkLst>
        </pc:spChg>
        <pc:graphicFrameChg chg="add del mod">
          <ac:chgData name="Alfred Asterjadhi" userId="39de57b9-85c0-4fd1-aaac-8ca2b6560ad0" providerId="ADAL" clId="{1B528289-06C2-42C8-A24F-58F9BB1555AF}" dt="2023-11-16T23:02:59.409" v="13070"/>
          <ac:graphicFrameMkLst>
            <pc:docMk/>
            <pc:sldMk cId="1704936033" sldId="1229"/>
            <ac:graphicFrameMk id="7" creationId="{80723B23-1EE2-D09B-CEDA-F3AAC024B402}"/>
          </ac:graphicFrameMkLst>
        </pc:graphicFrameChg>
        <pc:graphicFrameChg chg="add del mod">
          <ac:chgData name="Alfred Asterjadhi" userId="39de57b9-85c0-4fd1-aaac-8ca2b6560ad0" providerId="ADAL" clId="{1B528289-06C2-42C8-A24F-58F9BB1555AF}" dt="2023-11-16T23:05:02.512" v="13207"/>
          <ac:graphicFrameMkLst>
            <pc:docMk/>
            <pc:sldMk cId="1704936033" sldId="1229"/>
            <ac:graphicFrameMk id="8" creationId="{43AF15E9-0CCF-EDA6-A46B-C0188C3644CE}"/>
          </ac:graphicFrameMkLst>
        </pc:graphicFrameChg>
        <pc:graphicFrameChg chg="add del mod">
          <ac:chgData name="Alfred Asterjadhi" userId="39de57b9-85c0-4fd1-aaac-8ca2b6560ad0" providerId="ADAL" clId="{1B528289-06C2-42C8-A24F-58F9BB1555AF}" dt="2023-11-16T23:05:50.606" v="13251"/>
          <ac:graphicFrameMkLst>
            <pc:docMk/>
            <pc:sldMk cId="1704936033" sldId="1229"/>
            <ac:graphicFrameMk id="9" creationId="{617C4AAB-AB24-BBFF-77CB-818B17593CAE}"/>
          </ac:graphicFrameMkLst>
        </pc:graphicFrameChg>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pChg chg="mod">
          <ac:chgData name="Alfred Asterjadhi" userId="39de57b9-85c0-4fd1-aaac-8ca2b6560ad0" providerId="ADAL" clId="{1B528289-06C2-42C8-A24F-58F9BB1555AF}" dt="2023-11-16T22:47:54.488" v="12717"/>
          <ac:spMkLst>
            <pc:docMk/>
            <pc:sldMk cId="2979492994" sldId="1230"/>
            <ac:spMk id="3" creationId="{93EB16D6-11CB-4092-9D44-C889CC5233EA}"/>
          </ac:spMkLst>
        </pc:spChg>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pChg chg="mod">
          <ac:chgData name="Alfred Asterjadhi" userId="39de57b9-85c0-4fd1-aaac-8ca2b6560ad0" providerId="ADAL" clId="{1B528289-06C2-42C8-A24F-58F9BB1555AF}" dt="2023-11-16T22:51:47.317" v="12729" actId="20577"/>
          <ac:spMkLst>
            <pc:docMk/>
            <pc:sldMk cId="4016347012" sldId="1232"/>
            <ac:spMk id="2" creationId="{49510D9F-7498-4603-98A7-A6DB1EDD560E}"/>
          </ac:spMkLst>
        </pc:spChg>
        <pc:spChg chg="mod">
          <ac:chgData name="Alfred Asterjadhi" userId="39de57b9-85c0-4fd1-aaac-8ca2b6560ad0" providerId="ADAL" clId="{1B528289-06C2-42C8-A24F-58F9BB1555AF}" dt="2023-11-17T00:31:29.052" v="13942" actId="20577"/>
          <ac:spMkLst>
            <pc:docMk/>
            <pc:sldMk cId="4016347012" sldId="1232"/>
            <ac:spMk id="3" creationId="{93EB16D6-11CB-4092-9D44-C889CC5233EA}"/>
          </ac:spMkLst>
        </pc:spChg>
      </pc:sldChg>
      <pc:sldChg chg="modSp add del mod">
        <pc:chgData name="Alfred Asterjadhi" userId="39de57b9-85c0-4fd1-aaac-8ca2b6560ad0" providerId="ADAL" clId="{1B528289-06C2-42C8-A24F-58F9BB1555AF}" dt="2023-11-16T22:54:29.518" v="12835" actId="47"/>
        <pc:sldMkLst>
          <pc:docMk/>
          <pc:sldMk cId="3120256461" sldId="1233"/>
        </pc:sldMkLst>
        <pc:spChg chg="mod">
          <ac:chgData name="Alfred Asterjadhi" userId="39de57b9-85c0-4fd1-aaac-8ca2b6560ad0" providerId="ADAL" clId="{1B528289-06C2-42C8-A24F-58F9BB1555AF}" dt="2023-11-16T22:53:20.569" v="12785" actId="20577"/>
          <ac:spMkLst>
            <pc:docMk/>
            <pc:sldMk cId="3120256461" sldId="1233"/>
            <ac:spMk id="2" creationId="{49510D9F-7498-4603-98A7-A6DB1EDD560E}"/>
          </ac:spMkLst>
        </pc:spChg>
        <pc:spChg chg="mod">
          <ac:chgData name="Alfred Asterjadhi" userId="39de57b9-85c0-4fd1-aaac-8ca2b6560ad0" providerId="ADAL" clId="{1B528289-06C2-42C8-A24F-58F9BB1555AF}" dt="2023-11-16T22:54:27.418" v="12834" actId="20577"/>
          <ac:spMkLst>
            <pc:docMk/>
            <pc:sldMk cId="3120256461" sldId="1233"/>
            <ac:spMk id="3" creationId="{93EB16D6-11CB-4092-9D44-C889CC5233EA}"/>
          </ac:spMkLst>
        </pc:spChg>
      </pc:sldChg>
      <pc:sldChg chg="modSp add mod">
        <pc:chgData name="Alfred Asterjadhi" userId="39de57b9-85c0-4fd1-aaac-8ca2b6560ad0" providerId="ADAL" clId="{1B528289-06C2-42C8-A24F-58F9BB1555AF}" dt="2023-11-17T00:33:06.213" v="14058"/>
        <pc:sldMkLst>
          <pc:docMk/>
          <pc:sldMk cId="3266979212" sldId="1233"/>
        </pc:sldMkLst>
        <pc:spChg chg="mod">
          <ac:chgData name="Alfred Asterjadhi" userId="39de57b9-85c0-4fd1-aaac-8ca2b6560ad0" providerId="ADAL" clId="{1B528289-06C2-42C8-A24F-58F9BB1555AF}" dt="2023-11-16T22:54:44.511" v="12838" actId="20577"/>
          <ac:spMkLst>
            <pc:docMk/>
            <pc:sldMk cId="3266979212" sldId="1233"/>
            <ac:spMk id="2" creationId="{49510D9F-7498-4603-98A7-A6DB1EDD560E}"/>
          </ac:spMkLst>
        </pc:spChg>
        <pc:spChg chg="mod">
          <ac:chgData name="Alfred Asterjadhi" userId="39de57b9-85c0-4fd1-aaac-8ca2b6560ad0" providerId="ADAL" clId="{1B528289-06C2-42C8-A24F-58F9BB1555AF}" dt="2023-11-17T00:33:06.213" v="14058"/>
          <ac:spMkLst>
            <pc:docMk/>
            <pc:sldMk cId="3266979212" sldId="1233"/>
            <ac:spMk id="3" creationId="{93EB16D6-11CB-4092-9D44-C889CC5233EA}"/>
          </ac:spMkLst>
        </pc:spChg>
      </pc:sldChg>
      <pc:sldChg chg="modSp add mod">
        <pc:chgData name="Alfred Asterjadhi" userId="39de57b9-85c0-4fd1-aaac-8ca2b6560ad0" providerId="ADAL" clId="{1B528289-06C2-42C8-A24F-58F9BB1555AF}" dt="2023-11-17T00:35:27.717" v="14109"/>
        <pc:sldMkLst>
          <pc:docMk/>
          <pc:sldMk cId="194210608" sldId="1234"/>
        </pc:sldMkLst>
        <pc:spChg chg="mod">
          <ac:chgData name="Alfred Asterjadhi" userId="39de57b9-85c0-4fd1-aaac-8ca2b6560ad0" providerId="ADAL" clId="{1B528289-06C2-42C8-A24F-58F9BB1555AF}" dt="2023-11-16T23:01:32.690" v="13064" actId="207"/>
          <ac:spMkLst>
            <pc:docMk/>
            <pc:sldMk cId="194210608" sldId="1234"/>
            <ac:spMk id="2" creationId="{49510D9F-7498-4603-98A7-A6DB1EDD560E}"/>
          </ac:spMkLst>
        </pc:spChg>
        <pc:spChg chg="mod">
          <ac:chgData name="Alfred Asterjadhi" userId="39de57b9-85c0-4fd1-aaac-8ca2b6560ad0" providerId="ADAL" clId="{1B528289-06C2-42C8-A24F-58F9BB1555AF}" dt="2023-11-17T00:35:27.717" v="14109"/>
          <ac:spMkLst>
            <pc:docMk/>
            <pc:sldMk cId="194210608" sldId="1234"/>
            <ac:spMk id="3" creationId="{93EB16D6-11CB-4092-9D44-C889CC5233EA}"/>
          </ac:spMkLst>
        </pc:spChg>
      </pc:sldChg>
      <pc:sldChg chg="modSp add mod">
        <pc:chgData name="Alfred Asterjadhi" userId="39de57b9-85c0-4fd1-aaac-8ca2b6560ad0" providerId="ADAL" clId="{1B528289-06C2-42C8-A24F-58F9BB1555AF}" dt="2023-11-20T23:14:00.088" v="14888"/>
        <pc:sldMkLst>
          <pc:docMk/>
          <pc:sldMk cId="904626280" sldId="1235"/>
        </pc:sldMkLst>
        <pc:spChg chg="mod">
          <ac:chgData name="Alfred Asterjadhi" userId="39de57b9-85c0-4fd1-aaac-8ca2b6560ad0" providerId="ADAL" clId="{1B528289-06C2-42C8-A24F-58F9BB1555AF}" dt="2023-11-17T00:45:59.649" v="14322"/>
          <ac:spMkLst>
            <pc:docMk/>
            <pc:sldMk cId="904626280" sldId="1235"/>
            <ac:spMk id="3" creationId="{8847D2E2-48D7-7E17-B821-7E7DF059DADE}"/>
          </ac:spMkLst>
        </pc:spChg>
        <pc:spChg chg="mod">
          <ac:chgData name="Alfred Asterjadhi" userId="39de57b9-85c0-4fd1-aaac-8ca2b6560ad0" providerId="ADAL" clId="{1B528289-06C2-42C8-A24F-58F9BB1555AF}" dt="2023-11-20T23:14:00.088" v="14888"/>
          <ac:spMkLst>
            <pc:docMk/>
            <pc:sldMk cId="904626280" sldId="1235"/>
            <ac:spMk id="6" creationId="{E3F125D6-DE83-9A3B-EE95-8FD00988AF0A}"/>
          </ac:spMkLst>
        </pc:spChg>
      </pc:sldChg>
      <pc:sldChg chg="modSp add mod">
        <pc:chgData name="Alfred Asterjadhi" userId="39de57b9-85c0-4fd1-aaac-8ca2b6560ad0" providerId="ADAL" clId="{1B528289-06C2-42C8-A24F-58F9BB1555AF}" dt="2023-11-20T23:14:06.885" v="14891"/>
        <pc:sldMkLst>
          <pc:docMk/>
          <pc:sldMk cId="654792065" sldId="1236"/>
        </pc:sldMkLst>
        <pc:spChg chg="mod">
          <ac:chgData name="Alfred Asterjadhi" userId="39de57b9-85c0-4fd1-aaac-8ca2b6560ad0" providerId="ADAL" clId="{1B528289-06C2-42C8-A24F-58F9BB1555AF}" dt="2023-11-20T23:13:45.480" v="14887" actId="20577"/>
          <ac:spMkLst>
            <pc:docMk/>
            <pc:sldMk cId="654792065" sldId="1236"/>
            <ac:spMk id="3" creationId="{2A1DBDD1-7F19-4757-B753-A2A7E1EF91FE}"/>
          </ac:spMkLst>
        </pc:spChg>
        <pc:spChg chg="mod">
          <ac:chgData name="Alfred Asterjadhi" userId="39de57b9-85c0-4fd1-aaac-8ca2b6560ad0" providerId="ADAL" clId="{1B528289-06C2-42C8-A24F-58F9BB1555AF}" dt="2023-11-20T23:14:06.885" v="14891"/>
          <ac:spMkLst>
            <pc:docMk/>
            <pc:sldMk cId="654792065" sldId="1236"/>
            <ac:spMk id="6" creationId="{901BC188-0DC3-468B-88B2-63081D398E1A}"/>
          </ac:spMkLst>
        </pc:spChg>
      </pc:sldChg>
      <pc:sldChg chg="modSp add mod">
        <pc:chgData name="Alfred Asterjadhi" userId="39de57b9-85c0-4fd1-aaac-8ca2b6560ad0" providerId="ADAL" clId="{1B528289-06C2-42C8-A24F-58F9BB1555AF}" dt="2023-11-20T23:14:04.691" v="14890"/>
        <pc:sldMkLst>
          <pc:docMk/>
          <pc:sldMk cId="2125123858" sldId="1237"/>
        </pc:sldMkLst>
        <pc:spChg chg="mod">
          <ac:chgData name="Alfred Asterjadhi" userId="39de57b9-85c0-4fd1-aaac-8ca2b6560ad0" providerId="ADAL" clId="{1B528289-06C2-42C8-A24F-58F9BB1555AF}" dt="2023-11-17T01:08:03.095" v="14425" actId="20577"/>
          <ac:spMkLst>
            <pc:docMk/>
            <pc:sldMk cId="2125123858" sldId="1237"/>
            <ac:spMk id="2" creationId="{3CC8A9EE-CB07-90CD-AA14-7481A2A6B190}"/>
          </ac:spMkLst>
        </pc:spChg>
        <pc:spChg chg="mod">
          <ac:chgData name="Alfred Asterjadhi" userId="39de57b9-85c0-4fd1-aaac-8ca2b6560ad0" providerId="ADAL" clId="{1B528289-06C2-42C8-A24F-58F9BB1555AF}" dt="2023-11-20T23:12:33.480" v="14859" actId="20577"/>
          <ac:spMkLst>
            <pc:docMk/>
            <pc:sldMk cId="2125123858" sldId="1237"/>
            <ac:spMk id="3" creationId="{D0FDBD81-203D-292A-3789-C78680F4ADE9}"/>
          </ac:spMkLst>
        </pc:spChg>
        <pc:spChg chg="mod">
          <ac:chgData name="Alfred Asterjadhi" userId="39de57b9-85c0-4fd1-aaac-8ca2b6560ad0" providerId="ADAL" clId="{1B528289-06C2-42C8-A24F-58F9BB1555AF}" dt="2023-11-20T23:14:04.691" v="14890"/>
          <ac:spMkLst>
            <pc:docMk/>
            <pc:sldMk cId="2125123858" sldId="1237"/>
            <ac:spMk id="6" creationId="{0CA8FE90-E7AB-7743-EA77-3DBAC4CBC1B5}"/>
          </ac:spMkLst>
        </pc:spChg>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pChg chg="mod">
          <ac:chgData name="Alfred Asterjadhi" userId="39de57b9-85c0-4fd1-aaac-8ca2b6560ad0" providerId="ADAL" clId="{1B528289-06C2-42C8-A24F-58F9BB1555AF}" dt="2023-12-11T21:39:28.819" v="14931" actId="20577"/>
          <ac:spMkLst>
            <pc:docMk/>
            <pc:sldMk cId="445454828" sldId="1239"/>
            <ac:spMk id="6" creationId="{7488035E-BDAD-477C-AA55-E8989C4B7B8C}"/>
          </ac:spMkLst>
        </pc:spChg>
        <pc:spChg chg="mod">
          <ac:chgData name="Alfred Asterjadhi" userId="39de57b9-85c0-4fd1-aaac-8ca2b6560ad0" providerId="ADAL" clId="{1B528289-06C2-42C8-A24F-58F9BB1555AF}" dt="2023-12-11T21:39:08.055" v="14922" actId="404"/>
          <ac:spMkLst>
            <pc:docMk/>
            <pc:sldMk cId="445454828" sldId="1239"/>
            <ac:spMk id="7" creationId="{3126AA10-DC1C-4E34-80DA-B427588F2BD9}"/>
          </ac:spMkLst>
        </pc:spChg>
      </pc:sldChg>
      <pc:sldChg chg="modSp add mod ord">
        <pc:chgData name="Alfred Asterjadhi" userId="39de57b9-85c0-4fd1-aaac-8ca2b6560ad0" providerId="ADAL" clId="{1B528289-06C2-42C8-A24F-58F9BB1555AF}" dt="2023-12-20T16:18:00.654" v="17432"/>
        <pc:sldMkLst>
          <pc:docMk/>
          <pc:sldMk cId="2711294827" sldId="1240"/>
        </pc:sldMkLst>
        <pc:spChg chg="mod">
          <ac:chgData name="Alfred Asterjadhi" userId="39de57b9-85c0-4fd1-aaac-8ca2b6560ad0" providerId="ADAL" clId="{1B528289-06C2-42C8-A24F-58F9BB1555AF}" dt="2023-12-20T16:03:11.711" v="17283" actId="6549"/>
          <ac:spMkLst>
            <pc:docMk/>
            <pc:sldMk cId="2711294827" sldId="1240"/>
            <ac:spMk id="2" creationId="{12372A2F-8025-42D4-B5ED-6E7667DF00C8}"/>
          </ac:spMkLst>
        </pc:spChg>
        <pc:spChg chg="mod">
          <ac:chgData name="Alfred Asterjadhi" userId="39de57b9-85c0-4fd1-aaac-8ca2b6560ad0" providerId="ADAL" clId="{1B528289-06C2-42C8-A24F-58F9BB1555AF}" dt="2023-12-11T21:39:36.174" v="14939" actId="20577"/>
          <ac:spMkLst>
            <pc:docMk/>
            <pc:sldMk cId="2711294827" sldId="1240"/>
            <ac:spMk id="6" creationId="{B63EF7E7-1362-4206-B209-115D49A6AA5A}"/>
          </ac:spMkLst>
        </pc:spChg>
        <pc:spChg chg="mod">
          <ac:chgData name="Alfred Asterjadhi" userId="39de57b9-85c0-4fd1-aaac-8ca2b6560ad0" providerId="ADAL" clId="{1B528289-06C2-42C8-A24F-58F9BB1555AF}" dt="2023-12-20T16:18:00.654" v="17432"/>
          <ac:spMkLst>
            <pc:docMk/>
            <pc:sldMk cId="2711294827" sldId="1240"/>
            <ac:spMk id="10" creationId="{99A414B4-2CCE-47B7-A036-CF3630BA2538}"/>
          </ac:spMkLst>
        </pc:spChg>
      </pc:sldChg>
      <pc:sldChg chg="modSp add mod">
        <pc:chgData name="Alfred Asterjadhi" userId="39de57b9-85c0-4fd1-aaac-8ca2b6560ad0" providerId="ADAL" clId="{1B528289-06C2-42C8-A24F-58F9BB1555AF}" dt="2023-12-20T22:00:21.106" v="17539" actId="20577"/>
        <pc:sldMkLst>
          <pc:docMk/>
          <pc:sldMk cId="713071709" sldId="1241"/>
        </pc:sldMkLst>
        <pc:spChg chg="mod">
          <ac:chgData name="Alfred Asterjadhi" userId="39de57b9-85c0-4fd1-aaac-8ca2b6560ad0" providerId="ADAL" clId="{1B528289-06C2-42C8-A24F-58F9BB1555AF}" dt="2023-12-11T21:43:02.750" v="15220" actId="6549"/>
          <ac:spMkLst>
            <pc:docMk/>
            <pc:sldMk cId="713071709" sldId="1241"/>
            <ac:spMk id="2" creationId="{35CDB687-0632-4006-A686-C12015B002F3}"/>
          </ac:spMkLst>
        </pc:spChg>
        <pc:spChg chg="mod">
          <ac:chgData name="Alfred Asterjadhi" userId="39de57b9-85c0-4fd1-aaac-8ca2b6560ad0" providerId="ADAL" clId="{1B528289-06C2-42C8-A24F-58F9BB1555AF}" dt="2023-12-20T22:00:21.106" v="17539" actId="20577"/>
          <ac:spMkLst>
            <pc:docMk/>
            <pc:sldMk cId="713071709" sldId="1241"/>
            <ac:spMk id="3" creationId="{2A1DBDD1-7F19-4757-B753-A2A7E1EF91FE}"/>
          </ac:spMkLst>
        </pc:spChg>
        <pc:spChg chg="mod">
          <ac:chgData name="Alfred Asterjadhi" userId="39de57b9-85c0-4fd1-aaac-8ca2b6560ad0" providerId="ADAL" clId="{1B528289-06C2-42C8-A24F-58F9BB1555AF}" dt="2023-12-11T21:43:12.434" v="15230" actId="20577"/>
          <ac:spMkLst>
            <pc:docMk/>
            <pc:sldMk cId="713071709" sldId="1241"/>
            <ac:spMk id="6" creationId="{901BC188-0DC3-468B-88B2-63081D398E1A}"/>
          </ac:spMkLst>
        </pc:spChg>
      </pc:sldChg>
      <pc:sldChg chg="addSp delSp modSp add mod">
        <pc:chgData name="Alfred Asterjadhi" userId="39de57b9-85c0-4fd1-aaac-8ca2b6560ad0" providerId="ADAL" clId="{1B528289-06C2-42C8-A24F-58F9BB1555AF}" dt="2023-12-20T16:07:26.769" v="17344"/>
        <pc:sldMkLst>
          <pc:docMk/>
          <pc:sldMk cId="3279703723" sldId="1242"/>
        </pc:sldMkLst>
        <pc:spChg chg="mod">
          <ac:chgData name="Alfred Asterjadhi" userId="39de57b9-85c0-4fd1-aaac-8ca2b6560ad0" providerId="ADAL" clId="{1B528289-06C2-42C8-A24F-58F9BB1555AF}" dt="2023-12-20T00:40:24.868" v="17217" actId="20577"/>
          <ac:spMkLst>
            <pc:docMk/>
            <pc:sldMk cId="3279703723" sldId="1242"/>
            <ac:spMk id="2" creationId="{12372A2F-8025-42D4-B5ED-6E7667DF00C8}"/>
          </ac:spMkLst>
        </pc:spChg>
        <pc:spChg chg="mod">
          <ac:chgData name="Alfred Asterjadhi" userId="39de57b9-85c0-4fd1-aaac-8ca2b6560ad0" providerId="ADAL" clId="{1B528289-06C2-42C8-A24F-58F9BB1555AF}" dt="2023-12-19T18:31:45.896" v="16335"/>
          <ac:spMkLst>
            <pc:docMk/>
            <pc:sldMk cId="3279703723" sldId="1242"/>
            <ac:spMk id="6" creationId="{B63EF7E7-1362-4206-B209-115D49A6AA5A}"/>
          </ac:spMkLst>
        </pc:spChg>
        <pc:spChg chg="mod">
          <ac:chgData name="Alfred Asterjadhi" userId="39de57b9-85c0-4fd1-aaac-8ca2b6560ad0" providerId="ADAL" clId="{1B528289-06C2-42C8-A24F-58F9BB1555AF}" dt="2023-12-20T16:07:26.769" v="17344"/>
          <ac:spMkLst>
            <pc:docMk/>
            <pc:sldMk cId="3279703723" sldId="1242"/>
            <ac:spMk id="10" creationId="{99A414B4-2CCE-47B7-A036-CF3630BA2538}"/>
          </ac:spMkLst>
        </pc:spChg>
        <pc:graphicFrameChg chg="add del mod">
          <ac:chgData name="Alfred Asterjadhi" userId="39de57b9-85c0-4fd1-aaac-8ca2b6560ad0" providerId="ADAL" clId="{1B528289-06C2-42C8-A24F-58F9BB1555AF}" dt="2023-12-20T00:33:19.514" v="17009"/>
          <ac:graphicFrameMkLst>
            <pc:docMk/>
            <pc:sldMk cId="3279703723" sldId="1242"/>
            <ac:graphicFrameMk id="3" creationId="{8A1E2EF0-8C9D-0599-31C2-731A987D9EA1}"/>
          </ac:graphicFrameMkLst>
        </pc:graphicFrameChg>
        <pc:graphicFrameChg chg="add del mod">
          <ac:chgData name="Alfred Asterjadhi" userId="39de57b9-85c0-4fd1-aaac-8ca2b6560ad0" providerId="ADAL" clId="{1B528289-06C2-42C8-A24F-58F9BB1555AF}" dt="2023-12-18T20:29:25.057" v="15328"/>
          <ac:graphicFrameMkLst>
            <pc:docMk/>
            <pc:sldMk cId="3279703723" sldId="1242"/>
            <ac:graphicFrameMk id="3" creationId="{B95491FE-EE5A-710A-ABD7-02EDCFB3CC7B}"/>
          </ac:graphicFrameMkLst>
        </pc:graphicFrameChg>
        <pc:graphicFrameChg chg="add del mod">
          <ac:chgData name="Alfred Asterjadhi" userId="39de57b9-85c0-4fd1-aaac-8ca2b6560ad0" providerId="ADAL" clId="{1B528289-06C2-42C8-A24F-58F9BB1555AF}" dt="2023-12-18T20:31:17.147" v="15370"/>
          <ac:graphicFrameMkLst>
            <pc:docMk/>
            <pc:sldMk cId="3279703723" sldId="1242"/>
            <ac:graphicFrameMk id="7" creationId="{808DB4E1-3A28-DCFE-7468-97C9E2C4E257}"/>
          </ac:graphicFrameMkLst>
        </pc:graphicFrameChg>
        <pc:graphicFrameChg chg="add del mod">
          <ac:chgData name="Alfred Asterjadhi" userId="39de57b9-85c0-4fd1-aaac-8ca2b6560ad0" providerId="ADAL" clId="{1B528289-06C2-42C8-A24F-58F9BB1555AF}" dt="2023-12-19T17:21:15.286" v="15763"/>
          <ac:graphicFrameMkLst>
            <pc:docMk/>
            <pc:sldMk cId="3279703723" sldId="1242"/>
            <ac:graphicFrameMk id="8" creationId="{B37C32F1-DF58-2A09-2670-F617F97FD030}"/>
          </ac:graphicFrameMkLst>
        </pc:graphicFrameChg>
        <pc:graphicFrameChg chg="add del mod">
          <ac:chgData name="Alfred Asterjadhi" userId="39de57b9-85c0-4fd1-aaac-8ca2b6560ad0" providerId="ADAL" clId="{1B528289-06C2-42C8-A24F-58F9BB1555AF}" dt="2023-12-19T17:24:06.644" v="15815"/>
          <ac:graphicFrameMkLst>
            <pc:docMk/>
            <pc:sldMk cId="3279703723" sldId="1242"/>
            <ac:graphicFrameMk id="9" creationId="{2C7A6B54-EC58-CB0A-24ED-C5722A28302E}"/>
          </ac:graphicFrameMkLst>
        </pc:graphicFrameChg>
        <pc:graphicFrameChg chg="add del mod">
          <ac:chgData name="Alfred Asterjadhi" userId="39de57b9-85c0-4fd1-aaac-8ca2b6560ad0" providerId="ADAL" clId="{1B528289-06C2-42C8-A24F-58F9BB1555AF}" dt="2023-12-19T17:47:00.406" v="16014"/>
          <ac:graphicFrameMkLst>
            <pc:docMk/>
            <pc:sldMk cId="3279703723" sldId="1242"/>
            <ac:graphicFrameMk id="11" creationId="{373AEE7A-5E52-6093-7AA6-C7437153696F}"/>
          </ac:graphicFrameMkLst>
        </pc:graphicFrameChg>
        <pc:graphicFrameChg chg="add del mod">
          <ac:chgData name="Alfred Asterjadhi" userId="39de57b9-85c0-4fd1-aaac-8ca2b6560ad0" providerId="ADAL" clId="{1B528289-06C2-42C8-A24F-58F9BB1555AF}" dt="2023-12-19T18:28:56.133" v="16161"/>
          <ac:graphicFrameMkLst>
            <pc:docMk/>
            <pc:sldMk cId="3279703723" sldId="1242"/>
            <ac:graphicFrameMk id="12" creationId="{74997098-E885-F1B3-C25B-C37411FDD342}"/>
          </ac:graphicFrameMkLst>
        </pc:graphicFrameChg>
      </pc:sldChg>
      <pc:sldChg chg="modSp add del mod">
        <pc:chgData name="Alfred Asterjadhi" userId="39de57b9-85c0-4fd1-aaac-8ca2b6560ad0" providerId="ADAL" clId="{1B528289-06C2-42C8-A24F-58F9BB1555AF}" dt="2023-12-20T16:01:48.999" v="17233" actId="2696"/>
        <pc:sldMkLst>
          <pc:docMk/>
          <pc:sldMk cId="272423959" sldId="1243"/>
        </pc:sldMkLst>
        <pc:spChg chg="mod">
          <ac:chgData name="Alfred Asterjadhi" userId="39de57b9-85c0-4fd1-aaac-8ca2b6560ad0" providerId="ADAL" clId="{1B528289-06C2-42C8-A24F-58F9BB1555AF}" dt="2023-12-19T19:31:46.401" v="16694" actId="20577"/>
          <ac:spMkLst>
            <pc:docMk/>
            <pc:sldMk cId="272423959" sldId="1243"/>
            <ac:spMk id="2" creationId="{12372A2F-8025-42D4-B5ED-6E7667DF00C8}"/>
          </ac:spMkLst>
        </pc:spChg>
        <pc:spChg chg="mod">
          <ac:chgData name="Alfred Asterjadhi" userId="39de57b9-85c0-4fd1-aaac-8ca2b6560ad0" providerId="ADAL" clId="{1B528289-06C2-42C8-A24F-58F9BB1555AF}" dt="2023-12-19T18:31:53.287" v="16336"/>
          <ac:spMkLst>
            <pc:docMk/>
            <pc:sldMk cId="272423959" sldId="1243"/>
            <ac:spMk id="6" creationId="{B63EF7E7-1362-4206-B209-115D49A6AA5A}"/>
          </ac:spMkLst>
        </pc:spChg>
        <pc:spChg chg="mod">
          <ac:chgData name="Alfred Asterjadhi" userId="39de57b9-85c0-4fd1-aaac-8ca2b6560ad0" providerId="ADAL" clId="{1B528289-06C2-42C8-A24F-58F9BB1555AF}" dt="2023-12-20T14:55:53.134" v="17224" actId="21"/>
          <ac:spMkLst>
            <pc:docMk/>
            <pc:sldMk cId="272423959" sldId="1243"/>
            <ac:spMk id="10" creationId="{99A414B4-2CCE-47B7-A036-CF3630BA2538}"/>
          </ac:spMkLst>
        </pc:spChg>
      </pc:sldChg>
      <pc:sldChg chg="modSp add mod">
        <pc:chgData name="Alfred Asterjadhi" userId="39de57b9-85c0-4fd1-aaac-8ca2b6560ad0" providerId="ADAL" clId="{1B528289-06C2-42C8-A24F-58F9BB1555AF}" dt="2023-12-20T16:12:21.541" v="17384"/>
        <pc:sldMkLst>
          <pc:docMk/>
          <pc:sldMk cId="2850107543" sldId="1243"/>
        </pc:sldMkLst>
        <pc:spChg chg="mod">
          <ac:chgData name="Alfred Asterjadhi" userId="39de57b9-85c0-4fd1-aaac-8ca2b6560ad0" providerId="ADAL" clId="{1B528289-06C2-42C8-A24F-58F9BB1555AF}" dt="2023-12-20T16:02:57.042" v="17279" actId="20577"/>
          <ac:spMkLst>
            <pc:docMk/>
            <pc:sldMk cId="2850107543" sldId="1243"/>
            <ac:spMk id="2" creationId="{12372A2F-8025-42D4-B5ED-6E7667DF00C8}"/>
          </ac:spMkLst>
        </pc:spChg>
        <pc:spChg chg="mod">
          <ac:chgData name="Alfred Asterjadhi" userId="39de57b9-85c0-4fd1-aaac-8ca2b6560ad0" providerId="ADAL" clId="{1B528289-06C2-42C8-A24F-58F9BB1555AF}" dt="2023-12-20T16:12:21.541" v="17384"/>
          <ac:spMkLst>
            <pc:docMk/>
            <pc:sldMk cId="2850107543" sldId="1243"/>
            <ac:spMk id="10" creationId="{99A414B4-2CCE-47B7-A036-CF3630BA2538}"/>
          </ac:spMkLst>
        </pc:spChg>
      </pc:sldChg>
      <pc:sldMasterChg chg="modSp mod">
        <pc:chgData name="Alfred Asterjadhi" userId="39de57b9-85c0-4fd1-aaac-8ca2b6560ad0" providerId="ADAL" clId="{1B528289-06C2-42C8-A24F-58F9BB1555AF}" dt="2023-12-20T16:59:32.302" v="17501" actId="6549"/>
        <pc:sldMasterMkLst>
          <pc:docMk/>
          <pc:sldMasterMk cId="0" sldId="2147483656"/>
        </pc:sldMasterMkLst>
        <pc:spChg chg="mod">
          <ac:chgData name="Alfred Asterjadhi" userId="39de57b9-85c0-4fd1-aaac-8ca2b6560ad0" providerId="ADAL" clId="{1B528289-06C2-42C8-A24F-58F9BB1555AF}" dt="2023-12-20T16:59:32.302" v="17501" actId="6549"/>
          <ac:spMkLst>
            <pc:docMk/>
            <pc:sldMasterMk cId="0" sldId="2147483656"/>
            <ac:spMk id="10" creationId="{00000000-0000-0000-0000-000000000000}"/>
          </ac:spMkLst>
        </pc:spChg>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pChg chg="mod">
          <ac:chgData name="Alfred Asterjadhi" userId="39de57b9-85c0-4fd1-aaac-8ca2b6560ad0" providerId="ADAL" clId="{8C82B7A8-7AAE-438E-B90E-B789749714EF}" dt="2024-01-18T14:34:09.900" v="48" actId="20577"/>
          <ac:spMkLst>
            <pc:docMk/>
            <pc:sldMk cId="0" sldId="256"/>
            <ac:spMk id="6" creationId="{00000000-0000-0000-0000-000000000000}"/>
          </ac:spMkLst>
        </pc:spChg>
        <pc:spChg chg="mod">
          <ac:chgData name="Alfred Asterjadhi" userId="39de57b9-85c0-4fd1-aaac-8ca2b6560ad0" providerId="ADAL" clId="{8C82B7A8-7AAE-438E-B90E-B789749714EF}" dt="2024-01-18T14:34:19.765" v="55" actId="6549"/>
          <ac:spMkLst>
            <pc:docMk/>
            <pc:sldMk cId="0" sldId="256"/>
            <ac:spMk id="3073" creationId="{00000000-0000-0000-0000-000000000000}"/>
          </ac:spMkLst>
        </pc:spChg>
        <pc:spChg chg="mod">
          <ac:chgData name="Alfred Asterjadhi" userId="39de57b9-85c0-4fd1-aaac-8ca2b6560ad0" providerId="ADAL" clId="{8C82B7A8-7AAE-438E-B90E-B789749714EF}" dt="2024-01-18T14:34:30.378" v="60" actId="20577"/>
          <ac:spMkLst>
            <pc:docMk/>
            <pc:sldMk cId="0" sldId="256"/>
            <ac:spMk id="3074" creationId="{00000000-0000-0000-0000-000000000000}"/>
          </ac:spMkLst>
        </pc:spChg>
      </pc:sldChg>
      <pc:sldChg chg="modSp mod">
        <pc:chgData name="Alfred Asterjadhi" userId="39de57b9-85c0-4fd1-aaac-8ca2b6560ad0" providerId="ADAL" clId="{8C82B7A8-7AAE-438E-B90E-B789749714EF}" dt="2024-01-18T14:37:18.468" v="86"/>
        <pc:sldMkLst>
          <pc:docMk/>
          <pc:sldMk cId="0" sldId="257"/>
        </pc:sldMkLst>
        <pc:spChg chg="mod">
          <ac:chgData name="Alfred Asterjadhi" userId="39de57b9-85c0-4fd1-aaac-8ca2b6560ad0" providerId="ADAL" clId="{8C82B7A8-7AAE-438E-B90E-B789749714EF}" dt="2024-01-18T14:37:18.468" v="86"/>
          <ac:spMkLst>
            <pc:docMk/>
            <pc:sldMk cId="0" sldId="257"/>
            <ac:spMk id="7" creationId="{4565958B-DD30-4EE7-AF20-DC550898176B}"/>
          </ac:spMkLst>
        </pc:spChg>
        <pc:spChg chg="mod">
          <ac:chgData name="Alfred Asterjadhi" userId="39de57b9-85c0-4fd1-aaac-8ca2b6560ad0" providerId="ADAL" clId="{8C82B7A8-7AAE-438E-B90E-B789749714EF}" dt="2024-01-18T14:34:54.576" v="61"/>
          <ac:spMkLst>
            <pc:docMk/>
            <pc:sldMk cId="0" sldId="257"/>
            <ac:spMk id="4097" creationId="{00000000-0000-0000-0000-000000000000}"/>
          </ac:spMkLst>
        </pc:spChg>
        <pc:spChg chg="mod">
          <ac:chgData name="Alfred Asterjadhi" userId="39de57b9-85c0-4fd1-aaac-8ca2b6560ad0" providerId="ADAL" clId="{8C82B7A8-7AAE-438E-B90E-B789749714EF}" dt="2024-01-18T14:36:45.438" v="76" actId="404"/>
          <ac:spMkLst>
            <pc:docMk/>
            <pc:sldMk cId="0" sldId="257"/>
            <ac:spMk id="4098" creationId="{00000000-0000-0000-0000-000000000000}"/>
          </ac:spMkLst>
        </pc:spChg>
      </pc:sldChg>
      <pc:sldChg chg="modSp mod">
        <pc:chgData name="Alfred Asterjadhi" userId="39de57b9-85c0-4fd1-aaac-8ca2b6560ad0" providerId="ADAL" clId="{8C82B7A8-7AAE-438E-B90E-B789749714EF}" dt="2024-01-18T14:37:20.694" v="87"/>
        <pc:sldMkLst>
          <pc:docMk/>
          <pc:sldMk cId="371916501" sldId="552"/>
        </pc:sldMkLst>
        <pc:spChg chg="mod">
          <ac:chgData name="Alfred Asterjadhi" userId="39de57b9-85c0-4fd1-aaac-8ca2b6560ad0" providerId="ADAL" clId="{8C82B7A8-7AAE-438E-B90E-B789749714EF}" dt="2024-01-18T14:37:20.694" v="87"/>
          <ac:spMkLst>
            <pc:docMk/>
            <pc:sldMk cId="371916501" sldId="552"/>
            <ac:spMk id="6" creationId="{7488035E-BDAD-477C-AA55-E8989C4B7B8C}"/>
          </ac:spMkLst>
        </pc:spChg>
        <pc:spChg chg="mod">
          <ac:chgData name="Alfred Asterjadhi" userId="39de57b9-85c0-4fd1-aaac-8ca2b6560ad0" providerId="ADAL" clId="{8C82B7A8-7AAE-438E-B90E-B789749714EF}" dt="2024-01-18T14:37:12.532" v="85" actId="20577"/>
          <ac:spMkLst>
            <pc:docMk/>
            <pc:sldMk cId="371916501" sldId="55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pChg chg="mod">
          <ac:chgData name="Alfred Asterjadhi" userId="39de57b9-85c0-4fd1-aaac-8ca2b6560ad0" providerId="ADAL" clId="{8C82B7A8-7AAE-438E-B90E-B789749714EF}" dt="2024-01-18T14:37:22.850" v="88"/>
          <ac:spMkLst>
            <pc:docMk/>
            <pc:sldMk cId="3784061158" sldId="1026"/>
            <ac:spMk id="4" creationId="{7335E98F-CD54-45CC-B242-37886F48A525}"/>
          </ac:spMkLst>
        </pc:spChg>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pChg chg="mod">
          <ac:chgData name="Alfred Asterjadhi" userId="39de57b9-85c0-4fd1-aaac-8ca2b6560ad0" providerId="ADAL" clId="{8C82B7A8-7AAE-438E-B90E-B789749714EF}" dt="2024-01-18T14:37:59.554" v="95" actId="20577"/>
          <ac:spMkLst>
            <pc:docMk/>
            <pc:sldMk cId="2502214606" sldId="1039"/>
            <ac:spMk id="2" creationId="{49510D9F-7498-4603-98A7-A6DB1EDD560E}"/>
          </ac:spMkLst>
        </pc:spChg>
        <pc:spChg chg="mod">
          <ac:chgData name="Alfred Asterjadhi" userId="39de57b9-85c0-4fd1-aaac-8ca2b6560ad0" providerId="ADAL" clId="{8C82B7A8-7AAE-438E-B90E-B789749714EF}" dt="2024-01-22T22:49:55.443" v="993" actId="20577"/>
          <ac:spMkLst>
            <pc:docMk/>
            <pc:sldMk cId="2502214606" sldId="1039"/>
            <ac:spMk id="3" creationId="{93EB16D6-11CB-4092-9D44-C889CC5233EA}"/>
          </ac:spMkLst>
        </pc:spChg>
        <pc:spChg chg="mod">
          <ac:chgData name="Alfred Asterjadhi" userId="39de57b9-85c0-4fd1-aaac-8ca2b6560ad0" providerId="ADAL" clId="{8C82B7A8-7AAE-438E-B90E-B789749714EF}" dt="2024-01-18T14:37:50.761" v="91"/>
          <ac:spMkLst>
            <pc:docMk/>
            <pc:sldMk cId="2502214606" sldId="1039"/>
            <ac:spMk id="6" creationId="{536B0377-C8E2-442F-A310-3A1EE7A7D0C0}"/>
          </ac:spMkLst>
        </pc:spChg>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pChg chg="mod">
          <ac:chgData name="Alfred Asterjadhi" userId="39de57b9-85c0-4fd1-aaac-8ca2b6560ad0" providerId="ADAL" clId="{8C82B7A8-7AAE-438E-B90E-B789749714EF}" dt="2024-01-22T19:57:03.470" v="972" actId="207"/>
          <ac:spMkLst>
            <pc:docMk/>
            <pc:sldMk cId="1071501427" sldId="1040"/>
            <ac:spMk id="2" creationId="{49510D9F-7498-4603-98A7-A6DB1EDD560E}"/>
          </ac:spMkLst>
        </pc:spChg>
        <pc:spChg chg="mod">
          <ac:chgData name="Alfred Asterjadhi" userId="39de57b9-85c0-4fd1-aaac-8ca2b6560ad0" providerId="ADAL" clId="{8C82B7A8-7AAE-438E-B90E-B789749714EF}" dt="2024-01-24T17:36:49.988" v="1031" actId="20577"/>
          <ac:spMkLst>
            <pc:docMk/>
            <pc:sldMk cId="1071501427" sldId="1040"/>
            <ac:spMk id="3" creationId="{93EB16D6-11CB-4092-9D44-C889CC5233EA}"/>
          </ac:spMkLst>
        </pc:spChg>
      </pc:sldChg>
      <pc:sldChg chg="modSp add del mod">
        <pc:chgData name="Alfred Asterjadhi" userId="39de57b9-85c0-4fd1-aaac-8ca2b6560ad0" providerId="ADAL" clId="{8C82B7A8-7AAE-438E-B90E-B789749714EF}" dt="2024-01-22T19:56:28.319" v="959" actId="2696"/>
        <pc:sldMkLst>
          <pc:docMk/>
          <pc:sldMk cId="3636229795" sldId="1040"/>
        </pc:sldMkLst>
        <pc:spChg chg="mod">
          <ac:chgData name="Alfred Asterjadhi" userId="39de57b9-85c0-4fd1-aaac-8ca2b6560ad0" providerId="ADAL" clId="{8C82B7A8-7AAE-438E-B90E-B789749714EF}" dt="2024-01-18T22:20:29.684" v="879" actId="400"/>
          <ac:spMkLst>
            <pc:docMk/>
            <pc:sldMk cId="3636229795" sldId="1040"/>
            <ac:spMk id="2" creationId="{49510D9F-7498-4603-98A7-A6DB1EDD560E}"/>
          </ac:spMkLst>
        </pc:spChg>
        <pc:spChg chg="mod">
          <ac:chgData name="Alfred Asterjadhi" userId="39de57b9-85c0-4fd1-aaac-8ca2b6560ad0" providerId="ADAL" clId="{8C82B7A8-7AAE-438E-B90E-B789749714EF}" dt="2024-01-18T22:20:09.612" v="877" actId="20577"/>
          <ac:spMkLst>
            <pc:docMk/>
            <pc:sldMk cId="3636229795" sldId="1040"/>
            <ac:spMk id="3" creationId="{93EB16D6-11CB-4092-9D44-C889CC5233EA}"/>
          </ac:spMkLst>
        </pc:spChg>
      </pc:sldChg>
      <pc:sldChg chg="modSp add mod">
        <pc:chgData name="Alfred Asterjadhi" userId="39de57b9-85c0-4fd1-aaac-8ca2b6560ad0" providerId="ADAL" clId="{8C82B7A8-7AAE-438E-B90E-B789749714EF}" dt="2024-01-18T22:22:13.314" v="958" actId="13926"/>
        <pc:sldMkLst>
          <pc:docMk/>
          <pc:sldMk cId="1160492200" sldId="1041"/>
        </pc:sldMkLst>
        <pc:spChg chg="mod">
          <ac:chgData name="Alfred Asterjadhi" userId="39de57b9-85c0-4fd1-aaac-8ca2b6560ad0" providerId="ADAL" clId="{8C82B7A8-7AAE-438E-B90E-B789749714EF}" dt="2024-01-18T22:20:33.017" v="880" actId="20577"/>
          <ac:spMkLst>
            <pc:docMk/>
            <pc:sldMk cId="1160492200" sldId="1041"/>
            <ac:spMk id="2" creationId="{49510D9F-7498-4603-98A7-A6DB1EDD560E}"/>
          </ac:spMkLst>
        </pc:spChg>
        <pc:spChg chg="mod">
          <ac:chgData name="Alfred Asterjadhi" userId="39de57b9-85c0-4fd1-aaac-8ca2b6560ad0" providerId="ADAL" clId="{8C82B7A8-7AAE-438E-B90E-B789749714EF}" dt="2024-01-18T22:22:13.314" v="958" actId="13926"/>
          <ac:spMkLst>
            <pc:docMk/>
            <pc:sldMk cId="1160492200" sldId="1041"/>
            <ac:spMk id="3" creationId="{93EB16D6-11CB-4092-9D44-C889CC5233EA}"/>
          </ac:spMkLst>
        </pc:spChg>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pChg chg="mod">
          <ac:chgData name="Alfred Asterjadhi" userId="39de57b9-85c0-4fd1-aaac-8ca2b6560ad0" providerId="ADAL" clId="{8C82B7A8-7AAE-438E-B90E-B789749714EF}" dt="2024-01-22T22:12:08.840" v="991" actId="207"/>
          <ac:spMkLst>
            <pc:docMk/>
            <pc:sldMk cId="3217987082" sldId="104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pChg chg="mod">
          <ac:chgData name="Alfred Asterjadhi" userId="39de57b9-85c0-4fd1-aaac-8ca2b6560ad0" providerId="ADAL" clId="{8C82B7A8-7AAE-438E-B90E-B789749714EF}" dt="2024-01-24T17:37:33.710" v="1033" actId="20577"/>
          <ac:spMkLst>
            <pc:docMk/>
            <pc:sldMasterMk cId="0" sldId="2147483656"/>
            <ac:spMk id="10" creationId="{00000000-0000-0000-0000-000000000000}"/>
          </ac:spMkLst>
        </pc:spChg>
        <pc:spChg chg="mod">
          <ac:chgData name="Alfred Asterjadhi" userId="39de57b9-85c0-4fd1-aaac-8ca2b6560ad0" providerId="ADAL" clId="{8C82B7A8-7AAE-438E-B90E-B789749714EF}" dt="2024-01-18T14:24:46.573" v="20" actId="20577"/>
          <ac:spMkLst>
            <pc:docMk/>
            <pc:sldMasterMk cId="0" sldId="2147483656"/>
            <ac:spMk id="1027" creationId="{00000000-0000-0000-0000-000000000000}"/>
          </ac:spMkLst>
        </pc:spChg>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pChg chg="mod">
            <ac:chgData name="Alfred Asterjadhi" userId="39de57b9-85c0-4fd1-aaac-8ca2b6560ad0" providerId="ADAL" clId="{8C82B7A8-7AAE-438E-B90E-B789749714EF}" dt="2024-01-18T14:24:53.003" v="21"/>
            <ac:spMkLst>
              <pc:docMk/>
              <pc:sldMasterMk cId="0" sldId="2147483648"/>
              <pc:sldLayoutMk cId="0" sldId="2147483649"/>
              <ac:spMk id="4" creationId="{00000000-0000-0000-0000-000000000000}"/>
            </ac:spMkLst>
          </pc:spChg>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pChg chg="mod">
            <ac:chgData name="Alfred Asterjadhi" userId="39de57b9-85c0-4fd1-aaac-8ca2b6560ad0" providerId="ADAL" clId="{8C82B7A8-7AAE-438E-B90E-B789749714EF}" dt="2024-01-18T14:24:56.265" v="22"/>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pChg chg="mod">
            <ac:chgData name="Alfred Asterjadhi" userId="39de57b9-85c0-4fd1-aaac-8ca2b6560ad0" providerId="ADAL" clId="{8C82B7A8-7AAE-438E-B90E-B789749714EF}" dt="2024-01-18T14:24:58.711" v="23"/>
            <ac:spMkLst>
              <pc:docMk/>
              <pc:sldMasterMk cId="0" sldId="2147483648"/>
              <pc:sldLayoutMk cId="0" sldId="2147483651"/>
              <ac:spMk id="4" creationId="{00000000-0000-0000-0000-000000000000}"/>
            </ac:spMkLst>
          </pc:spChg>
        </pc:sldLayoutChg>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pChg chg="mod">
          <ac:chgData name="Alfred Asterjadhi" userId="39de57b9-85c0-4fd1-aaac-8ca2b6560ad0" providerId="ADAL" clId="{B8DD8662-A94E-4851-8378-360A7F03AA7C}" dt="2023-01-18T18:32:14.726" v="9985" actId="20577"/>
          <ac:spMkLst>
            <pc:docMk/>
            <pc:sldMk cId="18123573" sldId="879"/>
            <ac:spMk id="2" creationId="{A86D7EB9-A3CF-4D03-930A-9B8ADCF170B3}"/>
          </ac:spMkLst>
        </pc:spChg>
        <pc:spChg chg="mod">
          <ac:chgData name="Alfred Asterjadhi" userId="39de57b9-85c0-4fd1-aaac-8ca2b6560ad0" providerId="ADAL" clId="{B8DD8662-A94E-4851-8378-360A7F03AA7C}" dt="2023-01-18T18:32:09.408" v="9975" actId="20577"/>
          <ac:spMkLst>
            <pc:docMk/>
            <pc:sldMk cId="18123573" sldId="879"/>
            <ac:spMk id="3" creationId="{B946A08E-D823-4E69-9597-68FDD3954CC5}"/>
          </ac:spMkLst>
        </pc:spChg>
        <pc:spChg chg="mod">
          <ac:chgData name="Alfred Asterjadhi" userId="39de57b9-85c0-4fd1-aaac-8ca2b6560ad0" providerId="ADAL" clId="{B8DD8662-A94E-4851-8378-360A7F03AA7C}" dt="2023-01-18T18:33:53.733" v="9999" actId="20577"/>
          <ac:spMkLst>
            <pc:docMk/>
            <pc:sldMk cId="18123573" sldId="879"/>
            <ac:spMk id="6" creationId="{68A90A4B-C4A9-45C0-A057-332A374C3CF2}"/>
          </ac:spMkLst>
        </pc:spChg>
      </pc:sldChg>
      <pc:sldChg chg="modSp add del mod">
        <pc:chgData name="Alfred Asterjadhi" userId="39de57b9-85c0-4fd1-aaac-8ca2b6560ad0" providerId="ADAL" clId="{B8DD8662-A94E-4851-8378-360A7F03AA7C}" dt="2023-01-19T22:57:37.202" v="12808" actId="47"/>
        <pc:sldMkLst>
          <pc:docMk/>
          <pc:sldMk cId="26872680" sldId="880"/>
        </pc:sldMkLst>
        <pc:spChg chg="mod">
          <ac:chgData name="Alfred Asterjadhi" userId="39de57b9-85c0-4fd1-aaac-8ca2b6560ad0" providerId="ADAL" clId="{B8DD8662-A94E-4851-8378-360A7F03AA7C}" dt="2023-01-18T18:31:32.532" v="9967" actId="20577"/>
          <ac:spMkLst>
            <pc:docMk/>
            <pc:sldMk cId="26872680" sldId="880"/>
            <ac:spMk id="3" creationId="{2A1DBDD1-7F19-4757-B753-A2A7E1EF91FE}"/>
          </ac:spMkLst>
        </pc:spChg>
        <pc:spChg chg="mod">
          <ac:chgData name="Alfred Asterjadhi" userId="39de57b9-85c0-4fd1-aaac-8ca2b6560ad0" providerId="ADAL" clId="{B8DD8662-A94E-4851-8378-360A7F03AA7C}" dt="2023-01-18T18:27:44.528" v="9916" actId="20577"/>
          <ac:spMkLst>
            <pc:docMk/>
            <pc:sldMk cId="26872680" sldId="880"/>
            <ac:spMk id="6" creationId="{901BC188-0DC3-468B-88B2-63081D398E1A}"/>
          </ac:spMkLst>
        </pc:spChg>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pChg chg="mod">
          <ac:chgData name="Alfred Asterjadhi" userId="39de57b9-85c0-4fd1-aaac-8ca2b6560ad0" providerId="ADAL" clId="{B8DD8662-A94E-4851-8378-360A7F03AA7C}" dt="2022-12-14T18:24:52.577" v="0"/>
          <ac:spMkLst>
            <pc:docMk/>
            <pc:sldMk cId="1240827998" sldId="992"/>
            <ac:spMk id="6" creationId="{6B1EBA60-08F1-CA3A-690D-84DA5B8A6D46}"/>
          </ac:spMkLst>
        </pc:spChg>
      </pc:sldChg>
      <pc:sldChg chg="modSp mod">
        <pc:chgData name="Alfred Asterjadhi" userId="39de57b9-85c0-4fd1-aaac-8ca2b6560ad0" providerId="ADAL" clId="{B8DD8662-A94E-4851-8378-360A7F03AA7C}" dt="2022-12-14T18:24:55.055" v="1"/>
        <pc:sldMkLst>
          <pc:docMk/>
          <pc:sldMk cId="4124589093" sldId="993"/>
        </pc:sldMkLst>
        <pc:spChg chg="mod">
          <ac:chgData name="Alfred Asterjadhi" userId="39de57b9-85c0-4fd1-aaac-8ca2b6560ad0" providerId="ADAL" clId="{B8DD8662-A94E-4851-8378-360A7F03AA7C}" dt="2022-12-14T18:24:55.055" v="1"/>
          <ac:spMkLst>
            <pc:docMk/>
            <pc:sldMk cId="4124589093" sldId="993"/>
            <ac:spMk id="6" creationId="{6B1EBA60-08F1-CA3A-690D-84DA5B8A6D46}"/>
          </ac:spMkLst>
        </pc:spChg>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pChg chg="mod">
          <ac:chgData name="Alfred Asterjadhi" userId="39de57b9-85c0-4fd1-aaac-8ca2b6560ad0" providerId="ADAL" clId="{B8DD8662-A94E-4851-8378-360A7F03AA7C}" dt="2022-12-20T18:12:38.293" v="1105" actId="13926"/>
          <ac:spMkLst>
            <pc:docMk/>
            <pc:sldMk cId="2232544764" sldId="998"/>
            <ac:spMk id="3" creationId="{259D4704-B128-129E-1B24-DB5C108A3BFD}"/>
          </ac:spMkLst>
        </pc:spChg>
        <pc:spChg chg="mod">
          <ac:chgData name="Alfred Asterjadhi" userId="39de57b9-85c0-4fd1-aaac-8ca2b6560ad0" providerId="ADAL" clId="{B8DD8662-A94E-4851-8378-360A7F03AA7C}" dt="2022-12-14T18:24:57.152" v="2"/>
          <ac:spMkLst>
            <pc:docMk/>
            <pc:sldMk cId="2232544764" sldId="998"/>
            <ac:spMk id="6" creationId="{6B1EBA60-08F1-CA3A-690D-84DA5B8A6D46}"/>
          </ac:spMkLst>
        </pc:spChg>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pChg chg="mod">
          <ac:chgData name="Alfred Asterjadhi" userId="39de57b9-85c0-4fd1-aaac-8ca2b6560ad0" providerId="ADAL" clId="{B8DD8662-A94E-4851-8378-360A7F03AA7C}" dt="2023-01-04T16:12:19.232" v="2100" actId="20577"/>
          <ac:spMkLst>
            <pc:docMk/>
            <pc:sldMk cId="1128640375" sldId="1000"/>
            <ac:spMk id="3" creationId="{93EB16D6-11CB-4092-9D44-C889CC5233EA}"/>
          </ac:spMkLst>
        </pc:spChg>
      </pc:sldChg>
      <pc:sldChg chg="modSp add mod">
        <pc:chgData name="Alfred Asterjadhi" userId="39de57b9-85c0-4fd1-aaac-8ca2b6560ad0" providerId="ADAL" clId="{B8DD8662-A94E-4851-8378-360A7F03AA7C}" dt="2023-01-04T16:09:42.410" v="2047" actId="6549"/>
        <pc:sldMkLst>
          <pc:docMk/>
          <pc:sldMk cId="1122295978" sldId="1001"/>
        </pc:sldMkLst>
        <pc:spChg chg="mod">
          <ac:chgData name="Alfred Asterjadhi" userId="39de57b9-85c0-4fd1-aaac-8ca2b6560ad0" providerId="ADAL" clId="{B8DD8662-A94E-4851-8378-360A7F03AA7C}" dt="2023-01-04T16:09:42.410" v="2047" actId="6549"/>
          <ac:spMkLst>
            <pc:docMk/>
            <pc:sldMk cId="1122295978" sldId="1001"/>
            <ac:spMk id="3" creationId="{93EB16D6-11CB-4092-9D44-C889CC5233EA}"/>
          </ac:spMkLst>
        </pc:spChg>
      </pc:sldChg>
      <pc:sldChg chg="modSp add mod">
        <pc:chgData name="Alfred Asterjadhi" userId="39de57b9-85c0-4fd1-aaac-8ca2b6560ad0" providerId="ADAL" clId="{B8DD8662-A94E-4851-8378-360A7F03AA7C}" dt="2023-01-04T16:10:58.829" v="2099" actId="6549"/>
        <pc:sldMkLst>
          <pc:docMk/>
          <pc:sldMk cId="501279171" sldId="1002"/>
        </pc:sldMkLst>
        <pc:spChg chg="mod">
          <ac:chgData name="Alfred Asterjadhi" userId="39de57b9-85c0-4fd1-aaac-8ca2b6560ad0" providerId="ADAL" clId="{B8DD8662-A94E-4851-8378-360A7F03AA7C}" dt="2023-01-04T16:10:58.829" v="2099" actId="6549"/>
          <ac:spMkLst>
            <pc:docMk/>
            <pc:sldMk cId="501279171" sldId="1002"/>
            <ac:spMk id="3" creationId="{93EB16D6-11CB-4092-9D44-C889CC5233EA}"/>
          </ac:spMkLst>
        </pc:spChg>
      </pc:sldChg>
      <pc:sldChg chg="modSp add mod">
        <pc:chgData name="Alfred Asterjadhi" userId="39de57b9-85c0-4fd1-aaac-8ca2b6560ad0" providerId="ADAL" clId="{B8DD8662-A94E-4851-8378-360A7F03AA7C}" dt="2023-01-04T16:13:46.059" v="2136" actId="6549"/>
        <pc:sldMkLst>
          <pc:docMk/>
          <pc:sldMk cId="4157275889" sldId="1003"/>
        </pc:sldMkLst>
        <pc:spChg chg="mod">
          <ac:chgData name="Alfred Asterjadhi" userId="39de57b9-85c0-4fd1-aaac-8ca2b6560ad0" providerId="ADAL" clId="{B8DD8662-A94E-4851-8378-360A7F03AA7C}" dt="2023-01-04T16:13:46.059" v="2136" actId="6549"/>
          <ac:spMkLst>
            <pc:docMk/>
            <pc:sldMk cId="4157275889" sldId="1003"/>
            <ac:spMk id="10" creationId="{99A414B4-2CCE-47B7-A036-CF3630BA2538}"/>
          </ac:spMkLst>
        </pc:spChg>
      </pc:sldChg>
      <pc:sldChg chg="addSp delSp modSp new mod">
        <pc:chgData name="Alfred Asterjadhi" userId="39de57b9-85c0-4fd1-aaac-8ca2b6560ad0" providerId="ADAL" clId="{B8DD8662-A94E-4851-8378-360A7F03AA7C}" dt="2023-01-04T16:22:03.034" v="2296"/>
        <pc:sldMkLst>
          <pc:docMk/>
          <pc:sldMk cId="430197977" sldId="1004"/>
        </pc:sldMkLst>
        <pc:spChg chg="mod">
          <ac:chgData name="Alfred Asterjadhi" userId="39de57b9-85c0-4fd1-aaac-8ca2b6560ad0" providerId="ADAL" clId="{B8DD8662-A94E-4851-8378-360A7F03AA7C}" dt="2022-12-20T18:28:17.362" v="1203" actId="20577"/>
          <ac:spMkLst>
            <pc:docMk/>
            <pc:sldMk cId="430197977" sldId="1004"/>
            <ac:spMk id="2" creationId="{85DE23A5-F256-BC13-DB95-C3B7A87F1A6D}"/>
          </ac:spMkLst>
        </pc:spChg>
        <pc:spChg chg="mod">
          <ac:chgData name="Alfred Asterjadhi" userId="39de57b9-85c0-4fd1-aaac-8ca2b6560ad0" providerId="ADAL" clId="{B8DD8662-A94E-4851-8378-360A7F03AA7C}" dt="2023-01-04T16:22:03.034" v="2296"/>
          <ac:spMkLst>
            <pc:docMk/>
            <pc:sldMk cId="430197977" sldId="1004"/>
            <ac:spMk id="3" creationId="{88DD5996-1F14-C9AB-9A9A-D76A6FE9F262}"/>
          </ac:spMkLst>
        </pc:spChg>
        <pc:spChg chg="mod">
          <ac:chgData name="Alfred Asterjadhi" userId="39de57b9-85c0-4fd1-aaac-8ca2b6560ad0" providerId="ADAL" clId="{B8DD8662-A94E-4851-8378-360A7F03AA7C}" dt="2022-12-16T22:20:48.637" v="1039"/>
          <ac:spMkLst>
            <pc:docMk/>
            <pc:sldMk cId="430197977" sldId="1004"/>
            <ac:spMk id="6" creationId="{21F332DB-44DE-AE64-845A-7733972B767F}"/>
          </ac:spMkLst>
        </pc:spChg>
        <pc:graphicFrameChg chg="add del mod">
          <ac:chgData name="Alfred Asterjadhi" userId="39de57b9-85c0-4fd1-aaac-8ca2b6560ad0" providerId="ADAL" clId="{B8DD8662-A94E-4851-8378-360A7F03AA7C}" dt="2022-12-16T21:13:17.388" v="576"/>
          <ac:graphicFrameMkLst>
            <pc:docMk/>
            <pc:sldMk cId="430197977" sldId="1004"/>
            <ac:graphicFrameMk id="7" creationId="{84C484CF-F76E-AD7A-656C-D0233021A1D8}"/>
          </ac:graphicFrameMkLst>
        </pc:graphicFrameChg>
      </pc:sldChg>
      <pc:sldChg chg="modSp new del mod">
        <pc:chgData name="Alfred Asterjadhi" userId="39de57b9-85c0-4fd1-aaac-8ca2b6560ad0" providerId="ADAL" clId="{B8DD8662-A94E-4851-8378-360A7F03AA7C}" dt="2023-01-19T22:57:37.202" v="12808" actId="47"/>
        <pc:sldMkLst>
          <pc:docMk/>
          <pc:sldMk cId="60659810" sldId="1005"/>
        </pc:sldMkLst>
        <pc:spChg chg="mod">
          <ac:chgData name="Alfred Asterjadhi" userId="39de57b9-85c0-4fd1-aaac-8ca2b6560ad0" providerId="ADAL" clId="{B8DD8662-A94E-4851-8378-360A7F03AA7C}" dt="2022-12-15T01:21:25.314" v="76" actId="20577"/>
          <ac:spMkLst>
            <pc:docMk/>
            <pc:sldMk cId="60659810" sldId="1005"/>
            <ac:spMk id="2" creationId="{757CD009-C0FB-3FA1-2C3A-8C4A62CAD754}"/>
          </ac:spMkLst>
        </pc:spChg>
        <pc:spChg chg="mod">
          <ac:chgData name="Alfred Asterjadhi" userId="39de57b9-85c0-4fd1-aaac-8ca2b6560ad0" providerId="ADAL" clId="{B8DD8662-A94E-4851-8378-360A7F03AA7C}" dt="2022-12-15T00:07:42.866" v="54"/>
          <ac:spMkLst>
            <pc:docMk/>
            <pc:sldMk cId="60659810" sldId="1005"/>
            <ac:spMk id="3" creationId="{E0A1AA61-4025-51EE-E804-C9D7725CABE0}"/>
          </ac:spMkLst>
        </pc:spChg>
        <pc:spChg chg="mod">
          <ac:chgData name="Alfred Asterjadhi" userId="39de57b9-85c0-4fd1-aaac-8ca2b6560ad0" providerId="ADAL" clId="{B8DD8662-A94E-4851-8378-360A7F03AA7C}" dt="2023-01-15T23:12:33.898" v="4145"/>
          <ac:spMkLst>
            <pc:docMk/>
            <pc:sldMk cId="60659810" sldId="1005"/>
            <ac:spMk id="6" creationId="{6F61EB7A-C482-E91D-3EC0-60E73555401C}"/>
          </ac:spMkLst>
        </pc:spChg>
      </pc:sldChg>
      <pc:sldChg chg="modSp new del mod">
        <pc:chgData name="Alfred Asterjadhi" userId="39de57b9-85c0-4fd1-aaac-8ca2b6560ad0" providerId="ADAL" clId="{B8DD8662-A94E-4851-8378-360A7F03AA7C}" dt="2022-12-16T21:56:29.986" v="958" actId="47"/>
        <pc:sldMkLst>
          <pc:docMk/>
          <pc:sldMk cId="444519137" sldId="1006"/>
        </pc:sldMkLst>
        <pc:spChg chg="mod">
          <ac:chgData name="Alfred Asterjadhi" userId="39de57b9-85c0-4fd1-aaac-8ca2b6560ad0" providerId="ADAL" clId="{B8DD8662-A94E-4851-8378-360A7F03AA7C}" dt="2022-12-16T21:29:49.910" v="957" actId="207"/>
          <ac:spMkLst>
            <pc:docMk/>
            <pc:sldMk cId="444519137" sldId="1006"/>
            <ac:spMk id="2" creationId="{DDB1D379-C26E-DC72-BABA-6A18A62499E9}"/>
          </ac:spMkLst>
        </pc:spChg>
        <pc:spChg chg="mod">
          <ac:chgData name="Alfred Asterjadhi" userId="39de57b9-85c0-4fd1-aaac-8ca2b6560ad0" providerId="ADAL" clId="{B8DD8662-A94E-4851-8378-360A7F03AA7C}" dt="2022-12-15T23:39:03.553" v="331" actId="20577"/>
          <ac:spMkLst>
            <pc:docMk/>
            <pc:sldMk cId="444519137" sldId="1006"/>
            <ac:spMk id="3" creationId="{A9E34378-9170-7837-44E5-16BEC792DF85}"/>
          </ac:spMkLst>
        </pc:spChg>
      </pc:sldChg>
      <pc:sldChg chg="modSp add del mod">
        <pc:chgData name="Alfred Asterjadhi" userId="39de57b9-85c0-4fd1-aaac-8ca2b6560ad0" providerId="ADAL" clId="{B8DD8662-A94E-4851-8378-360A7F03AA7C}" dt="2022-12-16T21:25:49.645" v="835" actId="47"/>
        <pc:sldMkLst>
          <pc:docMk/>
          <pc:sldMk cId="2818191974" sldId="1007"/>
        </pc:sldMkLst>
        <pc:spChg chg="mod">
          <ac:chgData name="Alfred Asterjadhi" userId="39de57b9-85c0-4fd1-aaac-8ca2b6560ad0" providerId="ADAL" clId="{B8DD8662-A94E-4851-8378-360A7F03AA7C}" dt="2022-12-16T17:30:19.191" v="408" actId="20577"/>
          <ac:spMkLst>
            <pc:docMk/>
            <pc:sldMk cId="2818191974" sldId="1007"/>
            <ac:spMk id="3" creationId="{88DD5996-1F14-C9AB-9A9A-D76A6FE9F262}"/>
          </ac:spMkLst>
        </pc:spChg>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pChg chg="mod">
          <ac:chgData name="Alfred Asterjadhi" userId="39de57b9-85c0-4fd1-aaac-8ca2b6560ad0" providerId="ADAL" clId="{B8DD8662-A94E-4851-8378-360A7F03AA7C}" dt="2022-12-16T21:56:57.654" v="962" actId="21"/>
          <ac:spMkLst>
            <pc:docMk/>
            <pc:sldMk cId="3193816989" sldId="1008"/>
            <ac:spMk id="3" creationId="{A9E34378-9170-7837-44E5-16BEC792DF85}"/>
          </ac:spMkLst>
        </pc:spChg>
      </pc:sldChg>
      <pc:sldChg chg="modSp add del mod">
        <pc:chgData name="Alfred Asterjadhi" userId="39de57b9-85c0-4fd1-aaac-8ca2b6560ad0" providerId="ADAL" clId="{B8DD8662-A94E-4851-8378-360A7F03AA7C}" dt="2022-12-16T22:00:40.132" v="1031" actId="47"/>
        <pc:sldMkLst>
          <pc:docMk/>
          <pc:sldMk cId="263294511" sldId="1009"/>
        </pc:sldMkLst>
        <pc:spChg chg="mod">
          <ac:chgData name="Alfred Asterjadhi" userId="39de57b9-85c0-4fd1-aaac-8ca2b6560ad0" providerId="ADAL" clId="{B8DD8662-A94E-4851-8378-360A7F03AA7C}" dt="2022-12-16T20:57:27.663" v="433"/>
          <ac:spMkLst>
            <pc:docMk/>
            <pc:sldMk cId="263294511" sldId="1009"/>
            <ac:spMk id="3" creationId="{A9E34378-9170-7837-44E5-16BEC792DF85}"/>
          </ac:spMkLst>
        </pc:spChg>
      </pc:sldChg>
      <pc:sldChg chg="modSp add mod">
        <pc:chgData name="Alfred Asterjadhi" userId="39de57b9-85c0-4fd1-aaac-8ca2b6560ad0" providerId="ADAL" clId="{B8DD8662-A94E-4851-8378-360A7F03AA7C}" dt="2023-01-04T16:17:07.408" v="2199" actId="6549"/>
        <pc:sldMkLst>
          <pc:docMk/>
          <pc:sldMk cId="2545069674" sldId="1010"/>
        </pc:sldMkLst>
        <pc:spChg chg="mod">
          <ac:chgData name="Alfred Asterjadhi" userId="39de57b9-85c0-4fd1-aaac-8ca2b6560ad0" providerId="ADAL" clId="{B8DD8662-A94E-4851-8378-360A7F03AA7C}" dt="2022-12-16T21:07:52.622" v="566" actId="20577"/>
          <ac:spMkLst>
            <pc:docMk/>
            <pc:sldMk cId="2545069674" sldId="1010"/>
            <ac:spMk id="2" creationId="{41C54AEC-4D0A-EE22-BBF2-273BDCA79AC5}"/>
          </ac:spMkLst>
        </pc:spChg>
        <pc:spChg chg="mod">
          <ac:chgData name="Alfred Asterjadhi" userId="39de57b9-85c0-4fd1-aaac-8ca2b6560ad0" providerId="ADAL" clId="{B8DD8662-A94E-4851-8378-360A7F03AA7C}" dt="2023-01-04T16:17:07.408" v="2199" actId="6549"/>
          <ac:spMkLst>
            <pc:docMk/>
            <pc:sldMk cId="2545069674" sldId="1010"/>
            <ac:spMk id="3" creationId="{259D4704-B128-129E-1B24-DB5C108A3BFD}"/>
          </ac:spMkLst>
        </pc:spChg>
      </pc:sldChg>
      <pc:sldChg chg="modSp add del mod">
        <pc:chgData name="Alfred Asterjadhi" userId="39de57b9-85c0-4fd1-aaac-8ca2b6560ad0" providerId="ADAL" clId="{B8DD8662-A94E-4851-8378-360A7F03AA7C}" dt="2022-12-20T18:28:11.230" v="1202" actId="47"/>
        <pc:sldMkLst>
          <pc:docMk/>
          <pc:sldMk cId="4032704106" sldId="1011"/>
        </pc:sldMkLst>
        <pc:spChg chg="mod">
          <ac:chgData name="Alfred Asterjadhi" userId="39de57b9-85c0-4fd1-aaac-8ca2b6560ad0" providerId="ADAL" clId="{B8DD8662-A94E-4851-8378-360A7F03AA7C}" dt="2022-12-16T21:10:15.121" v="574" actId="20577"/>
          <ac:spMkLst>
            <pc:docMk/>
            <pc:sldMk cId="4032704106" sldId="1011"/>
            <ac:spMk id="2" creationId="{41C54AEC-4D0A-EE22-BBF2-273BDCA79AC5}"/>
          </ac:spMkLst>
        </pc:spChg>
        <pc:spChg chg="mod">
          <ac:chgData name="Alfred Asterjadhi" userId="39de57b9-85c0-4fd1-aaac-8ca2b6560ad0" providerId="ADAL" clId="{B8DD8662-A94E-4851-8378-360A7F03AA7C}" dt="2022-12-16T21:08:15.443" v="573" actId="5793"/>
          <ac:spMkLst>
            <pc:docMk/>
            <pc:sldMk cId="4032704106" sldId="1011"/>
            <ac:spMk id="3" creationId="{259D4704-B128-129E-1B24-DB5C108A3BFD}"/>
          </ac:spMkLst>
        </pc:spChg>
      </pc:sldChg>
      <pc:sldChg chg="modSp add mod">
        <pc:chgData name="Alfred Asterjadhi" userId="39de57b9-85c0-4fd1-aaac-8ca2b6560ad0" providerId="ADAL" clId="{B8DD8662-A94E-4851-8378-360A7F03AA7C}" dt="2023-01-05T16:10:03.475" v="2655" actId="13926"/>
        <pc:sldMkLst>
          <pc:docMk/>
          <pc:sldMk cId="2091172813" sldId="1012"/>
        </pc:sldMkLst>
        <pc:spChg chg="mod">
          <ac:chgData name="Alfred Asterjadhi" userId="39de57b9-85c0-4fd1-aaac-8ca2b6560ad0" providerId="ADAL" clId="{B8DD8662-A94E-4851-8378-360A7F03AA7C}" dt="2022-12-20T18:28:25.332" v="1204" actId="20577"/>
          <ac:spMkLst>
            <pc:docMk/>
            <pc:sldMk cId="2091172813" sldId="1012"/>
            <ac:spMk id="2" creationId="{85DE23A5-F256-BC13-DB95-C3B7A87F1A6D}"/>
          </ac:spMkLst>
        </pc:spChg>
        <pc:spChg chg="mod">
          <ac:chgData name="Alfred Asterjadhi" userId="39de57b9-85c0-4fd1-aaac-8ca2b6560ad0" providerId="ADAL" clId="{B8DD8662-A94E-4851-8378-360A7F03AA7C}" dt="2023-01-05T16:10:03.475" v="2655" actId="13926"/>
          <ac:spMkLst>
            <pc:docMk/>
            <pc:sldMk cId="2091172813" sldId="1012"/>
            <ac:spMk id="3" creationId="{88DD5996-1F14-C9AB-9A9A-D76A6FE9F262}"/>
          </ac:spMkLst>
        </pc:spChg>
        <pc:spChg chg="mod">
          <ac:chgData name="Alfred Asterjadhi" userId="39de57b9-85c0-4fd1-aaac-8ca2b6560ad0" providerId="ADAL" clId="{B8DD8662-A94E-4851-8378-360A7F03AA7C}" dt="2022-12-16T22:20:50.930" v="1040"/>
          <ac:spMkLst>
            <pc:docMk/>
            <pc:sldMk cId="2091172813" sldId="1012"/>
            <ac:spMk id="6" creationId="{21F332DB-44DE-AE64-845A-7733972B767F}"/>
          </ac:spMkLst>
        </pc:spChg>
      </pc:sldChg>
      <pc:sldChg chg="modSp add mod">
        <pc:chgData name="Alfred Asterjadhi" userId="39de57b9-85c0-4fd1-aaac-8ca2b6560ad0" providerId="ADAL" clId="{B8DD8662-A94E-4851-8378-360A7F03AA7C}" dt="2023-01-09T23:39:02.219" v="2773" actId="20577"/>
        <pc:sldMkLst>
          <pc:docMk/>
          <pc:sldMk cId="2490580688" sldId="1013"/>
        </pc:sldMkLst>
        <pc:spChg chg="mod">
          <ac:chgData name="Alfred Asterjadhi" userId="39de57b9-85c0-4fd1-aaac-8ca2b6560ad0" providerId="ADAL" clId="{B8DD8662-A94E-4851-8378-360A7F03AA7C}" dt="2022-12-20T18:28:32.264" v="1205" actId="20577"/>
          <ac:spMkLst>
            <pc:docMk/>
            <pc:sldMk cId="2490580688" sldId="1013"/>
            <ac:spMk id="2" creationId="{85DE23A5-F256-BC13-DB95-C3B7A87F1A6D}"/>
          </ac:spMkLst>
        </pc:spChg>
        <pc:spChg chg="mod">
          <ac:chgData name="Alfred Asterjadhi" userId="39de57b9-85c0-4fd1-aaac-8ca2b6560ad0" providerId="ADAL" clId="{B8DD8662-A94E-4851-8378-360A7F03AA7C}" dt="2023-01-09T23:39:02.219" v="2773" actId="20577"/>
          <ac:spMkLst>
            <pc:docMk/>
            <pc:sldMk cId="2490580688" sldId="1013"/>
            <ac:spMk id="3" creationId="{88DD5996-1F14-C9AB-9A9A-D76A6FE9F262}"/>
          </ac:spMkLst>
        </pc:spChg>
        <pc:spChg chg="mod">
          <ac:chgData name="Alfred Asterjadhi" userId="39de57b9-85c0-4fd1-aaac-8ca2b6560ad0" providerId="ADAL" clId="{B8DD8662-A94E-4851-8378-360A7F03AA7C}" dt="2022-12-16T22:20:53.115" v="1041"/>
          <ac:spMkLst>
            <pc:docMk/>
            <pc:sldMk cId="2490580688" sldId="1013"/>
            <ac:spMk id="6" creationId="{21F332DB-44DE-AE64-845A-7733972B767F}"/>
          </ac:spMkLst>
        </pc:spChg>
      </pc:sldChg>
      <pc:sldChg chg="modSp add mod">
        <pc:chgData name="Alfred Asterjadhi" userId="39de57b9-85c0-4fd1-aaac-8ca2b6560ad0" providerId="ADAL" clId="{B8DD8662-A94E-4851-8378-360A7F03AA7C}" dt="2023-01-05T15:55:25.141" v="2567" actId="20577"/>
        <pc:sldMkLst>
          <pc:docMk/>
          <pc:sldMk cId="462832209" sldId="1014"/>
        </pc:sldMkLst>
        <pc:spChg chg="mod">
          <ac:chgData name="Alfred Asterjadhi" userId="39de57b9-85c0-4fd1-aaac-8ca2b6560ad0" providerId="ADAL" clId="{B8DD8662-A94E-4851-8378-360A7F03AA7C}" dt="2022-12-20T18:28:36.804" v="1206" actId="20577"/>
          <ac:spMkLst>
            <pc:docMk/>
            <pc:sldMk cId="462832209" sldId="1014"/>
            <ac:spMk id="2" creationId="{85DE23A5-F256-BC13-DB95-C3B7A87F1A6D}"/>
          </ac:spMkLst>
        </pc:spChg>
        <pc:spChg chg="mod">
          <ac:chgData name="Alfred Asterjadhi" userId="39de57b9-85c0-4fd1-aaac-8ca2b6560ad0" providerId="ADAL" clId="{B8DD8662-A94E-4851-8378-360A7F03AA7C}" dt="2023-01-05T15:55:25.141" v="2567" actId="20577"/>
          <ac:spMkLst>
            <pc:docMk/>
            <pc:sldMk cId="462832209" sldId="1014"/>
            <ac:spMk id="3" creationId="{88DD5996-1F14-C9AB-9A9A-D76A6FE9F262}"/>
          </ac:spMkLst>
        </pc:spChg>
        <pc:spChg chg="mod">
          <ac:chgData name="Alfred Asterjadhi" userId="39de57b9-85c0-4fd1-aaac-8ca2b6560ad0" providerId="ADAL" clId="{B8DD8662-A94E-4851-8378-360A7F03AA7C}" dt="2022-12-16T22:20:55.455" v="1042"/>
          <ac:spMkLst>
            <pc:docMk/>
            <pc:sldMk cId="462832209" sldId="1014"/>
            <ac:spMk id="6" creationId="{21F332DB-44DE-AE64-845A-7733972B767F}"/>
          </ac:spMkLst>
        </pc:spChg>
      </pc:sldChg>
      <pc:sldChg chg="modSp add del mod">
        <pc:chgData name="Alfred Asterjadhi" userId="39de57b9-85c0-4fd1-aaac-8ca2b6560ad0" providerId="ADAL" clId="{B8DD8662-A94E-4851-8378-360A7F03AA7C}" dt="2023-01-05T16:10:18.352" v="2657" actId="2696"/>
        <pc:sldMkLst>
          <pc:docMk/>
          <pc:sldMk cId="94852306" sldId="1015"/>
        </pc:sldMkLst>
        <pc:spChg chg="mod">
          <ac:chgData name="Alfred Asterjadhi" userId="39de57b9-85c0-4fd1-aaac-8ca2b6560ad0" providerId="ADAL" clId="{B8DD8662-A94E-4851-8378-360A7F03AA7C}" dt="2022-12-22T19:28:21.919" v="1308" actId="20577"/>
          <ac:spMkLst>
            <pc:docMk/>
            <pc:sldMk cId="94852306" sldId="1015"/>
            <ac:spMk id="2" creationId="{85DE23A5-F256-BC13-DB95-C3B7A87F1A6D}"/>
          </ac:spMkLst>
        </pc:spChg>
        <pc:spChg chg="mod">
          <ac:chgData name="Alfred Asterjadhi" userId="39de57b9-85c0-4fd1-aaac-8ca2b6560ad0" providerId="ADAL" clId="{B8DD8662-A94E-4851-8378-360A7F03AA7C}" dt="2022-12-16T22:00:32.452" v="1030" actId="20577"/>
          <ac:spMkLst>
            <pc:docMk/>
            <pc:sldMk cId="94852306" sldId="1015"/>
            <ac:spMk id="3" creationId="{88DD5996-1F14-C9AB-9A9A-D76A6FE9F262}"/>
          </ac:spMkLst>
        </pc:spChg>
        <pc:spChg chg="mod">
          <ac:chgData name="Alfred Asterjadhi" userId="39de57b9-85c0-4fd1-aaac-8ca2b6560ad0" providerId="ADAL" clId="{B8DD8662-A94E-4851-8378-360A7F03AA7C}" dt="2022-12-16T22:21:00.093" v="1045"/>
          <ac:spMkLst>
            <pc:docMk/>
            <pc:sldMk cId="94852306" sldId="1015"/>
            <ac:spMk id="6" creationId="{21F332DB-44DE-AE64-845A-7733972B767F}"/>
          </ac:spMkLst>
        </pc:spChg>
      </pc:sldChg>
      <pc:sldChg chg="modSp add mod">
        <pc:chgData name="Alfred Asterjadhi" userId="39de57b9-85c0-4fd1-aaac-8ca2b6560ad0" providerId="ADAL" clId="{B8DD8662-A94E-4851-8378-360A7F03AA7C}" dt="2023-01-17T16:33:29.431" v="8273"/>
        <pc:sldMkLst>
          <pc:docMk/>
          <pc:sldMk cId="3794989235" sldId="1015"/>
        </pc:sldMkLst>
        <pc:spChg chg="mod">
          <ac:chgData name="Alfred Asterjadhi" userId="39de57b9-85c0-4fd1-aaac-8ca2b6560ad0" providerId="ADAL" clId="{B8DD8662-A94E-4851-8378-360A7F03AA7C}" dt="2023-01-16T22:26:43.265" v="6287" actId="20577"/>
          <ac:spMkLst>
            <pc:docMk/>
            <pc:sldMk cId="3794989235" sldId="1015"/>
            <ac:spMk id="2" creationId="{85DE23A5-F256-BC13-DB95-C3B7A87F1A6D}"/>
          </ac:spMkLst>
        </pc:spChg>
        <pc:spChg chg="mod">
          <ac:chgData name="Alfred Asterjadhi" userId="39de57b9-85c0-4fd1-aaac-8ca2b6560ad0" providerId="ADAL" clId="{B8DD8662-A94E-4851-8378-360A7F03AA7C}" dt="2023-01-17T16:33:29.431" v="8273"/>
          <ac:spMkLst>
            <pc:docMk/>
            <pc:sldMk cId="3794989235" sldId="1015"/>
            <ac:spMk id="3" creationId="{88DD5996-1F14-C9AB-9A9A-D76A6FE9F262}"/>
          </ac:spMkLst>
        </pc:spChg>
        <pc:spChg chg="mod">
          <ac:chgData name="Alfred Asterjadhi" userId="39de57b9-85c0-4fd1-aaac-8ca2b6560ad0" providerId="ADAL" clId="{B8DD8662-A94E-4851-8378-360A7F03AA7C}" dt="2023-01-15T23:12:18.180" v="4140"/>
          <ac:spMkLst>
            <pc:docMk/>
            <pc:sldMk cId="3794989235" sldId="1015"/>
            <ac:spMk id="6" creationId="{21F332DB-44DE-AE64-845A-7733972B767F}"/>
          </ac:spMkLst>
        </pc:spChg>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pChg chg="mod">
          <ac:chgData name="Alfred Asterjadhi" userId="39de57b9-85c0-4fd1-aaac-8ca2b6560ad0" providerId="ADAL" clId="{B8DD8662-A94E-4851-8378-360A7F03AA7C}" dt="2023-01-15T23:10:38.571" v="4108" actId="20577"/>
          <ac:spMkLst>
            <pc:docMk/>
            <pc:sldMk cId="2827502970" sldId="1017"/>
            <ac:spMk id="6" creationId="{7488035E-BDAD-477C-AA55-E8989C4B7B8C}"/>
          </ac:spMkLst>
        </pc:spChg>
        <pc:spChg chg="mod">
          <ac:chgData name="Alfred Asterjadhi" userId="39de57b9-85c0-4fd1-aaac-8ca2b6560ad0" providerId="ADAL" clId="{B8DD8662-A94E-4851-8378-360A7F03AA7C}" dt="2023-01-14T23:43:37.230" v="3473" actId="20577"/>
          <ac:spMkLst>
            <pc:docMk/>
            <pc:sldMk cId="2827502970" sldId="1017"/>
            <ac:spMk id="7" creationId="{3126AA10-DC1C-4E34-80DA-B427588F2BD9}"/>
          </ac:spMkLst>
        </pc:spChg>
      </pc:sldChg>
      <pc:sldChg chg="modSp add del mod">
        <pc:chgData name="Alfred Asterjadhi" userId="39de57b9-85c0-4fd1-aaac-8ca2b6560ad0" providerId="ADAL" clId="{B8DD8662-A94E-4851-8378-360A7F03AA7C}" dt="2022-12-22T19:42:35.581" v="1327" actId="47"/>
        <pc:sldMkLst>
          <pc:docMk/>
          <pc:sldMk cId="942588821" sldId="1018"/>
        </pc:sldMkLst>
        <pc:spChg chg="mod">
          <ac:chgData name="Alfred Asterjadhi" userId="39de57b9-85c0-4fd1-aaac-8ca2b6560ad0" providerId="ADAL" clId="{B8DD8662-A94E-4851-8378-360A7F03AA7C}" dt="2022-12-22T19:28:31.689" v="1311" actId="20577"/>
          <ac:spMkLst>
            <pc:docMk/>
            <pc:sldMk cId="942588821" sldId="1018"/>
            <ac:spMk id="2" creationId="{85DE23A5-F256-BC13-DB95-C3B7A87F1A6D}"/>
          </ac:spMkLst>
        </pc:spChg>
        <pc:spChg chg="mod">
          <ac:chgData name="Alfred Asterjadhi" userId="39de57b9-85c0-4fd1-aaac-8ca2b6560ad0" providerId="ADAL" clId="{B8DD8662-A94E-4851-8378-360A7F03AA7C}" dt="2022-12-22T19:28:44.624" v="1326" actId="20577"/>
          <ac:spMkLst>
            <pc:docMk/>
            <pc:sldMk cId="942588821" sldId="1018"/>
            <ac:spMk id="3" creationId="{88DD5996-1F14-C9AB-9A9A-D76A6FE9F262}"/>
          </ac:spMkLst>
        </pc:spChg>
      </pc:sldChg>
      <pc:sldChg chg="modSp add del mod">
        <pc:chgData name="Alfred Asterjadhi" userId="39de57b9-85c0-4fd1-aaac-8ca2b6560ad0" providerId="ADAL" clId="{B8DD8662-A94E-4851-8378-360A7F03AA7C}" dt="2023-01-05T16:10:18.352" v="2657" actId="2696"/>
        <pc:sldMkLst>
          <pc:docMk/>
          <pc:sldMk cId="1464452565" sldId="1018"/>
        </pc:sldMkLst>
        <pc:spChg chg="mod">
          <ac:chgData name="Alfred Asterjadhi" userId="39de57b9-85c0-4fd1-aaac-8ca2b6560ad0" providerId="ADAL" clId="{B8DD8662-A94E-4851-8378-360A7F03AA7C}" dt="2023-01-02T23:03:56.133" v="1731" actId="20577"/>
          <ac:spMkLst>
            <pc:docMk/>
            <pc:sldMk cId="1464452565" sldId="1018"/>
            <ac:spMk id="2" creationId="{85DE23A5-F256-BC13-DB95-C3B7A87F1A6D}"/>
          </ac:spMkLst>
        </pc:spChg>
        <pc:spChg chg="mod">
          <ac:chgData name="Alfred Asterjadhi" userId="39de57b9-85c0-4fd1-aaac-8ca2b6560ad0" providerId="ADAL" clId="{B8DD8662-A94E-4851-8378-360A7F03AA7C}" dt="2023-01-02T22:50:11.596" v="1709" actId="20577"/>
          <ac:spMkLst>
            <pc:docMk/>
            <pc:sldMk cId="1464452565" sldId="1018"/>
            <ac:spMk id="3" creationId="{88DD5996-1F14-C9AB-9A9A-D76A6FE9F262}"/>
          </ac:spMkLst>
        </pc:spChg>
      </pc:sldChg>
      <pc:sldChg chg="modSp add mod">
        <pc:chgData name="Alfred Asterjadhi" userId="39de57b9-85c0-4fd1-aaac-8ca2b6560ad0" providerId="ADAL" clId="{B8DD8662-A94E-4851-8378-360A7F03AA7C}" dt="2023-01-18T16:25:38.998" v="9906" actId="20577"/>
        <pc:sldMkLst>
          <pc:docMk/>
          <pc:sldMk cId="4213171007" sldId="1018"/>
        </pc:sldMkLst>
        <pc:spChg chg="mod">
          <ac:chgData name="Alfred Asterjadhi" userId="39de57b9-85c0-4fd1-aaac-8ca2b6560ad0" providerId="ADAL" clId="{B8DD8662-A94E-4851-8378-360A7F03AA7C}" dt="2023-01-16T22:26:45.957" v="6288" actId="20577"/>
          <ac:spMkLst>
            <pc:docMk/>
            <pc:sldMk cId="4213171007" sldId="1018"/>
            <ac:spMk id="2" creationId="{85DE23A5-F256-BC13-DB95-C3B7A87F1A6D}"/>
          </ac:spMkLst>
        </pc:spChg>
        <pc:spChg chg="mod">
          <ac:chgData name="Alfred Asterjadhi" userId="39de57b9-85c0-4fd1-aaac-8ca2b6560ad0" providerId="ADAL" clId="{B8DD8662-A94E-4851-8378-360A7F03AA7C}" dt="2023-01-18T16:25:38.998" v="9906" actId="20577"/>
          <ac:spMkLst>
            <pc:docMk/>
            <pc:sldMk cId="4213171007" sldId="1018"/>
            <ac:spMk id="3" creationId="{88DD5996-1F14-C9AB-9A9A-D76A6FE9F262}"/>
          </ac:spMkLst>
        </pc:spChg>
        <pc:spChg chg="mod">
          <ac:chgData name="Alfred Asterjadhi" userId="39de57b9-85c0-4fd1-aaac-8ca2b6560ad0" providerId="ADAL" clId="{B8DD8662-A94E-4851-8378-360A7F03AA7C}" dt="2023-01-15T23:12:21.312" v="4141"/>
          <ac:spMkLst>
            <pc:docMk/>
            <pc:sldMk cId="4213171007" sldId="1018"/>
            <ac:spMk id="6" creationId="{21F332DB-44DE-AE64-845A-7733972B767F}"/>
          </ac:spMkLst>
        </pc:spChg>
      </pc:sldChg>
      <pc:sldChg chg="modSp add mod">
        <pc:chgData name="Alfred Asterjadhi" userId="39de57b9-85c0-4fd1-aaac-8ca2b6560ad0" providerId="ADAL" clId="{B8DD8662-A94E-4851-8378-360A7F03AA7C}" dt="2023-01-16T19:26:17.115" v="5964" actId="6549"/>
        <pc:sldMkLst>
          <pc:docMk/>
          <pc:sldMk cId="886190304" sldId="1019"/>
        </pc:sldMkLst>
        <pc:spChg chg="mod">
          <ac:chgData name="Alfred Asterjadhi" userId="39de57b9-85c0-4fd1-aaac-8ca2b6560ad0" providerId="ADAL" clId="{B8DD8662-A94E-4851-8378-360A7F03AA7C}" dt="2023-01-15T23:08:20.140" v="4069" actId="20577"/>
          <ac:spMkLst>
            <pc:docMk/>
            <pc:sldMk cId="886190304" sldId="1019"/>
            <ac:spMk id="2" creationId="{49510D9F-7498-4603-98A7-A6DB1EDD560E}"/>
          </ac:spMkLst>
        </pc:spChg>
        <pc:spChg chg="mod">
          <ac:chgData name="Alfred Asterjadhi" userId="39de57b9-85c0-4fd1-aaac-8ca2b6560ad0" providerId="ADAL" clId="{B8DD8662-A94E-4851-8378-360A7F03AA7C}" dt="2023-01-16T19:26:17.115" v="5964" actId="6549"/>
          <ac:spMkLst>
            <pc:docMk/>
            <pc:sldMk cId="886190304" sldId="1019"/>
            <ac:spMk id="3" creationId="{93EB16D6-11CB-4092-9D44-C889CC5233EA}"/>
          </ac:spMkLst>
        </pc:spChg>
        <pc:spChg chg="mod">
          <ac:chgData name="Alfred Asterjadhi" userId="39de57b9-85c0-4fd1-aaac-8ca2b6560ad0" providerId="ADAL" clId="{B8DD8662-A94E-4851-8378-360A7F03AA7C}" dt="2023-01-15T23:11:05.479" v="4114"/>
          <ac:spMkLst>
            <pc:docMk/>
            <pc:sldMk cId="886190304" sldId="1019"/>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10690737" sldId="1019"/>
        </pc:sldMkLst>
        <pc:spChg chg="mod">
          <ac:chgData name="Alfred Asterjadhi" userId="39de57b9-85c0-4fd1-aaac-8ca2b6560ad0" providerId="ADAL" clId="{B8DD8662-A94E-4851-8378-360A7F03AA7C}" dt="2023-01-15T14:34:57.550" v="3537" actId="20577"/>
          <ac:spMkLst>
            <pc:docMk/>
            <pc:sldMk cId="3210690737" sldId="1019"/>
            <ac:spMk id="2" creationId="{49510D9F-7498-4603-98A7-A6DB1EDD560E}"/>
          </ac:spMkLst>
        </pc:spChg>
        <pc:spChg chg="mod">
          <ac:chgData name="Alfred Asterjadhi" userId="39de57b9-85c0-4fd1-aaac-8ca2b6560ad0" providerId="ADAL" clId="{B8DD8662-A94E-4851-8378-360A7F03AA7C}" dt="2023-01-05T16:06:39.094" v="2651" actId="20577"/>
          <ac:spMkLst>
            <pc:docMk/>
            <pc:sldMk cId="3210690737" sldId="1019"/>
            <ac:spMk id="3" creationId="{93EB16D6-11CB-4092-9D44-C889CC5233EA}"/>
          </ac:spMkLst>
        </pc:spChg>
      </pc:sldChg>
      <pc:sldChg chg="modSp add mod ord">
        <pc:chgData name="Alfred Asterjadhi" userId="39de57b9-85c0-4fd1-aaac-8ca2b6560ad0" providerId="ADAL" clId="{B8DD8662-A94E-4851-8378-360A7F03AA7C}" dt="2023-01-17T16:29:46.955" v="8232"/>
        <pc:sldMkLst>
          <pc:docMk/>
          <pc:sldMk cId="1642156474" sldId="1020"/>
        </pc:sldMkLst>
        <pc:spChg chg="mod">
          <ac:chgData name="Alfred Asterjadhi" userId="39de57b9-85c0-4fd1-aaac-8ca2b6560ad0" providerId="ADAL" clId="{B8DD8662-A94E-4851-8378-360A7F03AA7C}" dt="2023-01-16T22:26:37.869" v="6286" actId="20577"/>
          <ac:spMkLst>
            <pc:docMk/>
            <pc:sldMk cId="1642156474" sldId="1020"/>
            <ac:spMk id="2" creationId="{85DE23A5-F256-BC13-DB95-C3B7A87F1A6D}"/>
          </ac:spMkLst>
        </pc:spChg>
        <pc:spChg chg="mod">
          <ac:chgData name="Alfred Asterjadhi" userId="39de57b9-85c0-4fd1-aaac-8ca2b6560ad0" providerId="ADAL" clId="{B8DD8662-A94E-4851-8378-360A7F03AA7C}" dt="2023-01-17T16:29:46.955" v="8232"/>
          <ac:spMkLst>
            <pc:docMk/>
            <pc:sldMk cId="1642156474" sldId="1020"/>
            <ac:spMk id="3" creationId="{88DD5996-1F14-C9AB-9A9A-D76A6FE9F262}"/>
          </ac:spMkLst>
        </pc:spChg>
        <pc:spChg chg="mod">
          <ac:chgData name="Alfred Asterjadhi" userId="39de57b9-85c0-4fd1-aaac-8ca2b6560ad0" providerId="ADAL" clId="{B8DD8662-A94E-4851-8378-360A7F03AA7C}" dt="2023-01-15T23:12:14.904" v="4139"/>
          <ac:spMkLst>
            <pc:docMk/>
            <pc:sldMk cId="1642156474" sldId="1020"/>
            <ac:spMk id="6" creationId="{21F332DB-44DE-AE64-845A-7733972B767F}"/>
          </ac:spMkLst>
        </pc:spChg>
      </pc:sldChg>
      <pc:sldChg chg="modSp add mod">
        <pc:chgData name="Alfred Asterjadhi" userId="39de57b9-85c0-4fd1-aaac-8ca2b6560ad0" providerId="ADAL" clId="{B8DD8662-A94E-4851-8378-360A7F03AA7C}" dt="2023-01-16T19:27:37.416" v="5992"/>
        <pc:sldMkLst>
          <pc:docMk/>
          <pc:sldMk cId="2774577009" sldId="1021"/>
        </pc:sldMkLst>
        <pc:spChg chg="mod">
          <ac:chgData name="Alfred Asterjadhi" userId="39de57b9-85c0-4fd1-aaac-8ca2b6560ad0" providerId="ADAL" clId="{B8DD8662-A94E-4851-8378-360A7F03AA7C}" dt="2023-01-15T23:08:26.018" v="4074" actId="20577"/>
          <ac:spMkLst>
            <pc:docMk/>
            <pc:sldMk cId="2774577009" sldId="1021"/>
            <ac:spMk id="2" creationId="{49510D9F-7498-4603-98A7-A6DB1EDD560E}"/>
          </ac:spMkLst>
        </pc:spChg>
        <pc:spChg chg="mod">
          <ac:chgData name="Alfred Asterjadhi" userId="39de57b9-85c0-4fd1-aaac-8ca2b6560ad0" providerId="ADAL" clId="{B8DD8662-A94E-4851-8378-360A7F03AA7C}" dt="2023-01-16T19:27:37.416" v="5992"/>
          <ac:spMkLst>
            <pc:docMk/>
            <pc:sldMk cId="2774577009" sldId="1021"/>
            <ac:spMk id="3" creationId="{93EB16D6-11CB-4092-9D44-C889CC5233EA}"/>
          </ac:spMkLst>
        </pc:spChg>
        <pc:spChg chg="mod">
          <ac:chgData name="Alfred Asterjadhi" userId="39de57b9-85c0-4fd1-aaac-8ca2b6560ad0" providerId="ADAL" clId="{B8DD8662-A94E-4851-8378-360A7F03AA7C}" dt="2023-01-15T23:11:11.423" v="4117"/>
          <ac:spMkLst>
            <pc:docMk/>
            <pc:sldMk cId="2774577009" sldId="1021"/>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81197443" sldId="1021"/>
        </pc:sldMkLst>
        <pc:spChg chg="mod">
          <ac:chgData name="Alfred Asterjadhi" userId="39de57b9-85c0-4fd1-aaac-8ca2b6560ad0" providerId="ADAL" clId="{B8DD8662-A94E-4851-8378-360A7F03AA7C}" dt="2023-01-15T14:35:02.235" v="3540" actId="20577"/>
          <ac:spMkLst>
            <pc:docMk/>
            <pc:sldMk cId="3281197443" sldId="1021"/>
            <ac:spMk id="2" creationId="{49510D9F-7498-4603-98A7-A6DB1EDD560E}"/>
          </ac:spMkLst>
        </pc:spChg>
        <pc:spChg chg="mod">
          <ac:chgData name="Alfred Asterjadhi" userId="39de57b9-85c0-4fd1-aaac-8ca2b6560ad0" providerId="ADAL" clId="{B8DD8662-A94E-4851-8378-360A7F03AA7C}" dt="2023-01-05T19:45:21.038" v="2722" actId="20577"/>
          <ac:spMkLst>
            <pc:docMk/>
            <pc:sldMk cId="3281197443" sldId="1021"/>
            <ac:spMk id="3" creationId="{93EB16D6-11CB-4092-9D44-C889CC5233EA}"/>
          </ac:spMkLst>
        </pc:spChg>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pChg chg="mod">
          <ac:chgData name="Alfred Asterjadhi" userId="39de57b9-85c0-4fd1-aaac-8ca2b6560ad0" providerId="ADAL" clId="{B8DD8662-A94E-4851-8378-360A7F03AA7C}" dt="2023-01-15T14:35:05.263" v="3541" actId="20577"/>
          <ac:spMkLst>
            <pc:docMk/>
            <pc:sldMk cId="634414579" sldId="1023"/>
            <ac:spMk id="2" creationId="{49510D9F-7498-4603-98A7-A6DB1EDD560E}"/>
          </ac:spMkLst>
        </pc:spChg>
        <pc:spChg chg="mod">
          <ac:chgData name="Alfred Asterjadhi" userId="39de57b9-85c0-4fd1-aaac-8ca2b6560ad0" providerId="ADAL" clId="{B8DD8662-A94E-4851-8378-360A7F03AA7C}" dt="2023-01-13T00:00:49.229" v="3319" actId="20577"/>
          <ac:spMkLst>
            <pc:docMk/>
            <pc:sldMk cId="634414579" sldId="1023"/>
            <ac:spMk id="3" creationId="{93EB16D6-11CB-4092-9D44-C889CC5233EA}"/>
          </ac:spMkLst>
        </pc:spChg>
      </pc:sldChg>
      <pc:sldChg chg="addSp delSp modSp add mod">
        <pc:chgData name="Alfred Asterjadhi" userId="39de57b9-85c0-4fd1-aaac-8ca2b6560ad0" providerId="ADAL" clId="{B8DD8662-A94E-4851-8378-360A7F03AA7C}" dt="2023-01-16T19:29:35.196" v="6030" actId="6549"/>
        <pc:sldMkLst>
          <pc:docMk/>
          <pc:sldMk cId="3360541648" sldId="1023"/>
        </pc:sldMkLst>
        <pc:spChg chg="mod">
          <ac:chgData name="Alfred Asterjadhi" userId="39de57b9-85c0-4fd1-aaac-8ca2b6560ad0" providerId="ADAL" clId="{B8DD8662-A94E-4851-8378-360A7F03AA7C}" dt="2023-01-15T23:08:31.254" v="4077" actId="20577"/>
          <ac:spMkLst>
            <pc:docMk/>
            <pc:sldMk cId="3360541648" sldId="1023"/>
            <ac:spMk id="2" creationId="{49510D9F-7498-4603-98A7-A6DB1EDD560E}"/>
          </ac:spMkLst>
        </pc:spChg>
        <pc:spChg chg="mod">
          <ac:chgData name="Alfred Asterjadhi" userId="39de57b9-85c0-4fd1-aaac-8ca2b6560ad0" providerId="ADAL" clId="{B8DD8662-A94E-4851-8378-360A7F03AA7C}" dt="2023-01-16T19:29:35.196" v="6030" actId="6549"/>
          <ac:spMkLst>
            <pc:docMk/>
            <pc:sldMk cId="3360541648" sldId="1023"/>
            <ac:spMk id="3" creationId="{93EB16D6-11CB-4092-9D44-C889CC5233EA}"/>
          </ac:spMkLst>
        </pc:spChg>
        <pc:spChg chg="del">
          <ac:chgData name="Alfred Asterjadhi" userId="39de57b9-85c0-4fd1-aaac-8ca2b6560ad0" providerId="ADAL" clId="{B8DD8662-A94E-4851-8378-360A7F03AA7C}" dt="2023-01-15T23:11:15.093" v="4118" actId="478"/>
          <ac:spMkLst>
            <pc:docMk/>
            <pc:sldMk cId="3360541648" sldId="1023"/>
            <ac:spMk id="6" creationId="{536B0377-C8E2-442F-A310-3A1EE7A7D0C0}"/>
          </ac:spMkLst>
        </pc:spChg>
        <pc:spChg chg="add del">
          <ac:chgData name="Alfred Asterjadhi" userId="39de57b9-85c0-4fd1-aaac-8ca2b6560ad0" providerId="ADAL" clId="{B8DD8662-A94E-4851-8378-360A7F03AA7C}" dt="2023-01-15T23:11:16.459" v="4120" actId="22"/>
          <ac:spMkLst>
            <pc:docMk/>
            <pc:sldMk cId="3360541648" sldId="1023"/>
            <ac:spMk id="8" creationId="{9421095C-CA10-A51C-207C-6C8F544FF220}"/>
          </ac:spMkLst>
        </pc:spChg>
        <pc:spChg chg="add mod">
          <ac:chgData name="Alfred Asterjadhi" userId="39de57b9-85c0-4fd1-aaac-8ca2b6560ad0" providerId="ADAL" clId="{B8DD8662-A94E-4851-8378-360A7F03AA7C}" dt="2023-01-15T23:11:22.337" v="4121"/>
          <ac:spMkLst>
            <pc:docMk/>
            <pc:sldMk cId="3360541648" sldId="1023"/>
            <ac:spMk id="9" creationId="{AB368F28-02C7-0EAF-6701-90D49BEB255D}"/>
          </ac:spMkLst>
        </pc:spChg>
      </pc:sldChg>
      <pc:sldChg chg="addSp delSp modSp add mod">
        <pc:chgData name="Alfred Asterjadhi" userId="39de57b9-85c0-4fd1-aaac-8ca2b6560ad0" providerId="ADAL" clId="{B8DD8662-A94E-4851-8378-360A7F03AA7C}" dt="2023-01-16T19:34:39.983" v="6121"/>
        <pc:sldMkLst>
          <pc:docMk/>
          <pc:sldMk cId="65631416" sldId="1024"/>
        </pc:sldMkLst>
        <pc:spChg chg="mod">
          <ac:chgData name="Alfred Asterjadhi" userId="39de57b9-85c0-4fd1-aaac-8ca2b6560ad0" providerId="ADAL" clId="{B8DD8662-A94E-4851-8378-360A7F03AA7C}" dt="2023-01-15T23:08:43.322" v="4089" actId="20577"/>
          <ac:spMkLst>
            <pc:docMk/>
            <pc:sldMk cId="65631416" sldId="1024"/>
            <ac:spMk id="2" creationId="{12372A2F-8025-42D4-B5ED-6E7667DF00C8}"/>
          </ac:spMkLst>
        </pc:spChg>
        <pc:spChg chg="add mod">
          <ac:chgData name="Alfred Asterjadhi" userId="39de57b9-85c0-4fd1-aaac-8ca2b6560ad0" providerId="ADAL" clId="{B8DD8662-A94E-4851-8378-360A7F03AA7C}" dt="2023-01-15T23:11:29.618" v="4124"/>
          <ac:spMkLst>
            <pc:docMk/>
            <pc:sldMk cId="65631416" sldId="1024"/>
            <ac:spMk id="3" creationId="{7704E9DB-6FC6-94C7-876F-A0938782D8FD}"/>
          </ac:spMkLst>
        </pc:spChg>
        <pc:spChg chg="del">
          <ac:chgData name="Alfred Asterjadhi" userId="39de57b9-85c0-4fd1-aaac-8ca2b6560ad0" providerId="ADAL" clId="{B8DD8662-A94E-4851-8378-360A7F03AA7C}" dt="2023-01-15T23:11:29.319" v="4123" actId="478"/>
          <ac:spMkLst>
            <pc:docMk/>
            <pc:sldMk cId="65631416" sldId="1024"/>
            <ac:spMk id="6" creationId="{B63EF7E7-1362-4206-B209-115D49A6AA5A}"/>
          </ac:spMkLst>
        </pc:spChg>
        <pc:spChg chg="mod">
          <ac:chgData name="Alfred Asterjadhi" userId="39de57b9-85c0-4fd1-aaac-8ca2b6560ad0" providerId="ADAL" clId="{B8DD8662-A94E-4851-8378-360A7F03AA7C}" dt="2023-01-16T19:34:39.983" v="6121"/>
          <ac:spMkLst>
            <pc:docMk/>
            <pc:sldMk cId="65631416"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2420227771" sldId="1024"/>
        </pc:sldMkLst>
        <pc:spChg chg="mod">
          <ac:chgData name="Alfred Asterjadhi" userId="39de57b9-85c0-4fd1-aaac-8ca2b6560ad0" providerId="ADAL" clId="{B8DD8662-A94E-4851-8378-360A7F03AA7C}" dt="2023-01-15T14:35:13.169" v="3543" actId="20577"/>
          <ac:spMkLst>
            <pc:docMk/>
            <pc:sldMk cId="2420227771" sldId="1024"/>
            <ac:spMk id="2" creationId="{12372A2F-8025-42D4-B5ED-6E7667DF00C8}"/>
          </ac:spMkLst>
        </pc:spChg>
        <pc:spChg chg="mod">
          <ac:chgData name="Alfred Asterjadhi" userId="39de57b9-85c0-4fd1-aaac-8ca2b6560ad0" providerId="ADAL" clId="{B8DD8662-A94E-4851-8378-360A7F03AA7C}" dt="2023-01-12T21:06:32.348" v="2996" actId="20577"/>
          <ac:spMkLst>
            <pc:docMk/>
            <pc:sldMk cId="2420227771"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669398627" sldId="1025"/>
        </pc:sldMkLst>
        <pc:spChg chg="mod">
          <ac:chgData name="Alfred Asterjadhi" userId="39de57b9-85c0-4fd1-aaac-8ca2b6560ad0" providerId="ADAL" clId="{B8DD8662-A94E-4851-8378-360A7F03AA7C}" dt="2023-01-15T14:35:09.313" v="3542" actId="20577"/>
          <ac:spMkLst>
            <pc:docMk/>
            <pc:sldMk cId="669398627" sldId="1025"/>
            <ac:spMk id="2" creationId="{49510D9F-7498-4603-98A7-A6DB1EDD560E}"/>
          </ac:spMkLst>
        </pc:spChg>
        <pc:spChg chg="mod">
          <ac:chgData name="Alfred Asterjadhi" userId="39de57b9-85c0-4fd1-aaac-8ca2b6560ad0" providerId="ADAL" clId="{B8DD8662-A94E-4851-8378-360A7F03AA7C}" dt="2023-01-14T00:40:53.543" v="3470" actId="114"/>
          <ac:spMkLst>
            <pc:docMk/>
            <pc:sldMk cId="669398627" sldId="1025"/>
            <ac:spMk id="3" creationId="{93EB16D6-11CB-4092-9D44-C889CC5233EA}"/>
          </ac:spMkLst>
        </pc:spChg>
      </pc:sldChg>
      <pc:sldChg chg="delSp modSp add mod">
        <pc:chgData name="Alfred Asterjadhi" userId="39de57b9-85c0-4fd1-aaac-8ca2b6560ad0" providerId="ADAL" clId="{B8DD8662-A94E-4851-8378-360A7F03AA7C}" dt="2023-01-16T19:32:16.490" v="6068"/>
        <pc:sldMkLst>
          <pc:docMk/>
          <pc:sldMk cId="1238643877" sldId="1025"/>
        </pc:sldMkLst>
        <pc:spChg chg="mod">
          <ac:chgData name="Alfred Asterjadhi" userId="39de57b9-85c0-4fd1-aaac-8ca2b6560ad0" providerId="ADAL" clId="{B8DD8662-A94E-4851-8378-360A7F03AA7C}" dt="2023-01-15T23:08:38.907" v="4086" actId="20577"/>
          <ac:spMkLst>
            <pc:docMk/>
            <pc:sldMk cId="1238643877" sldId="1025"/>
            <ac:spMk id="2" creationId="{49510D9F-7498-4603-98A7-A6DB1EDD560E}"/>
          </ac:spMkLst>
        </pc:spChg>
        <pc:spChg chg="mod">
          <ac:chgData name="Alfred Asterjadhi" userId="39de57b9-85c0-4fd1-aaac-8ca2b6560ad0" providerId="ADAL" clId="{B8DD8662-A94E-4851-8378-360A7F03AA7C}" dt="2023-01-16T19:32:16.490" v="6068"/>
          <ac:spMkLst>
            <pc:docMk/>
            <pc:sldMk cId="1238643877" sldId="1025"/>
            <ac:spMk id="3" creationId="{93EB16D6-11CB-4092-9D44-C889CC5233EA}"/>
          </ac:spMkLst>
        </pc:spChg>
        <pc:spChg chg="del">
          <ac:chgData name="Alfred Asterjadhi" userId="39de57b9-85c0-4fd1-aaac-8ca2b6560ad0" providerId="ADAL" clId="{B8DD8662-A94E-4851-8378-360A7F03AA7C}" dt="2023-01-15T23:11:25.998" v="4122" actId="478"/>
          <ac:spMkLst>
            <pc:docMk/>
            <pc:sldMk cId="1238643877" sldId="1025"/>
            <ac:spMk id="6" creationId="{536B0377-C8E2-442F-A310-3A1EE7A7D0C0}"/>
          </ac:spMkLst>
        </pc:spChg>
      </pc:sldChg>
      <pc:sldChg chg="addSp delSp modSp add mod">
        <pc:chgData name="Alfred Asterjadhi" userId="39de57b9-85c0-4fd1-aaac-8ca2b6560ad0" providerId="ADAL" clId="{B8DD8662-A94E-4851-8378-360A7F03AA7C}" dt="2023-01-16T19:24:27.721" v="5936"/>
        <pc:sldMkLst>
          <pc:docMk/>
          <pc:sldMk cId="3784061158" sldId="1026"/>
        </pc:sldMkLst>
        <pc:spChg chg="add del mod">
          <ac:chgData name="Alfred Asterjadhi" userId="39de57b9-85c0-4fd1-aaac-8ca2b6560ad0" providerId="ADAL" clId="{B8DD8662-A94E-4851-8378-360A7F03AA7C}" dt="2023-01-15T23:10:46.825" v="4110"/>
          <ac:spMkLst>
            <pc:docMk/>
            <pc:sldMk cId="3784061158" sldId="1026"/>
            <ac:spMk id="2" creationId="{90B703F4-364F-0AED-C7E2-BAE0B8D52809}"/>
          </ac:spMkLst>
        </pc:spChg>
        <pc:spChg chg="add del mod">
          <ac:chgData name="Alfred Asterjadhi" userId="39de57b9-85c0-4fd1-aaac-8ca2b6560ad0" providerId="ADAL" clId="{B8DD8662-A94E-4851-8378-360A7F03AA7C}" dt="2023-01-15T23:10:53.352" v="4112"/>
          <ac:spMkLst>
            <pc:docMk/>
            <pc:sldMk cId="3784061158" sldId="1026"/>
            <ac:spMk id="3" creationId="{F6A2C46E-6852-AC7F-9210-908194268B9E}"/>
          </ac:spMkLst>
        </pc:spChg>
        <pc:spChg chg="mod">
          <ac:chgData name="Alfred Asterjadhi" userId="39de57b9-85c0-4fd1-aaac-8ca2b6560ad0" providerId="ADAL" clId="{B8DD8662-A94E-4851-8378-360A7F03AA7C}" dt="2023-01-15T23:11:00.872" v="4113"/>
          <ac:spMkLst>
            <pc:docMk/>
            <pc:sldMk cId="3784061158" sldId="1026"/>
            <ac:spMk id="4" creationId="{7335E98F-CD54-45CC-B242-37886F48A525}"/>
          </ac:spMkLst>
        </pc:spChg>
        <pc:spChg chg="mod">
          <ac:chgData name="Alfred Asterjadhi" userId="39de57b9-85c0-4fd1-aaac-8ca2b6560ad0" providerId="ADAL" clId="{B8DD8662-A94E-4851-8378-360A7F03AA7C}" dt="2023-01-16T19:24:27.721" v="5936"/>
          <ac:spMkLst>
            <pc:docMk/>
            <pc:sldMk cId="3784061158" sldId="1026"/>
            <ac:spMk id="8" creationId="{30ECE423-DD38-4A25-AD6E-26DF5AC61863}"/>
          </ac:spMkLst>
        </pc:spChg>
      </pc:sldChg>
      <pc:sldChg chg="modSp new del mod">
        <pc:chgData name="Alfred Asterjadhi" userId="39de57b9-85c0-4fd1-aaac-8ca2b6560ad0" providerId="ADAL" clId="{B8DD8662-A94E-4851-8378-360A7F03AA7C}" dt="2023-01-17T05:38:53.125" v="7023" actId="47"/>
        <pc:sldMkLst>
          <pc:docMk/>
          <pc:sldMk cId="725722409" sldId="1027"/>
        </pc:sldMkLst>
        <pc:spChg chg="mod">
          <ac:chgData name="Alfred Asterjadhi" userId="39de57b9-85c0-4fd1-aaac-8ca2b6560ad0" providerId="ADAL" clId="{B8DD8662-A94E-4851-8378-360A7F03AA7C}" dt="2023-01-15T00:29:04.511" v="3526" actId="20577"/>
          <ac:spMkLst>
            <pc:docMk/>
            <pc:sldMk cId="725722409" sldId="1027"/>
            <ac:spMk id="2" creationId="{4EE4FF38-60DC-BBA3-3433-55979102A5AE}"/>
          </ac:spMkLst>
        </pc:spChg>
        <pc:spChg chg="mod">
          <ac:chgData name="Alfred Asterjadhi" userId="39de57b9-85c0-4fd1-aaac-8ca2b6560ad0" providerId="ADAL" clId="{B8DD8662-A94E-4851-8378-360A7F03AA7C}" dt="2023-01-15T00:29:10.446" v="3527"/>
          <ac:spMkLst>
            <pc:docMk/>
            <pc:sldMk cId="725722409" sldId="1027"/>
            <ac:spMk id="3" creationId="{446022DF-ABA7-514C-5CCD-C0CF0880E697}"/>
          </ac:spMkLst>
        </pc:spChg>
      </pc:sldChg>
      <pc:sldChg chg="addSp delSp modSp add mod">
        <pc:chgData name="Alfred Asterjadhi" userId="39de57b9-85c0-4fd1-aaac-8ca2b6560ad0" providerId="ADAL" clId="{B8DD8662-A94E-4851-8378-360A7F03AA7C}" dt="2023-01-15T23:12:10.589" v="4138" actId="1036"/>
        <pc:sldMkLst>
          <pc:docMk/>
          <pc:sldMk cId="4222601012" sldId="1028"/>
        </pc:sldMkLst>
        <pc:spChg chg="add del mod">
          <ac:chgData name="Alfred Asterjadhi" userId="39de57b9-85c0-4fd1-aaac-8ca2b6560ad0" providerId="ADAL" clId="{B8DD8662-A94E-4851-8378-360A7F03AA7C}" dt="2023-01-15T23:11:34.753" v="4127"/>
          <ac:spMkLst>
            <pc:docMk/>
            <pc:sldMk cId="4222601012" sldId="1028"/>
            <ac:spMk id="2" creationId="{ECB4F316-BF5D-E83B-B40A-12360BD11F5A}"/>
          </ac:spMkLst>
        </pc:spChg>
        <pc:spChg chg="add del mod">
          <ac:chgData name="Alfred Asterjadhi" userId="39de57b9-85c0-4fd1-aaac-8ca2b6560ad0" providerId="ADAL" clId="{B8DD8662-A94E-4851-8378-360A7F03AA7C}" dt="2023-01-15T23:12:10.589" v="4138" actId="1036"/>
          <ac:spMkLst>
            <pc:docMk/>
            <pc:sldMk cId="4222601012" sldId="1028"/>
            <ac:spMk id="3" creationId="{59D62CEA-C6A8-73F0-67F1-C0A9D3F68860}"/>
          </ac:spMkLst>
        </pc:spChg>
        <pc:spChg chg="del">
          <ac:chgData name="Alfred Asterjadhi" userId="39de57b9-85c0-4fd1-aaac-8ca2b6560ad0" providerId="ADAL" clId="{B8DD8662-A94E-4851-8378-360A7F03AA7C}" dt="2023-01-15T23:11:32.887" v="4125" actId="478"/>
          <ac:spMkLst>
            <pc:docMk/>
            <pc:sldMk cId="4222601012" sldId="1028"/>
            <ac:spMk id="6" creationId="{7488035E-BDAD-477C-AA55-E8989C4B7B8C}"/>
          </ac:spMkLst>
        </pc:spChg>
        <pc:spChg chg="mod">
          <ac:chgData name="Alfred Asterjadhi" userId="39de57b9-85c0-4fd1-aaac-8ca2b6560ad0" providerId="ADAL" clId="{B8DD8662-A94E-4851-8378-360A7F03AA7C}" dt="2023-01-15T14:34:16.492" v="3529" actId="20577"/>
          <ac:spMkLst>
            <pc:docMk/>
            <pc:sldMk cId="4222601012" sldId="1028"/>
            <ac:spMk id="7" creationId="{3126AA10-DC1C-4E34-80DA-B427588F2BD9}"/>
          </ac:spMkLst>
        </pc:spChg>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pChg chg="mod ord">
          <ac:chgData name="Alfred Asterjadhi" userId="39de57b9-85c0-4fd1-aaac-8ca2b6560ad0" providerId="ADAL" clId="{B8DD8662-A94E-4851-8378-360A7F03AA7C}" dt="2023-01-15T14:35:41.807" v="3570" actId="20577"/>
          <ac:spMkLst>
            <pc:docMk/>
            <pc:sldMk cId="3240387589" sldId="1029"/>
            <ac:spMk id="2" creationId="{40C1F1AF-E31E-2338-7DF4-E4E5570D341A}"/>
          </ac:spMkLst>
        </pc:spChg>
        <pc:spChg chg="del mod ord">
          <ac:chgData name="Alfred Asterjadhi" userId="39de57b9-85c0-4fd1-aaac-8ca2b6560ad0" providerId="ADAL" clId="{B8DD8662-A94E-4851-8378-360A7F03AA7C}" dt="2023-01-15T14:35:39.639" v="3567" actId="700"/>
          <ac:spMkLst>
            <pc:docMk/>
            <pc:sldMk cId="3240387589" sldId="1029"/>
            <ac:spMk id="3" creationId="{F6CB3F40-E478-F4A7-BF72-30BF2D0CC204}"/>
          </ac:spMkLst>
        </pc:spChg>
        <pc:spChg chg="mod ord">
          <ac:chgData name="Alfred Asterjadhi" userId="39de57b9-85c0-4fd1-aaac-8ca2b6560ad0" providerId="ADAL" clId="{B8DD8662-A94E-4851-8378-360A7F03AA7C}" dt="2023-01-15T14:35:39.639" v="3567" actId="700"/>
          <ac:spMkLst>
            <pc:docMk/>
            <pc:sldMk cId="3240387589" sldId="1029"/>
            <ac:spMk id="4" creationId="{0C8E589D-9CE6-93CA-24C1-1703EE6900D6}"/>
          </ac:spMkLst>
        </pc:spChg>
        <pc:spChg chg="mod ord">
          <ac:chgData name="Alfred Asterjadhi" userId="39de57b9-85c0-4fd1-aaac-8ca2b6560ad0" providerId="ADAL" clId="{B8DD8662-A94E-4851-8378-360A7F03AA7C}" dt="2023-01-15T14:35:39.639" v="3567" actId="700"/>
          <ac:spMkLst>
            <pc:docMk/>
            <pc:sldMk cId="3240387589" sldId="1029"/>
            <ac:spMk id="5" creationId="{E9712ADC-C8C3-063A-35C9-D182685EACB1}"/>
          </ac:spMkLst>
        </pc:spChg>
        <pc:spChg chg="mod ord">
          <ac:chgData name="Alfred Asterjadhi" userId="39de57b9-85c0-4fd1-aaac-8ca2b6560ad0" providerId="ADAL" clId="{B8DD8662-A94E-4851-8378-360A7F03AA7C}" dt="2023-01-15T23:12:30.969" v="4144"/>
          <ac:spMkLst>
            <pc:docMk/>
            <pc:sldMk cId="3240387589" sldId="1029"/>
            <ac:spMk id="6" creationId="{EAD0C7A3-F08A-00D9-D230-FC50AB3ACEFB}"/>
          </ac:spMkLst>
        </pc:spChg>
        <pc:spChg chg="add mod ord">
          <ac:chgData name="Alfred Asterjadhi" userId="39de57b9-85c0-4fd1-aaac-8ca2b6560ad0" providerId="ADAL" clId="{B8DD8662-A94E-4851-8378-360A7F03AA7C}" dt="2023-01-15T14:35:39.639" v="3567" actId="700"/>
          <ac:spMkLst>
            <pc:docMk/>
            <pc:sldMk cId="3240387589" sldId="1029"/>
            <ac:spMk id="7" creationId="{147C41F3-461E-AA08-CFE1-360DD76D5600}"/>
          </ac:spMkLst>
        </pc:spChg>
      </pc:sldChg>
      <pc:sldChg chg="addSp delSp modSp add mod">
        <pc:chgData name="Alfred Asterjadhi" userId="39de57b9-85c0-4fd1-aaac-8ca2b6560ad0" providerId="ADAL" clId="{B8DD8662-A94E-4851-8378-360A7F03AA7C}" dt="2023-01-17T16:54:07.762" v="8508"/>
        <pc:sldMkLst>
          <pc:docMk/>
          <pc:sldMk cId="2804072698" sldId="1030"/>
        </pc:sldMkLst>
        <pc:spChg chg="mod">
          <ac:chgData name="Alfred Asterjadhi" userId="39de57b9-85c0-4fd1-aaac-8ca2b6560ad0" providerId="ADAL" clId="{B8DD8662-A94E-4851-8378-360A7F03AA7C}" dt="2023-01-16T22:26:48.103" v="6289" actId="20577"/>
          <ac:spMkLst>
            <pc:docMk/>
            <pc:sldMk cId="2804072698" sldId="1030"/>
            <ac:spMk id="2" creationId="{41C54AEC-4D0A-EE22-BBF2-273BDCA79AC5}"/>
          </ac:spMkLst>
        </pc:spChg>
        <pc:spChg chg="mod">
          <ac:chgData name="Alfred Asterjadhi" userId="39de57b9-85c0-4fd1-aaac-8ca2b6560ad0" providerId="ADAL" clId="{B8DD8662-A94E-4851-8378-360A7F03AA7C}" dt="2023-01-17T16:54:07.762" v="8508"/>
          <ac:spMkLst>
            <pc:docMk/>
            <pc:sldMk cId="2804072698" sldId="1030"/>
            <ac:spMk id="3" creationId="{259D4704-B128-129E-1B24-DB5C108A3BFD}"/>
          </ac:spMkLst>
        </pc:spChg>
        <pc:spChg chg="mod">
          <ac:chgData name="Alfred Asterjadhi" userId="39de57b9-85c0-4fd1-aaac-8ca2b6560ad0" providerId="ADAL" clId="{B8DD8662-A94E-4851-8378-360A7F03AA7C}" dt="2023-01-15T23:12:25.320" v="4142"/>
          <ac:spMkLst>
            <pc:docMk/>
            <pc:sldMk cId="2804072698" sldId="1030"/>
            <ac:spMk id="6" creationId="{6B1EBA60-08F1-CA3A-690D-84DA5B8A6D46}"/>
          </ac:spMkLst>
        </pc:spChg>
        <pc:graphicFrameChg chg="add del mod">
          <ac:chgData name="Alfred Asterjadhi" userId="39de57b9-85c0-4fd1-aaac-8ca2b6560ad0" providerId="ADAL" clId="{B8DD8662-A94E-4851-8378-360A7F03AA7C}" dt="2023-01-15T14:40:34.708" v="3750"/>
          <ac:graphicFrameMkLst>
            <pc:docMk/>
            <pc:sldMk cId="2804072698" sldId="1030"/>
            <ac:graphicFrameMk id="7" creationId="{D472A0CE-01C5-6465-E046-999B45190EBA}"/>
          </ac:graphicFrameMkLst>
        </pc:graphicFrameChg>
        <pc:graphicFrameChg chg="add del mod">
          <ac:chgData name="Alfred Asterjadhi" userId="39de57b9-85c0-4fd1-aaac-8ca2b6560ad0" providerId="ADAL" clId="{B8DD8662-A94E-4851-8378-360A7F03AA7C}" dt="2023-01-15T14:41:05.527" v="3752" actId="478"/>
          <ac:graphicFrameMkLst>
            <pc:docMk/>
            <pc:sldMk cId="2804072698" sldId="1030"/>
            <ac:graphicFrameMk id="8" creationId="{17611ED4-5E90-3E48-20AA-97A2E947ECEF}"/>
          </ac:graphicFrameMkLst>
        </pc:graphicFrameChg>
        <pc:graphicFrameChg chg="add del mod">
          <ac:chgData name="Alfred Asterjadhi" userId="39de57b9-85c0-4fd1-aaac-8ca2b6560ad0" providerId="ADAL" clId="{B8DD8662-A94E-4851-8378-360A7F03AA7C}" dt="2023-01-15T14:42:56.828" v="3790"/>
          <ac:graphicFrameMkLst>
            <pc:docMk/>
            <pc:sldMk cId="2804072698" sldId="1030"/>
            <ac:graphicFrameMk id="9" creationId="{5744AE6A-5D7E-36AB-13FA-E3DDC11A5B09}"/>
          </ac:graphicFrameMkLst>
        </pc:graphicFrameChg>
        <pc:graphicFrameChg chg="add del mod">
          <ac:chgData name="Alfred Asterjadhi" userId="39de57b9-85c0-4fd1-aaac-8ca2b6560ad0" providerId="ADAL" clId="{B8DD8662-A94E-4851-8378-360A7F03AA7C}" dt="2023-01-15T14:45:32.117" v="3909"/>
          <ac:graphicFrameMkLst>
            <pc:docMk/>
            <pc:sldMk cId="2804072698" sldId="1030"/>
            <ac:graphicFrameMk id="10" creationId="{26947291-CC3C-90EA-56B9-B54B8977D2B0}"/>
          </ac:graphicFrameMkLst>
        </pc:graphicFrameChg>
      </pc:sldChg>
      <pc:sldChg chg="modSp add mod">
        <pc:chgData name="Alfred Asterjadhi" userId="39de57b9-85c0-4fd1-aaac-8ca2b6560ad0" providerId="ADAL" clId="{B8DD8662-A94E-4851-8378-360A7F03AA7C}" dt="2023-01-17T18:18:26.113" v="9080" actId="20577"/>
        <pc:sldMkLst>
          <pc:docMk/>
          <pc:sldMk cId="1927453206" sldId="1031"/>
        </pc:sldMkLst>
        <pc:spChg chg="mod">
          <ac:chgData name="Alfred Asterjadhi" userId="39de57b9-85c0-4fd1-aaac-8ca2b6560ad0" providerId="ADAL" clId="{B8DD8662-A94E-4851-8378-360A7F03AA7C}" dt="2023-01-16T22:26:50.275" v="6290" actId="20577"/>
          <ac:spMkLst>
            <pc:docMk/>
            <pc:sldMk cId="1927453206" sldId="1031"/>
            <ac:spMk id="2" creationId="{41C54AEC-4D0A-EE22-BBF2-273BDCA79AC5}"/>
          </ac:spMkLst>
        </pc:spChg>
        <pc:spChg chg="mod">
          <ac:chgData name="Alfred Asterjadhi" userId="39de57b9-85c0-4fd1-aaac-8ca2b6560ad0" providerId="ADAL" clId="{B8DD8662-A94E-4851-8378-360A7F03AA7C}" dt="2023-01-17T18:18:26.113" v="9080" actId="20577"/>
          <ac:spMkLst>
            <pc:docMk/>
            <pc:sldMk cId="1927453206" sldId="1031"/>
            <ac:spMk id="3" creationId="{259D4704-B128-129E-1B24-DB5C108A3BFD}"/>
          </ac:spMkLst>
        </pc:spChg>
        <pc:spChg chg="mod">
          <ac:chgData name="Alfred Asterjadhi" userId="39de57b9-85c0-4fd1-aaac-8ca2b6560ad0" providerId="ADAL" clId="{B8DD8662-A94E-4851-8378-360A7F03AA7C}" dt="2023-01-15T23:12:28.267" v="4143"/>
          <ac:spMkLst>
            <pc:docMk/>
            <pc:sldMk cId="1927453206" sldId="1031"/>
            <ac:spMk id="6" creationId="{6B1EBA60-08F1-CA3A-690D-84DA5B8A6D46}"/>
          </ac:spMkLst>
        </pc:spChg>
      </pc:sldChg>
      <pc:sldChg chg="modSp add mod">
        <pc:chgData name="Alfred Asterjadhi" userId="39de57b9-85c0-4fd1-aaac-8ca2b6560ad0" providerId="ADAL" clId="{B8DD8662-A94E-4851-8378-360A7F03AA7C}" dt="2023-01-17T17:00:54.699" v="8678"/>
        <pc:sldMkLst>
          <pc:docMk/>
          <pc:sldMk cId="2819905638" sldId="1032"/>
        </pc:sldMkLst>
        <pc:spChg chg="mod">
          <ac:chgData name="Alfred Asterjadhi" userId="39de57b9-85c0-4fd1-aaac-8ca2b6560ad0" providerId="ADAL" clId="{B8DD8662-A94E-4851-8378-360A7F03AA7C}" dt="2023-01-16T22:26:52.571" v="6291" actId="20577"/>
          <ac:spMkLst>
            <pc:docMk/>
            <pc:sldMk cId="2819905638" sldId="1032"/>
            <ac:spMk id="2" creationId="{41C54AEC-4D0A-EE22-BBF2-273BDCA79AC5}"/>
          </ac:spMkLst>
        </pc:spChg>
        <pc:spChg chg="mod">
          <ac:chgData name="Alfred Asterjadhi" userId="39de57b9-85c0-4fd1-aaac-8ca2b6560ad0" providerId="ADAL" clId="{B8DD8662-A94E-4851-8378-360A7F03AA7C}" dt="2023-01-17T17:00:54.699" v="8678"/>
          <ac:spMkLst>
            <pc:docMk/>
            <pc:sldMk cId="2819905638" sldId="1032"/>
            <ac:spMk id="3" creationId="{259D4704-B128-129E-1B24-DB5C108A3BFD}"/>
          </ac:spMkLst>
        </pc:spChg>
      </pc:sldChg>
      <pc:sldChg chg="addSp delSp modSp add mod">
        <pc:chgData name="Alfred Asterjadhi" userId="39de57b9-85c0-4fd1-aaac-8ca2b6560ad0" providerId="ADAL" clId="{B8DD8662-A94E-4851-8378-360A7F03AA7C}" dt="2023-01-17T17:05:08.932" v="8736" actId="6549"/>
        <pc:sldMkLst>
          <pc:docMk/>
          <pc:sldMk cId="2032037809" sldId="1033"/>
        </pc:sldMkLst>
        <pc:spChg chg="mod">
          <ac:chgData name="Alfred Asterjadhi" userId="39de57b9-85c0-4fd1-aaac-8ca2b6560ad0" providerId="ADAL" clId="{B8DD8662-A94E-4851-8378-360A7F03AA7C}" dt="2023-01-16T22:26:54.819" v="6292" actId="20577"/>
          <ac:spMkLst>
            <pc:docMk/>
            <pc:sldMk cId="2032037809" sldId="1033"/>
            <ac:spMk id="2" creationId="{41C54AEC-4D0A-EE22-BBF2-273BDCA79AC5}"/>
          </ac:spMkLst>
        </pc:spChg>
        <pc:spChg chg="mod">
          <ac:chgData name="Alfred Asterjadhi" userId="39de57b9-85c0-4fd1-aaac-8ca2b6560ad0" providerId="ADAL" clId="{B8DD8662-A94E-4851-8378-360A7F03AA7C}" dt="2023-01-17T17:05:08.932" v="8736" actId="6549"/>
          <ac:spMkLst>
            <pc:docMk/>
            <pc:sldMk cId="2032037809" sldId="1033"/>
            <ac:spMk id="3" creationId="{259D4704-B128-129E-1B24-DB5C108A3BFD}"/>
          </ac:spMkLst>
        </pc:spChg>
        <pc:graphicFrameChg chg="add del mod">
          <ac:chgData name="Alfred Asterjadhi" userId="39de57b9-85c0-4fd1-aaac-8ca2b6560ad0" providerId="ADAL" clId="{B8DD8662-A94E-4851-8378-360A7F03AA7C}" dt="2023-01-16T04:37:36.395" v="4546"/>
          <ac:graphicFrameMkLst>
            <pc:docMk/>
            <pc:sldMk cId="2032037809" sldId="1033"/>
            <ac:graphicFrameMk id="7" creationId="{8C39AEA2-0ED6-EE92-A7AC-87588B88F85E}"/>
          </ac:graphicFrameMkLst>
        </pc:graphicFrameChg>
      </pc:sldChg>
      <pc:sldChg chg="modSp add mod">
        <pc:chgData name="Alfred Asterjadhi" userId="39de57b9-85c0-4fd1-aaac-8ca2b6560ad0" providerId="ADAL" clId="{B8DD8662-A94E-4851-8378-360A7F03AA7C}" dt="2023-01-17T17:07:43.290" v="8810"/>
        <pc:sldMkLst>
          <pc:docMk/>
          <pc:sldMk cId="1258864255" sldId="1034"/>
        </pc:sldMkLst>
        <pc:spChg chg="mod">
          <ac:chgData name="Alfred Asterjadhi" userId="39de57b9-85c0-4fd1-aaac-8ca2b6560ad0" providerId="ADAL" clId="{B8DD8662-A94E-4851-8378-360A7F03AA7C}" dt="2023-01-16T22:26:57.226" v="6293" actId="20577"/>
          <ac:spMkLst>
            <pc:docMk/>
            <pc:sldMk cId="1258864255" sldId="1034"/>
            <ac:spMk id="2" creationId="{41C54AEC-4D0A-EE22-BBF2-273BDCA79AC5}"/>
          </ac:spMkLst>
        </pc:spChg>
        <pc:spChg chg="mod">
          <ac:chgData name="Alfred Asterjadhi" userId="39de57b9-85c0-4fd1-aaac-8ca2b6560ad0" providerId="ADAL" clId="{B8DD8662-A94E-4851-8378-360A7F03AA7C}" dt="2023-01-17T17:07:43.290" v="8810"/>
          <ac:spMkLst>
            <pc:docMk/>
            <pc:sldMk cId="1258864255" sldId="1034"/>
            <ac:spMk id="3" creationId="{259D4704-B128-129E-1B24-DB5C108A3BFD}"/>
          </ac:spMkLst>
        </pc:spChg>
      </pc:sldChg>
      <pc:sldChg chg="modSp add mod">
        <pc:chgData name="Alfred Asterjadhi" userId="39de57b9-85c0-4fd1-aaac-8ca2b6560ad0" providerId="ADAL" clId="{B8DD8662-A94E-4851-8378-360A7F03AA7C}" dt="2023-01-17T17:10:01.162" v="8846"/>
        <pc:sldMkLst>
          <pc:docMk/>
          <pc:sldMk cId="616331721" sldId="1035"/>
        </pc:sldMkLst>
        <pc:spChg chg="mod">
          <ac:chgData name="Alfred Asterjadhi" userId="39de57b9-85c0-4fd1-aaac-8ca2b6560ad0" providerId="ADAL" clId="{B8DD8662-A94E-4851-8378-360A7F03AA7C}" dt="2023-01-16T22:27:01.340" v="6295" actId="20577"/>
          <ac:spMkLst>
            <pc:docMk/>
            <pc:sldMk cId="616331721" sldId="1035"/>
            <ac:spMk id="2" creationId="{41C54AEC-4D0A-EE22-BBF2-273BDCA79AC5}"/>
          </ac:spMkLst>
        </pc:spChg>
        <pc:spChg chg="mod">
          <ac:chgData name="Alfred Asterjadhi" userId="39de57b9-85c0-4fd1-aaac-8ca2b6560ad0" providerId="ADAL" clId="{B8DD8662-A94E-4851-8378-360A7F03AA7C}" dt="2023-01-17T17:10:01.162" v="8846"/>
          <ac:spMkLst>
            <pc:docMk/>
            <pc:sldMk cId="616331721" sldId="1035"/>
            <ac:spMk id="3" creationId="{259D4704-B128-129E-1B24-DB5C108A3BFD}"/>
          </ac:spMkLst>
        </pc:spChg>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pChg chg="mod">
          <ac:chgData name="Alfred Asterjadhi" userId="39de57b9-85c0-4fd1-aaac-8ca2b6560ad0" providerId="ADAL" clId="{B8DD8662-A94E-4851-8378-360A7F03AA7C}" dt="2023-01-16T19:34:43.484" v="6122" actId="20577"/>
          <ac:spMkLst>
            <pc:docMk/>
            <pc:sldMk cId="3926659535" sldId="1037"/>
            <ac:spMk id="2" creationId="{49510D9F-7498-4603-98A7-A6DB1EDD560E}"/>
          </ac:spMkLst>
        </pc:spChg>
        <pc:spChg chg="mod">
          <ac:chgData name="Alfred Asterjadhi" userId="39de57b9-85c0-4fd1-aaac-8ca2b6560ad0" providerId="ADAL" clId="{B8DD8662-A94E-4851-8378-360A7F03AA7C}" dt="2023-01-16T22:24:23.310" v="6285" actId="20577"/>
          <ac:spMkLst>
            <pc:docMk/>
            <pc:sldMk cId="3926659535" sldId="1037"/>
            <ac:spMk id="3" creationId="{93EB16D6-11CB-4092-9D44-C889CC5233EA}"/>
          </ac:spMkLst>
        </pc:spChg>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pChg chg="mod">
          <ac:chgData name="Alfred Asterjadhi" userId="39de57b9-85c0-4fd1-aaac-8ca2b6560ad0" providerId="ADAL" clId="{B8DD8662-A94E-4851-8378-360A7F03AA7C}" dt="2023-01-17T01:50:06.995" v="6301" actId="20577"/>
          <ac:spMkLst>
            <pc:docMk/>
            <pc:sldMk cId="4058581830" sldId="1038"/>
            <ac:spMk id="2" creationId="{49510D9F-7498-4603-98A7-A6DB1EDD560E}"/>
          </ac:spMkLst>
        </pc:spChg>
        <pc:spChg chg="mod">
          <ac:chgData name="Alfred Asterjadhi" userId="39de57b9-85c0-4fd1-aaac-8ca2b6560ad0" providerId="ADAL" clId="{B8DD8662-A94E-4851-8378-360A7F03AA7C}" dt="2023-01-17T17:11:29.393" v="8885" actId="6549"/>
          <ac:spMkLst>
            <pc:docMk/>
            <pc:sldMk cId="4058581830" sldId="1038"/>
            <ac:spMk id="3" creationId="{93EB16D6-11CB-4092-9D44-C889CC5233EA}"/>
          </ac:spMkLst>
        </pc:spChg>
      </pc:sldChg>
      <pc:sldChg chg="addSp delSp modSp add mod">
        <pc:chgData name="Alfred Asterjadhi" userId="39de57b9-85c0-4fd1-aaac-8ca2b6560ad0" providerId="ADAL" clId="{B8DD8662-A94E-4851-8378-360A7F03AA7C}" dt="2023-01-17T17:15:04.502" v="8949"/>
        <pc:sldMkLst>
          <pc:docMk/>
          <pc:sldMk cId="2502214606" sldId="1039"/>
        </pc:sldMkLst>
        <pc:spChg chg="mod">
          <ac:chgData name="Alfred Asterjadhi" userId="39de57b9-85c0-4fd1-aaac-8ca2b6560ad0" providerId="ADAL" clId="{B8DD8662-A94E-4851-8378-360A7F03AA7C}" dt="2023-01-17T02:03:11.282" v="6594" actId="20577"/>
          <ac:spMkLst>
            <pc:docMk/>
            <pc:sldMk cId="2502214606" sldId="1039"/>
            <ac:spMk id="2" creationId="{49510D9F-7498-4603-98A7-A6DB1EDD560E}"/>
          </ac:spMkLst>
        </pc:spChg>
        <pc:spChg chg="mod">
          <ac:chgData name="Alfred Asterjadhi" userId="39de57b9-85c0-4fd1-aaac-8ca2b6560ad0" providerId="ADAL" clId="{B8DD8662-A94E-4851-8378-360A7F03AA7C}" dt="2023-01-17T17:15:04.502" v="8949"/>
          <ac:spMkLst>
            <pc:docMk/>
            <pc:sldMk cId="2502214606" sldId="1039"/>
            <ac:spMk id="3" creationId="{93EB16D6-11CB-4092-9D44-C889CC5233EA}"/>
          </ac:spMkLst>
        </pc:spChg>
        <pc:spChg chg="mod">
          <ac:chgData name="Alfred Asterjadhi" userId="39de57b9-85c0-4fd1-aaac-8ca2b6560ad0" providerId="ADAL" clId="{B8DD8662-A94E-4851-8378-360A7F03AA7C}" dt="2023-01-17T01:58:43.945" v="6540"/>
          <ac:spMkLst>
            <pc:docMk/>
            <pc:sldMk cId="2502214606" sldId="1039"/>
            <ac:spMk id="4" creationId="{BC757DF1-EA28-4048-9CAD-A1764DF85395}"/>
          </ac:spMkLst>
        </pc:spChg>
        <pc:spChg chg="mod">
          <ac:chgData name="Alfred Asterjadhi" userId="39de57b9-85c0-4fd1-aaac-8ca2b6560ad0" providerId="ADAL" clId="{B8DD8662-A94E-4851-8378-360A7F03AA7C}" dt="2023-01-17T01:58:43.945" v="6540"/>
          <ac:spMkLst>
            <pc:docMk/>
            <pc:sldMk cId="2502214606" sldId="1039"/>
            <ac:spMk id="5" creationId="{CA7FF91D-2C92-4AF1-9C62-B46438CEBC09}"/>
          </ac:spMkLst>
        </pc:spChg>
        <pc:spChg chg="mod">
          <ac:chgData name="Alfred Asterjadhi" userId="39de57b9-85c0-4fd1-aaac-8ca2b6560ad0" providerId="ADAL" clId="{B8DD8662-A94E-4851-8378-360A7F03AA7C}" dt="2023-01-17T01:58:43.945" v="6540"/>
          <ac:spMkLst>
            <pc:docMk/>
            <pc:sldMk cId="2502214606" sldId="1039"/>
            <ac:spMk id="6" creationId="{536B0377-C8E2-442F-A310-3A1EE7A7D0C0}"/>
          </ac:spMkLst>
        </pc:spChg>
        <pc:spChg chg="add del mod">
          <ac:chgData name="Alfred Asterjadhi" userId="39de57b9-85c0-4fd1-aaac-8ca2b6560ad0" providerId="ADAL" clId="{B8DD8662-A94E-4851-8378-360A7F03AA7C}" dt="2023-01-17T01:58:43.945" v="6540"/>
          <ac:spMkLst>
            <pc:docMk/>
            <pc:sldMk cId="2502214606" sldId="1039"/>
            <ac:spMk id="7" creationId="{A6B7A2F4-7028-845A-FA2A-92126EE2383D}"/>
          </ac:spMkLst>
        </pc:spChg>
        <pc:spChg chg="add del mod">
          <ac:chgData name="Alfred Asterjadhi" userId="39de57b9-85c0-4fd1-aaac-8ca2b6560ad0" providerId="ADAL" clId="{B8DD8662-A94E-4851-8378-360A7F03AA7C}" dt="2023-01-17T01:58:43.945" v="6540"/>
          <ac:spMkLst>
            <pc:docMk/>
            <pc:sldMk cId="2502214606" sldId="1039"/>
            <ac:spMk id="8" creationId="{6E0CD4BC-8EF0-7A64-E99B-1DDFF25C1271}"/>
          </ac:spMkLst>
        </pc:spChg>
        <pc:spChg chg="add del mod">
          <ac:chgData name="Alfred Asterjadhi" userId="39de57b9-85c0-4fd1-aaac-8ca2b6560ad0" providerId="ADAL" clId="{B8DD8662-A94E-4851-8378-360A7F03AA7C}" dt="2023-01-17T01:58:43.945" v="6540"/>
          <ac:spMkLst>
            <pc:docMk/>
            <pc:sldMk cId="2502214606" sldId="1039"/>
            <ac:spMk id="9" creationId="{8057A3BF-CCB1-B5F1-6FDF-642BCC274F2E}"/>
          </ac:spMkLst>
        </pc:spChg>
        <pc:spChg chg="add del mod">
          <ac:chgData name="Alfred Asterjadhi" userId="39de57b9-85c0-4fd1-aaac-8ca2b6560ad0" providerId="ADAL" clId="{B8DD8662-A94E-4851-8378-360A7F03AA7C}" dt="2023-01-17T01:58:43.945" v="6540"/>
          <ac:spMkLst>
            <pc:docMk/>
            <pc:sldMk cId="2502214606" sldId="1039"/>
            <ac:spMk id="10" creationId="{6EB6623A-2325-E5EE-97DE-1EA7CBC5DFCF}"/>
          </ac:spMkLst>
        </pc:spChg>
        <pc:spChg chg="add del mod">
          <ac:chgData name="Alfred Asterjadhi" userId="39de57b9-85c0-4fd1-aaac-8ca2b6560ad0" providerId="ADAL" clId="{B8DD8662-A94E-4851-8378-360A7F03AA7C}" dt="2023-01-17T01:58:43.945" v="6540"/>
          <ac:spMkLst>
            <pc:docMk/>
            <pc:sldMk cId="2502214606" sldId="1039"/>
            <ac:spMk id="11" creationId="{9542FE3C-72F8-82AC-E0E7-A8623C676142}"/>
          </ac:spMkLst>
        </pc:spChg>
      </pc:sldChg>
      <pc:sldChg chg="modSp add del mod">
        <pc:chgData name="Alfred Asterjadhi" userId="39de57b9-85c0-4fd1-aaac-8ca2b6560ad0" providerId="ADAL" clId="{B8DD8662-A94E-4851-8378-360A7F03AA7C}" dt="2023-01-19T22:57:37.202" v="12808" actId="47"/>
        <pc:sldMkLst>
          <pc:docMk/>
          <pc:sldMk cId="3134008749" sldId="1040"/>
        </pc:sldMkLst>
        <pc:spChg chg="mod">
          <ac:chgData name="Alfred Asterjadhi" userId="39de57b9-85c0-4fd1-aaac-8ca2b6560ad0" providerId="ADAL" clId="{B8DD8662-A94E-4851-8378-360A7F03AA7C}" dt="2023-01-17T05:32:48.557" v="6942" actId="20577"/>
          <ac:spMkLst>
            <pc:docMk/>
            <pc:sldMk cId="3134008749" sldId="1040"/>
            <ac:spMk id="2" creationId="{85DE23A5-F256-BC13-DB95-C3B7A87F1A6D}"/>
          </ac:spMkLst>
        </pc:spChg>
        <pc:spChg chg="mod">
          <ac:chgData name="Alfred Asterjadhi" userId="39de57b9-85c0-4fd1-aaac-8ca2b6560ad0" providerId="ADAL" clId="{B8DD8662-A94E-4851-8378-360A7F03AA7C}" dt="2023-01-17T17:18:02.657" v="9008" actId="20577"/>
          <ac:spMkLst>
            <pc:docMk/>
            <pc:sldMk cId="3134008749" sldId="104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08309035" sldId="1041"/>
        </pc:sldMkLst>
        <pc:spChg chg="mod">
          <ac:chgData name="Alfred Asterjadhi" userId="39de57b9-85c0-4fd1-aaac-8ca2b6560ad0" providerId="ADAL" clId="{B8DD8662-A94E-4851-8378-360A7F03AA7C}" dt="2023-01-17T05:35:38.147" v="6977" actId="20577"/>
          <ac:spMkLst>
            <pc:docMk/>
            <pc:sldMk cId="908309035" sldId="1041"/>
            <ac:spMk id="2" creationId="{85DE23A5-F256-BC13-DB95-C3B7A87F1A6D}"/>
          </ac:spMkLst>
        </pc:spChg>
        <pc:spChg chg="mod">
          <ac:chgData name="Alfred Asterjadhi" userId="39de57b9-85c0-4fd1-aaac-8ca2b6560ad0" providerId="ADAL" clId="{B8DD8662-A94E-4851-8378-360A7F03AA7C}" dt="2023-01-17T17:18:06.979" v="9009"/>
          <ac:spMkLst>
            <pc:docMk/>
            <pc:sldMk cId="908309035" sldId="1041"/>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0265017" sldId="1042"/>
        </pc:sldMkLst>
        <pc:spChg chg="mod">
          <ac:chgData name="Alfred Asterjadhi" userId="39de57b9-85c0-4fd1-aaac-8ca2b6560ad0" providerId="ADAL" clId="{B8DD8662-A94E-4851-8378-360A7F03AA7C}" dt="2023-01-17T05:35:46.629" v="6978" actId="20577"/>
          <ac:spMkLst>
            <pc:docMk/>
            <pc:sldMk cId="3140265017" sldId="1042"/>
            <ac:spMk id="2" creationId="{85DE23A5-F256-BC13-DB95-C3B7A87F1A6D}"/>
          </ac:spMkLst>
        </pc:spChg>
        <pc:spChg chg="mod">
          <ac:chgData name="Alfred Asterjadhi" userId="39de57b9-85c0-4fd1-aaac-8ca2b6560ad0" providerId="ADAL" clId="{B8DD8662-A94E-4851-8378-360A7F03AA7C}" dt="2023-01-17T17:18:39.997" v="9028" actId="207"/>
          <ac:spMkLst>
            <pc:docMk/>
            <pc:sldMk cId="3140265017" sldId="1042"/>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31911920" sldId="1043"/>
        </pc:sldMkLst>
        <pc:spChg chg="mod">
          <ac:chgData name="Alfred Asterjadhi" userId="39de57b9-85c0-4fd1-aaac-8ca2b6560ad0" providerId="ADAL" clId="{B8DD8662-A94E-4851-8378-360A7F03AA7C}" dt="2023-01-17T05:45:06.054" v="7119" actId="20577"/>
          <ac:spMkLst>
            <pc:docMk/>
            <pc:sldMk cId="431911920" sldId="1043"/>
            <ac:spMk id="2" creationId="{85DE23A5-F256-BC13-DB95-C3B7A87F1A6D}"/>
          </ac:spMkLst>
        </pc:spChg>
        <pc:spChg chg="mod">
          <ac:chgData name="Alfred Asterjadhi" userId="39de57b9-85c0-4fd1-aaac-8ca2b6560ad0" providerId="ADAL" clId="{B8DD8662-A94E-4851-8378-360A7F03AA7C}" dt="2023-01-17T17:19:17.433" v="9042"/>
          <ac:spMkLst>
            <pc:docMk/>
            <pc:sldMk cId="431911920" sldId="104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44476063" sldId="1044"/>
        </pc:sldMkLst>
        <pc:spChg chg="mod">
          <ac:chgData name="Alfred Asterjadhi" userId="39de57b9-85c0-4fd1-aaac-8ca2b6560ad0" providerId="ADAL" clId="{B8DD8662-A94E-4851-8378-360A7F03AA7C}" dt="2023-01-17T05:46:04.617" v="7132" actId="20577"/>
          <ac:spMkLst>
            <pc:docMk/>
            <pc:sldMk cId="944476063" sldId="1044"/>
            <ac:spMk id="2" creationId="{85DE23A5-F256-BC13-DB95-C3B7A87F1A6D}"/>
          </ac:spMkLst>
        </pc:spChg>
        <pc:spChg chg="mod">
          <ac:chgData name="Alfred Asterjadhi" userId="39de57b9-85c0-4fd1-aaac-8ca2b6560ad0" providerId="ADAL" clId="{B8DD8662-A94E-4851-8378-360A7F03AA7C}" dt="2023-01-17T17:19:30.305" v="9043"/>
          <ac:spMkLst>
            <pc:docMk/>
            <pc:sldMk cId="944476063" sldId="1044"/>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235206679" sldId="1045"/>
        </pc:sldMkLst>
        <pc:spChg chg="mod">
          <ac:chgData name="Alfred Asterjadhi" userId="39de57b9-85c0-4fd1-aaac-8ca2b6560ad0" providerId="ADAL" clId="{B8DD8662-A94E-4851-8378-360A7F03AA7C}" dt="2023-01-17T05:47:30.819" v="7184" actId="20577"/>
          <ac:spMkLst>
            <pc:docMk/>
            <pc:sldMk cId="2235206679" sldId="1045"/>
            <ac:spMk id="2" creationId="{85DE23A5-F256-BC13-DB95-C3B7A87F1A6D}"/>
          </ac:spMkLst>
        </pc:spChg>
        <pc:spChg chg="mod">
          <ac:chgData name="Alfred Asterjadhi" userId="39de57b9-85c0-4fd1-aaac-8ca2b6560ad0" providerId="ADAL" clId="{B8DD8662-A94E-4851-8378-360A7F03AA7C}" dt="2023-01-17T17:19:38.629" v="9044"/>
          <ac:spMkLst>
            <pc:docMk/>
            <pc:sldMk cId="2235206679" sldId="104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887135675" sldId="1046"/>
        </pc:sldMkLst>
        <pc:spChg chg="mod">
          <ac:chgData name="Alfred Asterjadhi" userId="39de57b9-85c0-4fd1-aaac-8ca2b6560ad0" providerId="ADAL" clId="{B8DD8662-A94E-4851-8378-360A7F03AA7C}" dt="2023-01-17T05:50:07.858" v="7324" actId="20577"/>
          <ac:spMkLst>
            <pc:docMk/>
            <pc:sldMk cId="887135675" sldId="1046"/>
            <ac:spMk id="2" creationId="{85DE23A5-F256-BC13-DB95-C3B7A87F1A6D}"/>
          </ac:spMkLst>
        </pc:spChg>
        <pc:spChg chg="mod">
          <ac:chgData name="Alfred Asterjadhi" userId="39de57b9-85c0-4fd1-aaac-8ca2b6560ad0" providerId="ADAL" clId="{B8DD8662-A94E-4851-8378-360A7F03AA7C}" dt="2023-01-17T17:19:45.116" v="9045"/>
          <ac:spMkLst>
            <pc:docMk/>
            <pc:sldMk cId="887135675" sldId="104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90295494" sldId="1047"/>
        </pc:sldMkLst>
        <pc:spChg chg="mod">
          <ac:chgData name="Alfred Asterjadhi" userId="39de57b9-85c0-4fd1-aaac-8ca2b6560ad0" providerId="ADAL" clId="{B8DD8662-A94E-4851-8378-360A7F03AA7C}" dt="2023-01-17T05:52:16.604" v="7420" actId="20577"/>
          <ac:spMkLst>
            <pc:docMk/>
            <pc:sldMk cId="490295494" sldId="1047"/>
            <ac:spMk id="2" creationId="{85DE23A5-F256-BC13-DB95-C3B7A87F1A6D}"/>
          </ac:spMkLst>
        </pc:spChg>
        <pc:spChg chg="mod">
          <ac:chgData name="Alfred Asterjadhi" userId="39de57b9-85c0-4fd1-aaac-8ca2b6560ad0" providerId="ADAL" clId="{B8DD8662-A94E-4851-8378-360A7F03AA7C}" dt="2023-01-17T17:19:56.279" v="9046"/>
          <ac:spMkLst>
            <pc:docMk/>
            <pc:sldMk cId="490295494" sldId="1047"/>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7775120" sldId="1048"/>
        </pc:sldMkLst>
        <pc:spChg chg="mod">
          <ac:chgData name="Alfred Asterjadhi" userId="39de57b9-85c0-4fd1-aaac-8ca2b6560ad0" providerId="ADAL" clId="{B8DD8662-A94E-4851-8378-360A7F03AA7C}" dt="2023-01-17T05:52:20.005" v="7422" actId="20577"/>
          <ac:spMkLst>
            <pc:docMk/>
            <pc:sldMk cId="3147775120" sldId="1048"/>
            <ac:spMk id="2" creationId="{85DE23A5-F256-BC13-DB95-C3B7A87F1A6D}"/>
          </ac:spMkLst>
        </pc:spChg>
        <pc:spChg chg="mod">
          <ac:chgData name="Alfred Asterjadhi" userId="39de57b9-85c0-4fd1-aaac-8ca2b6560ad0" providerId="ADAL" clId="{B8DD8662-A94E-4851-8378-360A7F03AA7C}" dt="2023-01-17T17:20:22.204" v="9047"/>
          <ac:spMkLst>
            <pc:docMk/>
            <pc:sldMk cId="3147775120" sldId="1048"/>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592196207" sldId="1049"/>
        </pc:sldMkLst>
        <pc:spChg chg="mod">
          <ac:chgData name="Alfred Asterjadhi" userId="39de57b9-85c0-4fd1-aaac-8ca2b6560ad0" providerId="ADAL" clId="{B8DD8662-A94E-4851-8378-360A7F03AA7C}" dt="2023-01-17T05:54:12.896" v="7437" actId="20577"/>
          <ac:spMkLst>
            <pc:docMk/>
            <pc:sldMk cId="2592196207" sldId="1049"/>
            <ac:spMk id="2" creationId="{85DE23A5-F256-BC13-DB95-C3B7A87F1A6D}"/>
          </ac:spMkLst>
        </pc:spChg>
        <pc:spChg chg="mod">
          <ac:chgData name="Alfred Asterjadhi" userId="39de57b9-85c0-4fd1-aaac-8ca2b6560ad0" providerId="ADAL" clId="{B8DD8662-A94E-4851-8378-360A7F03AA7C}" dt="2023-01-17T17:21:46.129" v="9067" actId="20577"/>
          <ac:spMkLst>
            <pc:docMk/>
            <pc:sldMk cId="2592196207" sldId="1049"/>
            <ac:spMk id="3" creationId="{88DD5996-1F14-C9AB-9A9A-D76A6FE9F262}"/>
          </ac:spMkLst>
        </pc:spChg>
      </pc:sldChg>
      <pc:sldChg chg="modSp add del mod">
        <pc:chgData name="Alfred Asterjadhi" userId="39de57b9-85c0-4fd1-aaac-8ca2b6560ad0" providerId="ADAL" clId="{B8DD8662-A94E-4851-8378-360A7F03AA7C}" dt="2023-01-17T06:15:50.654" v="7982" actId="47"/>
        <pc:sldMkLst>
          <pc:docMk/>
          <pc:sldMk cId="3283505781" sldId="1050"/>
        </pc:sldMkLst>
        <pc:spChg chg="mod">
          <ac:chgData name="Alfred Asterjadhi" userId="39de57b9-85c0-4fd1-aaac-8ca2b6560ad0" providerId="ADAL" clId="{B8DD8662-A94E-4851-8378-360A7F03AA7C}" dt="2023-01-17T06:05:20.294" v="7632" actId="20577"/>
          <ac:spMkLst>
            <pc:docMk/>
            <pc:sldMk cId="3283505781" sldId="1050"/>
            <ac:spMk id="2" creationId="{85DE23A5-F256-BC13-DB95-C3B7A87F1A6D}"/>
          </ac:spMkLst>
        </pc:spChg>
        <pc:spChg chg="mod">
          <ac:chgData name="Alfred Asterjadhi" userId="39de57b9-85c0-4fd1-aaac-8ca2b6560ad0" providerId="ADAL" clId="{B8DD8662-A94E-4851-8378-360A7F03AA7C}" dt="2023-01-17T06:05:50.495" v="7646" actId="207"/>
          <ac:spMkLst>
            <pc:docMk/>
            <pc:sldMk cId="3283505781" sldId="105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935226409" sldId="1051"/>
        </pc:sldMkLst>
        <pc:spChg chg="mod">
          <ac:chgData name="Alfred Asterjadhi" userId="39de57b9-85c0-4fd1-aaac-8ca2b6560ad0" providerId="ADAL" clId="{B8DD8662-A94E-4851-8378-360A7F03AA7C}" dt="2023-01-17T06:08:26.765" v="7745" actId="20577"/>
          <ac:spMkLst>
            <pc:docMk/>
            <pc:sldMk cId="3935226409" sldId="1051"/>
            <ac:spMk id="2" creationId="{85DE23A5-F256-BC13-DB95-C3B7A87F1A6D}"/>
          </ac:spMkLst>
        </pc:spChg>
        <pc:spChg chg="mod">
          <ac:chgData name="Alfred Asterjadhi" userId="39de57b9-85c0-4fd1-aaac-8ca2b6560ad0" providerId="ADAL" clId="{B8DD8662-A94E-4851-8378-360A7F03AA7C}" dt="2023-01-17T17:22:24.037" v="9073" actId="20577"/>
          <ac:spMkLst>
            <pc:docMk/>
            <pc:sldMk cId="3935226409" sldId="1051"/>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588614458" sldId="1052"/>
        </pc:sldMkLst>
        <pc:spChg chg="mod">
          <ac:chgData name="Alfred Asterjadhi" userId="39de57b9-85c0-4fd1-aaac-8ca2b6560ad0" providerId="ADAL" clId="{B8DD8662-A94E-4851-8378-360A7F03AA7C}" dt="2023-01-17T06:14:21.676" v="7972" actId="20577"/>
          <ac:spMkLst>
            <pc:docMk/>
            <pc:sldMk cId="588614458" sldId="1052"/>
            <ac:spMk id="2" creationId="{85DE23A5-F256-BC13-DB95-C3B7A87F1A6D}"/>
          </ac:spMkLst>
        </pc:spChg>
        <pc:spChg chg="mod">
          <ac:chgData name="Alfred Asterjadhi" userId="39de57b9-85c0-4fd1-aaac-8ca2b6560ad0" providerId="ADAL" clId="{B8DD8662-A94E-4851-8378-360A7F03AA7C}" dt="2023-01-17T17:23:08.480" v="9077"/>
          <ac:spMkLst>
            <pc:docMk/>
            <pc:sldMk cId="588614458" sldId="1052"/>
            <ac:spMk id="3" creationId="{88DD5996-1F14-C9AB-9A9A-D76A6FE9F262}"/>
          </ac:spMkLst>
        </pc:spChg>
        <pc:graphicFrameChg chg="add del mod">
          <ac:chgData name="Alfred Asterjadhi" userId="39de57b9-85c0-4fd1-aaac-8ca2b6560ad0" providerId="ADAL" clId="{B8DD8662-A94E-4851-8378-360A7F03AA7C}" dt="2023-01-17T06:11:49.263" v="7875"/>
          <ac:graphicFrameMkLst>
            <pc:docMk/>
            <pc:sldMk cId="588614458" sldId="1052"/>
            <ac:graphicFrameMk id="7" creationId="{9E5AA37A-5B43-370C-0759-02BDBD3BAAF9}"/>
          </ac:graphicFrameMkLst>
        </pc:graphicFrameChg>
      </pc:sldChg>
      <pc:sldChg chg="modSp add del mod">
        <pc:chgData name="Alfred Asterjadhi" userId="39de57b9-85c0-4fd1-aaac-8ca2b6560ad0" providerId="ADAL" clId="{B8DD8662-A94E-4851-8378-360A7F03AA7C}" dt="2023-01-19T22:57:37.202" v="12808" actId="47"/>
        <pc:sldMkLst>
          <pc:docMk/>
          <pc:sldMk cId="1281202645" sldId="1053"/>
        </pc:sldMkLst>
        <pc:spChg chg="mod">
          <ac:chgData name="Alfred Asterjadhi" userId="39de57b9-85c0-4fd1-aaac-8ca2b6560ad0" providerId="ADAL" clId="{B8DD8662-A94E-4851-8378-360A7F03AA7C}" dt="2023-01-17T05:54:16.677" v="7439" actId="20577"/>
          <ac:spMkLst>
            <pc:docMk/>
            <pc:sldMk cId="1281202645" sldId="1053"/>
            <ac:spMk id="2" creationId="{85DE23A5-F256-BC13-DB95-C3B7A87F1A6D}"/>
          </ac:spMkLst>
        </pc:spChg>
        <pc:spChg chg="mod">
          <ac:chgData name="Alfred Asterjadhi" userId="39de57b9-85c0-4fd1-aaac-8ca2b6560ad0" providerId="ADAL" clId="{B8DD8662-A94E-4851-8378-360A7F03AA7C}" dt="2023-01-17T17:21:03.804" v="9049"/>
          <ac:spMkLst>
            <pc:docMk/>
            <pc:sldMk cId="1281202645" sldId="105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378999291" sldId="1054"/>
        </pc:sldMkLst>
        <pc:spChg chg="mod">
          <ac:chgData name="Alfred Asterjadhi" userId="39de57b9-85c0-4fd1-aaac-8ca2b6560ad0" providerId="ADAL" clId="{B8DD8662-A94E-4851-8378-360A7F03AA7C}" dt="2023-01-17T05:54:22.288" v="7442" actId="20577"/>
          <ac:spMkLst>
            <pc:docMk/>
            <pc:sldMk cId="2378999291" sldId="1054"/>
            <ac:spMk id="2" creationId="{85DE23A5-F256-BC13-DB95-C3B7A87F1A6D}"/>
          </ac:spMkLst>
        </pc:spChg>
        <pc:spChg chg="mod">
          <ac:chgData name="Alfred Asterjadhi" userId="39de57b9-85c0-4fd1-aaac-8ca2b6560ad0" providerId="ADAL" clId="{B8DD8662-A94E-4851-8378-360A7F03AA7C}" dt="2023-01-17T17:21:25.538" v="9061"/>
          <ac:spMkLst>
            <pc:docMk/>
            <pc:sldMk cId="2378999291" sldId="1054"/>
            <ac:spMk id="3" creationId="{88DD5996-1F14-C9AB-9A9A-D76A6FE9F262}"/>
          </ac:spMkLst>
        </pc:spChg>
      </pc:sldChg>
      <pc:sldChg chg="modSp add del mod">
        <pc:chgData name="Alfred Asterjadhi" userId="39de57b9-85c0-4fd1-aaac-8ca2b6560ad0" providerId="ADAL" clId="{B8DD8662-A94E-4851-8378-360A7F03AA7C}" dt="2023-01-17T06:15:52.538" v="7983" actId="47"/>
        <pc:sldMkLst>
          <pc:docMk/>
          <pc:sldMk cId="4237603612" sldId="1055"/>
        </pc:sldMkLst>
        <pc:spChg chg="mod">
          <ac:chgData name="Alfred Asterjadhi" userId="39de57b9-85c0-4fd1-aaac-8ca2b6560ad0" providerId="ADAL" clId="{B8DD8662-A94E-4851-8378-360A7F03AA7C}" dt="2023-01-17T06:06:48.583" v="7679" actId="20577"/>
          <ac:spMkLst>
            <pc:docMk/>
            <pc:sldMk cId="4237603612" sldId="1055"/>
            <ac:spMk id="2" creationId="{85DE23A5-F256-BC13-DB95-C3B7A87F1A6D}"/>
          </ac:spMkLst>
        </pc:spChg>
        <pc:spChg chg="mod">
          <ac:chgData name="Alfred Asterjadhi" userId="39de57b9-85c0-4fd1-aaac-8ca2b6560ad0" providerId="ADAL" clId="{B8DD8662-A94E-4851-8378-360A7F03AA7C}" dt="2023-01-17T06:06:38.967" v="7676"/>
          <ac:spMkLst>
            <pc:docMk/>
            <pc:sldMk cId="4237603612" sldId="105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112141602" sldId="1056"/>
        </pc:sldMkLst>
        <pc:spChg chg="mod">
          <ac:chgData name="Alfred Asterjadhi" userId="39de57b9-85c0-4fd1-aaac-8ca2b6560ad0" providerId="ADAL" clId="{B8DD8662-A94E-4851-8378-360A7F03AA7C}" dt="2023-01-17T06:07:43.087" v="7717" actId="20577"/>
          <ac:spMkLst>
            <pc:docMk/>
            <pc:sldMk cId="4112141602" sldId="1056"/>
            <ac:spMk id="2" creationId="{85DE23A5-F256-BC13-DB95-C3B7A87F1A6D}"/>
          </ac:spMkLst>
        </pc:spChg>
        <pc:spChg chg="mod">
          <ac:chgData name="Alfred Asterjadhi" userId="39de57b9-85c0-4fd1-aaac-8ca2b6560ad0" providerId="ADAL" clId="{B8DD8662-A94E-4851-8378-360A7F03AA7C}" dt="2023-01-17T17:22:14.102" v="9068"/>
          <ac:spMkLst>
            <pc:docMk/>
            <pc:sldMk cId="4112141602" sldId="105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86926668" sldId="1057"/>
        </pc:sldMkLst>
        <pc:spChg chg="mod">
          <ac:chgData name="Alfred Asterjadhi" userId="39de57b9-85c0-4fd1-aaac-8ca2b6560ad0" providerId="ADAL" clId="{B8DD8662-A94E-4851-8378-360A7F03AA7C}" dt="2023-01-17T06:14:03.074" v="7964" actId="20577"/>
          <ac:spMkLst>
            <pc:docMk/>
            <pc:sldMk cId="286926668" sldId="1057"/>
            <ac:spMk id="2" creationId="{85DE23A5-F256-BC13-DB95-C3B7A87F1A6D}"/>
          </ac:spMkLst>
        </pc:spChg>
        <pc:spChg chg="mod">
          <ac:chgData name="Alfred Asterjadhi" userId="39de57b9-85c0-4fd1-aaac-8ca2b6560ad0" providerId="ADAL" clId="{B8DD8662-A94E-4851-8378-360A7F03AA7C}" dt="2023-01-17T17:23:01.639" v="9076"/>
          <ac:spMkLst>
            <pc:docMk/>
            <pc:sldMk cId="286926668" sldId="1057"/>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1348289914" sldId="1058"/>
        </pc:sldMkLst>
        <pc:spChg chg="mod">
          <ac:chgData name="Alfred Asterjadhi" userId="39de57b9-85c0-4fd1-aaac-8ca2b6560ad0" providerId="ADAL" clId="{B8DD8662-A94E-4851-8378-360A7F03AA7C}" dt="2023-01-17T06:13:58.357" v="7960" actId="20577"/>
          <ac:spMkLst>
            <pc:docMk/>
            <pc:sldMk cId="1348289914" sldId="1058"/>
            <ac:spMk id="2" creationId="{85DE23A5-F256-BC13-DB95-C3B7A87F1A6D}"/>
          </ac:spMkLst>
        </pc:spChg>
        <pc:spChg chg="mod">
          <ac:chgData name="Alfred Asterjadhi" userId="39de57b9-85c0-4fd1-aaac-8ca2b6560ad0" providerId="ADAL" clId="{B8DD8662-A94E-4851-8378-360A7F03AA7C}" dt="2023-01-17T17:22:56.399" v="9075"/>
          <ac:spMkLst>
            <pc:docMk/>
            <pc:sldMk cId="1348289914" sldId="1058"/>
            <ac:spMk id="3" creationId="{88DD5996-1F14-C9AB-9A9A-D76A6FE9F262}"/>
          </ac:spMkLst>
        </pc:spChg>
        <pc:graphicFrameChg chg="add del mod">
          <ac:chgData name="Alfred Asterjadhi" userId="39de57b9-85c0-4fd1-aaac-8ca2b6560ad0" providerId="ADAL" clId="{B8DD8662-A94E-4851-8378-360A7F03AA7C}" dt="2023-01-17T06:09:59.328" v="7786"/>
          <ac:graphicFrameMkLst>
            <pc:docMk/>
            <pc:sldMk cId="1348289914" sldId="1058"/>
            <ac:graphicFrameMk id="7" creationId="{3C30F0D9-8E61-D623-C7C1-99F7A08386B0}"/>
          </ac:graphicFrameMkLst>
        </pc:graphicFrameChg>
      </pc:sldChg>
      <pc:sldChg chg="addSp delSp modSp add del mod">
        <pc:chgData name="Alfred Asterjadhi" userId="39de57b9-85c0-4fd1-aaac-8ca2b6560ad0" providerId="ADAL" clId="{B8DD8662-A94E-4851-8378-360A7F03AA7C}" dt="2023-01-19T22:57:37.202" v="12808" actId="47"/>
        <pc:sldMkLst>
          <pc:docMk/>
          <pc:sldMk cId="1120593000" sldId="1059"/>
        </pc:sldMkLst>
        <pc:spChg chg="mod">
          <ac:chgData name="Alfred Asterjadhi" userId="39de57b9-85c0-4fd1-aaac-8ca2b6560ad0" providerId="ADAL" clId="{B8DD8662-A94E-4851-8378-360A7F03AA7C}" dt="2023-01-17T06:13:52.542" v="7956" actId="20577"/>
          <ac:spMkLst>
            <pc:docMk/>
            <pc:sldMk cId="1120593000" sldId="1059"/>
            <ac:spMk id="2" creationId="{85DE23A5-F256-BC13-DB95-C3B7A87F1A6D}"/>
          </ac:spMkLst>
        </pc:spChg>
        <pc:spChg chg="mod">
          <ac:chgData name="Alfred Asterjadhi" userId="39de57b9-85c0-4fd1-aaac-8ca2b6560ad0" providerId="ADAL" clId="{B8DD8662-A94E-4851-8378-360A7F03AA7C}" dt="2023-01-17T17:22:46.711" v="9074"/>
          <ac:spMkLst>
            <pc:docMk/>
            <pc:sldMk cId="1120593000" sldId="1059"/>
            <ac:spMk id="3" creationId="{88DD5996-1F14-C9AB-9A9A-D76A6FE9F262}"/>
          </ac:spMkLst>
        </pc:spChg>
        <pc:graphicFrameChg chg="add del mod">
          <ac:chgData name="Alfred Asterjadhi" userId="39de57b9-85c0-4fd1-aaac-8ca2b6560ad0" providerId="ADAL" clId="{B8DD8662-A94E-4851-8378-360A7F03AA7C}" dt="2023-01-17T06:08:51.918" v="7747"/>
          <ac:graphicFrameMkLst>
            <pc:docMk/>
            <pc:sldMk cId="1120593000" sldId="1059"/>
            <ac:graphicFrameMk id="7" creationId="{FDEF72B1-FA68-C48C-EAE4-A0A2CBC23E43}"/>
          </ac:graphicFrameMkLst>
        </pc:graphicFrameChg>
      </pc:sldChg>
      <pc:sldChg chg="modSp add del mod">
        <pc:chgData name="Alfred Asterjadhi" userId="39de57b9-85c0-4fd1-aaac-8ca2b6560ad0" providerId="ADAL" clId="{B8DD8662-A94E-4851-8378-360A7F03AA7C}" dt="2023-01-19T22:57:37.202" v="12808" actId="47"/>
        <pc:sldMkLst>
          <pc:docMk/>
          <pc:sldMk cId="1753473745" sldId="1060"/>
        </pc:sldMkLst>
        <pc:spChg chg="mod">
          <ac:chgData name="Alfred Asterjadhi" userId="39de57b9-85c0-4fd1-aaac-8ca2b6560ad0" providerId="ADAL" clId="{B8DD8662-A94E-4851-8378-360A7F03AA7C}" dt="2023-01-17T06:14:28.910" v="7978" actId="20577"/>
          <ac:spMkLst>
            <pc:docMk/>
            <pc:sldMk cId="1753473745" sldId="1060"/>
            <ac:spMk id="2" creationId="{85DE23A5-F256-BC13-DB95-C3B7A87F1A6D}"/>
          </ac:spMkLst>
        </pc:spChg>
        <pc:spChg chg="mod">
          <ac:chgData name="Alfred Asterjadhi" userId="39de57b9-85c0-4fd1-aaac-8ca2b6560ad0" providerId="ADAL" clId="{B8DD8662-A94E-4851-8378-360A7F03AA7C}" dt="2023-01-17T17:23:19.365" v="9079"/>
          <ac:spMkLst>
            <pc:docMk/>
            <pc:sldMk cId="1753473745" sldId="106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1515047106" sldId="1061"/>
        </pc:sldMkLst>
        <pc:spChg chg="mod">
          <ac:chgData name="Alfred Asterjadhi" userId="39de57b9-85c0-4fd1-aaac-8ca2b6560ad0" providerId="ADAL" clId="{B8DD8662-A94E-4851-8378-360A7F03AA7C}" dt="2023-01-17T06:14:24.870" v="7976" actId="20577"/>
          <ac:spMkLst>
            <pc:docMk/>
            <pc:sldMk cId="1515047106" sldId="1061"/>
            <ac:spMk id="2" creationId="{85DE23A5-F256-BC13-DB95-C3B7A87F1A6D}"/>
          </ac:spMkLst>
        </pc:spChg>
        <pc:spChg chg="mod">
          <ac:chgData name="Alfred Asterjadhi" userId="39de57b9-85c0-4fd1-aaac-8ca2b6560ad0" providerId="ADAL" clId="{B8DD8662-A94E-4851-8378-360A7F03AA7C}" dt="2023-01-17T17:23:16.043" v="9078"/>
          <ac:spMkLst>
            <pc:docMk/>
            <pc:sldMk cId="1515047106" sldId="1061"/>
            <ac:spMk id="3" creationId="{88DD5996-1F14-C9AB-9A9A-D76A6FE9F262}"/>
          </ac:spMkLst>
        </pc:spChg>
      </pc:sldChg>
      <pc:sldChg chg="modSp add mod">
        <pc:chgData name="Alfred Asterjadhi" userId="39de57b9-85c0-4fd1-aaac-8ca2b6560ad0" providerId="ADAL" clId="{B8DD8662-A94E-4851-8378-360A7F03AA7C}" dt="2023-01-19T14:47:29.810" v="10481"/>
        <pc:sldMkLst>
          <pc:docMk/>
          <pc:sldMk cId="3300589826" sldId="1062"/>
        </pc:sldMkLst>
        <pc:spChg chg="mod">
          <ac:chgData name="Alfred Asterjadhi" userId="39de57b9-85c0-4fd1-aaac-8ca2b6560ad0" providerId="ADAL" clId="{B8DD8662-A94E-4851-8378-360A7F03AA7C}" dt="2023-01-17T17:14:12.048" v="8920" actId="20577"/>
          <ac:spMkLst>
            <pc:docMk/>
            <pc:sldMk cId="3300589826" sldId="1062"/>
            <ac:spMk id="2" creationId="{49510D9F-7498-4603-98A7-A6DB1EDD560E}"/>
          </ac:spMkLst>
        </pc:spChg>
        <pc:spChg chg="mod">
          <ac:chgData name="Alfred Asterjadhi" userId="39de57b9-85c0-4fd1-aaac-8ca2b6560ad0" providerId="ADAL" clId="{B8DD8662-A94E-4851-8378-360A7F03AA7C}" dt="2023-01-19T14:47:29.810" v="10481"/>
          <ac:spMkLst>
            <pc:docMk/>
            <pc:sldMk cId="3300589826" sldId="1062"/>
            <ac:spMk id="3" creationId="{93EB16D6-11CB-4092-9D44-C889CC5233EA}"/>
          </ac:spMkLst>
        </pc:spChg>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pChg chg="mod">
          <ac:chgData name="Alfred Asterjadhi" userId="39de57b9-85c0-4fd1-aaac-8ca2b6560ad0" providerId="ADAL" clId="{B8DD8662-A94E-4851-8378-360A7F03AA7C}" dt="2023-01-18T04:54:31.919" v="9083" actId="20577"/>
          <ac:spMkLst>
            <pc:docMk/>
            <pc:sldMk cId="396685866" sldId="1064"/>
            <ac:spMk id="7" creationId="{3126AA10-DC1C-4E34-80DA-B427588F2BD9}"/>
          </ac:spMkLst>
        </pc:spChg>
      </pc:sldChg>
      <pc:sldChg chg="modSp add mod">
        <pc:chgData name="Alfred Asterjadhi" userId="39de57b9-85c0-4fd1-aaac-8ca2b6560ad0" providerId="ADAL" clId="{B8DD8662-A94E-4851-8378-360A7F03AA7C}" dt="2023-01-19T19:24:57.356" v="11836"/>
        <pc:sldMkLst>
          <pc:docMk/>
          <pc:sldMk cId="1035851474" sldId="1065"/>
        </pc:sldMkLst>
        <pc:spChg chg="mod">
          <ac:chgData name="Alfred Asterjadhi" userId="39de57b9-85c0-4fd1-aaac-8ca2b6560ad0" providerId="ADAL" clId="{B8DD8662-A94E-4851-8378-360A7F03AA7C}" dt="2023-01-19T19:24:57.356" v="11836"/>
          <ac:spMkLst>
            <pc:docMk/>
            <pc:sldMk cId="1035851474" sldId="1065"/>
            <ac:spMk id="3" creationId="{93EB16D6-11CB-4092-9D44-C889CC5233EA}"/>
          </ac:spMkLst>
        </pc:spChg>
      </pc:sldChg>
      <pc:sldChg chg="modSp add del mod">
        <pc:chgData name="Alfred Asterjadhi" userId="39de57b9-85c0-4fd1-aaac-8ca2b6560ad0" providerId="ADAL" clId="{B8DD8662-A94E-4851-8378-360A7F03AA7C}" dt="2023-01-19T19:02:58.597" v="11468" actId="2696"/>
        <pc:sldMkLst>
          <pc:docMk/>
          <pc:sldMk cId="2244321404" sldId="1065"/>
        </pc:sldMkLst>
        <pc:spChg chg="mod">
          <ac:chgData name="Alfred Asterjadhi" userId="39de57b9-85c0-4fd1-aaac-8ca2b6560ad0" providerId="ADAL" clId="{B8DD8662-A94E-4851-8378-360A7F03AA7C}" dt="2023-01-18T04:55:22.378" v="9089" actId="20577"/>
          <ac:spMkLst>
            <pc:docMk/>
            <pc:sldMk cId="2244321404" sldId="1065"/>
            <ac:spMk id="2" creationId="{49510D9F-7498-4603-98A7-A6DB1EDD560E}"/>
          </ac:spMkLst>
        </pc:spChg>
        <pc:spChg chg="mod">
          <ac:chgData name="Alfred Asterjadhi" userId="39de57b9-85c0-4fd1-aaac-8ca2b6560ad0" providerId="ADAL" clId="{B8DD8662-A94E-4851-8378-360A7F03AA7C}" dt="2023-01-19T19:01:18.017" v="11467" actId="6549"/>
          <ac:spMkLst>
            <pc:docMk/>
            <pc:sldMk cId="2244321404" sldId="1065"/>
            <ac:spMk id="3" creationId="{93EB16D6-11CB-4092-9D44-C889CC5233EA}"/>
          </ac:spMkLst>
        </pc:spChg>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pChg chg="mod">
          <ac:chgData name="Alfred Asterjadhi" userId="39de57b9-85c0-4fd1-aaac-8ca2b6560ad0" providerId="ADAL" clId="{B8DD8662-A94E-4851-8378-360A7F03AA7C}" dt="2023-01-18T18:42:59.891" v="10119" actId="20577"/>
          <ac:spMkLst>
            <pc:docMk/>
            <pc:sldMk cId="4063270737" sldId="1066"/>
            <ac:spMk id="2" creationId="{B2A56AE0-6E2F-959B-07BE-6A5BC37D8080}"/>
          </ac:spMkLst>
        </pc:spChg>
        <pc:spChg chg="mod">
          <ac:chgData name="Alfred Asterjadhi" userId="39de57b9-85c0-4fd1-aaac-8ca2b6560ad0" providerId="ADAL" clId="{B8DD8662-A94E-4851-8378-360A7F03AA7C}" dt="2023-01-18T18:43:10.967" v="10125" actId="20577"/>
          <ac:spMkLst>
            <pc:docMk/>
            <pc:sldMk cId="4063270737" sldId="1066"/>
            <ac:spMk id="3" creationId="{F57A9BF3-E575-1906-D5AF-43327AE8DE5B}"/>
          </ac:spMkLst>
        </pc:spChg>
      </pc:sldChg>
      <pc:sldChg chg="modSp add mod">
        <pc:chgData name="Alfred Asterjadhi" userId="39de57b9-85c0-4fd1-aaac-8ca2b6560ad0" providerId="ADAL" clId="{B8DD8662-A94E-4851-8378-360A7F03AA7C}" dt="2023-01-19T19:33:33.145" v="11959"/>
        <pc:sldMkLst>
          <pc:docMk/>
          <pc:sldMk cId="768358925" sldId="1067"/>
        </pc:sldMkLst>
        <pc:spChg chg="mod">
          <ac:chgData name="Alfred Asterjadhi" userId="39de57b9-85c0-4fd1-aaac-8ca2b6560ad0" providerId="ADAL" clId="{B8DD8662-A94E-4851-8378-360A7F03AA7C}" dt="2023-01-19T19:30:37.593" v="11918" actId="20577"/>
          <ac:spMkLst>
            <pc:docMk/>
            <pc:sldMk cId="768358925" sldId="1067"/>
            <ac:spMk id="2" creationId="{49510D9F-7498-4603-98A7-A6DB1EDD560E}"/>
          </ac:spMkLst>
        </pc:spChg>
        <pc:spChg chg="mod">
          <ac:chgData name="Alfred Asterjadhi" userId="39de57b9-85c0-4fd1-aaac-8ca2b6560ad0" providerId="ADAL" clId="{B8DD8662-A94E-4851-8378-360A7F03AA7C}" dt="2023-01-19T19:33:33.145" v="11959"/>
          <ac:spMkLst>
            <pc:docMk/>
            <pc:sldMk cId="768358925" sldId="1067"/>
            <ac:spMk id="3" creationId="{93EB16D6-11CB-4092-9D44-C889CC5233EA}"/>
          </ac:spMkLst>
        </pc:spChg>
      </pc:sldChg>
      <pc:sldChg chg="modSp add mod">
        <pc:chgData name="Alfred Asterjadhi" userId="39de57b9-85c0-4fd1-aaac-8ca2b6560ad0" providerId="ADAL" clId="{B8DD8662-A94E-4851-8378-360A7F03AA7C}" dt="2023-01-19T19:37:32.652" v="12075"/>
        <pc:sldMkLst>
          <pc:docMk/>
          <pc:sldMk cId="2871358229" sldId="1068"/>
        </pc:sldMkLst>
        <pc:spChg chg="mod">
          <ac:chgData name="Alfred Asterjadhi" userId="39de57b9-85c0-4fd1-aaac-8ca2b6560ad0" providerId="ADAL" clId="{B8DD8662-A94E-4851-8378-360A7F03AA7C}" dt="2023-01-19T19:36:30.959" v="12041" actId="20577"/>
          <ac:spMkLst>
            <pc:docMk/>
            <pc:sldMk cId="2871358229" sldId="1068"/>
            <ac:spMk id="2" creationId="{12372A2F-8025-42D4-B5ED-6E7667DF00C8}"/>
          </ac:spMkLst>
        </pc:spChg>
        <pc:spChg chg="mod">
          <ac:chgData name="Alfred Asterjadhi" userId="39de57b9-85c0-4fd1-aaac-8ca2b6560ad0" providerId="ADAL" clId="{B8DD8662-A94E-4851-8378-360A7F03AA7C}" dt="2023-01-19T19:37:32.652" v="12075"/>
          <ac:spMkLst>
            <pc:docMk/>
            <pc:sldMk cId="2871358229" sldId="1068"/>
            <ac:spMk id="10" creationId="{99A414B4-2CCE-47B7-A036-CF3630BA2538}"/>
          </ac:spMkLst>
        </pc:spChg>
      </pc:sldChg>
      <pc:sldChg chg="modSp mod">
        <pc:chgData name="Alfred Asterjadhi" userId="39de57b9-85c0-4fd1-aaac-8ca2b6560ad0" providerId="ADAL" clId="{B8DD8662-A94E-4851-8378-360A7F03AA7C}" dt="2023-01-19T19:30:29.506" v="11914"/>
        <pc:sldMkLst>
          <pc:docMk/>
          <pc:sldMk cId="2898538793" sldId="1069"/>
        </pc:sldMkLst>
        <pc:spChg chg="mod">
          <ac:chgData name="Alfred Asterjadhi" userId="39de57b9-85c0-4fd1-aaac-8ca2b6560ad0" providerId="ADAL" clId="{B8DD8662-A94E-4851-8378-360A7F03AA7C}" dt="2023-01-19T17:50:30.411" v="10833" actId="20577"/>
          <ac:spMkLst>
            <pc:docMk/>
            <pc:sldMk cId="2898538793" sldId="1069"/>
            <ac:spMk id="2" creationId="{49510D9F-7498-4603-98A7-A6DB1EDD560E}"/>
          </ac:spMkLst>
        </pc:spChg>
        <pc:spChg chg="mod">
          <ac:chgData name="Alfred Asterjadhi" userId="39de57b9-85c0-4fd1-aaac-8ca2b6560ad0" providerId="ADAL" clId="{B8DD8662-A94E-4851-8378-360A7F03AA7C}" dt="2023-01-19T19:30:29.506" v="11914"/>
          <ac:spMkLst>
            <pc:docMk/>
            <pc:sldMk cId="2898538793" sldId="1069"/>
            <ac:spMk id="3" creationId="{93EB16D6-11CB-4092-9D44-C889CC5233EA}"/>
          </ac:spMkLst>
        </pc:spChg>
      </pc:sldChg>
      <pc:sldChg chg="modSp new mod">
        <pc:chgData name="Alfred Asterjadhi" userId="39de57b9-85c0-4fd1-aaac-8ca2b6560ad0" providerId="ADAL" clId="{B8DD8662-A94E-4851-8378-360A7F03AA7C}" dt="2023-01-19T22:56:47.450" v="12805" actId="255"/>
        <pc:sldMkLst>
          <pc:docMk/>
          <pc:sldMk cId="2993355748" sldId="1070"/>
        </pc:sldMkLst>
        <pc:spChg chg="mod">
          <ac:chgData name="Alfred Asterjadhi" userId="39de57b9-85c0-4fd1-aaac-8ca2b6560ad0" providerId="ADAL" clId="{B8DD8662-A94E-4851-8378-360A7F03AA7C}" dt="2023-01-19T17:47:09.220" v="10713" actId="20577"/>
          <ac:spMkLst>
            <pc:docMk/>
            <pc:sldMk cId="2993355748" sldId="1070"/>
            <ac:spMk id="2" creationId="{208DAD5D-8B7C-42D2-25A4-3A986412EF4C}"/>
          </ac:spMkLst>
        </pc:spChg>
        <pc:spChg chg="mod">
          <ac:chgData name="Alfred Asterjadhi" userId="39de57b9-85c0-4fd1-aaac-8ca2b6560ad0" providerId="ADAL" clId="{B8DD8662-A94E-4851-8378-360A7F03AA7C}" dt="2023-01-19T22:56:47.450" v="12805" actId="255"/>
          <ac:spMkLst>
            <pc:docMk/>
            <pc:sldMk cId="2993355748" sldId="1070"/>
            <ac:spMk id="3" creationId="{C6EEF184-AB20-BFC7-1497-57E3618B859A}"/>
          </ac:spMkLst>
        </pc:spChg>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pChg chg="mod">
          <ac:chgData name="Alfred Asterjadhi" userId="39de57b9-85c0-4fd1-aaac-8ca2b6560ad0" providerId="ADAL" clId="{B8DD8662-A94E-4851-8378-360A7F03AA7C}" dt="2023-01-19T17:50:49.883" v="10835" actId="20577"/>
          <ac:spMkLst>
            <pc:docMk/>
            <pc:sldMk cId="2075005348" sldId="1072"/>
            <ac:spMk id="2" creationId="{49510D9F-7498-4603-98A7-A6DB1EDD560E}"/>
          </ac:spMkLst>
        </pc:spChg>
        <pc:spChg chg="mod">
          <ac:chgData name="Alfred Asterjadhi" userId="39de57b9-85c0-4fd1-aaac-8ca2b6560ad0" providerId="ADAL" clId="{B8DD8662-A94E-4851-8378-360A7F03AA7C}" dt="2023-01-19T19:36:24.924" v="12039"/>
          <ac:spMkLst>
            <pc:docMk/>
            <pc:sldMk cId="2075005348" sldId="1072"/>
            <ac:spMk id="3" creationId="{93EB16D6-11CB-4092-9D44-C889CC5233EA}"/>
          </ac:spMkLst>
        </pc:spChg>
      </pc:sldChg>
      <pc:sldChg chg="modSp add mod">
        <pc:chgData name="Alfred Asterjadhi" userId="39de57b9-85c0-4fd1-aaac-8ca2b6560ad0" providerId="ADAL" clId="{B8DD8662-A94E-4851-8378-360A7F03AA7C}" dt="2023-01-19T22:56:28.320" v="12801" actId="403"/>
        <pc:sldMkLst>
          <pc:docMk/>
          <pc:sldMk cId="2142777201" sldId="1073"/>
        </pc:sldMkLst>
        <pc:spChg chg="mod">
          <ac:chgData name="Alfred Asterjadhi" userId="39de57b9-85c0-4fd1-aaac-8ca2b6560ad0" providerId="ADAL" clId="{B8DD8662-A94E-4851-8378-360A7F03AA7C}" dt="2023-01-19T17:49:06.728" v="10777" actId="20577"/>
          <ac:spMkLst>
            <pc:docMk/>
            <pc:sldMk cId="2142777201" sldId="1073"/>
            <ac:spMk id="2" creationId="{208DAD5D-8B7C-42D2-25A4-3A986412EF4C}"/>
          </ac:spMkLst>
        </pc:spChg>
        <pc:spChg chg="mod">
          <ac:chgData name="Alfred Asterjadhi" userId="39de57b9-85c0-4fd1-aaac-8ca2b6560ad0" providerId="ADAL" clId="{B8DD8662-A94E-4851-8378-360A7F03AA7C}" dt="2023-01-19T22:56:28.320" v="12801" actId="403"/>
          <ac:spMkLst>
            <pc:docMk/>
            <pc:sldMk cId="2142777201" sldId="1073"/>
            <ac:spMk id="3" creationId="{C6EEF184-AB20-BFC7-1497-57E3618B859A}"/>
          </ac:spMkLst>
        </pc:spChg>
      </pc:sldChg>
      <pc:sldChg chg="modSp new del mod">
        <pc:chgData name="Alfred Asterjadhi" userId="39de57b9-85c0-4fd1-aaac-8ca2b6560ad0" providerId="ADAL" clId="{B8DD8662-A94E-4851-8378-360A7F03AA7C}" dt="2023-01-19T20:05:55.177" v="12528" actId="47"/>
        <pc:sldMkLst>
          <pc:docMk/>
          <pc:sldMk cId="1504785971" sldId="1074"/>
        </pc:sldMkLst>
        <pc:spChg chg="mod">
          <ac:chgData name="Alfred Asterjadhi" userId="39de57b9-85c0-4fd1-aaac-8ca2b6560ad0" providerId="ADAL" clId="{B8DD8662-A94E-4851-8378-360A7F03AA7C}" dt="2023-01-19T17:51:43.270" v="10890" actId="6549"/>
          <ac:spMkLst>
            <pc:docMk/>
            <pc:sldMk cId="1504785971" sldId="1074"/>
            <ac:spMk id="2" creationId="{66141FBB-1669-1157-1F16-0C5090E43D36}"/>
          </ac:spMkLst>
        </pc:spChg>
        <pc:spChg chg="mod">
          <ac:chgData name="Alfred Asterjadhi" userId="39de57b9-85c0-4fd1-aaac-8ca2b6560ad0" providerId="ADAL" clId="{B8DD8662-A94E-4851-8378-360A7F03AA7C}" dt="2023-01-19T19:38:59.140" v="12080" actId="20577"/>
          <ac:spMkLst>
            <pc:docMk/>
            <pc:sldMk cId="1504785971" sldId="1074"/>
            <ac:spMk id="3" creationId="{653B6628-0BE7-0488-A5CB-FE0B6F47E90E}"/>
          </ac:spMkLst>
        </pc:spChg>
        <pc:spChg chg="mod">
          <ac:chgData name="Alfred Asterjadhi" userId="39de57b9-85c0-4fd1-aaac-8ca2b6560ad0" providerId="ADAL" clId="{B8DD8662-A94E-4851-8378-360A7F03AA7C}" dt="2023-01-19T18:04:07.068" v="11459" actId="20577"/>
          <ac:spMkLst>
            <pc:docMk/>
            <pc:sldMk cId="1504785971" sldId="1074"/>
            <ac:spMk id="6" creationId="{CAEC3FE7-6ABF-4C1E-80F6-073254DC559A}"/>
          </ac:spMkLst>
        </pc:spChg>
      </pc:sldChg>
      <pc:sldChg chg="modSp add del mod">
        <pc:chgData name="Alfred Asterjadhi" userId="39de57b9-85c0-4fd1-aaac-8ca2b6560ad0" providerId="ADAL" clId="{B8DD8662-A94E-4851-8378-360A7F03AA7C}" dt="2023-01-19T17:50:12.352" v="10806" actId="47"/>
        <pc:sldMkLst>
          <pc:docMk/>
          <pc:sldMk cId="1773649868" sldId="1074"/>
        </pc:sldMkLst>
        <pc:spChg chg="mod">
          <ac:chgData name="Alfred Asterjadhi" userId="39de57b9-85c0-4fd1-aaac-8ca2b6560ad0" providerId="ADAL" clId="{B8DD8662-A94E-4851-8378-360A7F03AA7C}" dt="2023-01-19T17:50:06.206" v="10805" actId="20577"/>
          <ac:spMkLst>
            <pc:docMk/>
            <pc:sldMk cId="1773649868" sldId="1074"/>
            <ac:spMk id="2" creationId="{208DAD5D-8B7C-42D2-25A4-3A986412EF4C}"/>
          </ac:spMkLst>
        </pc:spChg>
      </pc:sldChg>
      <pc:sldChg chg="modSp add mod">
        <pc:chgData name="Alfred Asterjadhi" userId="39de57b9-85c0-4fd1-aaac-8ca2b6560ad0" providerId="ADAL" clId="{B8DD8662-A94E-4851-8378-360A7F03AA7C}" dt="2023-01-19T22:54:43.110" v="12761" actId="13926"/>
        <pc:sldMkLst>
          <pc:docMk/>
          <pc:sldMk cId="912126722" sldId="1075"/>
        </pc:sldMkLst>
        <pc:spChg chg="mod">
          <ac:chgData name="Alfred Asterjadhi" userId="39de57b9-85c0-4fd1-aaac-8ca2b6560ad0" providerId="ADAL" clId="{B8DD8662-A94E-4851-8378-360A7F03AA7C}" dt="2023-01-19T22:54:43.110" v="12761" actId="13926"/>
          <ac:spMkLst>
            <pc:docMk/>
            <pc:sldMk cId="912126722" sldId="1075"/>
            <ac:spMk id="3" creationId="{2A1DBDD1-7F19-4757-B753-A2A7E1EF91FE}"/>
          </ac:spMkLst>
        </pc:spChg>
      </pc:sldChg>
      <pc:sldChg chg="modSp add mod">
        <pc:chgData name="Alfred Asterjadhi" userId="39de57b9-85c0-4fd1-aaac-8ca2b6560ad0" providerId="ADAL" clId="{B8DD8662-A94E-4851-8378-360A7F03AA7C}" dt="2023-01-19T22:55:00.992" v="12783" actId="13926"/>
        <pc:sldMkLst>
          <pc:docMk/>
          <pc:sldMk cId="4241131908" sldId="1076"/>
        </pc:sldMkLst>
        <pc:spChg chg="mod">
          <ac:chgData name="Alfred Asterjadhi" userId="39de57b9-85c0-4fd1-aaac-8ca2b6560ad0" providerId="ADAL" clId="{B8DD8662-A94E-4851-8378-360A7F03AA7C}" dt="2023-01-19T22:55:00.992" v="12783" actId="13926"/>
          <ac:spMkLst>
            <pc:docMk/>
            <pc:sldMk cId="4241131908" sldId="1076"/>
            <ac:spMk id="3" creationId="{B946A08E-D823-4E69-9597-68FDD3954CC5}"/>
          </ac:spMkLst>
        </pc:spChg>
      </pc:sldChg>
      <pc:sldChg chg="modSp add mod">
        <pc:chgData name="Alfred Asterjadhi" userId="39de57b9-85c0-4fd1-aaac-8ca2b6560ad0" providerId="ADAL" clId="{B8DD8662-A94E-4851-8378-360A7F03AA7C}" dt="2023-01-19T20:09:31.648" v="12578"/>
        <pc:sldMkLst>
          <pc:docMk/>
          <pc:sldMk cId="596436368" sldId="1077"/>
        </pc:sldMkLst>
        <pc:spChg chg="mod">
          <ac:chgData name="Alfred Asterjadhi" userId="39de57b9-85c0-4fd1-aaac-8ca2b6560ad0" providerId="ADAL" clId="{B8DD8662-A94E-4851-8378-360A7F03AA7C}" dt="2023-01-19T20:06:05.234" v="12532" actId="20577"/>
          <ac:spMkLst>
            <pc:docMk/>
            <pc:sldMk cId="596436368" sldId="1077"/>
            <ac:spMk id="2" creationId="{41C54AEC-4D0A-EE22-BBF2-273BDCA79AC5}"/>
          </ac:spMkLst>
        </pc:spChg>
        <pc:spChg chg="mod">
          <ac:chgData name="Alfred Asterjadhi" userId="39de57b9-85c0-4fd1-aaac-8ca2b6560ad0" providerId="ADAL" clId="{B8DD8662-A94E-4851-8378-360A7F03AA7C}" dt="2023-01-19T20:09:31.648" v="12578"/>
          <ac:spMkLst>
            <pc:docMk/>
            <pc:sldMk cId="596436368" sldId="1077"/>
            <ac:spMk id="3" creationId="{259D4704-B128-129E-1B24-DB5C108A3BFD}"/>
          </ac:spMkLst>
        </pc:spChg>
      </pc:sldChg>
      <pc:sldChg chg="modSp new del mod">
        <pc:chgData name="Alfred Asterjadhi" userId="39de57b9-85c0-4fd1-aaac-8ca2b6560ad0" providerId="ADAL" clId="{B8DD8662-A94E-4851-8378-360A7F03AA7C}" dt="2023-01-19T19:11:49.163" v="11703" actId="47"/>
        <pc:sldMkLst>
          <pc:docMk/>
          <pc:sldMk cId="1660394453" sldId="1078"/>
        </pc:sldMkLst>
        <pc:spChg chg="mod">
          <ac:chgData name="Alfred Asterjadhi" userId="39de57b9-85c0-4fd1-aaac-8ca2b6560ad0" providerId="ADAL" clId="{B8DD8662-A94E-4851-8378-360A7F03AA7C}" dt="2023-01-19T19:11:15.814" v="11645" actId="20577"/>
          <ac:spMkLst>
            <pc:docMk/>
            <pc:sldMk cId="1660394453" sldId="1078"/>
            <ac:spMk id="2" creationId="{DD57FC92-A10B-8962-136F-3D0A23AE4F74}"/>
          </ac:spMkLst>
        </pc:spChg>
        <pc:spChg chg="mod">
          <ac:chgData name="Alfred Asterjadhi" userId="39de57b9-85c0-4fd1-aaac-8ca2b6560ad0" providerId="ADAL" clId="{B8DD8662-A94E-4851-8378-360A7F03AA7C}" dt="2023-01-19T19:11:39.373" v="11702" actId="20577"/>
          <ac:spMkLst>
            <pc:docMk/>
            <pc:sldMk cId="1660394453" sldId="1078"/>
            <ac:spMk id="3" creationId="{186C16A2-1ADC-5C03-7091-799AACACB626}"/>
          </ac:spMkLst>
        </pc:spChg>
      </pc:sldChg>
      <pc:sldChg chg="modSp add mod">
        <pc:chgData name="Alfred Asterjadhi" userId="39de57b9-85c0-4fd1-aaac-8ca2b6560ad0" providerId="ADAL" clId="{B8DD8662-A94E-4851-8378-360A7F03AA7C}" dt="2023-01-19T22:56:12.149" v="12798"/>
        <pc:sldMkLst>
          <pc:docMk/>
          <pc:sldMk cId="2877455073" sldId="1078"/>
        </pc:sldMkLst>
        <pc:spChg chg="mod">
          <ac:chgData name="Alfred Asterjadhi" userId="39de57b9-85c0-4fd1-aaac-8ca2b6560ad0" providerId="ADAL" clId="{B8DD8662-A94E-4851-8378-360A7F03AA7C}" dt="2023-01-19T19:39:20.852" v="12092" actId="20577"/>
          <ac:spMkLst>
            <pc:docMk/>
            <pc:sldMk cId="2877455073" sldId="1078"/>
            <ac:spMk id="2" creationId="{49510D9F-7498-4603-98A7-A6DB1EDD560E}"/>
          </ac:spMkLst>
        </pc:spChg>
        <pc:spChg chg="mod">
          <ac:chgData name="Alfred Asterjadhi" userId="39de57b9-85c0-4fd1-aaac-8ca2b6560ad0" providerId="ADAL" clId="{B8DD8662-A94E-4851-8378-360A7F03AA7C}" dt="2023-01-19T22:56:12.149" v="12798"/>
          <ac:spMkLst>
            <pc:docMk/>
            <pc:sldMk cId="2877455073" sldId="1078"/>
            <ac:spMk id="3" creationId="{93EB16D6-11CB-4092-9D44-C889CC5233EA}"/>
          </ac:spMkLst>
        </pc:spChg>
      </pc:sldChg>
      <pc:sldChg chg="modSp add mod">
        <pc:chgData name="Alfred Asterjadhi" userId="39de57b9-85c0-4fd1-aaac-8ca2b6560ad0" providerId="ADAL" clId="{B8DD8662-A94E-4851-8378-360A7F03AA7C}" dt="2023-01-19T22:56:03.164" v="12794" actId="403"/>
        <pc:sldMkLst>
          <pc:docMk/>
          <pc:sldMk cId="3832033993" sldId="1079"/>
        </pc:sldMkLst>
        <pc:spChg chg="mod">
          <ac:chgData name="Alfred Asterjadhi" userId="39de57b9-85c0-4fd1-aaac-8ca2b6560ad0" providerId="ADAL" clId="{B8DD8662-A94E-4851-8378-360A7F03AA7C}" dt="2023-01-19T19:57:15.448" v="12403" actId="20577"/>
          <ac:spMkLst>
            <pc:docMk/>
            <pc:sldMk cId="3832033993" sldId="1079"/>
            <ac:spMk id="2" creationId="{49510D9F-7498-4603-98A7-A6DB1EDD560E}"/>
          </ac:spMkLst>
        </pc:spChg>
        <pc:spChg chg="mod">
          <ac:chgData name="Alfred Asterjadhi" userId="39de57b9-85c0-4fd1-aaac-8ca2b6560ad0" providerId="ADAL" clId="{B8DD8662-A94E-4851-8378-360A7F03AA7C}" dt="2023-01-19T22:56:03.164" v="12794" actId="403"/>
          <ac:spMkLst>
            <pc:docMk/>
            <pc:sldMk cId="3832033993" sldId="1079"/>
            <ac:spMk id="3" creationId="{93EB16D6-11CB-4092-9D44-C889CC5233EA}"/>
          </ac:spMkLst>
        </pc:spChg>
      </pc:sldChg>
      <pc:sldChg chg="modSp add mod ord">
        <pc:chgData name="Alfred Asterjadhi" userId="39de57b9-85c0-4fd1-aaac-8ca2b6560ad0" providerId="ADAL" clId="{B8DD8662-A94E-4851-8378-360A7F03AA7C}" dt="2023-01-19T22:56:09.051" v="12797" actId="403"/>
        <pc:sldMkLst>
          <pc:docMk/>
          <pc:sldMk cId="1162282195" sldId="1080"/>
        </pc:sldMkLst>
        <pc:spChg chg="mod">
          <ac:chgData name="Alfred Asterjadhi" userId="39de57b9-85c0-4fd1-aaac-8ca2b6560ad0" providerId="ADAL" clId="{B8DD8662-A94E-4851-8378-360A7F03AA7C}" dt="2023-01-19T19:40:04.158" v="12107" actId="20577"/>
          <ac:spMkLst>
            <pc:docMk/>
            <pc:sldMk cId="1162282195" sldId="1080"/>
            <ac:spMk id="2" creationId="{49510D9F-7498-4603-98A7-A6DB1EDD560E}"/>
          </ac:spMkLst>
        </pc:spChg>
        <pc:spChg chg="mod">
          <ac:chgData name="Alfred Asterjadhi" userId="39de57b9-85c0-4fd1-aaac-8ca2b6560ad0" providerId="ADAL" clId="{B8DD8662-A94E-4851-8378-360A7F03AA7C}" dt="2023-01-19T22:56:09.051" v="12797" actId="403"/>
          <ac:spMkLst>
            <pc:docMk/>
            <pc:sldMk cId="1162282195" sldId="1080"/>
            <ac:spMk id="3" creationId="{93EB16D6-11CB-4092-9D44-C889CC5233EA}"/>
          </ac:spMkLst>
        </pc:spChg>
      </pc:sldChg>
      <pc:sldChg chg="modSp add del mod">
        <pc:chgData name="Alfred Asterjadhi" userId="39de57b9-85c0-4fd1-aaac-8ca2b6560ad0" providerId="ADAL" clId="{B8DD8662-A94E-4851-8378-360A7F03AA7C}" dt="2023-01-19T20:05:52.508" v="12527" actId="47"/>
        <pc:sldMkLst>
          <pc:docMk/>
          <pc:sldMk cId="648578642" sldId="1081"/>
        </pc:sldMkLst>
        <pc:spChg chg="mod">
          <ac:chgData name="Alfred Asterjadhi" userId="39de57b9-85c0-4fd1-aaac-8ca2b6560ad0" providerId="ADAL" clId="{B8DD8662-A94E-4851-8378-360A7F03AA7C}" dt="2023-01-19T19:41:59.075" v="12176" actId="20577"/>
          <ac:spMkLst>
            <pc:docMk/>
            <pc:sldMk cId="648578642" sldId="1081"/>
            <ac:spMk id="3" creationId="{93EB16D6-11CB-4092-9D44-C889CC5233EA}"/>
          </ac:spMkLst>
        </pc:spChg>
      </pc:sldChg>
      <pc:sldMasterChg chg="modSp mod">
        <pc:chgData name="Alfred Asterjadhi" userId="39de57b9-85c0-4fd1-aaac-8ca2b6560ad0" providerId="ADAL" clId="{B8DD8662-A94E-4851-8378-360A7F03AA7C}" dt="2023-01-19T22:57:05.885" v="12807" actId="6549"/>
        <pc:sldMasterMkLst>
          <pc:docMk/>
          <pc:sldMasterMk cId="0" sldId="2147483656"/>
        </pc:sldMasterMkLst>
        <pc:spChg chg="mod">
          <ac:chgData name="Alfred Asterjadhi" userId="39de57b9-85c0-4fd1-aaac-8ca2b6560ad0" providerId="ADAL" clId="{B8DD8662-A94E-4851-8378-360A7F03AA7C}" dt="2023-01-19T22:57:05.885" v="12807" actId="6549"/>
          <ac:spMkLst>
            <pc:docMk/>
            <pc:sldMasterMk cId="0" sldId="2147483656"/>
            <ac:spMk id="10" creationId="{00000000-0000-0000-0000-000000000000}"/>
          </ac:spMkLst>
        </pc:spChg>
      </pc:sldMasterChg>
    </pc:docChg>
  </pc:docChgLst>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pChg chg="mod">
          <ac:chgData name="Alfred Asterjadhi" userId="39de57b9-85c0-4fd1-aaac-8ca2b6560ad0" providerId="ADAL" clId="{E8D6695F-77A2-463F-A064-D19B78EB17DB}" dt="2024-03-25T01:42:55.362" v="1203" actId="20577"/>
          <ac:spMkLst>
            <pc:docMk/>
            <pc:sldMk cId="1071501427" sldId="1040"/>
            <ac:spMk id="3" creationId="{93EB16D6-11CB-4092-9D44-C889CC5233EA}"/>
          </ac:spMkLst>
        </pc:spChg>
        <pc:spChg chg="mod">
          <ac:chgData name="Alfred Asterjadhi" userId="39de57b9-85c0-4fd1-aaac-8ca2b6560ad0" providerId="ADAL" clId="{E8D6695F-77A2-463F-A064-D19B78EB17DB}" dt="2024-03-14T21:47:07.066" v="572"/>
          <ac:spMkLst>
            <pc:docMk/>
            <pc:sldMk cId="1071501427" sldId="1040"/>
            <ac:spMk id="6" creationId="{536B0377-C8E2-442F-A310-3A1EE7A7D0C0}"/>
          </ac:spMkLst>
        </pc:spChg>
      </pc:sldChg>
      <pc:sldChg chg="modSp mod">
        <pc:chgData name="Alfred Asterjadhi" userId="39de57b9-85c0-4fd1-aaac-8ca2b6560ad0" providerId="ADAL" clId="{E8D6695F-77A2-463F-A064-D19B78EB17DB}" dt="2024-03-14T21:47:02.501" v="571" actId="20577"/>
        <pc:sldMkLst>
          <pc:docMk/>
          <pc:sldMk cId="3217987082" sldId="1042"/>
        </pc:sldMkLst>
        <pc:spChg chg="mod">
          <ac:chgData name="Alfred Asterjadhi" userId="39de57b9-85c0-4fd1-aaac-8ca2b6560ad0" providerId="ADAL" clId="{E8D6695F-77A2-463F-A064-D19B78EB17DB}" dt="2024-03-14T21:47:02.501" v="571" actId="20577"/>
          <ac:spMkLst>
            <pc:docMk/>
            <pc:sldMk cId="3217987082" sldId="1042"/>
            <ac:spMk id="6" creationId="{7488035E-BDAD-477C-AA55-E8989C4B7B8C}"/>
          </ac:spMkLst>
        </pc:spChg>
        <pc:spChg chg="mod">
          <ac:chgData name="Alfred Asterjadhi" userId="39de57b9-85c0-4fd1-aaac-8ca2b6560ad0" providerId="ADAL" clId="{E8D6695F-77A2-463F-A064-D19B78EB17DB}" dt="2024-03-14T15:21:58.307" v="93" actId="20577"/>
          <ac:spMkLst>
            <pc:docMk/>
            <pc:sldMk cId="3217987082" sldId="1042"/>
            <ac:spMk id="7" creationId="{3126AA10-DC1C-4E34-80DA-B427588F2BD9}"/>
          </ac:spMkLst>
        </pc:spChg>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pChg chg="del">
          <ac:chgData name="Alfred Asterjadhi" userId="39de57b9-85c0-4fd1-aaac-8ca2b6560ad0" providerId="ADAL" clId="{E8D6695F-77A2-463F-A064-D19B78EB17DB}" dt="2024-03-13T23:06:36.523" v="2" actId="6264"/>
          <ac:spMkLst>
            <pc:docMk/>
            <pc:sldMk cId="566617522" sldId="1043"/>
            <ac:spMk id="2" creationId="{79D8212C-4103-D334-B19D-61694B626CBA}"/>
          </ac:spMkLst>
        </pc:spChg>
        <pc:spChg chg="mod ord">
          <ac:chgData name="Alfred Asterjadhi" userId="39de57b9-85c0-4fd1-aaac-8ca2b6560ad0" providerId="ADAL" clId="{E8D6695F-77A2-463F-A064-D19B78EB17DB}" dt="2024-03-25T01:44:22.234" v="1269" actId="404"/>
          <ac:spMkLst>
            <pc:docMk/>
            <pc:sldMk cId="566617522" sldId="1043"/>
            <ac:spMk id="3" creationId="{CF44AB6B-40B6-FDAE-0931-80359FC06C77}"/>
          </ac:spMkLst>
        </pc:spChg>
        <pc:spChg chg="mod ord">
          <ac:chgData name="Alfred Asterjadhi" userId="39de57b9-85c0-4fd1-aaac-8ca2b6560ad0" providerId="ADAL" clId="{E8D6695F-77A2-463F-A064-D19B78EB17DB}" dt="2024-03-13T23:06:36.523" v="2" actId="6264"/>
          <ac:spMkLst>
            <pc:docMk/>
            <pc:sldMk cId="566617522" sldId="1043"/>
            <ac:spMk id="4" creationId="{6BD4BCF9-F321-394C-72E8-877A04CC4867}"/>
          </ac:spMkLst>
        </pc:spChg>
        <pc:spChg chg="mod ord">
          <ac:chgData name="Alfred Asterjadhi" userId="39de57b9-85c0-4fd1-aaac-8ca2b6560ad0" providerId="ADAL" clId="{E8D6695F-77A2-463F-A064-D19B78EB17DB}" dt="2024-03-13T23:06:36.523" v="2" actId="6264"/>
          <ac:spMkLst>
            <pc:docMk/>
            <pc:sldMk cId="566617522" sldId="1043"/>
            <ac:spMk id="5" creationId="{23A938C5-2509-6861-4E28-B996224DF485}"/>
          </ac:spMkLst>
        </pc:spChg>
        <pc:spChg chg="mod ord">
          <ac:chgData name="Alfred Asterjadhi" userId="39de57b9-85c0-4fd1-aaac-8ca2b6560ad0" providerId="ADAL" clId="{E8D6695F-77A2-463F-A064-D19B78EB17DB}" dt="2024-03-14T21:47:12.847" v="577"/>
          <ac:spMkLst>
            <pc:docMk/>
            <pc:sldMk cId="566617522" sldId="1043"/>
            <ac:spMk id="6" creationId="{7742583C-3785-7CB2-3B32-ACDC1F4F8D67}"/>
          </ac:spMkLst>
        </pc:spChg>
        <pc:spChg chg="add del mod">
          <ac:chgData name="Alfred Asterjadhi" userId="39de57b9-85c0-4fd1-aaac-8ca2b6560ad0" providerId="ADAL" clId="{E8D6695F-77A2-463F-A064-D19B78EB17DB}" dt="2024-03-13T23:06:36.523" v="2" actId="6264"/>
          <ac:spMkLst>
            <pc:docMk/>
            <pc:sldMk cId="566617522" sldId="1043"/>
            <ac:spMk id="7" creationId="{80822807-3629-8EBA-FF76-9EF1C251EFF9}"/>
          </ac:spMkLst>
        </pc:spChg>
        <pc:spChg chg="add del mod">
          <ac:chgData name="Alfred Asterjadhi" userId="39de57b9-85c0-4fd1-aaac-8ca2b6560ad0" providerId="ADAL" clId="{E8D6695F-77A2-463F-A064-D19B78EB17DB}" dt="2024-03-13T23:06:36.523" v="2" actId="6264"/>
          <ac:spMkLst>
            <pc:docMk/>
            <pc:sldMk cId="566617522" sldId="1043"/>
            <ac:spMk id="8" creationId="{831C9F0A-45FD-036F-EEBA-BFD8F18098FA}"/>
          </ac:spMkLst>
        </pc:spChg>
        <pc:spChg chg="add del mod">
          <ac:chgData name="Alfred Asterjadhi" userId="39de57b9-85c0-4fd1-aaac-8ca2b6560ad0" providerId="ADAL" clId="{E8D6695F-77A2-463F-A064-D19B78EB17DB}" dt="2024-03-13T23:06:36.523" v="2" actId="6264"/>
          <ac:spMkLst>
            <pc:docMk/>
            <pc:sldMk cId="566617522" sldId="1043"/>
            <ac:spMk id="9" creationId="{09934DC1-F617-05CF-314B-D0A16F7E3DE5}"/>
          </ac:spMkLst>
        </pc:spChg>
        <pc:spChg chg="add del mod">
          <ac:chgData name="Alfred Asterjadhi" userId="39de57b9-85c0-4fd1-aaac-8ca2b6560ad0" providerId="ADAL" clId="{E8D6695F-77A2-463F-A064-D19B78EB17DB}" dt="2024-03-13T23:06:36.523" v="2" actId="6264"/>
          <ac:spMkLst>
            <pc:docMk/>
            <pc:sldMk cId="566617522" sldId="1043"/>
            <ac:spMk id="10" creationId="{025CB672-08E1-009B-582D-F8523834436C}"/>
          </ac:spMkLst>
        </pc:spChg>
        <pc:spChg chg="add mod ord">
          <ac:chgData name="Alfred Asterjadhi" userId="39de57b9-85c0-4fd1-aaac-8ca2b6560ad0" providerId="ADAL" clId="{E8D6695F-77A2-463F-A064-D19B78EB17DB}" dt="2024-03-14T21:39:57.536" v="311" actId="6549"/>
          <ac:spMkLst>
            <pc:docMk/>
            <pc:sldMk cId="566617522" sldId="1043"/>
            <ac:spMk id="11" creationId="{95EAFD68-F190-B166-58F1-54A9DE489FEF}"/>
          </ac:spMkLst>
        </pc:spChg>
        <pc:spChg chg="add del">
          <ac:chgData name="Alfred Asterjadhi" userId="39de57b9-85c0-4fd1-aaac-8ca2b6560ad0" providerId="ADAL" clId="{E8D6695F-77A2-463F-A064-D19B78EB17DB}" dt="2024-03-13T23:06:49.789" v="5" actId="22"/>
          <ac:spMkLst>
            <pc:docMk/>
            <pc:sldMk cId="566617522" sldId="1043"/>
            <ac:spMk id="13" creationId="{581408BF-25C5-D50C-0581-C132D2755EFE}"/>
          </ac:spMkLst>
        </pc:spChg>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pChg chg="mod ord">
          <ac:chgData name="Alfred Asterjadhi" userId="39de57b9-85c0-4fd1-aaac-8ca2b6560ad0" providerId="ADAL" clId="{E8D6695F-77A2-463F-A064-D19B78EB17DB}" dt="2024-03-14T21:34:45.576" v="163" actId="6264"/>
          <ac:spMkLst>
            <pc:docMk/>
            <pc:sldMk cId="3722711038" sldId="1044"/>
            <ac:spMk id="2" creationId="{60B7FC49-5D5A-1F10-3C56-EBD1E6ADBFEC}"/>
          </ac:spMkLst>
        </pc:spChg>
        <pc:spChg chg="mod ord">
          <ac:chgData name="Alfred Asterjadhi" userId="39de57b9-85c0-4fd1-aaac-8ca2b6560ad0" providerId="ADAL" clId="{E8D6695F-77A2-463F-A064-D19B78EB17DB}" dt="2024-03-25T21:11:20.825" v="1320" actId="20577"/>
          <ac:spMkLst>
            <pc:docMk/>
            <pc:sldMk cId="3722711038" sldId="1044"/>
            <ac:spMk id="3" creationId="{C4DE4DF7-0DCD-2163-160B-BCC873E03F03}"/>
          </ac:spMkLst>
        </pc:spChg>
        <pc:spChg chg="mod ord">
          <ac:chgData name="Alfred Asterjadhi" userId="39de57b9-85c0-4fd1-aaac-8ca2b6560ad0" providerId="ADAL" clId="{E8D6695F-77A2-463F-A064-D19B78EB17DB}" dt="2024-03-14T21:34:45.576" v="163" actId="6264"/>
          <ac:spMkLst>
            <pc:docMk/>
            <pc:sldMk cId="3722711038" sldId="1044"/>
            <ac:spMk id="4" creationId="{EE784E42-1BC4-9487-48DF-883486FA426E}"/>
          </ac:spMkLst>
        </pc:spChg>
        <pc:spChg chg="mod ord">
          <ac:chgData name="Alfred Asterjadhi" userId="39de57b9-85c0-4fd1-aaac-8ca2b6560ad0" providerId="ADAL" clId="{E8D6695F-77A2-463F-A064-D19B78EB17DB}" dt="2024-03-14T21:34:45.576" v="163" actId="6264"/>
          <ac:spMkLst>
            <pc:docMk/>
            <pc:sldMk cId="3722711038" sldId="1044"/>
            <ac:spMk id="5" creationId="{2A93EB38-318C-9B75-0149-84C940C745BD}"/>
          </ac:spMkLst>
        </pc:spChg>
        <pc:spChg chg="mod ord">
          <ac:chgData name="Alfred Asterjadhi" userId="39de57b9-85c0-4fd1-aaac-8ca2b6560ad0" providerId="ADAL" clId="{E8D6695F-77A2-463F-A064-D19B78EB17DB}" dt="2024-03-14T21:47:08.325" v="573"/>
          <ac:spMkLst>
            <pc:docMk/>
            <pc:sldMk cId="3722711038" sldId="1044"/>
            <ac:spMk id="6" creationId="{9CB6E1C6-3932-E859-E8F7-4D6D76A83248}"/>
          </ac:spMkLst>
        </pc:spChg>
        <pc:spChg chg="add del mod">
          <ac:chgData name="Alfred Asterjadhi" userId="39de57b9-85c0-4fd1-aaac-8ca2b6560ad0" providerId="ADAL" clId="{E8D6695F-77A2-463F-A064-D19B78EB17DB}" dt="2024-03-14T21:34:45.576" v="163" actId="6264"/>
          <ac:spMkLst>
            <pc:docMk/>
            <pc:sldMk cId="3722711038" sldId="1044"/>
            <ac:spMk id="7" creationId="{B664162B-1B24-66A2-889A-8C3A5BD28A37}"/>
          </ac:spMkLst>
        </pc:spChg>
        <pc:spChg chg="add del mod">
          <ac:chgData name="Alfred Asterjadhi" userId="39de57b9-85c0-4fd1-aaac-8ca2b6560ad0" providerId="ADAL" clId="{E8D6695F-77A2-463F-A064-D19B78EB17DB}" dt="2024-03-14T21:34:45.576" v="163" actId="6264"/>
          <ac:spMkLst>
            <pc:docMk/>
            <pc:sldMk cId="3722711038" sldId="1044"/>
            <ac:spMk id="8" creationId="{2A1EE64E-F7E5-1D95-0944-45E173B9DBA7}"/>
          </ac:spMkLst>
        </pc:spChg>
        <pc:spChg chg="add del mod">
          <ac:chgData name="Alfred Asterjadhi" userId="39de57b9-85c0-4fd1-aaac-8ca2b6560ad0" providerId="ADAL" clId="{E8D6695F-77A2-463F-A064-D19B78EB17DB}" dt="2024-03-14T21:34:45.576" v="163" actId="6264"/>
          <ac:spMkLst>
            <pc:docMk/>
            <pc:sldMk cId="3722711038" sldId="1044"/>
            <ac:spMk id="9" creationId="{577CB120-0B05-46C0-9299-2230A6B9F83A}"/>
          </ac:spMkLst>
        </pc:spChg>
        <pc:spChg chg="add del mod">
          <ac:chgData name="Alfred Asterjadhi" userId="39de57b9-85c0-4fd1-aaac-8ca2b6560ad0" providerId="ADAL" clId="{E8D6695F-77A2-463F-A064-D19B78EB17DB}" dt="2024-03-14T21:34:45.576" v="163" actId="6264"/>
          <ac:spMkLst>
            <pc:docMk/>
            <pc:sldMk cId="3722711038" sldId="1044"/>
            <ac:spMk id="10" creationId="{DAF30CB5-75E3-647F-ADF7-3211974CF6FA}"/>
          </ac:spMkLst>
        </pc:spChg>
        <pc:spChg chg="add del mod">
          <ac:chgData name="Alfred Asterjadhi" userId="39de57b9-85c0-4fd1-aaac-8ca2b6560ad0" providerId="ADAL" clId="{E8D6695F-77A2-463F-A064-D19B78EB17DB}" dt="2024-03-14T21:34:45.576" v="163" actId="6264"/>
          <ac:spMkLst>
            <pc:docMk/>
            <pc:sldMk cId="3722711038" sldId="1044"/>
            <ac:spMk id="11" creationId="{68899558-5DFC-D052-DD46-922D8126362C}"/>
          </ac:spMkLst>
        </pc:spChg>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pChg chg="mod ord">
          <ac:chgData name="Alfred Asterjadhi" userId="39de57b9-85c0-4fd1-aaac-8ca2b6560ad0" providerId="ADAL" clId="{E8D6695F-77A2-463F-A064-D19B78EB17DB}" dt="2024-03-14T21:35:37.547" v="204" actId="6264"/>
          <ac:spMkLst>
            <pc:docMk/>
            <pc:sldMk cId="4157341486" sldId="1045"/>
            <ac:spMk id="2" creationId="{C1A63823-6AC1-418A-85F3-DEB4AEDE69AD}"/>
          </ac:spMkLst>
        </pc:spChg>
        <pc:spChg chg="mod ord">
          <ac:chgData name="Alfred Asterjadhi" userId="39de57b9-85c0-4fd1-aaac-8ca2b6560ad0" providerId="ADAL" clId="{E8D6695F-77A2-463F-A064-D19B78EB17DB}" dt="2024-03-14T23:07:51.895" v="716" actId="6549"/>
          <ac:spMkLst>
            <pc:docMk/>
            <pc:sldMk cId="4157341486" sldId="1045"/>
            <ac:spMk id="3" creationId="{7C8345AC-1C26-2FA2-68F2-3810ECAD9EC6}"/>
          </ac:spMkLst>
        </pc:spChg>
        <pc:spChg chg="mod ord">
          <ac:chgData name="Alfred Asterjadhi" userId="39de57b9-85c0-4fd1-aaac-8ca2b6560ad0" providerId="ADAL" clId="{E8D6695F-77A2-463F-A064-D19B78EB17DB}" dt="2024-03-14T21:35:37.547" v="204" actId="6264"/>
          <ac:spMkLst>
            <pc:docMk/>
            <pc:sldMk cId="4157341486" sldId="1045"/>
            <ac:spMk id="4" creationId="{71865A15-D87A-1090-0494-35C0CAD91EEF}"/>
          </ac:spMkLst>
        </pc:spChg>
        <pc:spChg chg="mod ord">
          <ac:chgData name="Alfred Asterjadhi" userId="39de57b9-85c0-4fd1-aaac-8ca2b6560ad0" providerId="ADAL" clId="{E8D6695F-77A2-463F-A064-D19B78EB17DB}" dt="2024-03-14T21:35:37.547" v="204" actId="6264"/>
          <ac:spMkLst>
            <pc:docMk/>
            <pc:sldMk cId="4157341486" sldId="1045"/>
            <ac:spMk id="5" creationId="{723FB66F-211F-C0F6-E29E-E5164FA4FB88}"/>
          </ac:spMkLst>
        </pc:spChg>
        <pc:spChg chg="mod ord">
          <ac:chgData name="Alfred Asterjadhi" userId="39de57b9-85c0-4fd1-aaac-8ca2b6560ad0" providerId="ADAL" clId="{E8D6695F-77A2-463F-A064-D19B78EB17DB}" dt="2024-03-14T21:47:09.591" v="574"/>
          <ac:spMkLst>
            <pc:docMk/>
            <pc:sldMk cId="4157341486" sldId="1045"/>
            <ac:spMk id="6" creationId="{86AEABF7-4CC9-5361-159D-6F27A53C50AC}"/>
          </ac:spMkLst>
        </pc:spChg>
        <pc:spChg chg="add del mod">
          <ac:chgData name="Alfred Asterjadhi" userId="39de57b9-85c0-4fd1-aaac-8ca2b6560ad0" providerId="ADAL" clId="{E8D6695F-77A2-463F-A064-D19B78EB17DB}" dt="2024-03-14T21:35:37.547" v="204" actId="6264"/>
          <ac:spMkLst>
            <pc:docMk/>
            <pc:sldMk cId="4157341486" sldId="1045"/>
            <ac:spMk id="7" creationId="{1BDE4F42-94DE-8DE5-5374-360C738164E3}"/>
          </ac:spMkLst>
        </pc:spChg>
        <pc:spChg chg="add del mod">
          <ac:chgData name="Alfred Asterjadhi" userId="39de57b9-85c0-4fd1-aaac-8ca2b6560ad0" providerId="ADAL" clId="{E8D6695F-77A2-463F-A064-D19B78EB17DB}" dt="2024-03-14T21:35:37.547" v="204" actId="6264"/>
          <ac:spMkLst>
            <pc:docMk/>
            <pc:sldMk cId="4157341486" sldId="1045"/>
            <ac:spMk id="8" creationId="{8BF376BA-EA91-0E6C-B4A6-DCA656AB8FA0}"/>
          </ac:spMkLst>
        </pc:spChg>
        <pc:spChg chg="add del mod">
          <ac:chgData name="Alfred Asterjadhi" userId="39de57b9-85c0-4fd1-aaac-8ca2b6560ad0" providerId="ADAL" clId="{E8D6695F-77A2-463F-A064-D19B78EB17DB}" dt="2024-03-14T21:35:37.547" v="204" actId="6264"/>
          <ac:spMkLst>
            <pc:docMk/>
            <pc:sldMk cId="4157341486" sldId="1045"/>
            <ac:spMk id="9" creationId="{599895A0-70D9-399E-AFDC-51B466D5F8FA}"/>
          </ac:spMkLst>
        </pc:spChg>
        <pc:spChg chg="add del mod">
          <ac:chgData name="Alfred Asterjadhi" userId="39de57b9-85c0-4fd1-aaac-8ca2b6560ad0" providerId="ADAL" clId="{E8D6695F-77A2-463F-A064-D19B78EB17DB}" dt="2024-03-14T21:35:37.547" v="204" actId="6264"/>
          <ac:spMkLst>
            <pc:docMk/>
            <pc:sldMk cId="4157341486" sldId="1045"/>
            <ac:spMk id="10" creationId="{03E57DCB-F154-98D9-627C-81DBBD0C195A}"/>
          </ac:spMkLst>
        </pc:spChg>
        <pc:spChg chg="add del mod">
          <ac:chgData name="Alfred Asterjadhi" userId="39de57b9-85c0-4fd1-aaac-8ca2b6560ad0" providerId="ADAL" clId="{E8D6695F-77A2-463F-A064-D19B78EB17DB}" dt="2024-03-14T21:35:37.547" v="204" actId="6264"/>
          <ac:spMkLst>
            <pc:docMk/>
            <pc:sldMk cId="4157341486" sldId="1045"/>
            <ac:spMk id="11" creationId="{A84A0FD9-EA94-7F55-6A36-E67EFA1F99F9}"/>
          </ac:spMkLst>
        </pc:spChg>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pChg chg="mod ord">
          <ac:chgData name="Alfred Asterjadhi" userId="39de57b9-85c0-4fd1-aaac-8ca2b6560ad0" providerId="ADAL" clId="{E8D6695F-77A2-463F-A064-D19B78EB17DB}" dt="2024-03-14T21:38:03.627" v="261" actId="6264"/>
          <ac:spMkLst>
            <pc:docMk/>
            <pc:sldMk cId="1066942931" sldId="1046"/>
            <ac:spMk id="2" creationId="{9B60B476-EFB1-B4AF-D552-C911A16E39CA}"/>
          </ac:spMkLst>
        </pc:spChg>
        <pc:spChg chg="mod ord">
          <ac:chgData name="Alfred Asterjadhi" userId="39de57b9-85c0-4fd1-aaac-8ca2b6560ad0" providerId="ADAL" clId="{E8D6695F-77A2-463F-A064-D19B78EB17DB}" dt="2024-03-25T01:42:26.144" v="1202" actId="20577"/>
          <ac:spMkLst>
            <pc:docMk/>
            <pc:sldMk cId="1066942931" sldId="1046"/>
            <ac:spMk id="3" creationId="{AA30300E-6E0D-80E7-3F2E-3B27B601D3FC}"/>
          </ac:spMkLst>
        </pc:spChg>
        <pc:spChg chg="mod ord">
          <ac:chgData name="Alfred Asterjadhi" userId="39de57b9-85c0-4fd1-aaac-8ca2b6560ad0" providerId="ADAL" clId="{E8D6695F-77A2-463F-A064-D19B78EB17DB}" dt="2024-03-14T21:38:03.627" v="261" actId="6264"/>
          <ac:spMkLst>
            <pc:docMk/>
            <pc:sldMk cId="1066942931" sldId="1046"/>
            <ac:spMk id="4" creationId="{27D1E212-BB5C-461E-C08D-29CA6328656B}"/>
          </ac:spMkLst>
        </pc:spChg>
        <pc:spChg chg="mod ord">
          <ac:chgData name="Alfred Asterjadhi" userId="39de57b9-85c0-4fd1-aaac-8ca2b6560ad0" providerId="ADAL" clId="{E8D6695F-77A2-463F-A064-D19B78EB17DB}" dt="2024-03-14T21:38:03.627" v="261" actId="6264"/>
          <ac:spMkLst>
            <pc:docMk/>
            <pc:sldMk cId="1066942931" sldId="1046"/>
            <ac:spMk id="5" creationId="{3502709A-D20F-968E-D041-920EBB646318}"/>
          </ac:spMkLst>
        </pc:spChg>
        <pc:spChg chg="mod ord">
          <ac:chgData name="Alfred Asterjadhi" userId="39de57b9-85c0-4fd1-aaac-8ca2b6560ad0" providerId="ADAL" clId="{E8D6695F-77A2-463F-A064-D19B78EB17DB}" dt="2024-03-14T21:47:10.724" v="575"/>
          <ac:spMkLst>
            <pc:docMk/>
            <pc:sldMk cId="1066942931" sldId="1046"/>
            <ac:spMk id="6" creationId="{010D002C-DEFE-F59A-16C7-5CBDA1C75BF5}"/>
          </ac:spMkLst>
        </pc:spChg>
        <pc:spChg chg="add del mod">
          <ac:chgData name="Alfred Asterjadhi" userId="39de57b9-85c0-4fd1-aaac-8ca2b6560ad0" providerId="ADAL" clId="{E8D6695F-77A2-463F-A064-D19B78EB17DB}" dt="2024-03-14T21:38:03.627" v="261" actId="6264"/>
          <ac:spMkLst>
            <pc:docMk/>
            <pc:sldMk cId="1066942931" sldId="1046"/>
            <ac:spMk id="7" creationId="{98E75545-053F-1F5E-7A86-5A0FE4CFF75E}"/>
          </ac:spMkLst>
        </pc:spChg>
        <pc:spChg chg="add del mod">
          <ac:chgData name="Alfred Asterjadhi" userId="39de57b9-85c0-4fd1-aaac-8ca2b6560ad0" providerId="ADAL" clId="{E8D6695F-77A2-463F-A064-D19B78EB17DB}" dt="2024-03-14T21:38:03.627" v="261" actId="6264"/>
          <ac:spMkLst>
            <pc:docMk/>
            <pc:sldMk cId="1066942931" sldId="1046"/>
            <ac:spMk id="8" creationId="{5950394C-CAD5-6884-12DF-79FAC038202D}"/>
          </ac:spMkLst>
        </pc:spChg>
        <pc:spChg chg="add del mod">
          <ac:chgData name="Alfred Asterjadhi" userId="39de57b9-85c0-4fd1-aaac-8ca2b6560ad0" providerId="ADAL" clId="{E8D6695F-77A2-463F-A064-D19B78EB17DB}" dt="2024-03-14T21:38:03.627" v="261" actId="6264"/>
          <ac:spMkLst>
            <pc:docMk/>
            <pc:sldMk cId="1066942931" sldId="1046"/>
            <ac:spMk id="9" creationId="{14EFA5F3-5B14-D407-C432-DB8AEB78F811}"/>
          </ac:spMkLst>
        </pc:spChg>
        <pc:spChg chg="add del mod">
          <ac:chgData name="Alfred Asterjadhi" userId="39de57b9-85c0-4fd1-aaac-8ca2b6560ad0" providerId="ADAL" clId="{E8D6695F-77A2-463F-A064-D19B78EB17DB}" dt="2024-03-14T21:38:03.627" v="261" actId="6264"/>
          <ac:spMkLst>
            <pc:docMk/>
            <pc:sldMk cId="1066942931" sldId="1046"/>
            <ac:spMk id="10" creationId="{CF74B3E1-768C-E85E-D253-498E87EE6D47}"/>
          </ac:spMkLst>
        </pc:spChg>
        <pc:spChg chg="add del mod">
          <ac:chgData name="Alfred Asterjadhi" userId="39de57b9-85c0-4fd1-aaac-8ca2b6560ad0" providerId="ADAL" clId="{E8D6695F-77A2-463F-A064-D19B78EB17DB}" dt="2024-03-14T21:38:03.627" v="261" actId="6264"/>
          <ac:spMkLst>
            <pc:docMk/>
            <pc:sldMk cId="1066942931" sldId="1046"/>
            <ac:spMk id="11" creationId="{931D8EEA-118B-230E-1766-55A144AA0B84}"/>
          </ac:spMkLst>
        </pc:spChg>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pChg chg="mod ord">
          <ac:chgData name="Alfred Asterjadhi" userId="39de57b9-85c0-4fd1-aaac-8ca2b6560ad0" providerId="ADAL" clId="{E8D6695F-77A2-463F-A064-D19B78EB17DB}" dt="2024-03-14T21:39:10.132" v="299" actId="6264"/>
          <ac:spMkLst>
            <pc:docMk/>
            <pc:sldMk cId="3887222506" sldId="1047"/>
            <ac:spMk id="2" creationId="{06C23353-0955-A368-29B7-92959441C57F}"/>
          </ac:spMkLst>
        </pc:spChg>
        <pc:spChg chg="mod ord">
          <ac:chgData name="Alfred Asterjadhi" userId="39de57b9-85c0-4fd1-aaac-8ca2b6560ad0" providerId="ADAL" clId="{E8D6695F-77A2-463F-A064-D19B78EB17DB}" dt="2024-03-19T22:06:00.855" v="1103" actId="20577"/>
          <ac:spMkLst>
            <pc:docMk/>
            <pc:sldMk cId="3887222506" sldId="1047"/>
            <ac:spMk id="3" creationId="{8A18FF9F-E1C0-D4D3-7BA8-C2244377E2C5}"/>
          </ac:spMkLst>
        </pc:spChg>
        <pc:spChg chg="mod ord">
          <ac:chgData name="Alfred Asterjadhi" userId="39de57b9-85c0-4fd1-aaac-8ca2b6560ad0" providerId="ADAL" clId="{E8D6695F-77A2-463F-A064-D19B78EB17DB}" dt="2024-03-14T21:39:10.132" v="299" actId="6264"/>
          <ac:spMkLst>
            <pc:docMk/>
            <pc:sldMk cId="3887222506" sldId="1047"/>
            <ac:spMk id="4" creationId="{86EC37ED-F81A-F29F-D036-46EE732859AF}"/>
          </ac:spMkLst>
        </pc:spChg>
        <pc:spChg chg="mod ord">
          <ac:chgData name="Alfred Asterjadhi" userId="39de57b9-85c0-4fd1-aaac-8ca2b6560ad0" providerId="ADAL" clId="{E8D6695F-77A2-463F-A064-D19B78EB17DB}" dt="2024-03-14T21:39:10.132" v="299" actId="6264"/>
          <ac:spMkLst>
            <pc:docMk/>
            <pc:sldMk cId="3887222506" sldId="1047"/>
            <ac:spMk id="5" creationId="{4F66D8FE-B18A-71B2-BFDA-9DD09AB509A8}"/>
          </ac:spMkLst>
        </pc:spChg>
        <pc:spChg chg="mod ord">
          <ac:chgData name="Alfred Asterjadhi" userId="39de57b9-85c0-4fd1-aaac-8ca2b6560ad0" providerId="ADAL" clId="{E8D6695F-77A2-463F-A064-D19B78EB17DB}" dt="2024-03-14T21:47:11.772" v="576"/>
          <ac:spMkLst>
            <pc:docMk/>
            <pc:sldMk cId="3887222506" sldId="1047"/>
            <ac:spMk id="6" creationId="{37B0A76E-F6D6-3B10-1F73-C240085DEEB4}"/>
          </ac:spMkLst>
        </pc:spChg>
        <pc:spChg chg="add del mod">
          <ac:chgData name="Alfred Asterjadhi" userId="39de57b9-85c0-4fd1-aaac-8ca2b6560ad0" providerId="ADAL" clId="{E8D6695F-77A2-463F-A064-D19B78EB17DB}" dt="2024-03-14T21:39:10.132" v="299" actId="6264"/>
          <ac:spMkLst>
            <pc:docMk/>
            <pc:sldMk cId="3887222506" sldId="1047"/>
            <ac:spMk id="7" creationId="{CAB29467-E9BF-251C-D06B-167812924151}"/>
          </ac:spMkLst>
        </pc:spChg>
        <pc:spChg chg="add del mod">
          <ac:chgData name="Alfred Asterjadhi" userId="39de57b9-85c0-4fd1-aaac-8ca2b6560ad0" providerId="ADAL" clId="{E8D6695F-77A2-463F-A064-D19B78EB17DB}" dt="2024-03-14T21:39:10.132" v="299" actId="6264"/>
          <ac:spMkLst>
            <pc:docMk/>
            <pc:sldMk cId="3887222506" sldId="1047"/>
            <ac:spMk id="8" creationId="{5253D776-2352-A858-C7B7-84444565B6C0}"/>
          </ac:spMkLst>
        </pc:spChg>
        <pc:spChg chg="add del mod">
          <ac:chgData name="Alfred Asterjadhi" userId="39de57b9-85c0-4fd1-aaac-8ca2b6560ad0" providerId="ADAL" clId="{E8D6695F-77A2-463F-A064-D19B78EB17DB}" dt="2024-03-14T21:39:10.132" v="299" actId="6264"/>
          <ac:spMkLst>
            <pc:docMk/>
            <pc:sldMk cId="3887222506" sldId="1047"/>
            <ac:spMk id="9" creationId="{E4F4EA4D-8709-5AF7-C789-DBAD413F1CFF}"/>
          </ac:spMkLst>
        </pc:spChg>
        <pc:spChg chg="add del mod">
          <ac:chgData name="Alfred Asterjadhi" userId="39de57b9-85c0-4fd1-aaac-8ca2b6560ad0" providerId="ADAL" clId="{E8D6695F-77A2-463F-A064-D19B78EB17DB}" dt="2024-03-14T21:39:10.132" v="299" actId="6264"/>
          <ac:spMkLst>
            <pc:docMk/>
            <pc:sldMk cId="3887222506" sldId="1047"/>
            <ac:spMk id="10" creationId="{8550D836-1A81-5915-A54A-8CED7C9911EB}"/>
          </ac:spMkLst>
        </pc:spChg>
        <pc:spChg chg="add del mod">
          <ac:chgData name="Alfred Asterjadhi" userId="39de57b9-85c0-4fd1-aaac-8ca2b6560ad0" providerId="ADAL" clId="{E8D6695F-77A2-463F-A064-D19B78EB17DB}" dt="2024-03-14T21:39:10.132" v="299" actId="6264"/>
          <ac:spMkLst>
            <pc:docMk/>
            <pc:sldMk cId="3887222506" sldId="1047"/>
            <ac:spMk id="11" creationId="{B9FC4B7A-A256-1143-4DC7-A04DE5814D6F}"/>
          </ac:spMkLst>
        </pc:spChg>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pChg chg="del">
          <ac:chgData name="Alfred Asterjadhi" userId="39de57b9-85c0-4fd1-aaac-8ca2b6560ad0" providerId="ADAL" clId="{E8D6695F-77A2-463F-A064-D19B78EB17DB}" dt="2024-03-14T21:31:46.521" v="132" actId="6264"/>
          <ac:spMkLst>
            <pc:docMk/>
            <pc:sldMk cId="1489029295" sldId="1048"/>
            <ac:spMk id="2" creationId="{39740DA8-D40F-64F5-FCE6-5D39CED02B0D}"/>
          </ac:spMkLst>
        </pc:spChg>
        <pc:spChg chg="mod ord">
          <ac:chgData name="Alfred Asterjadhi" userId="39de57b9-85c0-4fd1-aaac-8ca2b6560ad0" providerId="ADAL" clId="{E8D6695F-77A2-463F-A064-D19B78EB17DB}" dt="2024-03-19T22:06:28.552" v="1109" actId="20577"/>
          <ac:spMkLst>
            <pc:docMk/>
            <pc:sldMk cId="1489029295" sldId="1048"/>
            <ac:spMk id="3" creationId="{EF815B64-0740-8123-E258-849654719FF3}"/>
          </ac:spMkLst>
        </pc:spChg>
        <pc:spChg chg="mod ord">
          <ac:chgData name="Alfred Asterjadhi" userId="39de57b9-85c0-4fd1-aaac-8ca2b6560ad0" providerId="ADAL" clId="{E8D6695F-77A2-463F-A064-D19B78EB17DB}" dt="2024-03-14T21:41:03.379" v="360" actId="6264"/>
          <ac:spMkLst>
            <pc:docMk/>
            <pc:sldMk cId="1489029295" sldId="1048"/>
            <ac:spMk id="4" creationId="{78D70477-8971-86B5-505B-C34F19FF367A}"/>
          </ac:spMkLst>
        </pc:spChg>
        <pc:spChg chg="mod ord">
          <ac:chgData name="Alfred Asterjadhi" userId="39de57b9-85c0-4fd1-aaac-8ca2b6560ad0" providerId="ADAL" clId="{E8D6695F-77A2-463F-A064-D19B78EB17DB}" dt="2024-03-14T21:41:03.379" v="360" actId="6264"/>
          <ac:spMkLst>
            <pc:docMk/>
            <pc:sldMk cId="1489029295" sldId="1048"/>
            <ac:spMk id="5" creationId="{F9509607-AA5F-0A55-2AD7-E3E5665E4593}"/>
          </ac:spMkLst>
        </pc:spChg>
        <pc:spChg chg="mod ord">
          <ac:chgData name="Alfred Asterjadhi" userId="39de57b9-85c0-4fd1-aaac-8ca2b6560ad0" providerId="ADAL" clId="{E8D6695F-77A2-463F-A064-D19B78EB17DB}" dt="2024-03-14T21:47:13.927" v="578"/>
          <ac:spMkLst>
            <pc:docMk/>
            <pc:sldMk cId="1489029295" sldId="1048"/>
            <ac:spMk id="6" creationId="{C54F2073-7BF7-0B0D-721A-615B77537F6F}"/>
          </ac:spMkLst>
        </pc:spChg>
        <pc:spChg chg="add del mod">
          <ac:chgData name="Alfred Asterjadhi" userId="39de57b9-85c0-4fd1-aaac-8ca2b6560ad0" providerId="ADAL" clId="{E8D6695F-77A2-463F-A064-D19B78EB17DB}" dt="2024-03-14T21:31:46.521" v="132" actId="6264"/>
          <ac:spMkLst>
            <pc:docMk/>
            <pc:sldMk cId="1489029295" sldId="1048"/>
            <ac:spMk id="7" creationId="{77D6A20D-BD8E-FB6B-2D86-CDB33CC2FC0A}"/>
          </ac:spMkLst>
        </pc:spChg>
        <pc:spChg chg="add del mod">
          <ac:chgData name="Alfred Asterjadhi" userId="39de57b9-85c0-4fd1-aaac-8ca2b6560ad0" providerId="ADAL" clId="{E8D6695F-77A2-463F-A064-D19B78EB17DB}" dt="2024-03-14T21:31:46.521" v="132" actId="6264"/>
          <ac:spMkLst>
            <pc:docMk/>
            <pc:sldMk cId="1489029295" sldId="1048"/>
            <ac:spMk id="8" creationId="{D3E1BC69-02DC-291F-4C37-A1E801BDBE6B}"/>
          </ac:spMkLst>
        </pc:spChg>
        <pc:spChg chg="add del mod">
          <ac:chgData name="Alfred Asterjadhi" userId="39de57b9-85c0-4fd1-aaac-8ca2b6560ad0" providerId="ADAL" clId="{E8D6695F-77A2-463F-A064-D19B78EB17DB}" dt="2024-03-14T21:31:46.521" v="132" actId="6264"/>
          <ac:spMkLst>
            <pc:docMk/>
            <pc:sldMk cId="1489029295" sldId="1048"/>
            <ac:spMk id="9" creationId="{DB0BC538-22B3-1319-D457-8BAC2F05169B}"/>
          </ac:spMkLst>
        </pc:spChg>
        <pc:spChg chg="add del mod">
          <ac:chgData name="Alfred Asterjadhi" userId="39de57b9-85c0-4fd1-aaac-8ca2b6560ad0" providerId="ADAL" clId="{E8D6695F-77A2-463F-A064-D19B78EB17DB}" dt="2024-03-14T21:31:46.521" v="132" actId="6264"/>
          <ac:spMkLst>
            <pc:docMk/>
            <pc:sldMk cId="1489029295" sldId="1048"/>
            <ac:spMk id="10" creationId="{A271307F-3B00-8EAA-3E5D-A293B289E619}"/>
          </ac:spMkLst>
        </pc:spChg>
        <pc:spChg chg="add mod ord">
          <ac:chgData name="Alfred Asterjadhi" userId="39de57b9-85c0-4fd1-aaac-8ca2b6560ad0" providerId="ADAL" clId="{E8D6695F-77A2-463F-A064-D19B78EB17DB}" dt="2024-03-14T21:41:03.379" v="360" actId="6264"/>
          <ac:spMkLst>
            <pc:docMk/>
            <pc:sldMk cId="1489029295" sldId="1048"/>
            <ac:spMk id="11" creationId="{E43B2640-974D-F213-CD65-5C964A335910}"/>
          </ac:spMkLst>
        </pc:spChg>
        <pc:spChg chg="add del mod">
          <ac:chgData name="Alfred Asterjadhi" userId="39de57b9-85c0-4fd1-aaac-8ca2b6560ad0" providerId="ADAL" clId="{E8D6695F-77A2-463F-A064-D19B78EB17DB}" dt="2024-03-14T21:40:10.220" v="314" actId="6264"/>
          <ac:spMkLst>
            <pc:docMk/>
            <pc:sldMk cId="1489029295" sldId="1048"/>
            <ac:spMk id="12" creationId="{AEF0185C-226F-BDB7-B5AC-CACB5ED633EB}"/>
          </ac:spMkLst>
        </pc:spChg>
        <pc:spChg chg="add del mod">
          <ac:chgData name="Alfred Asterjadhi" userId="39de57b9-85c0-4fd1-aaac-8ca2b6560ad0" providerId="ADAL" clId="{E8D6695F-77A2-463F-A064-D19B78EB17DB}" dt="2024-03-14T21:40:10.220" v="314" actId="6264"/>
          <ac:spMkLst>
            <pc:docMk/>
            <pc:sldMk cId="1489029295" sldId="1048"/>
            <ac:spMk id="13" creationId="{8CA721EC-F7C2-CEB7-76AB-F6208DE8A384}"/>
          </ac:spMkLst>
        </pc:spChg>
        <pc:spChg chg="add del mod">
          <ac:chgData name="Alfred Asterjadhi" userId="39de57b9-85c0-4fd1-aaac-8ca2b6560ad0" providerId="ADAL" clId="{E8D6695F-77A2-463F-A064-D19B78EB17DB}" dt="2024-03-14T21:40:10.220" v="314" actId="6264"/>
          <ac:spMkLst>
            <pc:docMk/>
            <pc:sldMk cId="1489029295" sldId="1048"/>
            <ac:spMk id="14" creationId="{8B5D9DBC-841F-0B4C-A5D4-BD2C4F0ECC89}"/>
          </ac:spMkLst>
        </pc:spChg>
        <pc:spChg chg="add del mod">
          <ac:chgData name="Alfred Asterjadhi" userId="39de57b9-85c0-4fd1-aaac-8ca2b6560ad0" providerId="ADAL" clId="{E8D6695F-77A2-463F-A064-D19B78EB17DB}" dt="2024-03-14T21:40:10.220" v="314" actId="6264"/>
          <ac:spMkLst>
            <pc:docMk/>
            <pc:sldMk cId="1489029295" sldId="1048"/>
            <ac:spMk id="15" creationId="{9A042921-47C9-3373-9807-0FB32CD2D84E}"/>
          </ac:spMkLst>
        </pc:spChg>
        <pc:spChg chg="add del mod">
          <ac:chgData name="Alfred Asterjadhi" userId="39de57b9-85c0-4fd1-aaac-8ca2b6560ad0" providerId="ADAL" clId="{E8D6695F-77A2-463F-A064-D19B78EB17DB}" dt="2024-03-14T21:40:10.220" v="314" actId="6264"/>
          <ac:spMkLst>
            <pc:docMk/>
            <pc:sldMk cId="1489029295" sldId="1048"/>
            <ac:spMk id="16" creationId="{11E65226-8439-D27F-4FF6-CB6A582D8974}"/>
          </ac:spMkLst>
        </pc:spChg>
        <pc:spChg chg="add del mod">
          <ac:chgData name="Alfred Asterjadhi" userId="39de57b9-85c0-4fd1-aaac-8ca2b6560ad0" providerId="ADAL" clId="{E8D6695F-77A2-463F-A064-D19B78EB17DB}" dt="2024-03-14T21:41:03.379" v="360" actId="6264"/>
          <ac:spMkLst>
            <pc:docMk/>
            <pc:sldMk cId="1489029295" sldId="1048"/>
            <ac:spMk id="17" creationId="{A9098D8C-B406-4F04-B23D-F43D2A50D498}"/>
          </ac:spMkLst>
        </pc:spChg>
        <pc:spChg chg="add del mod">
          <ac:chgData name="Alfred Asterjadhi" userId="39de57b9-85c0-4fd1-aaac-8ca2b6560ad0" providerId="ADAL" clId="{E8D6695F-77A2-463F-A064-D19B78EB17DB}" dt="2024-03-14T21:41:03.379" v="360" actId="6264"/>
          <ac:spMkLst>
            <pc:docMk/>
            <pc:sldMk cId="1489029295" sldId="1048"/>
            <ac:spMk id="18" creationId="{F2DF3EDE-FA71-E82A-1D6A-A7EA5B939091}"/>
          </ac:spMkLst>
        </pc:spChg>
        <pc:spChg chg="add del mod">
          <ac:chgData name="Alfred Asterjadhi" userId="39de57b9-85c0-4fd1-aaac-8ca2b6560ad0" providerId="ADAL" clId="{E8D6695F-77A2-463F-A064-D19B78EB17DB}" dt="2024-03-14T21:41:03.379" v="360" actId="6264"/>
          <ac:spMkLst>
            <pc:docMk/>
            <pc:sldMk cId="1489029295" sldId="1048"/>
            <ac:spMk id="19" creationId="{C70785A5-F203-DF72-6F8A-5FCCE7363FCD}"/>
          </ac:spMkLst>
        </pc:spChg>
        <pc:spChg chg="add del mod">
          <ac:chgData name="Alfred Asterjadhi" userId="39de57b9-85c0-4fd1-aaac-8ca2b6560ad0" providerId="ADAL" clId="{E8D6695F-77A2-463F-A064-D19B78EB17DB}" dt="2024-03-14T21:41:03.379" v="360" actId="6264"/>
          <ac:spMkLst>
            <pc:docMk/>
            <pc:sldMk cId="1489029295" sldId="1048"/>
            <ac:spMk id="20" creationId="{00C341F7-1083-38AC-99C6-CE6851B01106}"/>
          </ac:spMkLst>
        </pc:spChg>
        <pc:spChg chg="add del mod">
          <ac:chgData name="Alfred Asterjadhi" userId="39de57b9-85c0-4fd1-aaac-8ca2b6560ad0" providerId="ADAL" clId="{E8D6695F-77A2-463F-A064-D19B78EB17DB}" dt="2024-03-14T21:41:03.379" v="360" actId="6264"/>
          <ac:spMkLst>
            <pc:docMk/>
            <pc:sldMk cId="1489029295" sldId="1048"/>
            <ac:spMk id="21" creationId="{75D93DE4-06B8-8E93-88F6-2C9509011C5E}"/>
          </ac:spMkLst>
        </pc:spChg>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pChg chg="del">
          <ac:chgData name="Alfred Asterjadhi" userId="39de57b9-85c0-4fd1-aaac-8ca2b6560ad0" providerId="ADAL" clId="{E8D6695F-77A2-463F-A064-D19B78EB17DB}" dt="2024-03-14T21:31:37.221" v="131" actId="6264"/>
          <ac:spMkLst>
            <pc:docMk/>
            <pc:sldMk cId="3970288723" sldId="1049"/>
            <ac:spMk id="2" creationId="{E4D12AEB-3B6C-1C3F-86AF-5B26B987F489}"/>
          </ac:spMkLst>
        </pc:spChg>
        <pc:spChg chg="mod ord">
          <ac:chgData name="Alfred Asterjadhi" userId="39de57b9-85c0-4fd1-aaac-8ca2b6560ad0" providerId="ADAL" clId="{E8D6695F-77A2-463F-A064-D19B78EB17DB}" dt="2024-03-19T22:06:24.620" v="1108" actId="20577"/>
          <ac:spMkLst>
            <pc:docMk/>
            <pc:sldMk cId="3970288723" sldId="1049"/>
            <ac:spMk id="3" creationId="{7F9AD3B2-F0BA-DEE1-CC12-ABD0D10EA230}"/>
          </ac:spMkLst>
        </pc:spChg>
        <pc:spChg chg="mod ord">
          <ac:chgData name="Alfred Asterjadhi" userId="39de57b9-85c0-4fd1-aaac-8ca2b6560ad0" providerId="ADAL" clId="{E8D6695F-77A2-463F-A064-D19B78EB17DB}" dt="2024-03-14T21:42:23.733" v="443" actId="6264"/>
          <ac:spMkLst>
            <pc:docMk/>
            <pc:sldMk cId="3970288723" sldId="1049"/>
            <ac:spMk id="4" creationId="{B76953ED-2003-8051-4162-F1D646E4B4DB}"/>
          </ac:spMkLst>
        </pc:spChg>
        <pc:spChg chg="mod ord">
          <ac:chgData name="Alfred Asterjadhi" userId="39de57b9-85c0-4fd1-aaac-8ca2b6560ad0" providerId="ADAL" clId="{E8D6695F-77A2-463F-A064-D19B78EB17DB}" dt="2024-03-14T21:42:23.733" v="443" actId="6264"/>
          <ac:spMkLst>
            <pc:docMk/>
            <pc:sldMk cId="3970288723" sldId="1049"/>
            <ac:spMk id="5" creationId="{88545ED6-7E09-138D-76F0-E06ED77F092D}"/>
          </ac:spMkLst>
        </pc:spChg>
        <pc:spChg chg="mod ord">
          <ac:chgData name="Alfred Asterjadhi" userId="39de57b9-85c0-4fd1-aaac-8ca2b6560ad0" providerId="ADAL" clId="{E8D6695F-77A2-463F-A064-D19B78EB17DB}" dt="2024-03-14T21:47:15.066" v="579"/>
          <ac:spMkLst>
            <pc:docMk/>
            <pc:sldMk cId="3970288723" sldId="1049"/>
            <ac:spMk id="6" creationId="{91A81384-F302-10D6-3B02-851D523436A7}"/>
          </ac:spMkLst>
        </pc:spChg>
        <pc:spChg chg="add del mod">
          <ac:chgData name="Alfred Asterjadhi" userId="39de57b9-85c0-4fd1-aaac-8ca2b6560ad0" providerId="ADAL" clId="{E8D6695F-77A2-463F-A064-D19B78EB17DB}" dt="2024-03-14T21:31:37.221" v="131" actId="6264"/>
          <ac:spMkLst>
            <pc:docMk/>
            <pc:sldMk cId="3970288723" sldId="1049"/>
            <ac:spMk id="7" creationId="{98476413-B590-BEE1-5245-BAB2AFAB0769}"/>
          </ac:spMkLst>
        </pc:spChg>
        <pc:spChg chg="add del mod">
          <ac:chgData name="Alfred Asterjadhi" userId="39de57b9-85c0-4fd1-aaac-8ca2b6560ad0" providerId="ADAL" clId="{E8D6695F-77A2-463F-A064-D19B78EB17DB}" dt="2024-03-14T21:31:37.221" v="131" actId="6264"/>
          <ac:spMkLst>
            <pc:docMk/>
            <pc:sldMk cId="3970288723" sldId="1049"/>
            <ac:spMk id="8" creationId="{5C29CE9D-10EB-C974-C220-421CA23350E8}"/>
          </ac:spMkLst>
        </pc:spChg>
        <pc:spChg chg="add del mod">
          <ac:chgData name="Alfred Asterjadhi" userId="39de57b9-85c0-4fd1-aaac-8ca2b6560ad0" providerId="ADAL" clId="{E8D6695F-77A2-463F-A064-D19B78EB17DB}" dt="2024-03-14T21:31:37.221" v="131" actId="6264"/>
          <ac:spMkLst>
            <pc:docMk/>
            <pc:sldMk cId="3970288723" sldId="1049"/>
            <ac:spMk id="9" creationId="{5D3F38EC-00A5-8279-23B2-906F36889150}"/>
          </ac:spMkLst>
        </pc:spChg>
        <pc:spChg chg="add del mod">
          <ac:chgData name="Alfred Asterjadhi" userId="39de57b9-85c0-4fd1-aaac-8ca2b6560ad0" providerId="ADAL" clId="{E8D6695F-77A2-463F-A064-D19B78EB17DB}" dt="2024-03-14T21:31:37.221" v="131" actId="6264"/>
          <ac:spMkLst>
            <pc:docMk/>
            <pc:sldMk cId="3970288723" sldId="1049"/>
            <ac:spMk id="10" creationId="{2E9DCF2C-89FB-1F41-9FF0-456E43A2BFF3}"/>
          </ac:spMkLst>
        </pc:spChg>
        <pc:spChg chg="add mod ord">
          <ac:chgData name="Alfred Asterjadhi" userId="39de57b9-85c0-4fd1-aaac-8ca2b6560ad0" providerId="ADAL" clId="{E8D6695F-77A2-463F-A064-D19B78EB17DB}" dt="2024-03-14T21:42:23.733" v="443" actId="6264"/>
          <ac:spMkLst>
            <pc:docMk/>
            <pc:sldMk cId="3970288723" sldId="1049"/>
            <ac:spMk id="11" creationId="{859DBFBC-BDC7-573D-6753-4C0C5A9B7B34}"/>
          </ac:spMkLst>
        </pc:spChg>
        <pc:spChg chg="add del mod">
          <ac:chgData name="Alfred Asterjadhi" userId="39de57b9-85c0-4fd1-aaac-8ca2b6560ad0" providerId="ADAL" clId="{E8D6695F-77A2-463F-A064-D19B78EB17DB}" dt="2024-03-14T21:42:23.733" v="443" actId="6264"/>
          <ac:spMkLst>
            <pc:docMk/>
            <pc:sldMk cId="3970288723" sldId="1049"/>
            <ac:spMk id="12" creationId="{637745C1-3EDC-8461-A141-34034C1C024A}"/>
          </ac:spMkLst>
        </pc:spChg>
        <pc:spChg chg="add del mod">
          <ac:chgData name="Alfred Asterjadhi" userId="39de57b9-85c0-4fd1-aaac-8ca2b6560ad0" providerId="ADAL" clId="{E8D6695F-77A2-463F-A064-D19B78EB17DB}" dt="2024-03-14T21:42:23.733" v="443" actId="6264"/>
          <ac:spMkLst>
            <pc:docMk/>
            <pc:sldMk cId="3970288723" sldId="1049"/>
            <ac:spMk id="13" creationId="{44E48444-76D1-AE93-0C1A-0C650BA89181}"/>
          </ac:spMkLst>
        </pc:spChg>
        <pc:spChg chg="add del mod">
          <ac:chgData name="Alfred Asterjadhi" userId="39de57b9-85c0-4fd1-aaac-8ca2b6560ad0" providerId="ADAL" clId="{E8D6695F-77A2-463F-A064-D19B78EB17DB}" dt="2024-03-14T21:42:23.733" v="443" actId="6264"/>
          <ac:spMkLst>
            <pc:docMk/>
            <pc:sldMk cId="3970288723" sldId="1049"/>
            <ac:spMk id="14" creationId="{9D59BEC0-4564-9F85-6A3E-FF9AD43BFD98}"/>
          </ac:spMkLst>
        </pc:spChg>
        <pc:spChg chg="add del mod">
          <ac:chgData name="Alfred Asterjadhi" userId="39de57b9-85c0-4fd1-aaac-8ca2b6560ad0" providerId="ADAL" clId="{E8D6695F-77A2-463F-A064-D19B78EB17DB}" dt="2024-03-14T21:42:23.733" v="443" actId="6264"/>
          <ac:spMkLst>
            <pc:docMk/>
            <pc:sldMk cId="3970288723" sldId="1049"/>
            <ac:spMk id="15" creationId="{A74698A7-1DDE-0AF3-2D74-642E7280AAE1}"/>
          </ac:spMkLst>
        </pc:spChg>
        <pc:spChg chg="add del mod">
          <ac:chgData name="Alfred Asterjadhi" userId="39de57b9-85c0-4fd1-aaac-8ca2b6560ad0" providerId="ADAL" clId="{E8D6695F-77A2-463F-A064-D19B78EB17DB}" dt="2024-03-14T21:42:23.733" v="443" actId="6264"/>
          <ac:spMkLst>
            <pc:docMk/>
            <pc:sldMk cId="3970288723" sldId="1049"/>
            <ac:spMk id="16" creationId="{0F4A3EF8-CE72-8263-EC58-8F2F14CEF5D1}"/>
          </ac:spMkLst>
        </pc:spChg>
      </pc:sldChg>
      <pc:sldMasterChg chg="modSp mod">
        <pc:chgData name="Alfred Asterjadhi" userId="39de57b9-85c0-4fd1-aaac-8ca2b6560ad0" providerId="ADAL" clId="{E8D6695F-77A2-463F-A064-D19B78EB17DB}" dt="2024-03-25T21:00:47.265" v="1271" actId="20577"/>
        <pc:sldMasterMkLst>
          <pc:docMk/>
          <pc:sldMasterMk cId="0" sldId="2147483656"/>
        </pc:sldMasterMkLst>
        <pc:spChg chg="mod">
          <ac:chgData name="Alfred Asterjadhi" userId="39de57b9-85c0-4fd1-aaac-8ca2b6560ad0" providerId="ADAL" clId="{E8D6695F-77A2-463F-A064-D19B78EB17DB}" dt="2024-03-25T21:00:47.265" v="1271" actId="20577"/>
          <ac:spMkLst>
            <pc:docMk/>
            <pc:sldMasterMk cId="0" sldId="2147483656"/>
            <ac:spMk id="10" creationId="{00000000-0000-0000-0000-000000000000}"/>
          </ac:spMkLst>
        </pc:sp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pChg chg="mod">
          <ac:chgData name="Alfred Asterjadhi" userId="39de57b9-85c0-4fd1-aaac-8ca2b6560ad0" providerId="ADAL" clId="{BCDB2A5B-9FA9-479F-8128-39ADE0B134BB}" dt="2024-05-16T12:38:17.322" v="5" actId="20577"/>
          <ac:spMkLst>
            <pc:docMk/>
            <pc:sldMk cId="2044052513" sldId="1050"/>
            <ac:spMk id="6" creationId="{7488035E-BDAD-477C-AA55-E8989C4B7B8C}"/>
          </ac:spMkLst>
        </pc:spChg>
        <pc:spChg chg="mod">
          <ac:chgData name="Alfred Asterjadhi" userId="39de57b9-85c0-4fd1-aaac-8ca2b6560ad0" providerId="ADAL" clId="{BCDB2A5B-9FA9-479F-8128-39ADE0B134BB}" dt="2024-05-16T12:38:14.113" v="2" actId="20577"/>
          <ac:spMkLst>
            <pc:docMk/>
            <pc:sldMk cId="2044052513" sldId="1050"/>
            <ac:spMk id="7" creationId="{3126AA10-DC1C-4E34-80DA-B427588F2BD9}"/>
          </ac:spMkLst>
        </pc:spChg>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pChg chg="mod">
          <ac:chgData name="Alfred Asterjadhi" userId="39de57b9-85c0-4fd1-aaac-8ca2b6560ad0" providerId="ADAL" clId="{BCDB2A5B-9FA9-479F-8128-39ADE0B134BB}" dt="2024-05-16T12:43:09.591" v="192" actId="403"/>
          <ac:spMkLst>
            <pc:docMk/>
            <pc:sldMk cId="184574646" sldId="1052"/>
            <ac:spMk id="3" creationId="{7F9AD3B2-F0BA-DEE1-CC12-ABD0D10EA230}"/>
          </ac:spMkLst>
        </pc:spChg>
        <pc:spChg chg="mod">
          <ac:chgData name="Alfred Asterjadhi" userId="39de57b9-85c0-4fd1-aaac-8ca2b6560ad0" providerId="ADAL" clId="{BCDB2A5B-9FA9-479F-8128-39ADE0B134BB}" dt="2024-05-16T12:39:07.704" v="19" actId="20577"/>
          <ac:spMkLst>
            <pc:docMk/>
            <pc:sldMk cId="184574646" sldId="1052"/>
            <ac:spMk id="6" creationId="{91A81384-F302-10D6-3B02-851D523436A7}"/>
          </ac:spMkLst>
        </pc:spChg>
        <pc:spChg chg="mod">
          <ac:chgData name="Alfred Asterjadhi" userId="39de57b9-85c0-4fd1-aaac-8ca2b6560ad0" providerId="ADAL" clId="{BCDB2A5B-9FA9-479F-8128-39ADE0B134BB}" dt="2024-05-16T12:43:13.700" v="195" actId="20577"/>
          <ac:spMkLst>
            <pc:docMk/>
            <pc:sldMk cId="184574646" sldId="1052"/>
            <ac:spMk id="11" creationId="{859DBFBC-BDC7-573D-6753-4C0C5A9B7B34}"/>
          </ac:spMkLst>
        </pc:spChg>
      </pc:sldChg>
      <pc:sldChg chg="modSp add mod">
        <pc:chgData name="Alfred Asterjadhi" userId="39de57b9-85c0-4fd1-aaac-8ca2b6560ad0" providerId="ADAL" clId="{BCDB2A5B-9FA9-479F-8128-39ADE0B134BB}" dt="2024-05-16T15:04:43.377" v="875" actId="20577"/>
        <pc:sldMkLst>
          <pc:docMk/>
          <pc:sldMk cId="946175086" sldId="1052"/>
        </pc:sldMkLst>
        <pc:spChg chg="mod">
          <ac:chgData name="Alfred Asterjadhi" userId="39de57b9-85c0-4fd1-aaac-8ca2b6560ad0" providerId="ADAL" clId="{BCDB2A5B-9FA9-479F-8128-39ADE0B134BB}" dt="2024-05-16T15:04:43.377" v="875" actId="20577"/>
          <ac:spMkLst>
            <pc:docMk/>
            <pc:sldMk cId="946175086" sldId="1052"/>
            <ac:spMk id="3" creationId="{7F9AD3B2-F0BA-DEE1-CC12-ABD0D10EA230}"/>
          </ac:spMkLst>
        </pc:spChg>
        <pc:spChg chg="mod">
          <ac:chgData name="Alfred Asterjadhi" userId="39de57b9-85c0-4fd1-aaac-8ca2b6560ad0" providerId="ADAL" clId="{BCDB2A5B-9FA9-479F-8128-39ADE0B134BB}" dt="2024-05-16T13:11:35.278" v="594" actId="20577"/>
          <ac:spMkLst>
            <pc:docMk/>
            <pc:sldMk cId="946175086" sldId="1052"/>
            <ac:spMk id="11" creationId="{859DBFBC-BDC7-573D-6753-4C0C5A9B7B34}"/>
          </ac:spMkLst>
        </pc:spChg>
      </pc:sldChg>
      <pc:sldChg chg="addSp delSp modSp add mod chgLayout">
        <pc:chgData name="Alfred Asterjadhi" userId="39de57b9-85c0-4fd1-aaac-8ca2b6560ad0" providerId="ADAL" clId="{BCDB2A5B-9FA9-479F-8128-39ADE0B134BB}" dt="2024-05-16T15:08:16.960" v="934"/>
        <pc:sldMkLst>
          <pc:docMk/>
          <pc:sldMk cId="2788760287" sldId="1053"/>
        </pc:sldMkLst>
        <pc:spChg chg="add del mod">
          <ac:chgData name="Alfred Asterjadhi" userId="39de57b9-85c0-4fd1-aaac-8ca2b6560ad0" providerId="ADAL" clId="{BCDB2A5B-9FA9-479F-8128-39ADE0B134BB}" dt="2024-05-16T12:46:11.520" v="238" actId="6264"/>
          <ac:spMkLst>
            <pc:docMk/>
            <pc:sldMk cId="2788760287" sldId="1053"/>
            <ac:spMk id="2" creationId="{047AC295-D766-DC53-AEFA-1A08878BD3D2}"/>
          </ac:spMkLst>
        </pc:spChg>
        <pc:spChg chg="mod ord">
          <ac:chgData name="Alfred Asterjadhi" userId="39de57b9-85c0-4fd1-aaac-8ca2b6560ad0" providerId="ADAL" clId="{BCDB2A5B-9FA9-479F-8128-39ADE0B134BB}" dt="2024-05-16T15:08:16.960" v="934"/>
          <ac:spMkLst>
            <pc:docMk/>
            <pc:sldMk cId="2788760287" sldId="1053"/>
            <ac:spMk id="3" creationId="{7F9AD3B2-F0BA-DEE1-CC12-ABD0D10EA230}"/>
          </ac:spMkLst>
        </pc:spChg>
        <pc:spChg chg="mod ord">
          <ac:chgData name="Alfred Asterjadhi" userId="39de57b9-85c0-4fd1-aaac-8ca2b6560ad0" providerId="ADAL" clId="{BCDB2A5B-9FA9-479F-8128-39ADE0B134BB}" dt="2024-05-16T12:46:11.520" v="238" actId="6264"/>
          <ac:spMkLst>
            <pc:docMk/>
            <pc:sldMk cId="2788760287" sldId="1053"/>
            <ac:spMk id="4" creationId="{B76953ED-2003-8051-4162-F1D646E4B4DB}"/>
          </ac:spMkLst>
        </pc:spChg>
        <pc:spChg chg="mod ord">
          <ac:chgData name="Alfred Asterjadhi" userId="39de57b9-85c0-4fd1-aaac-8ca2b6560ad0" providerId="ADAL" clId="{BCDB2A5B-9FA9-479F-8128-39ADE0B134BB}" dt="2024-05-16T12:46:11.520" v="238" actId="6264"/>
          <ac:spMkLst>
            <pc:docMk/>
            <pc:sldMk cId="2788760287" sldId="1053"/>
            <ac:spMk id="5" creationId="{88545ED6-7E09-138D-76F0-E06ED77F092D}"/>
          </ac:spMkLst>
        </pc:spChg>
        <pc:spChg chg="mod ord">
          <ac:chgData name="Alfred Asterjadhi" userId="39de57b9-85c0-4fd1-aaac-8ca2b6560ad0" providerId="ADAL" clId="{BCDB2A5B-9FA9-479F-8128-39ADE0B134BB}" dt="2024-05-16T12:46:11.520" v="238" actId="6264"/>
          <ac:spMkLst>
            <pc:docMk/>
            <pc:sldMk cId="2788760287" sldId="1053"/>
            <ac:spMk id="6" creationId="{91A81384-F302-10D6-3B02-851D523436A7}"/>
          </ac:spMkLst>
        </pc:spChg>
        <pc:spChg chg="add del mod">
          <ac:chgData name="Alfred Asterjadhi" userId="39de57b9-85c0-4fd1-aaac-8ca2b6560ad0" providerId="ADAL" clId="{BCDB2A5B-9FA9-479F-8128-39ADE0B134BB}" dt="2024-05-16T12:46:11.520" v="238" actId="6264"/>
          <ac:spMkLst>
            <pc:docMk/>
            <pc:sldMk cId="2788760287" sldId="1053"/>
            <ac:spMk id="7" creationId="{CBB2E799-65A7-0977-9F08-871EAF61CDFE}"/>
          </ac:spMkLst>
        </pc:spChg>
        <pc:spChg chg="add del mod">
          <ac:chgData name="Alfred Asterjadhi" userId="39de57b9-85c0-4fd1-aaac-8ca2b6560ad0" providerId="ADAL" clId="{BCDB2A5B-9FA9-479F-8128-39ADE0B134BB}" dt="2024-05-16T12:46:11.520" v="238" actId="6264"/>
          <ac:spMkLst>
            <pc:docMk/>
            <pc:sldMk cId="2788760287" sldId="1053"/>
            <ac:spMk id="8" creationId="{EA30026D-C26B-B438-9BDA-7F26E883BF1E}"/>
          </ac:spMkLst>
        </pc:spChg>
        <pc:spChg chg="add del mod">
          <ac:chgData name="Alfred Asterjadhi" userId="39de57b9-85c0-4fd1-aaac-8ca2b6560ad0" providerId="ADAL" clId="{BCDB2A5B-9FA9-479F-8128-39ADE0B134BB}" dt="2024-05-16T12:46:11.520" v="238" actId="6264"/>
          <ac:spMkLst>
            <pc:docMk/>
            <pc:sldMk cId="2788760287" sldId="1053"/>
            <ac:spMk id="9" creationId="{B3F2E877-8BAA-DA1F-933D-D09107A2E0C0}"/>
          </ac:spMkLst>
        </pc:spChg>
        <pc:spChg chg="add del mod">
          <ac:chgData name="Alfred Asterjadhi" userId="39de57b9-85c0-4fd1-aaac-8ca2b6560ad0" providerId="ADAL" clId="{BCDB2A5B-9FA9-479F-8128-39ADE0B134BB}" dt="2024-05-16T12:46:11.520" v="238" actId="6264"/>
          <ac:spMkLst>
            <pc:docMk/>
            <pc:sldMk cId="2788760287" sldId="1053"/>
            <ac:spMk id="10" creationId="{F28B0484-36DF-BB98-88F5-DAAF94FBD386}"/>
          </ac:spMkLst>
        </pc:spChg>
        <pc:spChg chg="mod ord">
          <ac:chgData name="Alfred Asterjadhi" userId="39de57b9-85c0-4fd1-aaac-8ca2b6560ad0" providerId="ADAL" clId="{BCDB2A5B-9FA9-479F-8128-39ADE0B134BB}" dt="2024-05-16T13:11:41.145" v="595" actId="20577"/>
          <ac:spMkLst>
            <pc:docMk/>
            <pc:sldMk cId="2788760287" sldId="1053"/>
            <ac:spMk id="11" creationId="{859DBFBC-BDC7-573D-6753-4C0C5A9B7B34}"/>
          </ac:spMkLst>
        </pc:spChg>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pChg chg="add">
          <ac:chgData name="Alfred Asterjadhi" userId="39de57b9-85c0-4fd1-aaac-8ca2b6560ad0" providerId="ADAL" clId="{BCDB2A5B-9FA9-479F-8128-39ADE0B134BB}" dt="2024-05-16T12:43:54.558" v="196"/>
          <ac:spMkLst>
            <pc:docMk/>
            <pc:sldMk cId="3650751829" sldId="1054"/>
            <ac:spMk id="2" creationId="{0156CB5F-6494-A0BD-CEFD-2BD35CCA8EB3}"/>
          </ac:spMkLst>
        </pc:spChg>
        <pc:spChg chg="mod ord">
          <ac:chgData name="Alfred Asterjadhi" userId="39de57b9-85c0-4fd1-aaac-8ca2b6560ad0" providerId="ADAL" clId="{BCDB2A5B-9FA9-479F-8128-39ADE0B134BB}" dt="2024-05-16T14:56:16.836" v="745" actId="20577"/>
          <ac:spMkLst>
            <pc:docMk/>
            <pc:sldMk cId="3650751829" sldId="1054"/>
            <ac:spMk id="3" creationId="{7F9AD3B2-F0BA-DEE1-CC12-ABD0D10EA230}"/>
          </ac:spMkLst>
        </pc:spChg>
        <pc:spChg chg="mod ord">
          <ac:chgData name="Alfred Asterjadhi" userId="39de57b9-85c0-4fd1-aaac-8ca2b6560ad0" providerId="ADAL" clId="{BCDB2A5B-9FA9-479F-8128-39ADE0B134BB}" dt="2024-05-16T12:44:26.865" v="211" actId="6264"/>
          <ac:spMkLst>
            <pc:docMk/>
            <pc:sldMk cId="3650751829" sldId="1054"/>
            <ac:spMk id="4" creationId="{B76953ED-2003-8051-4162-F1D646E4B4DB}"/>
          </ac:spMkLst>
        </pc:spChg>
        <pc:spChg chg="mod ord">
          <ac:chgData name="Alfred Asterjadhi" userId="39de57b9-85c0-4fd1-aaac-8ca2b6560ad0" providerId="ADAL" clId="{BCDB2A5B-9FA9-479F-8128-39ADE0B134BB}" dt="2024-05-16T12:44:26.865" v="211" actId="6264"/>
          <ac:spMkLst>
            <pc:docMk/>
            <pc:sldMk cId="3650751829" sldId="1054"/>
            <ac:spMk id="5" creationId="{88545ED6-7E09-138D-76F0-E06ED77F092D}"/>
          </ac:spMkLst>
        </pc:spChg>
        <pc:spChg chg="mod ord">
          <ac:chgData name="Alfred Asterjadhi" userId="39de57b9-85c0-4fd1-aaac-8ca2b6560ad0" providerId="ADAL" clId="{BCDB2A5B-9FA9-479F-8128-39ADE0B134BB}" dt="2024-05-16T12:44:26.865" v="211" actId="6264"/>
          <ac:spMkLst>
            <pc:docMk/>
            <pc:sldMk cId="3650751829" sldId="1054"/>
            <ac:spMk id="6" creationId="{91A81384-F302-10D6-3B02-851D523436A7}"/>
          </ac:spMkLst>
        </pc:spChg>
        <pc:spChg chg="add del mod">
          <ac:chgData name="Alfred Asterjadhi" userId="39de57b9-85c0-4fd1-aaac-8ca2b6560ad0" providerId="ADAL" clId="{BCDB2A5B-9FA9-479F-8128-39ADE0B134BB}" dt="2024-05-16T12:44:26.865" v="211" actId="6264"/>
          <ac:spMkLst>
            <pc:docMk/>
            <pc:sldMk cId="3650751829" sldId="1054"/>
            <ac:spMk id="7" creationId="{02EDFCA8-6DE8-2423-0CC9-DF3286487443}"/>
          </ac:spMkLst>
        </pc:spChg>
        <pc:spChg chg="add del mod">
          <ac:chgData name="Alfred Asterjadhi" userId="39de57b9-85c0-4fd1-aaac-8ca2b6560ad0" providerId="ADAL" clId="{BCDB2A5B-9FA9-479F-8128-39ADE0B134BB}" dt="2024-05-16T12:44:26.865" v="211" actId="6264"/>
          <ac:spMkLst>
            <pc:docMk/>
            <pc:sldMk cId="3650751829" sldId="1054"/>
            <ac:spMk id="8" creationId="{A1CCD6B1-4BC7-7777-E1AD-2E21A0D249BB}"/>
          </ac:spMkLst>
        </pc:spChg>
        <pc:spChg chg="add del mod">
          <ac:chgData name="Alfred Asterjadhi" userId="39de57b9-85c0-4fd1-aaac-8ca2b6560ad0" providerId="ADAL" clId="{BCDB2A5B-9FA9-479F-8128-39ADE0B134BB}" dt="2024-05-16T12:44:26.865" v="211" actId="6264"/>
          <ac:spMkLst>
            <pc:docMk/>
            <pc:sldMk cId="3650751829" sldId="1054"/>
            <ac:spMk id="9" creationId="{3922C0D2-8088-175F-1162-851667EA86C1}"/>
          </ac:spMkLst>
        </pc:spChg>
        <pc:spChg chg="add del mod">
          <ac:chgData name="Alfred Asterjadhi" userId="39de57b9-85c0-4fd1-aaac-8ca2b6560ad0" providerId="ADAL" clId="{BCDB2A5B-9FA9-479F-8128-39ADE0B134BB}" dt="2024-05-16T12:44:26.865" v="211" actId="6264"/>
          <ac:spMkLst>
            <pc:docMk/>
            <pc:sldMk cId="3650751829" sldId="1054"/>
            <ac:spMk id="10" creationId="{098014B1-58FF-F8A1-5442-A98FC0F42611}"/>
          </ac:spMkLst>
        </pc:spChg>
        <pc:spChg chg="mod ord">
          <ac:chgData name="Alfred Asterjadhi" userId="39de57b9-85c0-4fd1-aaac-8ca2b6560ad0" providerId="ADAL" clId="{BCDB2A5B-9FA9-479F-8128-39ADE0B134BB}" dt="2024-05-16T12:44:26.865" v="211" actId="6264"/>
          <ac:spMkLst>
            <pc:docMk/>
            <pc:sldMk cId="3650751829" sldId="1054"/>
            <ac:spMk id="11" creationId="{859DBFBC-BDC7-573D-6753-4C0C5A9B7B34}"/>
          </ac:spMkLst>
        </pc:spChg>
        <pc:spChg chg="add del mod">
          <ac:chgData name="Alfred Asterjadhi" userId="39de57b9-85c0-4fd1-aaac-8ca2b6560ad0" providerId="ADAL" clId="{BCDB2A5B-9FA9-479F-8128-39ADE0B134BB}" dt="2024-05-16T12:44:26.865" v="211" actId="6264"/>
          <ac:spMkLst>
            <pc:docMk/>
            <pc:sldMk cId="3650751829" sldId="1054"/>
            <ac:spMk id="12" creationId="{31DDEF16-EB0A-9B33-EE12-B2E172856DA0}"/>
          </ac:spMkLst>
        </pc:spChg>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pChg chg="add del mod">
          <ac:chgData name="Alfred Asterjadhi" userId="39de57b9-85c0-4fd1-aaac-8ca2b6560ad0" providerId="ADAL" clId="{BCDB2A5B-9FA9-479F-8128-39ADE0B134BB}" dt="2024-05-16T12:49:07.729" v="297" actId="6264"/>
          <ac:spMkLst>
            <pc:docMk/>
            <pc:sldMk cId="982683574" sldId="1055"/>
            <ac:spMk id="2" creationId="{8BDDC715-1CDB-C709-4CEE-9BC5F4A5D12F}"/>
          </ac:spMkLst>
        </pc:spChg>
        <pc:spChg chg="mod ord">
          <ac:chgData name="Alfred Asterjadhi" userId="39de57b9-85c0-4fd1-aaac-8ca2b6560ad0" providerId="ADAL" clId="{BCDB2A5B-9FA9-479F-8128-39ADE0B134BB}" dt="2024-05-16T15:16:07.074" v="1050" actId="20577"/>
          <ac:spMkLst>
            <pc:docMk/>
            <pc:sldMk cId="982683574" sldId="1055"/>
            <ac:spMk id="3" creationId="{7F9AD3B2-F0BA-DEE1-CC12-ABD0D10EA230}"/>
          </ac:spMkLst>
        </pc:spChg>
        <pc:spChg chg="mod ord">
          <ac:chgData name="Alfred Asterjadhi" userId="39de57b9-85c0-4fd1-aaac-8ca2b6560ad0" providerId="ADAL" clId="{BCDB2A5B-9FA9-479F-8128-39ADE0B134BB}" dt="2024-05-16T12:49:07.729" v="297" actId="6264"/>
          <ac:spMkLst>
            <pc:docMk/>
            <pc:sldMk cId="982683574" sldId="1055"/>
            <ac:spMk id="4" creationId="{B76953ED-2003-8051-4162-F1D646E4B4DB}"/>
          </ac:spMkLst>
        </pc:spChg>
        <pc:spChg chg="mod ord">
          <ac:chgData name="Alfred Asterjadhi" userId="39de57b9-85c0-4fd1-aaac-8ca2b6560ad0" providerId="ADAL" clId="{BCDB2A5B-9FA9-479F-8128-39ADE0B134BB}" dt="2024-05-16T12:49:07.729" v="297" actId="6264"/>
          <ac:spMkLst>
            <pc:docMk/>
            <pc:sldMk cId="982683574" sldId="1055"/>
            <ac:spMk id="5" creationId="{88545ED6-7E09-138D-76F0-E06ED77F092D}"/>
          </ac:spMkLst>
        </pc:spChg>
        <pc:spChg chg="mod ord">
          <ac:chgData name="Alfred Asterjadhi" userId="39de57b9-85c0-4fd1-aaac-8ca2b6560ad0" providerId="ADAL" clId="{BCDB2A5B-9FA9-479F-8128-39ADE0B134BB}" dt="2024-05-16T12:49:07.729" v="297" actId="6264"/>
          <ac:spMkLst>
            <pc:docMk/>
            <pc:sldMk cId="982683574" sldId="1055"/>
            <ac:spMk id="6" creationId="{91A81384-F302-10D6-3B02-851D523436A7}"/>
          </ac:spMkLst>
        </pc:spChg>
        <pc:spChg chg="add del mod">
          <ac:chgData name="Alfred Asterjadhi" userId="39de57b9-85c0-4fd1-aaac-8ca2b6560ad0" providerId="ADAL" clId="{BCDB2A5B-9FA9-479F-8128-39ADE0B134BB}" dt="2024-05-16T12:49:07.729" v="297" actId="6264"/>
          <ac:spMkLst>
            <pc:docMk/>
            <pc:sldMk cId="982683574" sldId="1055"/>
            <ac:spMk id="7" creationId="{038BA994-71BB-F9D6-C798-09BC26EC2E7F}"/>
          </ac:spMkLst>
        </pc:spChg>
        <pc:spChg chg="add del mod">
          <ac:chgData name="Alfred Asterjadhi" userId="39de57b9-85c0-4fd1-aaac-8ca2b6560ad0" providerId="ADAL" clId="{BCDB2A5B-9FA9-479F-8128-39ADE0B134BB}" dt="2024-05-16T12:49:07.729" v="297" actId="6264"/>
          <ac:spMkLst>
            <pc:docMk/>
            <pc:sldMk cId="982683574" sldId="1055"/>
            <ac:spMk id="8" creationId="{52B3D93E-F528-754A-7C21-78B508CAE03F}"/>
          </ac:spMkLst>
        </pc:spChg>
        <pc:spChg chg="add del mod">
          <ac:chgData name="Alfred Asterjadhi" userId="39de57b9-85c0-4fd1-aaac-8ca2b6560ad0" providerId="ADAL" clId="{BCDB2A5B-9FA9-479F-8128-39ADE0B134BB}" dt="2024-05-16T12:49:07.729" v="297" actId="6264"/>
          <ac:spMkLst>
            <pc:docMk/>
            <pc:sldMk cId="982683574" sldId="1055"/>
            <ac:spMk id="9" creationId="{9A674702-DF6C-8BEB-3741-5E94BE6BE257}"/>
          </ac:spMkLst>
        </pc:spChg>
        <pc:spChg chg="add del mod">
          <ac:chgData name="Alfred Asterjadhi" userId="39de57b9-85c0-4fd1-aaac-8ca2b6560ad0" providerId="ADAL" clId="{BCDB2A5B-9FA9-479F-8128-39ADE0B134BB}" dt="2024-05-16T12:49:07.729" v="297" actId="6264"/>
          <ac:spMkLst>
            <pc:docMk/>
            <pc:sldMk cId="982683574" sldId="1055"/>
            <ac:spMk id="10" creationId="{4DC4A3B8-1536-2968-23E1-23BCC51E5935}"/>
          </ac:spMkLst>
        </pc:spChg>
        <pc:spChg chg="mod ord">
          <ac:chgData name="Alfred Asterjadhi" userId="39de57b9-85c0-4fd1-aaac-8ca2b6560ad0" providerId="ADAL" clId="{BCDB2A5B-9FA9-479F-8128-39ADE0B134BB}" dt="2024-05-16T13:11:45.011" v="597" actId="20577"/>
          <ac:spMkLst>
            <pc:docMk/>
            <pc:sldMk cId="982683574" sldId="1055"/>
            <ac:spMk id="11" creationId="{859DBFBC-BDC7-573D-6753-4C0C5A9B7B34}"/>
          </ac:spMkLst>
        </pc:spChg>
      </pc:sldChg>
      <pc:sldChg chg="modSp add mod">
        <pc:chgData name="Alfred Asterjadhi" userId="39de57b9-85c0-4fd1-aaac-8ca2b6560ad0" providerId="ADAL" clId="{BCDB2A5B-9FA9-479F-8128-39ADE0B134BB}" dt="2024-05-16T15:17:58.356" v="1073"/>
        <pc:sldMkLst>
          <pc:docMk/>
          <pc:sldMk cId="2749762055" sldId="1056"/>
        </pc:sldMkLst>
        <pc:spChg chg="mod">
          <ac:chgData name="Alfred Asterjadhi" userId="39de57b9-85c0-4fd1-aaac-8ca2b6560ad0" providerId="ADAL" clId="{BCDB2A5B-9FA9-479F-8128-39ADE0B134BB}" dt="2024-05-16T15:17:58.356" v="1073"/>
          <ac:spMkLst>
            <pc:docMk/>
            <pc:sldMk cId="2749762055" sldId="1056"/>
            <ac:spMk id="3" creationId="{7F9AD3B2-F0BA-DEE1-CC12-ABD0D10EA230}"/>
          </ac:spMkLst>
        </pc:spChg>
        <pc:spChg chg="mod">
          <ac:chgData name="Alfred Asterjadhi" userId="39de57b9-85c0-4fd1-aaac-8ca2b6560ad0" providerId="ADAL" clId="{BCDB2A5B-9FA9-479F-8128-39ADE0B134BB}" dt="2024-05-16T13:11:46.932" v="598" actId="20577"/>
          <ac:spMkLst>
            <pc:docMk/>
            <pc:sldMk cId="2749762055" sldId="1056"/>
            <ac:spMk id="11" creationId="{859DBFBC-BDC7-573D-6753-4C0C5A9B7B34}"/>
          </ac:spMkLst>
        </pc:spChg>
      </pc:sldChg>
      <pc:sldChg chg="addSp delSp modSp add mod chgLayout">
        <pc:chgData name="Alfred Asterjadhi" userId="39de57b9-85c0-4fd1-aaac-8ca2b6560ad0" providerId="ADAL" clId="{BCDB2A5B-9FA9-479F-8128-39ADE0B134BB}" dt="2024-05-16T15:21:34.219" v="1132"/>
        <pc:sldMkLst>
          <pc:docMk/>
          <pc:sldMk cId="995735487" sldId="1057"/>
        </pc:sldMkLst>
        <pc:spChg chg="add del mod">
          <ac:chgData name="Alfred Asterjadhi" userId="39de57b9-85c0-4fd1-aaac-8ca2b6560ad0" providerId="ADAL" clId="{BCDB2A5B-9FA9-479F-8128-39ADE0B134BB}" dt="2024-05-16T12:54:36.375" v="463" actId="6264"/>
          <ac:spMkLst>
            <pc:docMk/>
            <pc:sldMk cId="995735487" sldId="1057"/>
            <ac:spMk id="2" creationId="{5CEB5031-594A-1367-0ED3-4BDFFD9D6408}"/>
          </ac:spMkLst>
        </pc:spChg>
        <pc:spChg chg="mod ord">
          <ac:chgData name="Alfred Asterjadhi" userId="39de57b9-85c0-4fd1-aaac-8ca2b6560ad0" providerId="ADAL" clId="{BCDB2A5B-9FA9-479F-8128-39ADE0B134BB}" dt="2024-05-16T15:21:34.219" v="1132"/>
          <ac:spMkLst>
            <pc:docMk/>
            <pc:sldMk cId="995735487" sldId="1057"/>
            <ac:spMk id="3" creationId="{7F9AD3B2-F0BA-DEE1-CC12-ABD0D10EA230}"/>
          </ac:spMkLst>
        </pc:spChg>
        <pc:spChg chg="mod ord">
          <ac:chgData name="Alfred Asterjadhi" userId="39de57b9-85c0-4fd1-aaac-8ca2b6560ad0" providerId="ADAL" clId="{BCDB2A5B-9FA9-479F-8128-39ADE0B134BB}" dt="2024-05-16T12:54:36.375" v="463" actId="6264"/>
          <ac:spMkLst>
            <pc:docMk/>
            <pc:sldMk cId="995735487" sldId="1057"/>
            <ac:spMk id="4" creationId="{B76953ED-2003-8051-4162-F1D646E4B4DB}"/>
          </ac:spMkLst>
        </pc:spChg>
        <pc:spChg chg="mod ord">
          <ac:chgData name="Alfred Asterjadhi" userId="39de57b9-85c0-4fd1-aaac-8ca2b6560ad0" providerId="ADAL" clId="{BCDB2A5B-9FA9-479F-8128-39ADE0B134BB}" dt="2024-05-16T12:54:36.375" v="463" actId="6264"/>
          <ac:spMkLst>
            <pc:docMk/>
            <pc:sldMk cId="995735487" sldId="1057"/>
            <ac:spMk id="5" creationId="{88545ED6-7E09-138D-76F0-E06ED77F092D}"/>
          </ac:spMkLst>
        </pc:spChg>
        <pc:spChg chg="mod ord">
          <ac:chgData name="Alfred Asterjadhi" userId="39de57b9-85c0-4fd1-aaac-8ca2b6560ad0" providerId="ADAL" clId="{BCDB2A5B-9FA9-479F-8128-39ADE0B134BB}" dt="2024-05-16T12:54:36.375" v="463" actId="6264"/>
          <ac:spMkLst>
            <pc:docMk/>
            <pc:sldMk cId="995735487" sldId="1057"/>
            <ac:spMk id="6" creationId="{91A81384-F302-10D6-3B02-851D523436A7}"/>
          </ac:spMkLst>
        </pc:spChg>
        <pc:spChg chg="add del mod">
          <ac:chgData name="Alfred Asterjadhi" userId="39de57b9-85c0-4fd1-aaac-8ca2b6560ad0" providerId="ADAL" clId="{BCDB2A5B-9FA9-479F-8128-39ADE0B134BB}" dt="2024-05-16T12:54:36.375" v="463" actId="6264"/>
          <ac:spMkLst>
            <pc:docMk/>
            <pc:sldMk cId="995735487" sldId="1057"/>
            <ac:spMk id="7" creationId="{57DF112F-C4AA-3425-DF8E-0FE951038A07}"/>
          </ac:spMkLst>
        </pc:spChg>
        <pc:spChg chg="add del mod">
          <ac:chgData name="Alfred Asterjadhi" userId="39de57b9-85c0-4fd1-aaac-8ca2b6560ad0" providerId="ADAL" clId="{BCDB2A5B-9FA9-479F-8128-39ADE0B134BB}" dt="2024-05-16T12:54:36.375" v="463" actId="6264"/>
          <ac:spMkLst>
            <pc:docMk/>
            <pc:sldMk cId="995735487" sldId="1057"/>
            <ac:spMk id="8" creationId="{1B54D5F6-D049-DD2E-BE00-D03E72919C1A}"/>
          </ac:spMkLst>
        </pc:spChg>
        <pc:spChg chg="add del mod">
          <ac:chgData name="Alfred Asterjadhi" userId="39de57b9-85c0-4fd1-aaac-8ca2b6560ad0" providerId="ADAL" clId="{BCDB2A5B-9FA9-479F-8128-39ADE0B134BB}" dt="2024-05-16T12:54:36.375" v="463" actId="6264"/>
          <ac:spMkLst>
            <pc:docMk/>
            <pc:sldMk cId="995735487" sldId="1057"/>
            <ac:spMk id="9" creationId="{4F4EE6E3-BAF8-035F-7496-82FC618D9421}"/>
          </ac:spMkLst>
        </pc:spChg>
        <pc:spChg chg="add del mod">
          <ac:chgData name="Alfred Asterjadhi" userId="39de57b9-85c0-4fd1-aaac-8ca2b6560ad0" providerId="ADAL" clId="{BCDB2A5B-9FA9-479F-8128-39ADE0B134BB}" dt="2024-05-16T12:54:36.375" v="463" actId="6264"/>
          <ac:spMkLst>
            <pc:docMk/>
            <pc:sldMk cId="995735487" sldId="1057"/>
            <ac:spMk id="10" creationId="{D86D415D-DC13-F030-39B5-1A55C109B4B2}"/>
          </ac:spMkLst>
        </pc:spChg>
        <pc:spChg chg="mod ord">
          <ac:chgData name="Alfred Asterjadhi" userId="39de57b9-85c0-4fd1-aaac-8ca2b6560ad0" providerId="ADAL" clId="{BCDB2A5B-9FA9-479F-8128-39ADE0B134BB}" dt="2024-05-16T13:12:28.939" v="605" actId="20577"/>
          <ac:spMkLst>
            <pc:docMk/>
            <pc:sldMk cId="995735487" sldId="1057"/>
            <ac:spMk id="11" creationId="{859DBFBC-BDC7-573D-6753-4C0C5A9B7B34}"/>
          </ac:spMkLst>
        </pc:spChg>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pChg chg="add del mod">
          <ac:chgData name="Alfred Asterjadhi" userId="39de57b9-85c0-4fd1-aaac-8ca2b6560ad0" providerId="ADAL" clId="{BCDB2A5B-9FA9-479F-8128-39ADE0B134BB}" dt="2024-05-16T12:52:39.975" v="416" actId="6264"/>
          <ac:spMkLst>
            <pc:docMk/>
            <pc:sldMk cId="3789659758" sldId="1058"/>
            <ac:spMk id="2" creationId="{401359A2-CA89-063A-37C5-DEEAA545C29F}"/>
          </ac:spMkLst>
        </pc:spChg>
        <pc:spChg chg="mod ord">
          <ac:chgData name="Alfred Asterjadhi" userId="39de57b9-85c0-4fd1-aaac-8ca2b6560ad0" providerId="ADAL" clId="{BCDB2A5B-9FA9-479F-8128-39ADE0B134BB}" dt="2024-05-16T15:19:15.579" v="1100" actId="6549"/>
          <ac:spMkLst>
            <pc:docMk/>
            <pc:sldMk cId="3789659758" sldId="1058"/>
            <ac:spMk id="3" creationId="{7F9AD3B2-F0BA-DEE1-CC12-ABD0D10EA230}"/>
          </ac:spMkLst>
        </pc:spChg>
        <pc:spChg chg="mod ord">
          <ac:chgData name="Alfred Asterjadhi" userId="39de57b9-85c0-4fd1-aaac-8ca2b6560ad0" providerId="ADAL" clId="{BCDB2A5B-9FA9-479F-8128-39ADE0B134BB}" dt="2024-05-16T12:52:39.975" v="416" actId="6264"/>
          <ac:spMkLst>
            <pc:docMk/>
            <pc:sldMk cId="3789659758" sldId="1058"/>
            <ac:spMk id="4" creationId="{B76953ED-2003-8051-4162-F1D646E4B4DB}"/>
          </ac:spMkLst>
        </pc:spChg>
        <pc:spChg chg="mod ord">
          <ac:chgData name="Alfred Asterjadhi" userId="39de57b9-85c0-4fd1-aaac-8ca2b6560ad0" providerId="ADAL" clId="{BCDB2A5B-9FA9-479F-8128-39ADE0B134BB}" dt="2024-05-16T12:52:39.975" v="416" actId="6264"/>
          <ac:spMkLst>
            <pc:docMk/>
            <pc:sldMk cId="3789659758" sldId="1058"/>
            <ac:spMk id="5" creationId="{88545ED6-7E09-138D-76F0-E06ED77F092D}"/>
          </ac:spMkLst>
        </pc:spChg>
        <pc:spChg chg="mod ord">
          <ac:chgData name="Alfred Asterjadhi" userId="39de57b9-85c0-4fd1-aaac-8ca2b6560ad0" providerId="ADAL" clId="{BCDB2A5B-9FA9-479F-8128-39ADE0B134BB}" dt="2024-05-16T12:52:39.975" v="416" actId="6264"/>
          <ac:spMkLst>
            <pc:docMk/>
            <pc:sldMk cId="3789659758" sldId="1058"/>
            <ac:spMk id="6" creationId="{91A81384-F302-10D6-3B02-851D523436A7}"/>
          </ac:spMkLst>
        </pc:spChg>
        <pc:spChg chg="add del mod">
          <ac:chgData name="Alfred Asterjadhi" userId="39de57b9-85c0-4fd1-aaac-8ca2b6560ad0" providerId="ADAL" clId="{BCDB2A5B-9FA9-479F-8128-39ADE0B134BB}" dt="2024-05-16T12:52:39.975" v="416" actId="6264"/>
          <ac:spMkLst>
            <pc:docMk/>
            <pc:sldMk cId="3789659758" sldId="1058"/>
            <ac:spMk id="7" creationId="{9F6E642F-7E3D-855D-38AA-D220FE5B07FC}"/>
          </ac:spMkLst>
        </pc:spChg>
        <pc:spChg chg="add del mod">
          <ac:chgData name="Alfred Asterjadhi" userId="39de57b9-85c0-4fd1-aaac-8ca2b6560ad0" providerId="ADAL" clId="{BCDB2A5B-9FA9-479F-8128-39ADE0B134BB}" dt="2024-05-16T12:52:39.975" v="416" actId="6264"/>
          <ac:spMkLst>
            <pc:docMk/>
            <pc:sldMk cId="3789659758" sldId="1058"/>
            <ac:spMk id="8" creationId="{B3E092B3-23CD-D931-D351-BE7A9767A65D}"/>
          </ac:spMkLst>
        </pc:spChg>
        <pc:spChg chg="add del mod">
          <ac:chgData name="Alfred Asterjadhi" userId="39de57b9-85c0-4fd1-aaac-8ca2b6560ad0" providerId="ADAL" clId="{BCDB2A5B-9FA9-479F-8128-39ADE0B134BB}" dt="2024-05-16T12:52:39.975" v="416" actId="6264"/>
          <ac:spMkLst>
            <pc:docMk/>
            <pc:sldMk cId="3789659758" sldId="1058"/>
            <ac:spMk id="9" creationId="{3F17007A-5988-AD94-281A-422401A6EF33}"/>
          </ac:spMkLst>
        </pc:spChg>
        <pc:spChg chg="add del mod">
          <ac:chgData name="Alfred Asterjadhi" userId="39de57b9-85c0-4fd1-aaac-8ca2b6560ad0" providerId="ADAL" clId="{BCDB2A5B-9FA9-479F-8128-39ADE0B134BB}" dt="2024-05-16T12:52:39.975" v="416" actId="6264"/>
          <ac:spMkLst>
            <pc:docMk/>
            <pc:sldMk cId="3789659758" sldId="1058"/>
            <ac:spMk id="10" creationId="{30532891-C93E-694E-5C98-361DCCF5D566}"/>
          </ac:spMkLst>
        </pc:spChg>
        <pc:spChg chg="mod ord">
          <ac:chgData name="Alfred Asterjadhi" userId="39de57b9-85c0-4fd1-aaac-8ca2b6560ad0" providerId="ADAL" clId="{BCDB2A5B-9FA9-479F-8128-39ADE0B134BB}" dt="2024-05-16T13:11:48.987" v="599" actId="20577"/>
          <ac:spMkLst>
            <pc:docMk/>
            <pc:sldMk cId="3789659758" sldId="1058"/>
            <ac:spMk id="11" creationId="{859DBFBC-BDC7-573D-6753-4C0C5A9B7B34}"/>
          </ac:spMkLst>
        </pc:spChg>
      </pc:sldChg>
      <pc:sldChg chg="modSp add mod">
        <pc:chgData name="Alfred Asterjadhi" userId="39de57b9-85c0-4fd1-aaac-8ca2b6560ad0" providerId="ADAL" clId="{BCDB2A5B-9FA9-479F-8128-39ADE0B134BB}" dt="2024-05-16T14:58:08.504" v="775"/>
        <pc:sldMkLst>
          <pc:docMk/>
          <pc:sldMk cId="3951275379" sldId="1059"/>
        </pc:sldMkLst>
        <pc:spChg chg="mod">
          <ac:chgData name="Alfred Asterjadhi" userId="39de57b9-85c0-4fd1-aaac-8ca2b6560ad0" providerId="ADAL" clId="{BCDB2A5B-9FA9-479F-8128-39ADE0B134BB}" dt="2024-05-16T14:58:08.504" v="775"/>
          <ac:spMkLst>
            <pc:docMk/>
            <pc:sldMk cId="3951275379" sldId="1059"/>
            <ac:spMk id="3" creationId="{7F9AD3B2-F0BA-DEE1-CC12-ABD0D10EA230}"/>
          </ac:spMkLst>
        </pc:spChg>
        <pc:spChg chg="mod">
          <ac:chgData name="Alfred Asterjadhi" userId="39de57b9-85c0-4fd1-aaac-8ca2b6560ad0" providerId="ADAL" clId="{BCDB2A5B-9FA9-479F-8128-39ADE0B134BB}" dt="2024-05-16T13:10:44.455" v="585" actId="20577"/>
          <ac:spMkLst>
            <pc:docMk/>
            <pc:sldMk cId="3951275379" sldId="1059"/>
            <ac:spMk id="11" creationId="{859DBFBC-BDC7-573D-6753-4C0C5A9B7B34}"/>
          </ac:spMkLst>
        </pc:spChg>
      </pc:sldChg>
      <pc:sldChg chg="addSp delSp modSp add mod chgLayout">
        <pc:chgData name="Alfred Asterjadhi" userId="39de57b9-85c0-4fd1-aaac-8ca2b6560ad0" providerId="ADAL" clId="{BCDB2A5B-9FA9-479F-8128-39ADE0B134BB}" dt="2024-05-16T15:02:53.640" v="840"/>
        <pc:sldMkLst>
          <pc:docMk/>
          <pc:sldMk cId="2874620909" sldId="1060"/>
        </pc:sldMkLst>
        <pc:spChg chg="add del mod">
          <ac:chgData name="Alfred Asterjadhi" userId="39de57b9-85c0-4fd1-aaac-8ca2b6560ad0" providerId="ADAL" clId="{BCDB2A5B-9FA9-479F-8128-39ADE0B134BB}" dt="2024-05-16T13:00:30.170" v="521" actId="6264"/>
          <ac:spMkLst>
            <pc:docMk/>
            <pc:sldMk cId="2874620909" sldId="1060"/>
            <ac:spMk id="2" creationId="{EA33C701-09CE-3D6E-159B-EE35A294052B}"/>
          </ac:spMkLst>
        </pc:spChg>
        <pc:spChg chg="mod ord">
          <ac:chgData name="Alfred Asterjadhi" userId="39de57b9-85c0-4fd1-aaac-8ca2b6560ad0" providerId="ADAL" clId="{BCDB2A5B-9FA9-479F-8128-39ADE0B134BB}" dt="2024-05-16T15:02:53.640" v="840"/>
          <ac:spMkLst>
            <pc:docMk/>
            <pc:sldMk cId="2874620909" sldId="1060"/>
            <ac:spMk id="3" creationId="{7F9AD3B2-F0BA-DEE1-CC12-ABD0D10EA230}"/>
          </ac:spMkLst>
        </pc:spChg>
        <pc:spChg chg="mod ord">
          <ac:chgData name="Alfred Asterjadhi" userId="39de57b9-85c0-4fd1-aaac-8ca2b6560ad0" providerId="ADAL" clId="{BCDB2A5B-9FA9-479F-8128-39ADE0B134BB}" dt="2024-05-16T13:00:30.170" v="521" actId="6264"/>
          <ac:spMkLst>
            <pc:docMk/>
            <pc:sldMk cId="2874620909" sldId="1060"/>
            <ac:spMk id="4" creationId="{B76953ED-2003-8051-4162-F1D646E4B4DB}"/>
          </ac:spMkLst>
        </pc:spChg>
        <pc:spChg chg="mod ord">
          <ac:chgData name="Alfred Asterjadhi" userId="39de57b9-85c0-4fd1-aaac-8ca2b6560ad0" providerId="ADAL" clId="{BCDB2A5B-9FA9-479F-8128-39ADE0B134BB}" dt="2024-05-16T13:00:30.170" v="521" actId="6264"/>
          <ac:spMkLst>
            <pc:docMk/>
            <pc:sldMk cId="2874620909" sldId="1060"/>
            <ac:spMk id="5" creationId="{88545ED6-7E09-138D-76F0-E06ED77F092D}"/>
          </ac:spMkLst>
        </pc:spChg>
        <pc:spChg chg="mod ord">
          <ac:chgData name="Alfred Asterjadhi" userId="39de57b9-85c0-4fd1-aaac-8ca2b6560ad0" providerId="ADAL" clId="{BCDB2A5B-9FA9-479F-8128-39ADE0B134BB}" dt="2024-05-16T13:00:30.170" v="521" actId="6264"/>
          <ac:spMkLst>
            <pc:docMk/>
            <pc:sldMk cId="2874620909" sldId="1060"/>
            <ac:spMk id="6" creationId="{91A81384-F302-10D6-3B02-851D523436A7}"/>
          </ac:spMkLst>
        </pc:spChg>
        <pc:spChg chg="add del mod">
          <ac:chgData name="Alfred Asterjadhi" userId="39de57b9-85c0-4fd1-aaac-8ca2b6560ad0" providerId="ADAL" clId="{BCDB2A5B-9FA9-479F-8128-39ADE0B134BB}" dt="2024-05-16T13:00:30.170" v="521" actId="6264"/>
          <ac:spMkLst>
            <pc:docMk/>
            <pc:sldMk cId="2874620909" sldId="1060"/>
            <ac:spMk id="7" creationId="{F728FF9A-7370-471A-5074-819DC0986B58}"/>
          </ac:spMkLst>
        </pc:spChg>
        <pc:spChg chg="add del mod">
          <ac:chgData name="Alfred Asterjadhi" userId="39de57b9-85c0-4fd1-aaac-8ca2b6560ad0" providerId="ADAL" clId="{BCDB2A5B-9FA9-479F-8128-39ADE0B134BB}" dt="2024-05-16T13:00:30.170" v="521" actId="6264"/>
          <ac:spMkLst>
            <pc:docMk/>
            <pc:sldMk cId="2874620909" sldId="1060"/>
            <ac:spMk id="8" creationId="{946FB95A-A6D2-A017-117C-E6863954CF76}"/>
          </ac:spMkLst>
        </pc:spChg>
        <pc:spChg chg="add del mod">
          <ac:chgData name="Alfred Asterjadhi" userId="39de57b9-85c0-4fd1-aaac-8ca2b6560ad0" providerId="ADAL" clId="{BCDB2A5B-9FA9-479F-8128-39ADE0B134BB}" dt="2024-05-16T13:00:30.170" v="521" actId="6264"/>
          <ac:spMkLst>
            <pc:docMk/>
            <pc:sldMk cId="2874620909" sldId="1060"/>
            <ac:spMk id="9" creationId="{DE43BCEC-C5D5-147E-4467-15CC3C1F3592}"/>
          </ac:spMkLst>
        </pc:spChg>
        <pc:spChg chg="add del mod">
          <ac:chgData name="Alfred Asterjadhi" userId="39de57b9-85c0-4fd1-aaac-8ca2b6560ad0" providerId="ADAL" clId="{BCDB2A5B-9FA9-479F-8128-39ADE0B134BB}" dt="2024-05-16T13:00:30.170" v="521" actId="6264"/>
          <ac:spMkLst>
            <pc:docMk/>
            <pc:sldMk cId="2874620909" sldId="1060"/>
            <ac:spMk id="10" creationId="{17D27DD6-8911-0B9D-8A1B-BA7C307CF94B}"/>
          </ac:spMkLst>
        </pc:spChg>
        <pc:spChg chg="mod ord">
          <ac:chgData name="Alfred Asterjadhi" userId="39de57b9-85c0-4fd1-aaac-8ca2b6560ad0" providerId="ADAL" clId="{BCDB2A5B-9FA9-479F-8128-39ADE0B134BB}" dt="2024-05-16T13:11:32.116" v="593" actId="6549"/>
          <ac:spMkLst>
            <pc:docMk/>
            <pc:sldMk cId="2874620909" sldId="1060"/>
            <ac:spMk id="11" creationId="{859DBFBC-BDC7-573D-6753-4C0C5A9B7B34}"/>
          </ac:spMkLst>
        </pc:spChg>
      </pc:sldChg>
      <pc:sldChg chg="modSp add mod">
        <pc:chgData name="Alfred Asterjadhi" userId="39de57b9-85c0-4fd1-aaac-8ca2b6560ad0" providerId="ADAL" clId="{BCDB2A5B-9FA9-479F-8128-39ADE0B134BB}" dt="2024-05-16T15:09:45.905" v="957" actId="6549"/>
        <pc:sldMkLst>
          <pc:docMk/>
          <pc:sldMk cId="841343217" sldId="1061"/>
        </pc:sldMkLst>
        <pc:spChg chg="mod">
          <ac:chgData name="Alfred Asterjadhi" userId="39de57b9-85c0-4fd1-aaac-8ca2b6560ad0" providerId="ADAL" clId="{BCDB2A5B-9FA9-479F-8128-39ADE0B134BB}" dt="2024-05-16T15:09:45.905" v="957" actId="6549"/>
          <ac:spMkLst>
            <pc:docMk/>
            <pc:sldMk cId="841343217" sldId="1061"/>
            <ac:spMk id="3" creationId="{7F9AD3B2-F0BA-DEE1-CC12-ABD0D10EA230}"/>
          </ac:spMkLst>
        </pc:spChg>
        <pc:spChg chg="mod">
          <ac:chgData name="Alfred Asterjadhi" userId="39de57b9-85c0-4fd1-aaac-8ca2b6560ad0" providerId="ADAL" clId="{BCDB2A5B-9FA9-479F-8128-39ADE0B134BB}" dt="2024-05-16T13:11:42.965" v="596" actId="20577"/>
          <ac:spMkLst>
            <pc:docMk/>
            <pc:sldMk cId="841343217" sldId="1061"/>
            <ac:spMk id="11" creationId="{859DBFBC-BDC7-573D-6753-4C0C5A9B7B34}"/>
          </ac:spMkLst>
        </pc:spChg>
      </pc:sldChg>
      <pc:sldMasterChg chg="modSp mod">
        <pc:chgData name="Alfred Asterjadhi" userId="39de57b9-85c0-4fd1-aaac-8ca2b6560ad0" providerId="ADAL" clId="{BCDB2A5B-9FA9-479F-8128-39ADE0B134BB}" dt="2024-05-17T07:34:00.677" v="1134" actId="20577"/>
        <pc:sldMasterMkLst>
          <pc:docMk/>
          <pc:sldMasterMk cId="0" sldId="2147483656"/>
        </pc:sldMasterMkLst>
        <pc:spChg chg="mod">
          <ac:chgData name="Alfred Asterjadhi" userId="39de57b9-85c0-4fd1-aaac-8ca2b6560ad0" providerId="ADAL" clId="{BCDB2A5B-9FA9-479F-8128-39ADE0B134BB}" dt="2024-05-17T07:34:00.677" v="1134" actId="20577"/>
          <ac:spMkLst>
            <pc:docMk/>
            <pc:sldMasterMk cId="0" sldId="2147483656"/>
            <ac:spMk id="10" creationId="{00000000-0000-0000-0000-000000000000}"/>
          </ac:spMkLst>
        </pc:spChg>
      </pc:sldMasterChg>
    </pc:docChg>
  </pc:docChgLst>
  <pc:docChgLst>
    <pc:chgData name="Alfred Asterjadhi" userId="39de57b9-85c0-4fd1-aaac-8ca2b6560ad0" providerId="ADAL" clId="{AA9C72C3-D051-4A38-8F1A-81ED346AF179}"/>
    <pc:docChg chg="undo redo custSel addSld delSld modSld">
      <pc:chgData name="Alfred Asterjadhi" userId="39de57b9-85c0-4fd1-aaac-8ca2b6560ad0" providerId="ADAL" clId="{AA9C72C3-D051-4A38-8F1A-81ED346AF179}" dt="2024-12-17T19:51:51.108" v="561" actId="108"/>
      <pc:docMkLst>
        <pc:docMk/>
      </pc:docMkLst>
      <pc:sldChg chg="modSp mod">
        <pc:chgData name="Alfred Asterjadhi" userId="39de57b9-85c0-4fd1-aaac-8ca2b6560ad0" providerId="ADAL" clId="{AA9C72C3-D051-4A38-8F1A-81ED346AF179}" dt="2024-12-12T18:31:50.369" v="293" actId="13926"/>
        <pc:sldMkLst>
          <pc:docMk/>
          <pc:sldMk cId="2739895088" sldId="1229"/>
        </pc:sldMkLst>
        <pc:spChg chg="mod">
          <ac:chgData name="Alfred Asterjadhi" userId="39de57b9-85c0-4fd1-aaac-8ca2b6560ad0" providerId="ADAL" clId="{AA9C72C3-D051-4A38-8F1A-81ED346AF179}" dt="2024-12-12T18:31:50.369" v="293" actId="13926"/>
          <ac:spMkLst>
            <pc:docMk/>
            <pc:sldMk cId="2739895088" sldId="1229"/>
            <ac:spMk id="3" creationId="{980980E1-DDDE-51AD-6471-D55C09D4516C}"/>
          </ac:spMkLst>
        </pc:spChg>
      </pc:sldChg>
      <pc:sldChg chg="add">
        <pc:chgData name="Alfred Asterjadhi" userId="39de57b9-85c0-4fd1-aaac-8ca2b6560ad0" providerId="ADAL" clId="{AA9C72C3-D051-4A38-8F1A-81ED346AF179}" dt="2024-12-17T19:43:33.305" v="485"/>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pChg chg="mod">
          <ac:chgData name="Alfred Asterjadhi" userId="39de57b9-85c0-4fd1-aaac-8ca2b6560ad0" providerId="ADAL" clId="{AA9C72C3-D051-4A38-8F1A-81ED346AF179}" dt="2024-12-17T19:31:58.949" v="469" actId="400"/>
          <ac:spMkLst>
            <pc:docMk/>
            <pc:sldMk cId="3756408136" sldId="1236"/>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3993492733" sldId="1237"/>
        </pc:sldMkLst>
        <pc:spChg chg="mod">
          <ac:chgData name="Alfred Asterjadhi" userId="39de57b9-85c0-4fd1-aaac-8ca2b6560ad0" providerId="ADAL" clId="{AA9C72C3-D051-4A38-8F1A-81ED346AF179}" dt="2024-12-12T19:58:59.848" v="334" actId="13926"/>
          <ac:spMkLst>
            <pc:docMk/>
            <pc:sldMk cId="3993492733" sldId="1237"/>
            <ac:spMk id="2" creationId="{8A6906DE-832D-9575-DE04-98102BF630BD}"/>
          </ac:spMkLst>
        </pc:spChg>
      </pc:sldChg>
      <pc:sldChg chg="add">
        <pc:chgData name="Alfred Asterjadhi" userId="39de57b9-85c0-4fd1-aaac-8ca2b6560ad0" providerId="ADAL" clId="{AA9C72C3-D051-4A38-8F1A-81ED346AF179}" dt="2024-12-17T19:43:33.305" v="485"/>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pChg chg="mod">
          <ac:chgData name="Alfred Asterjadhi" userId="39de57b9-85c0-4fd1-aaac-8ca2b6560ad0" providerId="ADAL" clId="{AA9C72C3-D051-4A38-8F1A-81ED346AF179}" dt="2024-12-12T19:59:08.152" v="338" actId="13926"/>
          <ac:spMkLst>
            <pc:docMk/>
            <pc:sldMk cId="2858468151" sldId="1238"/>
            <ac:spMk id="2" creationId="{8A6906DE-832D-9575-DE04-98102BF630BD}"/>
          </ac:spMkLst>
        </pc:spChg>
      </pc:sldChg>
      <pc:sldChg chg="add">
        <pc:chgData name="Alfred Asterjadhi" userId="39de57b9-85c0-4fd1-aaac-8ca2b6560ad0" providerId="ADAL" clId="{AA9C72C3-D051-4A38-8F1A-81ED346AF179}" dt="2024-12-17T19:43:33.305" v="485"/>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pChg chg="mod">
          <ac:chgData name="Alfred Asterjadhi" userId="39de57b9-85c0-4fd1-aaac-8ca2b6560ad0" providerId="ADAL" clId="{AA9C72C3-D051-4A38-8F1A-81ED346AF179}" dt="2024-12-17T19:32:17.157" v="471" actId="400"/>
          <ac:spMkLst>
            <pc:docMk/>
            <pc:sldMk cId="2554273328" sldId="1242"/>
            <ac:spMk id="2" creationId="{8A6906DE-832D-9575-DE04-98102BF630BD}"/>
          </ac:spMkLst>
        </pc:spChg>
      </pc:sldChg>
      <pc:sldChg chg="add">
        <pc:chgData name="Alfred Asterjadhi" userId="39de57b9-85c0-4fd1-aaac-8ca2b6560ad0" providerId="ADAL" clId="{AA9C72C3-D051-4A38-8F1A-81ED346AF179}" dt="2024-12-17T19:43:33.305" v="485"/>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pChg chg="mod">
          <ac:chgData name="Alfred Asterjadhi" userId="39de57b9-85c0-4fd1-aaac-8ca2b6560ad0" providerId="ADAL" clId="{AA9C72C3-D051-4A38-8F1A-81ED346AF179}" dt="2024-12-12T19:58:01.159" v="321" actId="13926"/>
          <ac:spMkLst>
            <pc:docMk/>
            <pc:sldMk cId="1803481374" sldId="1243"/>
            <ac:spMk id="2" creationId="{8A6906DE-832D-9575-DE04-98102BF630BD}"/>
          </ac:spMkLst>
        </pc:spChg>
        <pc:spChg chg="mod">
          <ac:chgData name="Alfred Asterjadhi" userId="39de57b9-85c0-4fd1-aaac-8ca2b6560ad0" providerId="ADAL" clId="{AA9C72C3-D051-4A38-8F1A-81ED346AF179}" dt="2024-12-13T16:46:13.878" v="387" actId="20577"/>
          <ac:spMkLst>
            <pc:docMk/>
            <pc:sldMk cId="1803481374" sldId="1243"/>
            <ac:spMk id="3" creationId="{980980E1-DDDE-51AD-6471-D55C09D4516C}"/>
          </ac:spMkLst>
        </pc:spChg>
      </pc:sldChg>
      <pc:sldChg chg="modSp add mod">
        <pc:chgData name="Alfred Asterjadhi" userId="39de57b9-85c0-4fd1-aaac-8ca2b6560ad0" providerId="ADAL" clId="{AA9C72C3-D051-4A38-8F1A-81ED346AF179}" dt="2024-12-17T19:45:35.381" v="526" actId="20577"/>
        <pc:sldMkLst>
          <pc:docMk/>
          <pc:sldMk cId="2173933061" sldId="1243"/>
        </pc:sldMkLst>
        <pc:spChg chg="mod">
          <ac:chgData name="Alfred Asterjadhi" userId="39de57b9-85c0-4fd1-aaac-8ca2b6560ad0" providerId="ADAL" clId="{AA9C72C3-D051-4A38-8F1A-81ED346AF179}" dt="2024-12-17T19:45:35.381" v="526" actId="20577"/>
          <ac:spMkLst>
            <pc:docMk/>
            <pc:sldMk cId="2173933061" sldId="1243"/>
            <ac:spMk id="2" creationId="{8A6906DE-832D-9575-DE04-98102BF630BD}"/>
          </ac:spMkLst>
        </pc:spChg>
      </pc:sldChg>
      <pc:sldChg chg="modSp add mod">
        <pc:chgData name="Alfred Asterjadhi" userId="39de57b9-85c0-4fd1-aaac-8ca2b6560ad0" providerId="ADAL" clId="{AA9C72C3-D051-4A38-8F1A-81ED346AF179}" dt="2024-12-17T19:45:38.329" v="528" actId="20577"/>
        <pc:sldMkLst>
          <pc:docMk/>
          <pc:sldMk cId="2354451540" sldId="1244"/>
        </pc:sldMkLst>
        <pc:spChg chg="mod">
          <ac:chgData name="Alfred Asterjadhi" userId="39de57b9-85c0-4fd1-aaac-8ca2b6560ad0" providerId="ADAL" clId="{AA9C72C3-D051-4A38-8F1A-81ED346AF179}" dt="2024-12-17T19:45:38.329" v="528" actId="20577"/>
          <ac:spMkLst>
            <pc:docMk/>
            <pc:sldMk cId="2354451540" sldId="1244"/>
            <ac:spMk id="2" creationId="{8A6906DE-832D-9575-DE04-98102BF630BD}"/>
          </ac:spMkLst>
        </pc:spChg>
      </pc:sldChg>
      <pc:sldChg chg="modSp del mod">
        <pc:chgData name="Alfred Asterjadhi" userId="39de57b9-85c0-4fd1-aaac-8ca2b6560ad0" providerId="ADAL" clId="{AA9C72C3-D051-4A38-8F1A-81ED346AF179}" dt="2024-12-17T19:44:55.612" v="514" actId="2696"/>
        <pc:sldMkLst>
          <pc:docMk/>
          <pc:sldMk cId="2499009176" sldId="1244"/>
        </pc:sldMkLst>
        <pc:spChg chg="mod">
          <ac:chgData name="Alfred Asterjadhi" userId="39de57b9-85c0-4fd1-aaac-8ca2b6560ad0" providerId="ADAL" clId="{AA9C72C3-D051-4A38-8F1A-81ED346AF179}" dt="2024-12-12T19:58:03.678" v="322" actId="13926"/>
          <ac:spMkLst>
            <pc:docMk/>
            <pc:sldMk cId="2499009176" sldId="1244"/>
            <ac:spMk id="2" creationId="{8A6906DE-832D-9575-DE04-98102BF630BD}"/>
          </ac:spMkLst>
        </pc:spChg>
      </pc:sldChg>
      <pc:sldChg chg="modSp add mod">
        <pc:chgData name="Alfred Asterjadhi" userId="39de57b9-85c0-4fd1-aaac-8ca2b6560ad0" providerId="ADAL" clId="{AA9C72C3-D051-4A38-8F1A-81ED346AF179}" dt="2024-12-17T19:45:40.607" v="530" actId="20577"/>
        <pc:sldMkLst>
          <pc:docMk/>
          <pc:sldMk cId="1280878502" sldId="1245"/>
        </pc:sldMkLst>
        <pc:spChg chg="mod">
          <ac:chgData name="Alfred Asterjadhi" userId="39de57b9-85c0-4fd1-aaac-8ca2b6560ad0" providerId="ADAL" clId="{AA9C72C3-D051-4A38-8F1A-81ED346AF179}" dt="2024-12-17T19:45:40.607" v="530" actId="20577"/>
          <ac:spMkLst>
            <pc:docMk/>
            <pc:sldMk cId="1280878502" sldId="1245"/>
            <ac:spMk id="2" creationId="{8A6906DE-832D-9575-DE04-98102BF630BD}"/>
          </ac:spMkLst>
        </pc:spChg>
      </pc:sldChg>
      <pc:sldChg chg="modSp del mod">
        <pc:chgData name="Alfred Asterjadhi" userId="39de57b9-85c0-4fd1-aaac-8ca2b6560ad0" providerId="ADAL" clId="{AA9C72C3-D051-4A38-8F1A-81ED346AF179}" dt="2024-12-17T19:44:55.612" v="514" actId="2696"/>
        <pc:sldMkLst>
          <pc:docMk/>
          <pc:sldMk cId="2205706730" sldId="1245"/>
        </pc:sldMkLst>
        <pc:spChg chg="mod">
          <ac:chgData name="Alfred Asterjadhi" userId="39de57b9-85c0-4fd1-aaac-8ca2b6560ad0" providerId="ADAL" clId="{AA9C72C3-D051-4A38-8F1A-81ED346AF179}" dt="2024-12-12T19:58:05.927" v="323" actId="13926"/>
          <ac:spMkLst>
            <pc:docMk/>
            <pc:sldMk cId="2205706730" sldId="1245"/>
            <ac:spMk id="2" creationId="{8A6906DE-832D-9575-DE04-98102BF630BD}"/>
          </ac:spMkLst>
        </pc:spChg>
      </pc:sldChg>
      <pc:sldChg chg="modSp mod">
        <pc:chgData name="Alfred Asterjadhi" userId="39de57b9-85c0-4fd1-aaac-8ca2b6560ad0" providerId="ADAL" clId="{AA9C72C3-D051-4A38-8F1A-81ED346AF179}" dt="2024-12-17T19:51:03.517" v="541" actId="13926"/>
        <pc:sldMkLst>
          <pc:docMk/>
          <pc:sldMk cId="2320088344" sldId="1246"/>
        </pc:sldMkLst>
        <pc:spChg chg="mod">
          <ac:chgData name="Alfred Asterjadhi" userId="39de57b9-85c0-4fd1-aaac-8ca2b6560ad0" providerId="ADAL" clId="{AA9C72C3-D051-4A38-8F1A-81ED346AF179}" dt="2024-12-17T19:51:03.517" v="541" actId="13926"/>
          <ac:spMkLst>
            <pc:docMk/>
            <pc:sldMk cId="2320088344" sldId="1246"/>
            <ac:spMk id="2" creationId="{8A6906DE-832D-9575-DE04-98102BF630BD}"/>
          </ac:spMkLst>
        </pc:spChg>
      </pc:sldChg>
      <pc:sldChg chg="modSp mod">
        <pc:chgData name="Alfred Asterjadhi" userId="39de57b9-85c0-4fd1-aaac-8ca2b6560ad0" providerId="ADAL" clId="{AA9C72C3-D051-4A38-8F1A-81ED346AF179}" dt="2024-12-17T19:51:07.251" v="542" actId="13926"/>
        <pc:sldMkLst>
          <pc:docMk/>
          <pc:sldMk cId="1873474949" sldId="1247"/>
        </pc:sldMkLst>
        <pc:spChg chg="mod">
          <ac:chgData name="Alfred Asterjadhi" userId="39de57b9-85c0-4fd1-aaac-8ca2b6560ad0" providerId="ADAL" clId="{AA9C72C3-D051-4A38-8F1A-81ED346AF179}" dt="2024-12-17T19:51:07.251" v="542" actId="13926"/>
          <ac:spMkLst>
            <pc:docMk/>
            <pc:sldMk cId="1873474949" sldId="1247"/>
            <ac:spMk id="2" creationId="{8A6906DE-832D-9575-DE04-98102BF630BD}"/>
          </ac:spMkLst>
        </pc:spChg>
      </pc:sldChg>
      <pc:sldChg chg="modSp mod">
        <pc:chgData name="Alfred Asterjadhi" userId="39de57b9-85c0-4fd1-aaac-8ca2b6560ad0" providerId="ADAL" clId="{AA9C72C3-D051-4A38-8F1A-81ED346AF179}" dt="2024-12-17T19:51:09.355" v="543" actId="13926"/>
        <pc:sldMkLst>
          <pc:docMk/>
          <pc:sldMk cId="1640660474" sldId="1248"/>
        </pc:sldMkLst>
        <pc:spChg chg="mod">
          <ac:chgData name="Alfred Asterjadhi" userId="39de57b9-85c0-4fd1-aaac-8ca2b6560ad0" providerId="ADAL" clId="{AA9C72C3-D051-4A38-8F1A-81ED346AF179}" dt="2024-12-17T19:51:09.355" v="543" actId="13926"/>
          <ac:spMkLst>
            <pc:docMk/>
            <pc:sldMk cId="1640660474" sldId="1248"/>
            <ac:spMk id="2" creationId="{8A6906DE-832D-9575-DE04-98102BF630BD}"/>
          </ac:spMkLst>
        </pc:spChg>
      </pc:sldChg>
      <pc:sldChg chg="modSp mod">
        <pc:chgData name="Alfred Asterjadhi" userId="39de57b9-85c0-4fd1-aaac-8ca2b6560ad0" providerId="ADAL" clId="{AA9C72C3-D051-4A38-8F1A-81ED346AF179}" dt="2024-12-17T19:51:12.092" v="544" actId="13926"/>
        <pc:sldMkLst>
          <pc:docMk/>
          <pc:sldMk cId="4277975895" sldId="1249"/>
        </pc:sldMkLst>
        <pc:spChg chg="mod">
          <ac:chgData name="Alfred Asterjadhi" userId="39de57b9-85c0-4fd1-aaac-8ca2b6560ad0" providerId="ADAL" clId="{AA9C72C3-D051-4A38-8F1A-81ED346AF179}" dt="2024-12-17T19:51:12.092" v="544" actId="13926"/>
          <ac:spMkLst>
            <pc:docMk/>
            <pc:sldMk cId="4277975895" sldId="1249"/>
            <ac:spMk id="2" creationId="{8A6906DE-832D-9575-DE04-98102BF630BD}"/>
          </ac:spMkLst>
        </pc:spChg>
      </pc:sldChg>
      <pc:sldChg chg="add">
        <pc:chgData name="Alfred Asterjadhi" userId="39de57b9-85c0-4fd1-aaac-8ca2b6560ad0" providerId="ADAL" clId="{AA9C72C3-D051-4A38-8F1A-81ED346AF179}" dt="2024-12-17T19:43:33.305" v="485"/>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pChg chg="mod">
          <ac:chgData name="Alfred Asterjadhi" userId="39de57b9-85c0-4fd1-aaac-8ca2b6560ad0" providerId="ADAL" clId="{AA9C72C3-D051-4A38-8F1A-81ED346AF179}" dt="2024-12-17T19:32:52.551" v="473" actId="400"/>
          <ac:spMkLst>
            <pc:docMk/>
            <pc:sldMk cId="2823626744" sldId="1250"/>
            <ac:spMk id="2" creationId="{8A6906DE-832D-9575-DE04-98102BF630BD}"/>
          </ac:spMkLst>
        </pc:spChg>
      </pc:sldChg>
      <pc:sldChg chg="modSp mod">
        <pc:chgData name="Alfred Asterjadhi" userId="39de57b9-85c0-4fd1-aaac-8ca2b6560ad0" providerId="ADAL" clId="{AA9C72C3-D051-4A38-8F1A-81ED346AF179}" dt="2024-12-17T19:51:51.108" v="561" actId="108"/>
        <pc:sldMkLst>
          <pc:docMk/>
          <pc:sldMk cId="2315108326" sldId="1251"/>
        </pc:sldMkLst>
        <pc:spChg chg="mod">
          <ac:chgData name="Alfred Asterjadhi" userId="39de57b9-85c0-4fd1-aaac-8ca2b6560ad0" providerId="ADAL" clId="{AA9C72C3-D051-4A38-8F1A-81ED346AF179}" dt="2024-12-17T19:51:51.108" v="561" actId="108"/>
          <ac:spMkLst>
            <pc:docMk/>
            <pc:sldMk cId="2315108326" sldId="1251"/>
            <ac:spMk id="2" creationId="{8A6906DE-832D-9575-DE04-98102BF630BD}"/>
          </ac:spMkLst>
        </pc:spChg>
        <pc:spChg chg="mod">
          <ac:chgData name="Alfred Asterjadhi" userId="39de57b9-85c0-4fd1-aaac-8ca2b6560ad0" providerId="ADAL" clId="{AA9C72C3-D051-4A38-8F1A-81ED346AF179}" dt="2024-12-12T18:20:33.183" v="197" actId="20578"/>
          <ac:spMkLst>
            <pc:docMk/>
            <pc:sldMk cId="2315108326" sldId="1251"/>
            <ac:spMk id="3" creationId="{980980E1-DDDE-51AD-6471-D55C09D4516C}"/>
          </ac:spMkLst>
        </pc:spChg>
      </pc:sldChg>
      <pc:sldChg chg="add">
        <pc:chgData name="Alfred Asterjadhi" userId="39de57b9-85c0-4fd1-aaac-8ca2b6560ad0" providerId="ADAL" clId="{AA9C72C3-D051-4A38-8F1A-81ED346AF179}" dt="2024-12-17T19:43:33.305" v="485"/>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pChg chg="mod">
          <ac:chgData name="Alfred Asterjadhi" userId="39de57b9-85c0-4fd1-aaac-8ca2b6560ad0" providerId="ADAL" clId="{AA9C72C3-D051-4A38-8F1A-81ED346AF179}" dt="2024-12-17T01:33:49.469" v="397" actId="400"/>
          <ac:spMkLst>
            <pc:docMk/>
            <pc:sldMk cId="2969486265" sldId="1252"/>
            <ac:spMk id="2" creationId="{8A6906DE-832D-9575-DE04-98102BF630BD}"/>
          </ac:spMkLst>
        </pc:spChg>
      </pc:sldChg>
      <pc:sldChg chg="modSp mod">
        <pc:chgData name="Alfred Asterjadhi" userId="39de57b9-85c0-4fd1-aaac-8ca2b6560ad0" providerId="ADAL" clId="{AA9C72C3-D051-4A38-8F1A-81ED346AF179}" dt="2024-12-17T19:51:14.269" v="545" actId="13926"/>
        <pc:sldMkLst>
          <pc:docMk/>
          <pc:sldMk cId="244619102" sldId="1253"/>
        </pc:sldMkLst>
        <pc:spChg chg="mod">
          <ac:chgData name="Alfred Asterjadhi" userId="39de57b9-85c0-4fd1-aaac-8ca2b6560ad0" providerId="ADAL" clId="{AA9C72C3-D051-4A38-8F1A-81ED346AF179}" dt="2024-12-17T19:51:14.269" v="545" actId="13926"/>
          <ac:spMkLst>
            <pc:docMk/>
            <pc:sldMk cId="244619102" sldId="1253"/>
            <ac:spMk id="2" creationId="{8A6906DE-832D-9575-DE04-98102BF630BD}"/>
          </ac:spMkLst>
        </pc:spChg>
      </pc:sldChg>
      <pc:sldChg chg="modSp mod">
        <pc:chgData name="Alfred Asterjadhi" userId="39de57b9-85c0-4fd1-aaac-8ca2b6560ad0" providerId="ADAL" clId="{AA9C72C3-D051-4A38-8F1A-81ED346AF179}" dt="2024-12-17T19:51:16.164" v="546" actId="13926"/>
        <pc:sldMkLst>
          <pc:docMk/>
          <pc:sldMk cId="4035613246" sldId="1254"/>
        </pc:sldMkLst>
        <pc:spChg chg="mod">
          <ac:chgData name="Alfred Asterjadhi" userId="39de57b9-85c0-4fd1-aaac-8ca2b6560ad0" providerId="ADAL" clId="{AA9C72C3-D051-4A38-8F1A-81ED346AF179}" dt="2024-12-17T19:51:16.164" v="546" actId="13926"/>
          <ac:spMkLst>
            <pc:docMk/>
            <pc:sldMk cId="4035613246" sldId="1254"/>
            <ac:spMk id="2" creationId="{8A6906DE-832D-9575-DE04-98102BF630BD}"/>
          </ac:spMkLst>
        </pc:spChg>
        <pc:spChg chg="mod">
          <ac:chgData name="Alfred Asterjadhi" userId="39de57b9-85c0-4fd1-aaac-8ca2b6560ad0" providerId="ADAL" clId="{AA9C72C3-D051-4A38-8F1A-81ED346AF179}" dt="2024-12-12T18:29:29.307" v="210" actId="13926"/>
          <ac:spMkLst>
            <pc:docMk/>
            <pc:sldMk cId="4035613246" sldId="1254"/>
            <ac:spMk id="3" creationId="{980980E1-DDDE-51AD-6471-D55C09D4516C}"/>
          </ac:spMkLst>
        </pc:spChg>
      </pc:sldChg>
      <pc:sldChg chg="modSp del mod">
        <pc:chgData name="Alfred Asterjadhi" userId="39de57b9-85c0-4fd1-aaac-8ca2b6560ad0" providerId="ADAL" clId="{AA9C72C3-D051-4A38-8F1A-81ED346AF179}" dt="2024-12-17T19:43:30.739" v="484" actId="2696"/>
        <pc:sldMkLst>
          <pc:docMk/>
          <pc:sldMk cId="3620726592" sldId="1255"/>
        </pc:sldMkLst>
        <pc:spChg chg="mod">
          <ac:chgData name="Alfred Asterjadhi" userId="39de57b9-85c0-4fd1-aaac-8ca2b6560ad0" providerId="ADAL" clId="{AA9C72C3-D051-4A38-8F1A-81ED346AF179}" dt="2024-12-17T19:33:10.200" v="475" actId="400"/>
          <ac:spMkLst>
            <pc:docMk/>
            <pc:sldMk cId="3620726592" sldId="1255"/>
            <ac:spMk id="2" creationId="{8A6906DE-832D-9575-DE04-98102BF630BD}"/>
          </ac:spMkLst>
        </pc:spChg>
      </pc:sldChg>
      <pc:sldChg chg="add">
        <pc:chgData name="Alfred Asterjadhi" userId="39de57b9-85c0-4fd1-aaac-8ca2b6560ad0" providerId="ADAL" clId="{AA9C72C3-D051-4A38-8F1A-81ED346AF179}" dt="2024-12-17T19:43:33.305" v="485"/>
        <pc:sldMkLst>
          <pc:docMk/>
          <pc:sldMk cId="3680406066" sldId="1255"/>
        </pc:sldMkLst>
      </pc:sldChg>
      <pc:sldChg chg="add">
        <pc:chgData name="Alfred Asterjadhi" userId="39de57b9-85c0-4fd1-aaac-8ca2b6560ad0" providerId="ADAL" clId="{AA9C72C3-D051-4A38-8F1A-81ED346AF179}" dt="2024-12-17T19:43:33.305" v="485"/>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pChg chg="mod">
          <ac:chgData name="Alfred Asterjadhi" userId="39de57b9-85c0-4fd1-aaac-8ca2b6560ad0" providerId="ADAL" clId="{AA9C72C3-D051-4A38-8F1A-81ED346AF179}" dt="2024-12-12T19:57:07.996" v="311" actId="13926"/>
          <ac:spMkLst>
            <pc:docMk/>
            <pc:sldMk cId="1108452833" sldId="1256"/>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947496322" sldId="1257"/>
        </pc:sldMkLst>
        <pc:spChg chg="mod">
          <ac:chgData name="Alfred Asterjadhi" userId="39de57b9-85c0-4fd1-aaac-8ca2b6560ad0" providerId="ADAL" clId="{AA9C72C3-D051-4A38-8F1A-81ED346AF179}" dt="2024-12-17T01:33:17.590" v="395" actId="400"/>
          <ac:spMkLst>
            <pc:docMk/>
            <pc:sldMk cId="947496322" sldId="1257"/>
            <ac:spMk id="2" creationId="{8A6906DE-832D-9575-DE04-98102BF630BD}"/>
          </ac:spMkLst>
        </pc:spChg>
      </pc:sldChg>
      <pc:sldChg chg="add">
        <pc:chgData name="Alfred Asterjadhi" userId="39de57b9-85c0-4fd1-aaac-8ca2b6560ad0" providerId="ADAL" clId="{AA9C72C3-D051-4A38-8F1A-81ED346AF179}" dt="2024-12-17T19:43:33.305" v="485"/>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pChg chg="mod">
          <ac:chgData name="Alfred Asterjadhi" userId="39de57b9-85c0-4fd1-aaac-8ca2b6560ad0" providerId="ADAL" clId="{AA9C72C3-D051-4A38-8F1A-81ED346AF179}" dt="2024-12-17T17:57:42.312" v="401" actId="400"/>
          <ac:spMkLst>
            <pc:docMk/>
            <pc:sldMk cId="2311766718" sldId="1258"/>
            <ac:spMk id="2" creationId="{8A6906DE-832D-9575-DE04-98102BF630BD}"/>
          </ac:spMkLst>
        </pc:spChg>
      </pc:sldChg>
      <pc:sldChg chg="add">
        <pc:chgData name="Alfred Asterjadhi" userId="39de57b9-85c0-4fd1-aaac-8ca2b6560ad0" providerId="ADAL" clId="{AA9C72C3-D051-4A38-8F1A-81ED346AF179}" dt="2024-12-17T19:43:33.305" v="485"/>
        <pc:sldMkLst>
          <pc:docMk/>
          <pc:sldMk cId="3622447679" sldId="1258"/>
        </pc:sldMkLst>
      </pc:sldChg>
      <pc:sldChg chg="modSp mod">
        <pc:chgData name="Alfred Asterjadhi" userId="39de57b9-85c0-4fd1-aaac-8ca2b6560ad0" providerId="ADAL" clId="{AA9C72C3-D051-4A38-8F1A-81ED346AF179}" dt="2024-12-17T19:51:18.611" v="547" actId="13926"/>
        <pc:sldMkLst>
          <pc:docMk/>
          <pc:sldMk cId="3460586331" sldId="1259"/>
        </pc:sldMkLst>
        <pc:spChg chg="mod">
          <ac:chgData name="Alfred Asterjadhi" userId="39de57b9-85c0-4fd1-aaac-8ca2b6560ad0" providerId="ADAL" clId="{AA9C72C3-D051-4A38-8F1A-81ED346AF179}" dt="2024-12-17T19:51:18.611" v="547" actId="13926"/>
          <ac:spMkLst>
            <pc:docMk/>
            <pc:sldMk cId="3460586331" sldId="1259"/>
            <ac:spMk id="2" creationId="{8A6906DE-832D-9575-DE04-98102BF630BD}"/>
          </ac:spMkLst>
        </pc:spChg>
        <pc:spChg chg="mod">
          <ac:chgData name="Alfred Asterjadhi" userId="39de57b9-85c0-4fd1-aaac-8ca2b6560ad0" providerId="ADAL" clId="{AA9C72C3-D051-4A38-8F1A-81ED346AF179}" dt="2024-12-17T17:58:21.473" v="417" actId="13926"/>
          <ac:spMkLst>
            <pc:docMk/>
            <pc:sldMk cId="3460586331" sldId="1259"/>
            <ac:spMk id="3" creationId="{980980E1-DDDE-51AD-6471-D55C09D4516C}"/>
          </ac:spMkLst>
        </pc:spChg>
      </pc:sldChg>
      <pc:sldChg chg="modSp mod">
        <pc:chgData name="Alfred Asterjadhi" userId="39de57b9-85c0-4fd1-aaac-8ca2b6560ad0" providerId="ADAL" clId="{AA9C72C3-D051-4A38-8F1A-81ED346AF179}" dt="2024-12-17T19:51:20.939" v="548" actId="13926"/>
        <pc:sldMkLst>
          <pc:docMk/>
          <pc:sldMk cId="3871559304" sldId="1260"/>
        </pc:sldMkLst>
        <pc:spChg chg="mod">
          <ac:chgData name="Alfred Asterjadhi" userId="39de57b9-85c0-4fd1-aaac-8ca2b6560ad0" providerId="ADAL" clId="{AA9C72C3-D051-4A38-8F1A-81ED346AF179}" dt="2024-12-17T19:51:20.939" v="548" actId="13926"/>
          <ac:spMkLst>
            <pc:docMk/>
            <pc:sldMk cId="3871559304" sldId="1260"/>
            <ac:spMk id="2" creationId="{8A6906DE-832D-9575-DE04-98102BF630BD}"/>
          </ac:spMkLst>
        </pc:spChg>
        <pc:spChg chg="mod">
          <ac:chgData name="Alfred Asterjadhi" userId="39de57b9-85c0-4fd1-aaac-8ca2b6560ad0" providerId="ADAL" clId="{AA9C72C3-D051-4A38-8F1A-81ED346AF179}" dt="2024-12-17T17:58:57.143" v="443" actId="6549"/>
          <ac:spMkLst>
            <pc:docMk/>
            <pc:sldMk cId="3871559304" sldId="1260"/>
            <ac:spMk id="3" creationId="{980980E1-DDDE-51AD-6471-D55C09D4516C}"/>
          </ac:spMkLst>
        </pc:spChg>
      </pc:sldChg>
      <pc:sldChg chg="modSp mod">
        <pc:chgData name="Alfred Asterjadhi" userId="39de57b9-85c0-4fd1-aaac-8ca2b6560ad0" providerId="ADAL" clId="{AA9C72C3-D051-4A38-8F1A-81ED346AF179}" dt="2024-12-17T19:51:22.933" v="549" actId="13926"/>
        <pc:sldMkLst>
          <pc:docMk/>
          <pc:sldMk cId="270960270" sldId="1261"/>
        </pc:sldMkLst>
        <pc:spChg chg="mod">
          <ac:chgData name="Alfred Asterjadhi" userId="39de57b9-85c0-4fd1-aaac-8ca2b6560ad0" providerId="ADAL" clId="{AA9C72C3-D051-4A38-8F1A-81ED346AF179}" dt="2024-12-17T19:51:22.933" v="549" actId="13926"/>
          <ac:spMkLst>
            <pc:docMk/>
            <pc:sldMk cId="270960270" sldId="1261"/>
            <ac:spMk id="2" creationId="{8A6906DE-832D-9575-DE04-98102BF630BD}"/>
          </ac:spMkLst>
        </pc:spChg>
        <pc:spChg chg="mod">
          <ac:chgData name="Alfred Asterjadhi" userId="39de57b9-85c0-4fd1-aaac-8ca2b6560ad0" providerId="ADAL" clId="{AA9C72C3-D051-4A38-8F1A-81ED346AF179}" dt="2024-12-17T17:59:42.905" v="467" actId="6549"/>
          <ac:spMkLst>
            <pc:docMk/>
            <pc:sldMk cId="270960270" sldId="1261"/>
            <ac:spMk id="3" creationId="{980980E1-DDDE-51AD-6471-D55C09D4516C}"/>
          </ac:spMkLst>
        </pc:spChg>
      </pc:sldChg>
      <pc:sldChg chg="modSp mod">
        <pc:chgData name="Alfred Asterjadhi" userId="39de57b9-85c0-4fd1-aaac-8ca2b6560ad0" providerId="ADAL" clId="{AA9C72C3-D051-4A38-8F1A-81ED346AF179}" dt="2024-12-17T19:51:49.248" v="560" actId="108"/>
        <pc:sldMkLst>
          <pc:docMk/>
          <pc:sldMk cId="4030972562" sldId="1262"/>
        </pc:sldMkLst>
        <pc:spChg chg="mod">
          <ac:chgData name="Alfred Asterjadhi" userId="39de57b9-85c0-4fd1-aaac-8ca2b6560ad0" providerId="ADAL" clId="{AA9C72C3-D051-4A38-8F1A-81ED346AF179}" dt="2024-12-17T19:51:49.248" v="560" actId="108"/>
          <ac:spMkLst>
            <pc:docMk/>
            <pc:sldMk cId="4030972562" sldId="1262"/>
            <ac:spMk id="2" creationId="{8A6906DE-832D-9575-DE04-98102BF630BD}"/>
          </ac:spMkLst>
        </pc:spChg>
      </pc:sldChg>
      <pc:sldChg chg="add">
        <pc:chgData name="Alfred Asterjadhi" userId="39de57b9-85c0-4fd1-aaac-8ca2b6560ad0" providerId="ADAL" clId="{AA9C72C3-D051-4A38-8F1A-81ED346AF179}" dt="2024-12-17T19:43:33.305" v="485"/>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pChg chg="mod">
          <ac:chgData name="Alfred Asterjadhi" userId="39de57b9-85c0-4fd1-aaac-8ca2b6560ad0" providerId="ADAL" clId="{AA9C72C3-D051-4A38-8F1A-81ED346AF179}" dt="2024-12-12T19:59:04.327" v="336" actId="13926"/>
          <ac:spMkLst>
            <pc:docMk/>
            <pc:sldMk cId="2675227507" sldId="1263"/>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2354003871" sldId="1264"/>
        </pc:sldMkLst>
        <pc:spChg chg="mod">
          <ac:chgData name="Alfred Asterjadhi" userId="39de57b9-85c0-4fd1-aaac-8ca2b6560ad0" providerId="ADAL" clId="{AA9C72C3-D051-4A38-8F1A-81ED346AF179}" dt="2024-12-17T19:34:18.780" v="477" actId="400"/>
          <ac:spMkLst>
            <pc:docMk/>
            <pc:sldMk cId="2354003871" sldId="1264"/>
            <ac:spMk id="2" creationId="{8A6906DE-832D-9575-DE04-98102BF630BD}"/>
          </ac:spMkLst>
        </pc:spChg>
      </pc:sldChg>
      <pc:sldChg chg="add">
        <pc:chgData name="Alfred Asterjadhi" userId="39de57b9-85c0-4fd1-aaac-8ca2b6560ad0" providerId="ADAL" clId="{AA9C72C3-D051-4A38-8F1A-81ED346AF179}" dt="2024-12-17T19:43:33.305" v="485"/>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pChg chg="mod">
          <ac:chgData name="Alfred Asterjadhi" userId="39de57b9-85c0-4fd1-aaac-8ca2b6560ad0" providerId="ADAL" clId="{AA9C72C3-D051-4A38-8F1A-81ED346AF179}" dt="2024-12-17T19:40:35.872" v="483" actId="400"/>
          <ac:spMkLst>
            <pc:docMk/>
            <pc:sldMk cId="1418705289" sldId="1265"/>
            <ac:spMk id="2" creationId="{8A6906DE-832D-9575-DE04-98102BF630BD}"/>
          </ac:spMkLst>
        </pc:spChg>
      </pc:sldChg>
      <pc:sldChg chg="add">
        <pc:chgData name="Alfred Asterjadhi" userId="39de57b9-85c0-4fd1-aaac-8ca2b6560ad0" providerId="ADAL" clId="{AA9C72C3-D051-4A38-8F1A-81ED346AF179}" dt="2024-12-17T19:43:33.305" v="485"/>
        <pc:sldMkLst>
          <pc:docMk/>
          <pc:sldMk cId="3839104938"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pChg chg="mod">
          <ac:chgData name="Alfred Asterjadhi" userId="39de57b9-85c0-4fd1-aaac-8ca2b6560ad0" providerId="ADAL" clId="{AA9C72C3-D051-4A38-8F1A-81ED346AF179}" dt="2024-12-12T19:58:53.324" v="332" actId="13926"/>
          <ac:spMkLst>
            <pc:docMk/>
            <pc:sldMk cId="2494819478" sldId="1266"/>
            <ac:spMk id="2" creationId="{8A6906DE-832D-9575-DE04-98102BF630BD}"/>
          </ac:spMkLst>
        </pc:spChg>
      </pc:sldChg>
      <pc:sldChg chg="add">
        <pc:chgData name="Alfred Asterjadhi" userId="39de57b9-85c0-4fd1-aaac-8ca2b6560ad0" providerId="ADAL" clId="{AA9C72C3-D051-4A38-8F1A-81ED346AF179}" dt="2024-12-17T19:43:33.305" v="485"/>
        <pc:sldMkLst>
          <pc:docMk/>
          <pc:sldMk cId="3828517836" sldId="1266"/>
        </pc:sldMkLst>
      </pc:sldChg>
      <pc:sldChg chg="modSp mod">
        <pc:chgData name="Alfred Asterjadhi" userId="39de57b9-85c0-4fd1-aaac-8ca2b6560ad0" providerId="ADAL" clId="{AA9C72C3-D051-4A38-8F1A-81ED346AF179}" dt="2024-12-17T19:51:41.516" v="555" actId="108"/>
        <pc:sldMkLst>
          <pc:docMk/>
          <pc:sldMk cId="1089734000" sldId="1267"/>
        </pc:sldMkLst>
        <pc:spChg chg="mod">
          <ac:chgData name="Alfred Asterjadhi" userId="39de57b9-85c0-4fd1-aaac-8ca2b6560ad0" providerId="ADAL" clId="{AA9C72C3-D051-4A38-8F1A-81ED346AF179}" dt="2024-12-17T19:51:41.516" v="555" actId="108"/>
          <ac:spMkLst>
            <pc:docMk/>
            <pc:sldMk cId="1089734000" sldId="1267"/>
            <ac:spMk id="2" creationId="{8A6906DE-832D-9575-DE04-98102BF630BD}"/>
          </ac:spMkLst>
        </pc:spChg>
      </pc:sldChg>
      <pc:sldChg chg="modSp mod">
        <pc:chgData name="Alfred Asterjadhi" userId="39de57b9-85c0-4fd1-aaac-8ca2b6560ad0" providerId="ADAL" clId="{AA9C72C3-D051-4A38-8F1A-81ED346AF179}" dt="2024-12-17T19:51:35.380" v="553" actId="13926"/>
        <pc:sldMkLst>
          <pc:docMk/>
          <pc:sldMk cId="2564087480" sldId="1268"/>
        </pc:sldMkLst>
        <pc:spChg chg="mod">
          <ac:chgData name="Alfred Asterjadhi" userId="39de57b9-85c0-4fd1-aaac-8ca2b6560ad0" providerId="ADAL" clId="{AA9C72C3-D051-4A38-8F1A-81ED346AF179}" dt="2024-12-17T19:51:35.380" v="553" actId="13926"/>
          <ac:spMkLst>
            <pc:docMk/>
            <pc:sldMk cId="2564087480" sldId="1268"/>
            <ac:spMk id="2" creationId="{8A6906DE-832D-9575-DE04-98102BF630BD}"/>
          </ac:spMkLst>
        </pc:spChg>
      </pc:sldChg>
      <pc:sldChg chg="modSp mod">
        <pc:chgData name="Alfred Asterjadhi" userId="39de57b9-85c0-4fd1-aaac-8ca2b6560ad0" providerId="ADAL" clId="{AA9C72C3-D051-4A38-8F1A-81ED346AF179}" dt="2024-12-17T19:51:31.173" v="552" actId="108"/>
        <pc:sldMkLst>
          <pc:docMk/>
          <pc:sldMk cId="1914597510" sldId="1269"/>
        </pc:sldMkLst>
        <pc:spChg chg="mod">
          <ac:chgData name="Alfred Asterjadhi" userId="39de57b9-85c0-4fd1-aaac-8ca2b6560ad0" providerId="ADAL" clId="{AA9C72C3-D051-4A38-8F1A-81ED346AF179}" dt="2024-12-17T19:51:31.173" v="552" actId="108"/>
          <ac:spMkLst>
            <pc:docMk/>
            <pc:sldMk cId="1914597510" sldId="1269"/>
            <ac:spMk id="2" creationId="{8A6906DE-832D-9575-DE04-98102BF630BD}"/>
          </ac:spMkLst>
        </pc:spChg>
        <pc:spChg chg="mod">
          <ac:chgData name="Alfred Asterjadhi" userId="39de57b9-85c0-4fd1-aaac-8ca2b6560ad0" providerId="ADAL" clId="{AA9C72C3-D051-4A38-8F1A-81ED346AF179}" dt="2024-12-17T19:34:25.841" v="478" actId="20577"/>
          <ac:spMkLst>
            <pc:docMk/>
            <pc:sldMk cId="1914597510" sldId="1269"/>
            <ac:spMk id="3" creationId="{980980E1-DDDE-51AD-6471-D55C09D4516C}"/>
          </ac:spMkLst>
        </pc:spChg>
      </pc:sldChg>
      <pc:sldChg chg="modSp mod">
        <pc:chgData name="Alfred Asterjadhi" userId="39de57b9-85c0-4fd1-aaac-8ca2b6560ad0" providerId="ADAL" clId="{AA9C72C3-D051-4A38-8F1A-81ED346AF179}" dt="2024-12-17T19:51:25.122" v="550" actId="13926"/>
        <pc:sldMkLst>
          <pc:docMk/>
          <pc:sldMk cId="1351964601" sldId="1270"/>
        </pc:sldMkLst>
        <pc:spChg chg="mod">
          <ac:chgData name="Alfred Asterjadhi" userId="39de57b9-85c0-4fd1-aaac-8ca2b6560ad0" providerId="ADAL" clId="{AA9C72C3-D051-4A38-8F1A-81ED346AF179}" dt="2024-12-17T19:51:25.122" v="550" actId="13926"/>
          <ac:spMkLst>
            <pc:docMk/>
            <pc:sldMk cId="1351964601" sldId="1270"/>
            <ac:spMk id="2" creationId="{8A6906DE-832D-9575-DE04-98102BF630BD}"/>
          </ac:spMkLst>
        </pc:spChg>
      </pc:sldChg>
      <pc:sldChg chg="modSp add mod">
        <pc:chgData name="Alfred Asterjadhi" userId="39de57b9-85c0-4fd1-aaac-8ca2b6560ad0" providerId="ADAL" clId="{AA9C72C3-D051-4A38-8F1A-81ED346AF179}" dt="2024-12-17T19:45:44.093" v="532" actId="20577"/>
        <pc:sldMkLst>
          <pc:docMk/>
          <pc:sldMk cId="464196517" sldId="1271"/>
        </pc:sldMkLst>
        <pc:spChg chg="mod">
          <ac:chgData name="Alfred Asterjadhi" userId="39de57b9-85c0-4fd1-aaac-8ca2b6560ad0" providerId="ADAL" clId="{AA9C72C3-D051-4A38-8F1A-81ED346AF179}" dt="2024-12-17T19:45:44.093" v="532" actId="20577"/>
          <ac:spMkLst>
            <pc:docMk/>
            <pc:sldMk cId="464196517" sldId="1271"/>
            <ac:spMk id="2" creationId="{8A6906DE-832D-9575-DE04-98102BF630BD}"/>
          </ac:spMkLst>
        </pc:spChg>
      </pc:sldChg>
      <pc:sldChg chg="modSp del mod">
        <pc:chgData name="Alfred Asterjadhi" userId="39de57b9-85c0-4fd1-aaac-8ca2b6560ad0" providerId="ADAL" clId="{AA9C72C3-D051-4A38-8F1A-81ED346AF179}" dt="2024-12-17T19:45:04.779" v="516" actId="2696"/>
        <pc:sldMkLst>
          <pc:docMk/>
          <pc:sldMk cId="967157266" sldId="1271"/>
        </pc:sldMkLst>
        <pc:spChg chg="mod">
          <ac:chgData name="Alfred Asterjadhi" userId="39de57b9-85c0-4fd1-aaac-8ca2b6560ad0" providerId="ADAL" clId="{AA9C72C3-D051-4A38-8F1A-81ED346AF179}" dt="2024-12-17T19:44:34.604" v="507" actId="20577"/>
          <ac:spMkLst>
            <pc:docMk/>
            <pc:sldMk cId="967157266" sldId="1271"/>
            <ac:spMk id="2" creationId="{8A6906DE-832D-9575-DE04-98102BF630BD}"/>
          </ac:spMkLst>
        </pc:spChg>
        <pc:spChg chg="mod">
          <ac:chgData name="Alfred Asterjadhi" userId="39de57b9-85c0-4fd1-aaac-8ca2b6560ad0" providerId="ADAL" clId="{AA9C72C3-D051-4A38-8F1A-81ED346AF179}" dt="2024-12-17T19:35:36.596" v="479" actId="20577"/>
          <ac:spMkLst>
            <pc:docMk/>
            <pc:sldMk cId="967157266" sldId="1271"/>
            <ac:spMk id="3" creationId="{980980E1-DDDE-51AD-6471-D55C09D4516C}"/>
          </ac:spMkLst>
        </pc:spChg>
      </pc:sldChg>
      <pc:sldChg chg="modSp mod">
        <pc:chgData name="Alfred Asterjadhi" userId="39de57b9-85c0-4fd1-aaac-8ca2b6560ad0" providerId="ADAL" clId="{AA9C72C3-D051-4A38-8F1A-81ED346AF179}" dt="2024-12-17T19:51:44.747" v="558" actId="108"/>
        <pc:sldMkLst>
          <pc:docMk/>
          <pc:sldMk cId="3527845409" sldId="1272"/>
        </pc:sldMkLst>
        <pc:spChg chg="mod">
          <ac:chgData name="Alfred Asterjadhi" userId="39de57b9-85c0-4fd1-aaac-8ca2b6560ad0" providerId="ADAL" clId="{AA9C72C3-D051-4A38-8F1A-81ED346AF179}" dt="2024-12-17T19:51:44.747" v="558" actId="108"/>
          <ac:spMkLst>
            <pc:docMk/>
            <pc:sldMk cId="3527845409" sldId="1272"/>
            <ac:spMk id="2" creationId="{8A6906DE-832D-9575-DE04-98102BF630BD}"/>
          </ac:spMkLst>
        </pc:spChg>
        <pc:spChg chg="mod">
          <ac:chgData name="Alfred Asterjadhi" userId="39de57b9-85c0-4fd1-aaac-8ca2b6560ad0" providerId="ADAL" clId="{AA9C72C3-D051-4A38-8F1A-81ED346AF179}" dt="2024-12-12T18:30:48.265" v="267" actId="20577"/>
          <ac:spMkLst>
            <pc:docMk/>
            <pc:sldMk cId="3527845409" sldId="1272"/>
            <ac:spMk id="3" creationId="{980980E1-DDDE-51AD-6471-D55C09D4516C}"/>
          </ac:spMkLst>
        </pc:spChg>
      </pc:sldChg>
      <pc:sldChg chg="modSp mod">
        <pc:chgData name="Alfred Asterjadhi" userId="39de57b9-85c0-4fd1-aaac-8ca2b6560ad0" providerId="ADAL" clId="{AA9C72C3-D051-4A38-8F1A-81ED346AF179}" dt="2024-12-17T19:51:47.220" v="559" actId="108"/>
        <pc:sldMkLst>
          <pc:docMk/>
          <pc:sldMk cId="3122364615" sldId="1273"/>
        </pc:sldMkLst>
        <pc:spChg chg="mod">
          <ac:chgData name="Alfred Asterjadhi" userId="39de57b9-85c0-4fd1-aaac-8ca2b6560ad0" providerId="ADAL" clId="{AA9C72C3-D051-4A38-8F1A-81ED346AF179}" dt="2024-12-17T19:51:47.220" v="559" actId="108"/>
          <ac:spMkLst>
            <pc:docMk/>
            <pc:sldMk cId="3122364615" sldId="1273"/>
            <ac:spMk id="2" creationId="{8A6906DE-832D-9575-DE04-98102BF630BD}"/>
          </ac:spMkLst>
        </pc:spChg>
        <pc:spChg chg="mod">
          <ac:chgData name="Alfred Asterjadhi" userId="39de57b9-85c0-4fd1-aaac-8ca2b6560ad0" providerId="ADAL" clId="{AA9C72C3-D051-4A38-8F1A-81ED346AF179}" dt="2024-12-12T18:31:24.285" v="291" actId="20577"/>
          <ac:spMkLst>
            <pc:docMk/>
            <pc:sldMk cId="3122364615" sldId="1273"/>
            <ac:spMk id="3" creationId="{980980E1-DDDE-51AD-6471-D55C09D4516C}"/>
          </ac:spMkLst>
        </pc:spChg>
      </pc:sldChg>
      <pc:sldChg chg="modSp add mod">
        <pc:chgData name="Alfred Asterjadhi" userId="39de57b9-85c0-4fd1-aaac-8ca2b6560ad0" providerId="ADAL" clId="{AA9C72C3-D051-4A38-8F1A-81ED346AF179}" dt="2024-12-17T19:45:47.888" v="536" actId="20577"/>
        <pc:sldMkLst>
          <pc:docMk/>
          <pc:sldMk cId="2302676929" sldId="1274"/>
        </pc:sldMkLst>
        <pc:spChg chg="mod">
          <ac:chgData name="Alfred Asterjadhi" userId="39de57b9-85c0-4fd1-aaac-8ca2b6560ad0" providerId="ADAL" clId="{AA9C72C3-D051-4A38-8F1A-81ED346AF179}" dt="2024-12-17T19:45:47.888" v="536" actId="20577"/>
          <ac:spMkLst>
            <pc:docMk/>
            <pc:sldMk cId="2302676929" sldId="1274"/>
            <ac:spMk id="2" creationId="{8A6906DE-832D-9575-DE04-98102BF630BD}"/>
          </ac:spMkLst>
        </pc:spChg>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pChg chg="mod">
          <ac:chgData name="Alfred Asterjadhi" userId="39de57b9-85c0-4fd1-aaac-8ca2b6560ad0" providerId="ADAL" clId="{AA9C72C3-D051-4A38-8F1A-81ED346AF179}" dt="2024-12-17T19:44:42.781" v="513" actId="20577"/>
          <ac:spMkLst>
            <pc:docMk/>
            <pc:sldMk cId="3253033387" sldId="1274"/>
            <ac:spMk id="2" creationId="{8A6906DE-832D-9575-DE04-98102BF630BD}"/>
          </ac:spMkLst>
        </pc:spChg>
        <pc:spChg chg="mod">
          <ac:chgData name="Alfred Asterjadhi" userId="39de57b9-85c0-4fd1-aaac-8ca2b6560ad0" providerId="ADAL" clId="{AA9C72C3-D051-4A38-8F1A-81ED346AF179}" dt="2024-12-17T19:35:53.692" v="480" actId="20577"/>
          <ac:spMkLst>
            <pc:docMk/>
            <pc:sldMk cId="3253033387" sldId="1274"/>
            <ac:spMk id="3" creationId="{980980E1-DDDE-51AD-6471-D55C09D4516C}"/>
          </ac:spMkLst>
        </pc:spChg>
      </pc:sldChg>
      <pc:sldChg chg="modSp add mod">
        <pc:chgData name="Alfred Asterjadhi" userId="39de57b9-85c0-4fd1-aaac-8ca2b6560ad0" providerId="ADAL" clId="{AA9C72C3-D051-4A38-8F1A-81ED346AF179}" dt="2024-12-17T19:45:50.143" v="538" actId="20577"/>
        <pc:sldMkLst>
          <pc:docMk/>
          <pc:sldMk cId="519142990" sldId="1275"/>
        </pc:sldMkLst>
        <pc:spChg chg="mod">
          <ac:chgData name="Alfred Asterjadhi" userId="39de57b9-85c0-4fd1-aaac-8ca2b6560ad0" providerId="ADAL" clId="{AA9C72C3-D051-4A38-8F1A-81ED346AF179}" dt="2024-12-17T19:45:50.143" v="538" actId="20577"/>
          <ac:spMkLst>
            <pc:docMk/>
            <pc:sldMk cId="519142990" sldId="1275"/>
            <ac:spMk id="2" creationId="{8A6906DE-832D-9575-DE04-98102BF630BD}"/>
          </ac:spMkLst>
        </pc:spChg>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pChg chg="mod">
          <ac:chgData name="Alfred Asterjadhi" userId="39de57b9-85c0-4fd1-aaac-8ca2b6560ad0" providerId="ADAL" clId="{AA9C72C3-D051-4A38-8F1A-81ED346AF179}" dt="2024-12-12T19:57:53.062" v="319" actId="13926"/>
          <ac:spMkLst>
            <pc:docMk/>
            <pc:sldMk cId="2791792773" sldId="1275"/>
            <ac:spMk id="2" creationId="{8A6906DE-832D-9575-DE04-98102BF630BD}"/>
          </ac:spMkLst>
        </pc:spChg>
        <pc:spChg chg="mod">
          <ac:chgData name="Alfred Asterjadhi" userId="39de57b9-85c0-4fd1-aaac-8ca2b6560ad0" providerId="ADAL" clId="{AA9C72C3-D051-4A38-8F1A-81ED346AF179}" dt="2024-12-17T19:36:07.067" v="481" actId="20577"/>
          <ac:spMkLst>
            <pc:docMk/>
            <pc:sldMk cId="2791792773" sldId="1275"/>
            <ac:spMk id="3" creationId="{980980E1-DDDE-51AD-6471-D55C09D4516C}"/>
          </ac:spMkLst>
        </pc:spChg>
      </pc:sldChg>
      <pc:sldChg chg="modSp del mod">
        <pc:chgData name="Alfred Asterjadhi" userId="39de57b9-85c0-4fd1-aaac-8ca2b6560ad0" providerId="ADAL" clId="{AA9C72C3-D051-4A38-8F1A-81ED346AF179}" dt="2024-12-17T19:43:30.739" v="484" actId="2696"/>
        <pc:sldMkLst>
          <pc:docMk/>
          <pc:sldMk cId="3395810039" sldId="1280"/>
        </pc:sldMkLst>
        <pc:spChg chg="mod">
          <ac:chgData name="Alfred Asterjadhi" userId="39de57b9-85c0-4fd1-aaac-8ca2b6560ad0" providerId="ADAL" clId="{AA9C72C3-D051-4A38-8F1A-81ED346AF179}" dt="2024-12-17T01:32:14.259" v="389" actId="13926"/>
          <ac:spMkLst>
            <pc:docMk/>
            <pc:sldMk cId="3395810039" sldId="1280"/>
            <ac:spMk id="2" creationId="{8A6906DE-832D-9575-DE04-98102BF630BD}"/>
          </ac:spMkLst>
        </pc:spChg>
      </pc:sldChg>
      <pc:sldChg chg="add">
        <pc:chgData name="Alfred Asterjadhi" userId="39de57b9-85c0-4fd1-aaac-8ca2b6560ad0" providerId="ADAL" clId="{AA9C72C3-D051-4A38-8F1A-81ED346AF179}" dt="2024-12-17T19:43:33.305" v="485"/>
        <pc:sldMkLst>
          <pc:docMk/>
          <pc:sldMk cId="3541759133" sldId="1280"/>
        </pc:sldMkLst>
      </pc:sldChg>
      <pc:sldChg chg="add">
        <pc:chgData name="Alfred Asterjadhi" userId="39de57b9-85c0-4fd1-aaac-8ca2b6560ad0" providerId="ADAL" clId="{AA9C72C3-D051-4A38-8F1A-81ED346AF179}" dt="2024-12-17T19:43:33.305" v="485"/>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pChg chg="mod">
          <ac:chgData name="Alfred Asterjadhi" userId="39de57b9-85c0-4fd1-aaac-8ca2b6560ad0" providerId="ADAL" clId="{AA9C72C3-D051-4A38-8F1A-81ED346AF179}" dt="2024-12-17T01:32:21.482" v="391" actId="108"/>
          <ac:spMkLst>
            <pc:docMk/>
            <pc:sldMk cId="3488656600" sldId="1281"/>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2393880254" sldId="1282"/>
        </pc:sldMkLst>
        <pc:spChg chg="mod">
          <ac:chgData name="Alfred Asterjadhi" userId="39de57b9-85c0-4fd1-aaac-8ca2b6560ad0" providerId="ADAL" clId="{AA9C72C3-D051-4A38-8F1A-81ED346AF179}" dt="2024-12-17T01:32:26.984" v="393" actId="108"/>
          <ac:spMkLst>
            <pc:docMk/>
            <pc:sldMk cId="2393880254" sldId="1282"/>
            <ac:spMk id="2" creationId="{8A6906DE-832D-9575-DE04-98102BF630BD}"/>
          </ac:spMkLst>
        </pc:spChg>
      </pc:sldChg>
      <pc:sldChg chg="add">
        <pc:chgData name="Alfred Asterjadhi" userId="39de57b9-85c0-4fd1-aaac-8ca2b6560ad0" providerId="ADAL" clId="{AA9C72C3-D051-4A38-8F1A-81ED346AF179}" dt="2024-12-17T19:43:33.305" v="485"/>
        <pc:sldMkLst>
          <pc:docMk/>
          <pc:sldMk cId="3349220506" sldId="1282"/>
        </pc:sldMkLst>
      </pc:sldChg>
      <pc:sldChg chg="add">
        <pc:chgData name="Alfred Asterjadhi" userId="39de57b9-85c0-4fd1-aaac-8ca2b6560ad0" providerId="ADAL" clId="{AA9C72C3-D051-4A38-8F1A-81ED346AF179}" dt="2024-12-17T19:43:33.305" v="485"/>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pChg chg="mod">
          <ac:chgData name="Alfred Asterjadhi" userId="39de57b9-85c0-4fd1-aaac-8ca2b6560ad0" providerId="ADAL" clId="{AA9C72C3-D051-4A38-8F1A-81ED346AF179}" dt="2024-12-17T01:32:24.257" v="392" actId="108"/>
          <ac:spMkLst>
            <pc:docMk/>
            <pc:sldMk cId="4117618284" sldId="1283"/>
            <ac:spMk id="2" creationId="{8A6906DE-832D-9575-DE04-98102BF630BD}"/>
          </ac:spMkLst>
        </pc:spChg>
      </pc:sldChg>
      <pc:sldChg chg="modSp del mod">
        <pc:chgData name="Alfred Asterjadhi" userId="39de57b9-85c0-4fd1-aaac-8ca2b6560ad0" providerId="ADAL" clId="{AA9C72C3-D051-4A38-8F1A-81ED346AF179}" dt="2024-12-17T19:43:30.739" v="484" actId="2696"/>
        <pc:sldMkLst>
          <pc:docMk/>
          <pc:sldMk cId="648146755" sldId="1284"/>
        </pc:sldMkLst>
        <pc:spChg chg="mod">
          <ac:chgData name="Alfred Asterjadhi" userId="39de57b9-85c0-4fd1-aaac-8ca2b6560ad0" providerId="ADAL" clId="{AA9C72C3-D051-4A38-8F1A-81ED346AF179}" dt="2024-12-17T01:33:57.189" v="399" actId="400"/>
          <ac:spMkLst>
            <pc:docMk/>
            <pc:sldMk cId="648146755" sldId="1284"/>
            <ac:spMk id="2" creationId="{8A6906DE-832D-9575-DE04-98102BF630BD}"/>
          </ac:spMkLst>
        </pc:spChg>
      </pc:sldChg>
      <pc:sldChg chg="add">
        <pc:chgData name="Alfred Asterjadhi" userId="39de57b9-85c0-4fd1-aaac-8ca2b6560ad0" providerId="ADAL" clId="{AA9C72C3-D051-4A38-8F1A-81ED346AF179}" dt="2024-12-17T19:43:33.305" v="485"/>
        <pc:sldMkLst>
          <pc:docMk/>
          <pc:sldMk cId="1335698582" sldId="1284"/>
        </pc:sldMkLst>
      </pc:sld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pChg chg="mod">
          <ac:chgData name="Alfred Asterjadhi" userId="39de57b9-85c0-4fd1-aaac-8ca2b6560ad0" providerId="ADAL" clId="{0A13E47B-3FF0-4549-A204-02530860F021}" dt="2024-06-06T18:29:10.804" v="89" actId="20577"/>
          <ac:spMkLst>
            <pc:docMk/>
            <pc:sldMk cId="3650751829" sldId="1054"/>
            <ac:spMk id="3" creationId="{7F9AD3B2-F0BA-DEE1-CC12-ABD0D10EA230}"/>
          </ac:spMkLst>
        </pc:spChg>
      </pc:sldChg>
      <pc:sldChg chg="modSp mod">
        <pc:chgData name="Alfred Asterjadhi" userId="39de57b9-85c0-4fd1-aaac-8ca2b6560ad0" providerId="ADAL" clId="{0A13E47B-3FF0-4549-A204-02530860F021}" dt="2024-06-06T18:28:52.717" v="88" actId="20577"/>
        <pc:sldMkLst>
          <pc:docMk/>
          <pc:sldMk cId="982683574" sldId="1055"/>
        </pc:sldMkLst>
        <pc:spChg chg="mod">
          <ac:chgData name="Alfred Asterjadhi" userId="39de57b9-85c0-4fd1-aaac-8ca2b6560ad0" providerId="ADAL" clId="{0A13E47B-3FF0-4549-A204-02530860F021}" dt="2024-06-06T18:28:52.717" v="88" actId="20577"/>
          <ac:spMkLst>
            <pc:docMk/>
            <pc:sldMk cId="982683574" sldId="1055"/>
            <ac:spMk id="3" creationId="{7F9AD3B2-F0BA-DEE1-CC12-ABD0D10EA230}"/>
          </ac:spMkLst>
        </pc:spChg>
      </pc:sldChg>
      <pc:sldMasterChg chg="modSp mod">
        <pc:chgData name="Alfred Asterjadhi" userId="39de57b9-85c0-4fd1-aaac-8ca2b6560ad0" providerId="ADAL" clId="{0A13E47B-3FF0-4549-A204-02530860F021}" dt="2024-06-04T19:22:57.920" v="87" actId="20577"/>
        <pc:sldMasterMkLst>
          <pc:docMk/>
          <pc:sldMasterMk cId="0" sldId="2147483656"/>
        </pc:sldMasterMkLst>
        <pc:spChg chg="mod">
          <ac:chgData name="Alfred Asterjadhi" userId="39de57b9-85c0-4fd1-aaac-8ca2b6560ad0" providerId="ADAL" clId="{0A13E47B-3FF0-4549-A204-02530860F021}" dt="2024-06-04T19:22:57.920" v="87" actId="20577"/>
          <ac:spMkLst>
            <pc:docMk/>
            <pc:sldMasterMk cId="0" sldId="2147483656"/>
            <ac:spMk id="10" creationId="{00000000-0000-0000-0000-000000000000}"/>
          </ac:spMkLst>
        </pc:spChg>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pChg chg="mod">
          <ac:chgData name="Alfred Asterjadhi" userId="39de57b9-85c0-4fd1-aaac-8ca2b6560ad0" providerId="ADAL" clId="{570731C7-F871-42F1-9270-11458313F9A9}" dt="2023-03-14T13:25:03.181" v="68" actId="20577"/>
          <ac:spMkLst>
            <pc:docMk/>
            <pc:sldMk cId="0" sldId="256"/>
            <ac:spMk id="6" creationId="{00000000-0000-0000-0000-000000000000}"/>
          </ac:spMkLst>
        </pc:spChg>
        <pc:spChg chg="mod">
          <ac:chgData name="Alfred Asterjadhi" userId="39de57b9-85c0-4fd1-aaac-8ca2b6560ad0" providerId="ADAL" clId="{570731C7-F871-42F1-9270-11458313F9A9}" dt="2023-03-14T13:24:02.114" v="0" actId="20577"/>
          <ac:spMkLst>
            <pc:docMk/>
            <pc:sldMk cId="0" sldId="256"/>
            <ac:spMk id="3073" creationId="{00000000-0000-0000-0000-000000000000}"/>
          </ac:spMkLst>
        </pc:spChg>
        <pc:spChg chg="mod">
          <ac:chgData name="Alfred Asterjadhi" userId="39de57b9-85c0-4fd1-aaac-8ca2b6560ad0" providerId="ADAL" clId="{570731C7-F871-42F1-9270-11458313F9A9}" dt="2023-03-14T13:24:34.335" v="27" actId="20577"/>
          <ac:spMkLst>
            <pc:docMk/>
            <pc:sldMk cId="0" sldId="256"/>
            <ac:spMk id="3074" creationId="{00000000-0000-0000-0000-000000000000}"/>
          </ac:spMkLst>
        </pc:spChg>
      </pc:sldChg>
      <pc:sldChg chg="modSp mod">
        <pc:chgData name="Alfred Asterjadhi" userId="39de57b9-85c0-4fd1-aaac-8ca2b6560ad0" providerId="ADAL" clId="{570731C7-F871-42F1-9270-11458313F9A9}" dt="2023-03-14T13:25:07.597" v="69"/>
        <pc:sldMkLst>
          <pc:docMk/>
          <pc:sldMk cId="0" sldId="257"/>
        </pc:sldMkLst>
        <pc:spChg chg="mod">
          <ac:chgData name="Alfred Asterjadhi" userId="39de57b9-85c0-4fd1-aaac-8ca2b6560ad0" providerId="ADAL" clId="{570731C7-F871-42F1-9270-11458313F9A9}" dt="2023-03-14T13:25:07.597" v="69"/>
          <ac:spMkLst>
            <pc:docMk/>
            <pc:sldMk cId="0" sldId="257"/>
            <ac:spMk id="7" creationId="{4565958B-DD30-4EE7-AF20-DC550898176B}"/>
          </ac:spMkLst>
        </pc:spChg>
        <pc:spChg chg="mod">
          <ac:chgData name="Alfred Asterjadhi" userId="39de57b9-85c0-4fd1-aaac-8ca2b6560ad0" providerId="ADAL" clId="{570731C7-F871-42F1-9270-11458313F9A9}" dt="2023-03-14T13:24:43.297" v="34" actId="20577"/>
          <ac:spMkLst>
            <pc:docMk/>
            <pc:sldMk cId="0" sldId="257"/>
            <ac:spMk id="4098" creationId="{00000000-0000-0000-0000-000000000000}"/>
          </ac:spMkLst>
        </pc:spChg>
      </pc:sldChg>
      <pc:sldChg chg="modSp mod">
        <pc:chgData name="Alfred Asterjadhi" userId="39de57b9-85c0-4fd1-aaac-8ca2b6560ad0" providerId="ADAL" clId="{570731C7-F871-42F1-9270-11458313F9A9}" dt="2023-03-14T13:25:09.323" v="70"/>
        <pc:sldMkLst>
          <pc:docMk/>
          <pc:sldMk cId="371916501" sldId="552"/>
        </pc:sldMkLst>
        <pc:spChg chg="mod">
          <ac:chgData name="Alfred Asterjadhi" userId="39de57b9-85c0-4fd1-aaac-8ca2b6560ad0" providerId="ADAL" clId="{570731C7-F871-42F1-9270-11458313F9A9}" dt="2023-03-14T13:25:09.323" v="70"/>
          <ac:spMkLst>
            <pc:docMk/>
            <pc:sldMk cId="371916501" sldId="552"/>
            <ac:spMk id="6" creationId="{7488035E-BDAD-477C-AA55-E8989C4B7B8C}"/>
          </ac:spMkLst>
        </pc:spChg>
        <pc:spChg chg="mod">
          <ac:chgData name="Alfred Asterjadhi" userId="39de57b9-85c0-4fd1-aaac-8ca2b6560ad0" providerId="ADAL" clId="{570731C7-F871-42F1-9270-11458313F9A9}" dt="2023-03-14T13:24:54.520" v="43" actId="20577"/>
          <ac:spMkLst>
            <pc:docMk/>
            <pc:sldMk cId="371916501" sldId="552"/>
            <ac:spMk id="7" creationId="{3126AA10-DC1C-4E34-80DA-B427588F2BD9}"/>
          </ac:spMkLst>
        </pc:spChg>
      </pc:sldChg>
      <pc:sldChg chg="addSp delSp modSp add del mod">
        <pc:chgData name="Alfred Asterjadhi" userId="39de57b9-85c0-4fd1-aaac-8ca2b6560ad0" providerId="ADAL" clId="{570731C7-F871-42F1-9270-11458313F9A9}" dt="2023-03-14T19:29:15.573" v="1257"/>
        <pc:sldMkLst>
          <pc:docMk/>
          <pc:sldMk cId="2156981690" sldId="710"/>
        </pc:sldMkLst>
        <pc:spChg chg="mod">
          <ac:chgData name="Alfred Asterjadhi" userId="39de57b9-85c0-4fd1-aaac-8ca2b6560ad0" providerId="ADAL" clId="{570731C7-F871-42F1-9270-11458313F9A9}" dt="2023-03-14T13:52:08.663" v="254" actId="20577"/>
          <ac:spMkLst>
            <pc:docMk/>
            <pc:sldMk cId="2156981690" sldId="710"/>
            <ac:spMk id="2" creationId="{12372A2F-8025-42D4-B5ED-6E7667DF00C8}"/>
          </ac:spMkLst>
        </pc:spChg>
        <pc:spChg chg="mod">
          <ac:chgData name="Alfred Asterjadhi" userId="39de57b9-85c0-4fd1-aaac-8ca2b6560ad0" providerId="ADAL" clId="{570731C7-F871-42F1-9270-11458313F9A9}" dt="2023-03-14T19:29:15.573" v="1257"/>
          <ac:spMkLst>
            <pc:docMk/>
            <pc:sldMk cId="2156981690" sldId="710"/>
            <ac:spMk id="10" creationId="{99A414B4-2CCE-47B7-A036-CF3630BA2538}"/>
          </ac:spMkLst>
        </pc:spChg>
        <pc:graphicFrameChg chg="add del mod">
          <ac:chgData name="Alfred Asterjadhi" userId="39de57b9-85c0-4fd1-aaac-8ca2b6560ad0" providerId="ADAL" clId="{570731C7-F871-42F1-9270-11458313F9A9}" dt="2023-03-14T13:53:53.248" v="274"/>
          <ac:graphicFrameMkLst>
            <pc:docMk/>
            <pc:sldMk cId="2156981690" sldId="710"/>
            <ac:graphicFrameMk id="3" creationId="{9DE45E6B-99F8-96B0-74CE-66AEF64F4D66}"/>
          </ac:graphicFrameMkLst>
        </pc:graphicFrameChg>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pChg chg="mod">
          <ac:chgData name="Alfred Asterjadhi" userId="39de57b9-85c0-4fd1-aaac-8ca2b6560ad0" providerId="ADAL" clId="{570731C7-F871-42F1-9270-11458313F9A9}" dt="2023-03-14T13:25:11.594" v="71"/>
          <ac:spMkLst>
            <pc:docMk/>
            <pc:sldMk cId="130809014" sldId="847"/>
            <ac:spMk id="4" creationId="{7335E98F-CD54-45CC-B242-37886F48A525}"/>
          </ac:spMkLst>
        </pc:spChg>
      </pc:sldChg>
      <pc:sldChg chg="modSp add mod">
        <pc:chgData name="Alfred Asterjadhi" userId="39de57b9-85c0-4fd1-aaac-8ca2b6560ad0" providerId="ADAL" clId="{570731C7-F871-42F1-9270-11458313F9A9}" dt="2023-07-24T18:13:28.600" v="19577" actId="33524"/>
        <pc:sldMkLst>
          <pc:docMk/>
          <pc:sldMk cId="26872680" sldId="880"/>
        </pc:sldMkLst>
        <pc:spChg chg="mod">
          <ac:chgData name="Alfred Asterjadhi" userId="39de57b9-85c0-4fd1-aaac-8ca2b6560ad0" providerId="ADAL" clId="{570731C7-F871-42F1-9270-11458313F9A9}" dt="2023-07-24T18:13:28.600" v="19577" actId="33524"/>
          <ac:spMkLst>
            <pc:docMk/>
            <pc:sldMk cId="26872680" sldId="880"/>
            <ac:spMk id="3" creationId="{2A1DBDD1-7F19-4757-B753-A2A7E1EF91FE}"/>
          </ac:spMkLst>
        </pc:spChg>
        <pc:spChg chg="mod">
          <ac:chgData name="Alfred Asterjadhi" userId="39de57b9-85c0-4fd1-aaac-8ca2b6560ad0" providerId="ADAL" clId="{570731C7-F871-42F1-9270-11458313F9A9}" dt="2023-07-13T09:46:22.546" v="18176" actId="20577"/>
          <ac:spMkLst>
            <pc:docMk/>
            <pc:sldMk cId="26872680" sldId="880"/>
            <ac:spMk id="6" creationId="{901BC188-0DC3-468B-88B2-63081D398E1A}"/>
          </ac:spMkLst>
        </pc:spChg>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pChg chg="mod">
          <ac:chgData name="Alfred Asterjadhi" userId="39de57b9-85c0-4fd1-aaac-8ca2b6560ad0" providerId="ADAL" clId="{570731C7-F871-42F1-9270-11458313F9A9}" dt="2023-03-16T21:40:12.149" v="2779" actId="20577"/>
          <ac:spMkLst>
            <pc:docMk/>
            <pc:sldMk cId="874252184" sldId="974"/>
            <ac:spMk id="2" creationId="{5BFE4BCC-0258-D7B0-CE74-0DDE786660B9}"/>
          </ac:spMkLst>
        </pc:spChg>
        <pc:spChg chg="mod">
          <ac:chgData name="Alfred Asterjadhi" userId="39de57b9-85c0-4fd1-aaac-8ca2b6560ad0" providerId="ADAL" clId="{570731C7-F871-42F1-9270-11458313F9A9}" dt="2023-03-16T21:41:30.888" v="2824"/>
          <ac:spMkLst>
            <pc:docMk/>
            <pc:sldMk cId="874252184" sldId="974"/>
            <ac:spMk id="3" creationId="{DDFD3685-A4E7-CD24-7EF5-92B49058CA64}"/>
          </ac:spMkLst>
        </pc:spChg>
        <pc:spChg chg="mod">
          <ac:chgData name="Alfred Asterjadhi" userId="39de57b9-85c0-4fd1-aaac-8ca2b6560ad0" providerId="ADAL" clId="{570731C7-F871-42F1-9270-11458313F9A9}" dt="2023-03-14T14:39:34.790" v="377" actId="20577"/>
          <ac:spMkLst>
            <pc:docMk/>
            <pc:sldMk cId="874252184" sldId="974"/>
            <ac:spMk id="6" creationId="{CE70C678-9063-E6B0-9F04-D6735DCCD130}"/>
          </ac:spMkLst>
        </pc:spChg>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pChg chg="mod">
          <ac:chgData name="Alfred Asterjadhi" userId="39de57b9-85c0-4fd1-aaac-8ca2b6560ad0" providerId="ADAL" clId="{570731C7-F871-42F1-9270-11458313F9A9}" dt="2023-03-16T21:35:43.081" v="2715" actId="20577"/>
          <ac:spMkLst>
            <pc:docMk/>
            <pc:sldMk cId="3596809116" sldId="986"/>
            <ac:spMk id="2" creationId="{78E0B067-ABE7-DE05-065D-2628E6E451B5}"/>
          </ac:spMkLst>
        </pc:spChg>
        <pc:spChg chg="mod">
          <ac:chgData name="Alfred Asterjadhi" userId="39de57b9-85c0-4fd1-aaac-8ca2b6560ad0" providerId="ADAL" clId="{570731C7-F871-42F1-9270-11458313F9A9}" dt="2023-03-16T21:37:00.421" v="2755" actId="20577"/>
          <ac:spMkLst>
            <pc:docMk/>
            <pc:sldMk cId="3596809116" sldId="986"/>
            <ac:spMk id="3" creationId="{92CDABE8-248C-9573-CB77-DDDB40ADCABC}"/>
          </ac:spMkLst>
        </pc:spChg>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pChg chg="mod">
          <ac:chgData name="Alfred Asterjadhi" userId="39de57b9-85c0-4fd1-aaac-8ca2b6560ad0" providerId="ADAL" clId="{570731C7-F871-42F1-9270-11458313F9A9}" dt="2023-03-14T13:37:19.243" v="238" actId="20577"/>
          <ac:spMkLst>
            <pc:docMk/>
            <pc:sldMk cId="3784061158" sldId="1026"/>
            <ac:spMk id="4" creationId="{7335E98F-CD54-45CC-B242-37886F48A525}"/>
          </ac:spMkLst>
        </pc:spChg>
        <pc:spChg chg="mod">
          <ac:chgData name="Alfred Asterjadhi" userId="39de57b9-85c0-4fd1-aaac-8ca2b6560ad0" providerId="ADAL" clId="{570731C7-F871-42F1-9270-11458313F9A9}" dt="2023-03-14T19:19:39.805" v="955" actId="20577"/>
          <ac:spMkLst>
            <pc:docMk/>
            <pc:sldMk cId="3784061158" sldId="1026"/>
            <ac:spMk id="8" creationId="{30ECE423-DD38-4A25-AD6E-26DF5AC61863}"/>
          </ac:spMkLst>
        </pc:spChg>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pChg chg="mod">
          <ac:chgData name="Alfred Asterjadhi" userId="39de57b9-85c0-4fd1-aaac-8ca2b6560ad0" providerId="ADAL" clId="{570731C7-F871-42F1-9270-11458313F9A9}" dt="2023-03-14T13:36:10.399" v="196" actId="20577"/>
          <ac:spMkLst>
            <pc:docMk/>
            <pc:sldMk cId="4058581830" sldId="1038"/>
            <ac:spMk id="2" creationId="{49510D9F-7498-4603-98A7-A6DB1EDD560E}"/>
          </ac:spMkLst>
        </pc:spChg>
        <pc:spChg chg="mod">
          <ac:chgData name="Alfred Asterjadhi" userId="39de57b9-85c0-4fd1-aaac-8ca2b6560ad0" providerId="ADAL" clId="{570731C7-F871-42F1-9270-11458313F9A9}" dt="2023-03-14T19:22:54.380" v="1037" actId="6549"/>
          <ac:spMkLst>
            <pc:docMk/>
            <pc:sldMk cId="4058581830" sldId="1038"/>
            <ac:spMk id="3" creationId="{93EB16D6-11CB-4092-9D44-C889CC5233EA}"/>
          </ac:spMkLst>
        </pc:spChg>
        <pc:spChg chg="mod">
          <ac:chgData name="Alfred Asterjadhi" userId="39de57b9-85c0-4fd1-aaac-8ca2b6560ad0" providerId="ADAL" clId="{570731C7-F871-42F1-9270-11458313F9A9}" dt="2023-03-14T13:26:26.395" v="76"/>
          <ac:spMkLst>
            <pc:docMk/>
            <pc:sldMk cId="4058581830" sldId="1038"/>
            <ac:spMk id="6" creationId="{536B0377-C8E2-442F-A310-3A1EE7A7D0C0}"/>
          </ac:spMkLst>
        </pc:spChg>
      </pc:sldChg>
      <pc:sldChg chg="modSp mod ord">
        <pc:chgData name="Alfred Asterjadhi" userId="39de57b9-85c0-4fd1-aaac-8ca2b6560ad0" providerId="ADAL" clId="{570731C7-F871-42F1-9270-11458313F9A9}" dt="2023-03-14T19:21:28.911" v="996"/>
        <pc:sldMkLst>
          <pc:docMk/>
          <pc:sldMk cId="2502214606" sldId="1039"/>
        </pc:sldMkLst>
        <pc:spChg chg="mod">
          <ac:chgData name="Alfred Asterjadhi" userId="39de57b9-85c0-4fd1-aaac-8ca2b6560ad0" providerId="ADAL" clId="{570731C7-F871-42F1-9270-11458313F9A9}" dt="2023-03-14T13:28:51.997" v="134" actId="20577"/>
          <ac:spMkLst>
            <pc:docMk/>
            <pc:sldMk cId="2502214606" sldId="1039"/>
            <ac:spMk id="2" creationId="{49510D9F-7498-4603-98A7-A6DB1EDD560E}"/>
          </ac:spMkLst>
        </pc:spChg>
        <pc:spChg chg="mod">
          <ac:chgData name="Alfred Asterjadhi" userId="39de57b9-85c0-4fd1-aaac-8ca2b6560ad0" providerId="ADAL" clId="{570731C7-F871-42F1-9270-11458313F9A9}" dt="2023-03-14T19:21:28.911" v="996"/>
          <ac:spMkLst>
            <pc:docMk/>
            <pc:sldMk cId="2502214606" sldId="1039"/>
            <ac:spMk id="3" creationId="{93EB16D6-11CB-4092-9D44-C889CC5233EA}"/>
          </ac:spMkLst>
        </pc:spChg>
        <pc:spChg chg="mod">
          <ac:chgData name="Alfred Asterjadhi" userId="39de57b9-85c0-4fd1-aaac-8ca2b6560ad0" providerId="ADAL" clId="{570731C7-F871-42F1-9270-11458313F9A9}" dt="2023-03-14T13:26:28.348" v="77"/>
          <ac:spMkLst>
            <pc:docMk/>
            <pc:sldMk cId="2502214606" sldId="1039"/>
            <ac:spMk id="6" creationId="{536B0377-C8E2-442F-A310-3A1EE7A7D0C0}"/>
          </ac:spMkLst>
        </pc:spChg>
      </pc:sldChg>
      <pc:sldChg chg="modSp add mod">
        <pc:chgData name="Alfred Asterjadhi" userId="39de57b9-85c0-4fd1-aaac-8ca2b6560ad0" providerId="ADAL" clId="{570731C7-F871-42F1-9270-11458313F9A9}" dt="2023-03-14T19:27:57.768" v="1231" actId="6549"/>
        <pc:sldMkLst>
          <pc:docMk/>
          <pc:sldMk cId="504465914" sldId="1040"/>
        </pc:sldMkLst>
        <pc:spChg chg="mod">
          <ac:chgData name="Alfred Asterjadhi" userId="39de57b9-85c0-4fd1-aaac-8ca2b6560ad0" providerId="ADAL" clId="{570731C7-F871-42F1-9270-11458313F9A9}" dt="2023-03-14T13:36:37.255" v="210" actId="20577"/>
          <ac:spMkLst>
            <pc:docMk/>
            <pc:sldMk cId="504465914" sldId="1040"/>
            <ac:spMk id="2" creationId="{49510D9F-7498-4603-98A7-A6DB1EDD560E}"/>
          </ac:spMkLst>
        </pc:spChg>
        <pc:spChg chg="mod">
          <ac:chgData name="Alfred Asterjadhi" userId="39de57b9-85c0-4fd1-aaac-8ca2b6560ad0" providerId="ADAL" clId="{570731C7-F871-42F1-9270-11458313F9A9}" dt="2023-03-14T19:27:57.768" v="1231" actId="6549"/>
          <ac:spMkLst>
            <pc:docMk/>
            <pc:sldMk cId="504465914" sldId="1040"/>
            <ac:spMk id="3" creationId="{93EB16D6-11CB-4092-9D44-C889CC5233EA}"/>
          </ac:spMkLst>
        </pc:spChg>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pChg chg="mod">
          <ac:chgData name="Alfred Asterjadhi" userId="39de57b9-85c0-4fd1-aaac-8ca2b6560ad0" providerId="ADAL" clId="{570731C7-F871-42F1-9270-11458313F9A9}" dt="2023-03-14T14:49:58.967" v="472" actId="20577"/>
          <ac:spMkLst>
            <pc:docMk/>
            <pc:sldMk cId="1477099350" sldId="1042"/>
            <ac:spMk id="2" creationId="{5BFE4BCC-0258-D7B0-CE74-0DDE786660B9}"/>
          </ac:spMkLst>
        </pc:spChg>
        <pc:spChg chg="mod">
          <ac:chgData name="Alfred Asterjadhi" userId="39de57b9-85c0-4fd1-aaac-8ca2b6560ad0" providerId="ADAL" clId="{570731C7-F871-42F1-9270-11458313F9A9}" dt="2023-03-14T14:49:36.719" v="462" actId="207"/>
          <ac:spMkLst>
            <pc:docMk/>
            <pc:sldMk cId="1477099350" sldId="1042"/>
            <ac:spMk id="3" creationId="{DDFD3685-A4E7-CD24-7EF5-92B49058CA64}"/>
          </ac:spMkLst>
        </pc:spChg>
      </pc:sldChg>
      <pc:sldChg chg="modSp add mod">
        <pc:chgData name="Alfred Asterjadhi" userId="39de57b9-85c0-4fd1-aaac-8ca2b6560ad0" providerId="ADAL" clId="{570731C7-F871-42F1-9270-11458313F9A9}" dt="2023-03-14T17:22:57.580" v="878" actId="20577"/>
        <pc:sldMkLst>
          <pc:docMk/>
          <pc:sldMk cId="2593603132" sldId="1043"/>
        </pc:sldMkLst>
        <pc:spChg chg="mod">
          <ac:chgData name="Alfred Asterjadhi" userId="39de57b9-85c0-4fd1-aaac-8ca2b6560ad0" providerId="ADAL" clId="{570731C7-F871-42F1-9270-11458313F9A9}" dt="2023-03-14T17:22:57.580" v="878" actId="20577"/>
          <ac:spMkLst>
            <pc:docMk/>
            <pc:sldMk cId="2593603132" sldId="1043"/>
            <ac:spMk id="7" creationId="{3126AA10-DC1C-4E34-80DA-B427588F2BD9}"/>
          </ac:spMkLst>
        </pc:spChg>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pChg chg="mod">
          <ac:chgData name="Alfred Asterjadhi" userId="39de57b9-85c0-4fd1-aaac-8ca2b6560ad0" providerId="ADAL" clId="{570731C7-F871-42F1-9270-11458313F9A9}" dt="2023-03-14T20:04:15.608" v="1259" actId="20577"/>
          <ac:spMkLst>
            <pc:docMk/>
            <pc:sldMk cId="2251211101" sldId="1047"/>
            <ac:spMk id="2" creationId="{49510D9F-7498-4603-98A7-A6DB1EDD560E}"/>
          </ac:spMkLst>
        </pc:spChg>
        <pc:spChg chg="mod">
          <ac:chgData name="Alfred Asterjadhi" userId="39de57b9-85c0-4fd1-aaac-8ca2b6560ad0" providerId="ADAL" clId="{570731C7-F871-42F1-9270-11458313F9A9}" dt="2023-03-16T21:21:54.222" v="2371"/>
          <ac:spMkLst>
            <pc:docMk/>
            <pc:sldMk cId="2251211101" sldId="1047"/>
            <ac:spMk id="3" creationId="{93EB16D6-11CB-4092-9D44-C889CC5233EA}"/>
          </ac:spMkLst>
        </pc:spChg>
      </pc:sldChg>
      <pc:sldChg chg="modSp add mod">
        <pc:chgData name="Alfred Asterjadhi" userId="39de57b9-85c0-4fd1-aaac-8ca2b6560ad0" providerId="ADAL" clId="{570731C7-F871-42F1-9270-11458313F9A9}" dt="2023-03-16T21:24:33.529" v="2418"/>
        <pc:sldMkLst>
          <pc:docMk/>
          <pc:sldMk cId="2206675792" sldId="1048"/>
        </pc:sldMkLst>
        <pc:spChg chg="mod">
          <ac:chgData name="Alfred Asterjadhi" userId="39de57b9-85c0-4fd1-aaac-8ca2b6560ad0" providerId="ADAL" clId="{570731C7-F871-42F1-9270-11458313F9A9}" dt="2023-03-14T20:07:43.251" v="1348" actId="20577"/>
          <ac:spMkLst>
            <pc:docMk/>
            <pc:sldMk cId="2206675792" sldId="1048"/>
            <ac:spMk id="2" creationId="{49510D9F-7498-4603-98A7-A6DB1EDD560E}"/>
          </ac:spMkLst>
        </pc:spChg>
        <pc:spChg chg="mod">
          <ac:chgData name="Alfred Asterjadhi" userId="39de57b9-85c0-4fd1-aaac-8ca2b6560ad0" providerId="ADAL" clId="{570731C7-F871-42F1-9270-11458313F9A9}" dt="2023-03-16T21:24:33.529" v="2418"/>
          <ac:spMkLst>
            <pc:docMk/>
            <pc:sldMk cId="2206675792" sldId="1048"/>
            <ac:spMk id="3" creationId="{93EB16D6-11CB-4092-9D44-C889CC5233EA}"/>
          </ac:spMkLst>
        </pc:spChg>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pChg chg="mod">
          <ac:chgData name="Alfred Asterjadhi" userId="39de57b9-85c0-4fd1-aaac-8ca2b6560ad0" providerId="ADAL" clId="{570731C7-F871-42F1-9270-11458313F9A9}" dt="2023-03-14T20:08:33.284" v="1377" actId="20577"/>
          <ac:spMkLst>
            <pc:docMk/>
            <pc:sldMk cId="4124726647" sldId="1050"/>
            <ac:spMk id="2" creationId="{49510D9F-7498-4603-98A7-A6DB1EDD560E}"/>
          </ac:spMkLst>
        </pc:spChg>
        <pc:spChg chg="mod">
          <ac:chgData name="Alfred Asterjadhi" userId="39de57b9-85c0-4fd1-aaac-8ca2b6560ad0" providerId="ADAL" clId="{570731C7-F871-42F1-9270-11458313F9A9}" dt="2023-03-16T21:25:52.274" v="2445"/>
          <ac:spMkLst>
            <pc:docMk/>
            <pc:sldMk cId="4124726647" sldId="1050"/>
            <ac:spMk id="3" creationId="{93EB16D6-11CB-4092-9D44-C889CC5233EA}"/>
          </ac:spMkLst>
        </pc:spChg>
      </pc:sldChg>
      <pc:sldChg chg="modSp add mod">
        <pc:chgData name="Alfred Asterjadhi" userId="39de57b9-85c0-4fd1-aaac-8ca2b6560ad0" providerId="ADAL" clId="{570731C7-F871-42F1-9270-11458313F9A9}" dt="2023-03-16T21:27:30.546" v="2483" actId="6549"/>
        <pc:sldMkLst>
          <pc:docMk/>
          <pc:sldMk cId="1267796688" sldId="1051"/>
        </pc:sldMkLst>
        <pc:spChg chg="mod">
          <ac:chgData name="Alfred Asterjadhi" userId="39de57b9-85c0-4fd1-aaac-8ca2b6560ad0" providerId="ADAL" clId="{570731C7-F871-42F1-9270-11458313F9A9}" dt="2023-03-15T17:47:43.149" v="1756" actId="20577"/>
          <ac:spMkLst>
            <pc:docMk/>
            <pc:sldMk cId="1267796688" sldId="1051"/>
            <ac:spMk id="2" creationId="{49510D9F-7498-4603-98A7-A6DB1EDD560E}"/>
          </ac:spMkLst>
        </pc:spChg>
        <pc:spChg chg="mod">
          <ac:chgData name="Alfred Asterjadhi" userId="39de57b9-85c0-4fd1-aaac-8ca2b6560ad0" providerId="ADAL" clId="{570731C7-F871-42F1-9270-11458313F9A9}" dt="2023-03-16T21:27:30.546" v="2483" actId="6549"/>
          <ac:spMkLst>
            <pc:docMk/>
            <pc:sldMk cId="1267796688" sldId="1051"/>
            <ac:spMk id="3" creationId="{93EB16D6-11CB-4092-9D44-C889CC5233EA}"/>
          </ac:spMkLst>
        </pc:spChg>
      </pc:sldChg>
      <pc:sldChg chg="modSp add mod">
        <pc:chgData name="Alfred Asterjadhi" userId="39de57b9-85c0-4fd1-aaac-8ca2b6560ad0" providerId="ADAL" clId="{570731C7-F871-42F1-9270-11458313F9A9}" dt="2023-03-16T21:28:30.457" v="2515"/>
        <pc:sldMkLst>
          <pc:docMk/>
          <pc:sldMk cId="2438874234" sldId="1052"/>
        </pc:sldMkLst>
        <pc:spChg chg="mod">
          <ac:chgData name="Alfred Asterjadhi" userId="39de57b9-85c0-4fd1-aaac-8ca2b6560ad0" providerId="ADAL" clId="{570731C7-F871-42F1-9270-11458313F9A9}" dt="2023-03-16T15:02:09.883" v="2000" actId="20577"/>
          <ac:spMkLst>
            <pc:docMk/>
            <pc:sldMk cId="2438874234" sldId="1052"/>
            <ac:spMk id="2" creationId="{49510D9F-7498-4603-98A7-A6DB1EDD560E}"/>
          </ac:spMkLst>
        </pc:spChg>
        <pc:spChg chg="mod">
          <ac:chgData name="Alfred Asterjadhi" userId="39de57b9-85c0-4fd1-aaac-8ca2b6560ad0" providerId="ADAL" clId="{570731C7-F871-42F1-9270-11458313F9A9}" dt="2023-03-16T21:28:30.457" v="2515"/>
          <ac:spMkLst>
            <pc:docMk/>
            <pc:sldMk cId="2438874234" sldId="1052"/>
            <ac:spMk id="3" creationId="{93EB16D6-11CB-4092-9D44-C889CC5233EA}"/>
          </ac:spMkLst>
        </pc:spChg>
      </pc:sldChg>
      <pc:sldChg chg="modSp add mod">
        <pc:chgData name="Alfred Asterjadhi" userId="39de57b9-85c0-4fd1-aaac-8ca2b6560ad0" providerId="ADAL" clId="{570731C7-F871-42F1-9270-11458313F9A9}" dt="2023-03-16T21:30:09.651" v="2553" actId="6549"/>
        <pc:sldMkLst>
          <pc:docMk/>
          <pc:sldMk cId="3042667032" sldId="1053"/>
        </pc:sldMkLst>
        <pc:spChg chg="mod">
          <ac:chgData name="Alfred Asterjadhi" userId="39de57b9-85c0-4fd1-aaac-8ca2b6560ad0" providerId="ADAL" clId="{570731C7-F871-42F1-9270-11458313F9A9}" dt="2023-03-16T21:30:09.651" v="2553" actId="6549"/>
          <ac:spMkLst>
            <pc:docMk/>
            <pc:sldMk cId="3042667032" sldId="1053"/>
            <ac:spMk id="3" creationId="{93EB16D6-11CB-4092-9D44-C889CC5233EA}"/>
          </ac:spMkLst>
        </pc:spChg>
      </pc:sldChg>
      <pc:sldChg chg="modSp add mod">
        <pc:chgData name="Alfred Asterjadhi" userId="39de57b9-85c0-4fd1-aaac-8ca2b6560ad0" providerId="ADAL" clId="{570731C7-F871-42F1-9270-11458313F9A9}" dt="2023-03-16T21:31:25.411" v="2603"/>
        <pc:sldMkLst>
          <pc:docMk/>
          <pc:sldMk cId="958919367" sldId="1054"/>
        </pc:sldMkLst>
        <pc:spChg chg="mod">
          <ac:chgData name="Alfred Asterjadhi" userId="39de57b9-85c0-4fd1-aaac-8ca2b6560ad0" providerId="ADAL" clId="{570731C7-F871-42F1-9270-11458313F9A9}" dt="2023-03-16T16:07:31.138" v="2178" actId="20577"/>
          <ac:spMkLst>
            <pc:docMk/>
            <pc:sldMk cId="958919367" sldId="1054"/>
            <ac:spMk id="2" creationId="{49510D9F-7498-4603-98A7-A6DB1EDD560E}"/>
          </ac:spMkLst>
        </pc:spChg>
        <pc:spChg chg="mod">
          <ac:chgData name="Alfred Asterjadhi" userId="39de57b9-85c0-4fd1-aaac-8ca2b6560ad0" providerId="ADAL" clId="{570731C7-F871-42F1-9270-11458313F9A9}" dt="2023-03-16T21:31:25.411" v="2603"/>
          <ac:spMkLst>
            <pc:docMk/>
            <pc:sldMk cId="958919367" sldId="1054"/>
            <ac:spMk id="3" creationId="{93EB16D6-11CB-4092-9D44-C889CC5233EA}"/>
          </ac:spMkLst>
        </pc:spChg>
      </pc:sldChg>
      <pc:sldChg chg="modSp add mod">
        <pc:chgData name="Alfred Asterjadhi" userId="39de57b9-85c0-4fd1-aaac-8ca2b6560ad0" providerId="ADAL" clId="{570731C7-F871-42F1-9270-11458313F9A9}" dt="2023-03-16T21:35:36.879" v="2714"/>
        <pc:sldMkLst>
          <pc:docMk/>
          <pc:sldMk cId="2054326323" sldId="1055"/>
        </pc:sldMkLst>
        <pc:spChg chg="mod">
          <ac:chgData name="Alfred Asterjadhi" userId="39de57b9-85c0-4fd1-aaac-8ca2b6560ad0" providerId="ADAL" clId="{570731C7-F871-42F1-9270-11458313F9A9}" dt="2023-03-16T21:31:35.974" v="2605" actId="20577"/>
          <ac:spMkLst>
            <pc:docMk/>
            <pc:sldMk cId="2054326323" sldId="1055"/>
            <ac:spMk id="2" creationId="{49510D9F-7498-4603-98A7-A6DB1EDD560E}"/>
          </ac:spMkLst>
        </pc:spChg>
        <pc:spChg chg="mod">
          <ac:chgData name="Alfred Asterjadhi" userId="39de57b9-85c0-4fd1-aaac-8ca2b6560ad0" providerId="ADAL" clId="{570731C7-F871-42F1-9270-11458313F9A9}" dt="2023-03-16T21:35:36.879" v="2714"/>
          <ac:spMkLst>
            <pc:docMk/>
            <pc:sldMk cId="2054326323" sldId="1055"/>
            <ac:spMk id="3" creationId="{93EB16D6-11CB-4092-9D44-C889CC5233EA}"/>
          </ac:spMkLst>
        </pc:spChg>
      </pc:sldChg>
      <pc:sldChg chg="modSp add mod">
        <pc:chgData name="Alfred Asterjadhi" userId="39de57b9-85c0-4fd1-aaac-8ca2b6560ad0" providerId="ADAL" clId="{570731C7-F871-42F1-9270-11458313F9A9}" dt="2023-05-14T15:49:52.854" v="6179" actId="20577"/>
        <pc:sldMkLst>
          <pc:docMk/>
          <pc:sldMk cId="1783635040" sldId="1056"/>
        </pc:sldMkLst>
        <pc:spChg chg="mod">
          <ac:chgData name="Alfred Asterjadhi" userId="39de57b9-85c0-4fd1-aaac-8ca2b6560ad0" providerId="ADAL" clId="{570731C7-F871-42F1-9270-11458313F9A9}" dt="2023-04-20T18:40:35.223" v="4553" actId="20577"/>
          <ac:spMkLst>
            <pc:docMk/>
            <pc:sldMk cId="1783635040" sldId="1056"/>
            <ac:spMk id="6" creationId="{7488035E-BDAD-477C-AA55-E8989C4B7B8C}"/>
          </ac:spMkLst>
        </pc:spChg>
        <pc:spChg chg="mod">
          <ac:chgData name="Alfred Asterjadhi" userId="39de57b9-85c0-4fd1-aaac-8ca2b6560ad0" providerId="ADAL" clId="{570731C7-F871-42F1-9270-11458313F9A9}" dt="2023-03-28T16:39:17.445" v="2834" actId="20577"/>
          <ac:spMkLst>
            <pc:docMk/>
            <pc:sldMk cId="1783635040" sldId="1056"/>
            <ac:spMk id="7" creationId="{3126AA10-DC1C-4E34-80DA-B427588F2BD9}"/>
          </ac:spMkLst>
        </pc:spChg>
        <pc:spChg chg="mod">
          <ac:chgData name="Alfred Asterjadhi" userId="39de57b9-85c0-4fd1-aaac-8ca2b6560ad0" providerId="ADAL" clId="{570731C7-F871-42F1-9270-11458313F9A9}" dt="2023-05-14T15:49:52.854" v="6179" actId="20577"/>
          <ac:spMkLst>
            <pc:docMk/>
            <pc:sldMk cId="1783635040" sldId="1056"/>
            <ac:spMk id="8" creationId="{CE46AE32-C74A-40BE-8C0F-0ACA0B41C4CF}"/>
          </ac:spMkLst>
        </pc:spChg>
      </pc:sldChg>
      <pc:sldChg chg="modSp add mod">
        <pc:chgData name="Alfred Asterjadhi" userId="39de57b9-85c0-4fd1-aaac-8ca2b6560ad0" providerId="ADAL" clId="{570731C7-F871-42F1-9270-11458313F9A9}" dt="2023-05-14T15:48:16" v="6176" actId="21"/>
        <pc:sldMkLst>
          <pc:docMk/>
          <pc:sldMk cId="2622561888" sldId="1057"/>
        </pc:sldMkLst>
        <pc:spChg chg="mod">
          <ac:chgData name="Alfred Asterjadhi" userId="39de57b9-85c0-4fd1-aaac-8ca2b6560ad0" providerId="ADAL" clId="{570731C7-F871-42F1-9270-11458313F9A9}" dt="2023-03-28T16:38:56.151" v="2828" actId="20577"/>
          <ac:spMkLst>
            <pc:docMk/>
            <pc:sldMk cId="2622561888" sldId="1057"/>
            <ac:spMk id="2" creationId="{49510D9F-7498-4603-98A7-A6DB1EDD560E}"/>
          </ac:spMkLst>
        </pc:spChg>
        <pc:spChg chg="mod">
          <ac:chgData name="Alfred Asterjadhi" userId="39de57b9-85c0-4fd1-aaac-8ca2b6560ad0" providerId="ADAL" clId="{570731C7-F871-42F1-9270-11458313F9A9}" dt="2023-05-14T15:48:16" v="6176" actId="21"/>
          <ac:spMkLst>
            <pc:docMk/>
            <pc:sldMk cId="2622561888" sldId="1057"/>
            <ac:spMk id="3" creationId="{93EB16D6-11CB-4092-9D44-C889CC5233EA}"/>
          </ac:spMkLst>
        </pc:spChg>
        <pc:spChg chg="mod">
          <ac:chgData name="Alfred Asterjadhi" userId="39de57b9-85c0-4fd1-aaac-8ca2b6560ad0" providerId="ADAL" clId="{570731C7-F871-42F1-9270-11458313F9A9}" dt="2023-04-20T18:40:39.323" v="4554"/>
          <ac:spMkLst>
            <pc:docMk/>
            <pc:sldMk cId="2622561888" sldId="1057"/>
            <ac:spMk id="6" creationId="{536B0377-C8E2-442F-A310-3A1EE7A7D0C0}"/>
          </ac:spMkLst>
        </pc:spChg>
      </pc:sldChg>
      <pc:sldChg chg="modSp add mod">
        <pc:chgData name="Alfred Asterjadhi" userId="39de57b9-85c0-4fd1-aaac-8ca2b6560ad0" providerId="ADAL" clId="{570731C7-F871-42F1-9270-11458313F9A9}" dt="2023-04-20T18:40:44.529" v="4557"/>
        <pc:sldMkLst>
          <pc:docMk/>
          <pc:sldMk cId="2594451391" sldId="1058"/>
        </pc:sldMkLst>
        <pc:spChg chg="mod">
          <ac:chgData name="Alfred Asterjadhi" userId="39de57b9-85c0-4fd1-aaac-8ca2b6560ad0" providerId="ADAL" clId="{570731C7-F871-42F1-9270-11458313F9A9}" dt="2023-04-06T16:16:27.411" v="3508" actId="20577"/>
          <ac:spMkLst>
            <pc:docMk/>
            <pc:sldMk cId="2594451391" sldId="1058"/>
            <ac:spMk id="2" creationId="{12372A2F-8025-42D4-B5ED-6E7667DF00C8}"/>
          </ac:spMkLst>
        </pc:spChg>
        <pc:spChg chg="mod">
          <ac:chgData name="Alfred Asterjadhi" userId="39de57b9-85c0-4fd1-aaac-8ca2b6560ad0" providerId="ADAL" clId="{570731C7-F871-42F1-9270-11458313F9A9}" dt="2023-04-20T18:40:44.529" v="4557"/>
          <ac:spMkLst>
            <pc:docMk/>
            <pc:sldMk cId="2594451391" sldId="1058"/>
            <ac:spMk id="6" creationId="{B63EF7E7-1362-4206-B209-115D49A6AA5A}"/>
          </ac:spMkLst>
        </pc:spChg>
        <pc:spChg chg="mod">
          <ac:chgData name="Alfred Asterjadhi" userId="39de57b9-85c0-4fd1-aaac-8ca2b6560ad0" providerId="ADAL" clId="{570731C7-F871-42F1-9270-11458313F9A9}" dt="2023-04-19T15:08:03.678" v="4276"/>
          <ac:spMkLst>
            <pc:docMk/>
            <pc:sldMk cId="2594451391" sldId="1058"/>
            <ac:spMk id="10" creationId="{99A414B4-2CCE-47B7-A036-CF3630BA2538}"/>
          </ac:spMkLst>
        </pc:spChg>
      </pc:sldChg>
      <pc:sldChg chg="modSp add mod">
        <pc:chgData name="Alfred Asterjadhi" userId="39de57b9-85c0-4fd1-aaac-8ca2b6560ad0" providerId="ADAL" clId="{570731C7-F871-42F1-9270-11458313F9A9}" dt="2023-04-20T18:40:41.216" v="4555"/>
        <pc:sldMkLst>
          <pc:docMk/>
          <pc:sldMk cId="2309931417" sldId="1059"/>
        </pc:sldMkLst>
        <pc:spChg chg="mod">
          <ac:chgData name="Alfred Asterjadhi" userId="39de57b9-85c0-4fd1-aaac-8ca2b6560ad0" providerId="ADAL" clId="{570731C7-F871-42F1-9270-11458313F9A9}" dt="2023-04-05T17:17:34.111" v="3362" actId="20577"/>
          <ac:spMkLst>
            <pc:docMk/>
            <pc:sldMk cId="2309931417" sldId="1059"/>
            <ac:spMk id="2" creationId="{49510D9F-7498-4603-98A7-A6DB1EDD560E}"/>
          </ac:spMkLst>
        </pc:spChg>
        <pc:spChg chg="mod">
          <ac:chgData name="Alfred Asterjadhi" userId="39de57b9-85c0-4fd1-aaac-8ca2b6560ad0" providerId="ADAL" clId="{570731C7-F871-42F1-9270-11458313F9A9}" dt="2023-04-19T15:05:43.104" v="4196" actId="6549"/>
          <ac:spMkLst>
            <pc:docMk/>
            <pc:sldMk cId="2309931417" sldId="1059"/>
            <ac:spMk id="3" creationId="{93EB16D6-11CB-4092-9D44-C889CC5233EA}"/>
          </ac:spMkLst>
        </pc:spChg>
        <pc:spChg chg="mod">
          <ac:chgData name="Alfred Asterjadhi" userId="39de57b9-85c0-4fd1-aaac-8ca2b6560ad0" providerId="ADAL" clId="{570731C7-F871-42F1-9270-11458313F9A9}" dt="2023-04-20T18:40:41.216" v="4555"/>
          <ac:spMkLst>
            <pc:docMk/>
            <pc:sldMk cId="2309931417" sldId="1059"/>
            <ac:spMk id="6" creationId="{536B0377-C8E2-442F-A310-3A1EE7A7D0C0}"/>
          </ac:spMkLst>
        </pc:spChg>
      </pc:sldChg>
      <pc:sldChg chg="modSp add del mod">
        <pc:chgData name="Alfred Asterjadhi" userId="39de57b9-85c0-4fd1-aaac-8ca2b6560ad0" providerId="ADAL" clId="{570731C7-F871-42F1-9270-11458313F9A9}" dt="2023-05-14T15:47:51.158" v="6160" actId="6549"/>
        <pc:sldMkLst>
          <pc:docMk/>
          <pc:sldMk cId="3575960358" sldId="1060"/>
        </pc:sldMkLst>
        <pc:spChg chg="mod">
          <ac:chgData name="Alfred Asterjadhi" userId="39de57b9-85c0-4fd1-aaac-8ca2b6560ad0" providerId="ADAL" clId="{570731C7-F871-42F1-9270-11458313F9A9}" dt="2023-04-06T16:11:43.194" v="3383" actId="20577"/>
          <ac:spMkLst>
            <pc:docMk/>
            <pc:sldMk cId="3575960358" sldId="1060"/>
            <ac:spMk id="2" creationId="{49510D9F-7498-4603-98A7-A6DB1EDD560E}"/>
          </ac:spMkLst>
        </pc:spChg>
        <pc:spChg chg="mod">
          <ac:chgData name="Alfred Asterjadhi" userId="39de57b9-85c0-4fd1-aaac-8ca2b6560ad0" providerId="ADAL" clId="{570731C7-F871-42F1-9270-11458313F9A9}" dt="2023-05-14T15:47:51.158" v="6160" actId="6549"/>
          <ac:spMkLst>
            <pc:docMk/>
            <pc:sldMk cId="3575960358" sldId="1060"/>
            <ac:spMk id="3" creationId="{93EB16D6-11CB-4092-9D44-C889CC5233EA}"/>
          </ac:spMkLst>
        </pc:spChg>
        <pc:spChg chg="mod">
          <ac:chgData name="Alfred Asterjadhi" userId="39de57b9-85c0-4fd1-aaac-8ca2b6560ad0" providerId="ADAL" clId="{570731C7-F871-42F1-9270-11458313F9A9}" dt="2023-04-20T18:40:42.880" v="4556"/>
          <ac:spMkLst>
            <pc:docMk/>
            <pc:sldMk cId="3575960358" sldId="1060"/>
            <ac:spMk id="6" creationId="{536B0377-C8E2-442F-A310-3A1EE7A7D0C0}"/>
          </ac:spMkLst>
        </pc:spChg>
      </pc:sldChg>
      <pc:sldChg chg="addSp delSp modSp add mod">
        <pc:chgData name="Alfred Asterjadhi" userId="39de57b9-85c0-4fd1-aaac-8ca2b6560ad0" providerId="ADAL" clId="{570731C7-F871-42F1-9270-11458313F9A9}" dt="2023-05-15T13:11:00.525" v="6407" actId="20577"/>
        <pc:sldMkLst>
          <pc:docMk/>
          <pc:sldMk cId="1896212067" sldId="1061"/>
        </pc:sldMkLst>
        <pc:spChg chg="add del">
          <ac:chgData name="Alfred Asterjadhi" userId="39de57b9-85c0-4fd1-aaac-8ca2b6560ad0" providerId="ADAL" clId="{570731C7-F871-42F1-9270-11458313F9A9}" dt="2023-05-15T12:51:13.879" v="6351" actId="22"/>
          <ac:spMkLst>
            <pc:docMk/>
            <pc:sldMk cId="1896212067" sldId="1061"/>
            <ac:spMk id="3" creationId="{F9606D16-1103-9800-CC88-205E9252B9A6}"/>
          </ac:spMkLst>
        </pc:spChg>
        <pc:spChg chg="mod">
          <ac:chgData name="Alfred Asterjadhi" userId="39de57b9-85c0-4fd1-aaac-8ca2b6560ad0" providerId="ADAL" clId="{570731C7-F871-42F1-9270-11458313F9A9}" dt="2023-04-20T18:40:52.775" v="4562" actId="20577"/>
          <ac:spMkLst>
            <pc:docMk/>
            <pc:sldMk cId="1896212067" sldId="1061"/>
            <ac:spMk id="6" creationId="{7488035E-BDAD-477C-AA55-E8989C4B7B8C}"/>
          </ac:spMkLst>
        </pc:spChg>
        <pc:spChg chg="mod">
          <ac:chgData name="Alfred Asterjadhi" userId="39de57b9-85c0-4fd1-aaac-8ca2b6560ad0" providerId="ADAL" clId="{570731C7-F871-42F1-9270-11458313F9A9}" dt="2023-05-15T13:11:00.525" v="6407" actId="20577"/>
          <ac:spMkLst>
            <pc:docMk/>
            <pc:sldMk cId="1896212067" sldId="1061"/>
            <ac:spMk id="7" creationId="{3126AA10-DC1C-4E34-80DA-B427588F2BD9}"/>
          </ac:spMkLst>
        </pc:spChg>
        <pc:spChg chg="add del">
          <ac:chgData name="Alfred Asterjadhi" userId="39de57b9-85c0-4fd1-aaac-8ca2b6560ad0" providerId="ADAL" clId="{570731C7-F871-42F1-9270-11458313F9A9}" dt="2023-05-15T12:51:18.089" v="6353" actId="22"/>
          <ac:spMkLst>
            <pc:docMk/>
            <pc:sldMk cId="1896212067" sldId="1061"/>
            <ac:spMk id="10" creationId="{A12702A1-2723-C0C6-E842-F45E845D1546}"/>
          </ac:spMkLst>
        </pc:spChg>
      </pc:sldChg>
      <pc:sldChg chg="modSp add mod">
        <pc:chgData name="Alfred Asterjadhi" userId="39de57b9-85c0-4fd1-aaac-8ca2b6560ad0" providerId="ADAL" clId="{570731C7-F871-42F1-9270-11458313F9A9}" dt="2023-05-16T18:37:07.521" v="7101"/>
        <pc:sldMkLst>
          <pc:docMk/>
          <pc:sldMk cId="686400584" sldId="1062"/>
        </pc:sldMkLst>
        <pc:spChg chg="mod">
          <ac:chgData name="Alfred Asterjadhi" userId="39de57b9-85c0-4fd1-aaac-8ca2b6560ad0" providerId="ADAL" clId="{570731C7-F871-42F1-9270-11458313F9A9}" dt="2023-04-11T17:06:20.902" v="3523" actId="20577"/>
          <ac:spMkLst>
            <pc:docMk/>
            <pc:sldMk cId="686400584" sldId="1062"/>
            <ac:spMk id="2" creationId="{49510D9F-7498-4603-98A7-A6DB1EDD560E}"/>
          </ac:spMkLst>
        </pc:spChg>
        <pc:spChg chg="mod">
          <ac:chgData name="Alfred Asterjadhi" userId="39de57b9-85c0-4fd1-aaac-8ca2b6560ad0" providerId="ADAL" clId="{570731C7-F871-42F1-9270-11458313F9A9}" dt="2023-05-16T18:37:07.521" v="7101"/>
          <ac:spMkLst>
            <pc:docMk/>
            <pc:sldMk cId="686400584" sldId="1062"/>
            <ac:spMk id="3" creationId="{93EB16D6-11CB-4092-9D44-C889CC5233EA}"/>
          </ac:spMkLst>
        </pc:spChg>
        <pc:spChg chg="mod">
          <ac:chgData name="Alfred Asterjadhi" userId="39de57b9-85c0-4fd1-aaac-8ca2b6560ad0" providerId="ADAL" clId="{570731C7-F871-42F1-9270-11458313F9A9}" dt="2023-04-20T18:40:57.136" v="4563"/>
          <ac:spMkLst>
            <pc:docMk/>
            <pc:sldMk cId="686400584" sldId="1062"/>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pChg chg="mod">
          <ac:chgData name="Alfred Asterjadhi" userId="39de57b9-85c0-4fd1-aaac-8ca2b6560ad0" providerId="ADAL" clId="{570731C7-F871-42F1-9270-11458313F9A9}" dt="2023-04-11T17:10:41.906" v="3631" actId="20577"/>
          <ac:spMkLst>
            <pc:docMk/>
            <pc:sldMk cId="3233812413" sldId="1063"/>
            <ac:spMk id="2" creationId="{CB0CA103-7724-A4DB-8C7B-26A8C86DC2B0}"/>
          </ac:spMkLst>
        </pc:spChg>
        <pc:spChg chg="mod">
          <ac:chgData name="Alfred Asterjadhi" userId="39de57b9-85c0-4fd1-aaac-8ca2b6560ad0" providerId="ADAL" clId="{570731C7-F871-42F1-9270-11458313F9A9}" dt="2023-04-19T15:10:13.890" v="4312" actId="6549"/>
          <ac:spMkLst>
            <pc:docMk/>
            <pc:sldMk cId="3233812413" sldId="1063"/>
            <ac:spMk id="3" creationId="{A03EEDB6-AA89-062D-9783-9F6282A88083}"/>
          </ac:spMkLst>
        </pc:spChg>
        <pc:spChg chg="mod">
          <ac:chgData name="Alfred Asterjadhi" userId="39de57b9-85c0-4fd1-aaac-8ca2b6560ad0" providerId="ADAL" clId="{570731C7-F871-42F1-9270-11458313F9A9}" dt="2023-04-20T18:40:48.176" v="4558"/>
          <ac:spMkLst>
            <pc:docMk/>
            <pc:sldMk cId="3233812413" sldId="1063"/>
            <ac:spMk id="6" creationId="{347C05CB-75E2-804F-A81C-9B32B78C7076}"/>
          </ac:spMkLst>
        </pc:spChg>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pChg chg="mod">
          <ac:chgData name="Alfred Asterjadhi" userId="39de57b9-85c0-4fd1-aaac-8ca2b6560ad0" providerId="ADAL" clId="{570731C7-F871-42F1-9270-11458313F9A9}" dt="2023-05-12T16:15:41.978" v="5749" actId="313"/>
          <ac:spMkLst>
            <pc:docMk/>
            <pc:sldMk cId="2128609715" sldId="1064"/>
            <ac:spMk id="3" creationId="{997437CB-59FD-B0F2-B0F1-B89B4F11F409}"/>
          </ac:spMkLst>
        </pc:spChg>
        <pc:spChg chg="mod">
          <ac:chgData name="Alfred Asterjadhi" userId="39de57b9-85c0-4fd1-aaac-8ca2b6560ad0" providerId="ADAL" clId="{570731C7-F871-42F1-9270-11458313F9A9}" dt="2023-04-20T18:41:05.607" v="4568"/>
          <ac:spMkLst>
            <pc:docMk/>
            <pc:sldMk cId="2128609715" sldId="1064"/>
            <ac:spMk id="6" creationId="{BB0B70ED-E529-5A4D-3AE0-7B7B45F668A1}"/>
          </ac:spMkLst>
        </pc:spChg>
      </pc:sldChg>
      <pc:sldChg chg="modSp add mod">
        <pc:chgData name="Alfred Asterjadhi" userId="39de57b9-85c0-4fd1-aaac-8ca2b6560ad0" providerId="ADAL" clId="{570731C7-F871-42F1-9270-11458313F9A9}" dt="2023-05-16T18:38:07.634" v="7127"/>
        <pc:sldMkLst>
          <pc:docMk/>
          <pc:sldMk cId="797791418" sldId="1065"/>
        </pc:sldMkLst>
        <pc:spChg chg="mod">
          <ac:chgData name="Alfred Asterjadhi" userId="39de57b9-85c0-4fd1-aaac-8ca2b6560ad0" providerId="ADAL" clId="{570731C7-F871-42F1-9270-11458313F9A9}" dt="2023-04-19T16:55:31.506" v="4315" actId="20577"/>
          <ac:spMkLst>
            <pc:docMk/>
            <pc:sldMk cId="797791418" sldId="1065"/>
            <ac:spMk id="2" creationId="{49510D9F-7498-4603-98A7-A6DB1EDD560E}"/>
          </ac:spMkLst>
        </pc:spChg>
        <pc:spChg chg="mod">
          <ac:chgData name="Alfred Asterjadhi" userId="39de57b9-85c0-4fd1-aaac-8ca2b6560ad0" providerId="ADAL" clId="{570731C7-F871-42F1-9270-11458313F9A9}" dt="2023-05-16T18:38:07.634" v="7127"/>
          <ac:spMkLst>
            <pc:docMk/>
            <pc:sldMk cId="797791418" sldId="1065"/>
            <ac:spMk id="3" creationId="{93EB16D6-11CB-4092-9D44-C889CC5233EA}"/>
          </ac:spMkLst>
        </pc:spChg>
        <pc:spChg chg="mod">
          <ac:chgData name="Alfred Asterjadhi" userId="39de57b9-85c0-4fd1-aaac-8ca2b6560ad0" providerId="ADAL" clId="{570731C7-F871-42F1-9270-11458313F9A9}" dt="2023-04-20T18:40:59.604" v="4564"/>
          <ac:spMkLst>
            <pc:docMk/>
            <pc:sldMk cId="797791418" sldId="1065"/>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pChg chg="mod">
          <ac:chgData name="Alfred Asterjadhi" userId="39de57b9-85c0-4fd1-aaac-8ca2b6560ad0" providerId="ADAL" clId="{570731C7-F871-42F1-9270-11458313F9A9}" dt="2023-05-16T18:38:16.801" v="7128" actId="20577"/>
          <ac:spMkLst>
            <pc:docMk/>
            <pc:sldMk cId="754044760" sldId="1066"/>
            <ac:spMk id="2" creationId="{49510D9F-7498-4603-98A7-A6DB1EDD560E}"/>
          </ac:spMkLst>
        </pc:spChg>
        <pc:spChg chg="mod">
          <ac:chgData name="Alfred Asterjadhi" userId="39de57b9-85c0-4fd1-aaac-8ca2b6560ad0" providerId="ADAL" clId="{570731C7-F871-42F1-9270-11458313F9A9}" dt="2023-05-16T18:41:16.167" v="7175"/>
          <ac:spMkLst>
            <pc:docMk/>
            <pc:sldMk cId="754044760" sldId="1066"/>
            <ac:spMk id="3" creationId="{93EB16D6-11CB-4092-9D44-C889CC5233EA}"/>
          </ac:spMkLst>
        </pc:spChg>
        <pc:spChg chg="mod">
          <ac:chgData name="Alfred Asterjadhi" userId="39de57b9-85c0-4fd1-aaac-8ca2b6560ad0" providerId="ADAL" clId="{570731C7-F871-42F1-9270-11458313F9A9}" dt="2023-04-20T18:41:03.535" v="4567"/>
          <ac:spMkLst>
            <pc:docMk/>
            <pc:sldMk cId="754044760" sldId="1066"/>
            <ac:spMk id="6" creationId="{536B0377-C8E2-442F-A310-3A1EE7A7D0C0}"/>
          </ac:spMkLst>
        </pc:spChg>
      </pc:sldChg>
      <pc:sldChg chg="modSp add mod">
        <pc:chgData name="Alfred Asterjadhi" userId="39de57b9-85c0-4fd1-aaac-8ca2b6560ad0" providerId="ADAL" clId="{570731C7-F871-42F1-9270-11458313F9A9}" dt="2023-05-16T18:42:23.759" v="7215"/>
        <pc:sldMkLst>
          <pc:docMk/>
          <pc:sldMk cId="23668007" sldId="1067"/>
        </pc:sldMkLst>
        <pc:spChg chg="mod">
          <ac:chgData name="Alfred Asterjadhi" userId="39de57b9-85c0-4fd1-aaac-8ca2b6560ad0" providerId="ADAL" clId="{570731C7-F871-42F1-9270-11458313F9A9}" dt="2023-05-16T18:38:18.887" v="7129" actId="20577"/>
          <ac:spMkLst>
            <pc:docMk/>
            <pc:sldMk cId="23668007" sldId="1067"/>
            <ac:spMk id="2" creationId="{49510D9F-7498-4603-98A7-A6DB1EDD560E}"/>
          </ac:spMkLst>
        </pc:spChg>
        <pc:spChg chg="mod">
          <ac:chgData name="Alfred Asterjadhi" userId="39de57b9-85c0-4fd1-aaac-8ca2b6560ad0" providerId="ADAL" clId="{570731C7-F871-42F1-9270-11458313F9A9}" dt="2023-05-16T18:42:23.759" v="7215"/>
          <ac:spMkLst>
            <pc:docMk/>
            <pc:sldMk cId="23668007" sldId="1067"/>
            <ac:spMk id="3" creationId="{93EB16D6-11CB-4092-9D44-C889CC5233EA}"/>
          </ac:spMkLst>
        </pc:spChg>
        <pc:spChg chg="mod">
          <ac:chgData name="Alfred Asterjadhi" userId="39de57b9-85c0-4fd1-aaac-8ca2b6560ad0" providerId="ADAL" clId="{570731C7-F871-42F1-9270-11458313F9A9}" dt="2023-05-15T13:53:13.865" v="6411"/>
          <ac:spMkLst>
            <pc:docMk/>
            <pc:sldMk cId="23668007" sldId="1067"/>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pChg chg="mod">
          <ac:chgData name="Alfred Asterjadhi" userId="39de57b9-85c0-4fd1-aaac-8ca2b6560ad0" providerId="ADAL" clId="{570731C7-F871-42F1-9270-11458313F9A9}" dt="2023-05-16T18:38:20.410" v="7130" actId="20577"/>
          <ac:spMkLst>
            <pc:docMk/>
            <pc:sldMk cId="3317020920" sldId="1068"/>
            <ac:spMk id="2" creationId="{49510D9F-7498-4603-98A7-A6DB1EDD560E}"/>
          </ac:spMkLst>
        </pc:spChg>
        <pc:spChg chg="mod">
          <ac:chgData name="Alfred Asterjadhi" userId="39de57b9-85c0-4fd1-aaac-8ca2b6560ad0" providerId="ADAL" clId="{570731C7-F871-42F1-9270-11458313F9A9}" dt="2023-05-16T18:43:54.526" v="7250"/>
          <ac:spMkLst>
            <pc:docMk/>
            <pc:sldMk cId="3317020920" sldId="1068"/>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pChg chg="mod">
          <ac:chgData name="Alfred Asterjadhi" userId="39de57b9-85c0-4fd1-aaac-8ca2b6560ad0" providerId="ADAL" clId="{570731C7-F871-42F1-9270-11458313F9A9}" dt="2023-05-16T18:38:22.617" v="7131" actId="20577"/>
          <ac:spMkLst>
            <pc:docMk/>
            <pc:sldMk cId="3588141846" sldId="1069"/>
            <ac:spMk id="2" creationId="{49510D9F-7498-4603-98A7-A6DB1EDD560E}"/>
          </ac:spMkLst>
        </pc:spChg>
        <pc:spChg chg="mod">
          <ac:chgData name="Alfred Asterjadhi" userId="39de57b9-85c0-4fd1-aaac-8ca2b6560ad0" providerId="ADAL" clId="{570731C7-F871-42F1-9270-11458313F9A9}" dt="2023-05-16T18:45:18.287" v="7291"/>
          <ac:spMkLst>
            <pc:docMk/>
            <pc:sldMk cId="3588141846" sldId="1069"/>
            <ac:spMk id="3" creationId="{93EB16D6-11CB-4092-9D44-C889CC5233EA}"/>
          </ac:spMkLst>
        </pc:spChg>
      </pc:sldChg>
      <pc:sldChg chg="modSp add mod">
        <pc:chgData name="Alfred Asterjadhi" userId="39de57b9-85c0-4fd1-aaac-8ca2b6560ad0" providerId="ADAL" clId="{570731C7-F871-42F1-9270-11458313F9A9}" dt="2023-05-16T18:46:26.617" v="7329"/>
        <pc:sldMkLst>
          <pc:docMk/>
          <pc:sldMk cId="2631264902" sldId="1070"/>
        </pc:sldMkLst>
        <pc:spChg chg="mod">
          <ac:chgData name="Alfred Asterjadhi" userId="39de57b9-85c0-4fd1-aaac-8ca2b6560ad0" providerId="ADAL" clId="{570731C7-F871-42F1-9270-11458313F9A9}" dt="2023-05-16T18:38:24.947" v="7132" actId="20577"/>
          <ac:spMkLst>
            <pc:docMk/>
            <pc:sldMk cId="2631264902" sldId="1070"/>
            <ac:spMk id="2" creationId="{49510D9F-7498-4603-98A7-A6DB1EDD560E}"/>
          </ac:spMkLst>
        </pc:spChg>
        <pc:spChg chg="mod">
          <ac:chgData name="Alfred Asterjadhi" userId="39de57b9-85c0-4fd1-aaac-8ca2b6560ad0" providerId="ADAL" clId="{570731C7-F871-42F1-9270-11458313F9A9}" dt="2023-05-16T18:46:26.617" v="7329"/>
          <ac:spMkLst>
            <pc:docMk/>
            <pc:sldMk cId="2631264902" sldId="1070"/>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pChg chg="mod">
          <ac:chgData name="Alfred Asterjadhi" userId="39de57b9-85c0-4fd1-aaac-8ca2b6560ad0" providerId="ADAL" clId="{570731C7-F871-42F1-9270-11458313F9A9}" dt="2023-05-16T18:38:27.762" v="7134" actId="20577"/>
          <ac:spMkLst>
            <pc:docMk/>
            <pc:sldMk cId="2647429456" sldId="1071"/>
            <ac:spMk id="2" creationId="{49510D9F-7498-4603-98A7-A6DB1EDD560E}"/>
          </ac:spMkLst>
        </pc:spChg>
        <pc:spChg chg="mod">
          <ac:chgData name="Alfred Asterjadhi" userId="39de57b9-85c0-4fd1-aaac-8ca2b6560ad0" providerId="ADAL" clId="{570731C7-F871-42F1-9270-11458313F9A9}" dt="2023-05-16T18:53:52.648" v="7367"/>
          <ac:spMkLst>
            <pc:docMk/>
            <pc:sldMk cId="2647429456" sldId="1071"/>
            <ac:spMk id="3" creationId="{93EB16D6-11CB-4092-9D44-C889CC5233EA}"/>
          </ac:spMkLst>
        </pc:spChg>
      </pc:sldChg>
      <pc:sldChg chg="modSp add mod">
        <pc:chgData name="Alfred Asterjadhi" userId="39de57b9-85c0-4fd1-aaac-8ca2b6560ad0" providerId="ADAL" clId="{570731C7-F871-42F1-9270-11458313F9A9}" dt="2023-05-16T18:54:53.160" v="7396"/>
        <pc:sldMkLst>
          <pc:docMk/>
          <pc:sldMk cId="741814720" sldId="1072"/>
        </pc:sldMkLst>
        <pc:spChg chg="mod">
          <ac:chgData name="Alfred Asterjadhi" userId="39de57b9-85c0-4fd1-aaac-8ca2b6560ad0" providerId="ADAL" clId="{570731C7-F871-42F1-9270-11458313F9A9}" dt="2023-05-16T18:38:29.689" v="7135" actId="20577"/>
          <ac:spMkLst>
            <pc:docMk/>
            <pc:sldMk cId="741814720" sldId="1072"/>
            <ac:spMk id="2" creationId="{49510D9F-7498-4603-98A7-A6DB1EDD560E}"/>
          </ac:spMkLst>
        </pc:spChg>
        <pc:spChg chg="mod">
          <ac:chgData name="Alfred Asterjadhi" userId="39de57b9-85c0-4fd1-aaac-8ca2b6560ad0" providerId="ADAL" clId="{570731C7-F871-42F1-9270-11458313F9A9}" dt="2023-05-16T18:54:53.160" v="7396"/>
          <ac:spMkLst>
            <pc:docMk/>
            <pc:sldMk cId="741814720" sldId="1072"/>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pChg chg="mod">
          <ac:chgData name="Alfred Asterjadhi" userId="39de57b9-85c0-4fd1-aaac-8ca2b6560ad0" providerId="ADAL" clId="{570731C7-F871-42F1-9270-11458313F9A9}" dt="2023-05-16T18:38:31.955" v="7137" actId="6549"/>
          <ac:spMkLst>
            <pc:docMk/>
            <pc:sldMk cId="99624319" sldId="1073"/>
            <ac:spMk id="2" creationId="{49510D9F-7498-4603-98A7-A6DB1EDD560E}"/>
          </ac:spMkLst>
        </pc:spChg>
        <pc:spChg chg="mod">
          <ac:chgData name="Alfred Asterjadhi" userId="39de57b9-85c0-4fd1-aaac-8ca2b6560ad0" providerId="ADAL" clId="{570731C7-F871-42F1-9270-11458313F9A9}" dt="2023-05-16T18:57:02.849" v="7426" actId="20577"/>
          <ac:spMkLst>
            <pc:docMk/>
            <pc:sldMk cId="99624319" sldId="1073"/>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pChg chg="mod">
          <ac:chgData name="Alfred Asterjadhi" userId="39de57b9-85c0-4fd1-aaac-8ca2b6560ad0" providerId="ADAL" clId="{570731C7-F871-42F1-9270-11458313F9A9}" dt="2023-05-16T18:38:33.780" v="7138" actId="20577"/>
          <ac:spMkLst>
            <pc:docMk/>
            <pc:sldMk cId="472554864" sldId="1074"/>
            <ac:spMk id="2" creationId="{49510D9F-7498-4603-98A7-A6DB1EDD560E}"/>
          </ac:spMkLst>
        </pc:spChg>
        <pc:spChg chg="mod">
          <ac:chgData name="Alfred Asterjadhi" userId="39de57b9-85c0-4fd1-aaac-8ca2b6560ad0" providerId="ADAL" clId="{570731C7-F871-42F1-9270-11458313F9A9}" dt="2023-05-16T18:58:15.372" v="7459"/>
          <ac:spMkLst>
            <pc:docMk/>
            <pc:sldMk cId="472554864" sldId="1074"/>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pChg chg="mod">
          <ac:chgData name="Alfred Asterjadhi" userId="39de57b9-85c0-4fd1-aaac-8ca2b6560ad0" providerId="ADAL" clId="{570731C7-F871-42F1-9270-11458313F9A9}" dt="2023-05-16T18:38:35.374" v="7139" actId="20577"/>
          <ac:spMkLst>
            <pc:docMk/>
            <pc:sldMk cId="2355932674" sldId="1075"/>
            <ac:spMk id="2" creationId="{49510D9F-7498-4603-98A7-A6DB1EDD560E}"/>
          </ac:spMkLst>
        </pc:spChg>
        <pc:spChg chg="mod">
          <ac:chgData name="Alfred Asterjadhi" userId="39de57b9-85c0-4fd1-aaac-8ca2b6560ad0" providerId="ADAL" clId="{570731C7-F871-42F1-9270-11458313F9A9}" dt="2023-05-16T18:59:33.933" v="7488" actId="6549"/>
          <ac:spMkLst>
            <pc:docMk/>
            <pc:sldMk cId="2355932674" sldId="1075"/>
            <ac:spMk id="3" creationId="{93EB16D6-11CB-4092-9D44-C889CC5233EA}"/>
          </ac:spMkLst>
        </pc:spChg>
      </pc:sldChg>
      <pc:sldChg chg="modSp add mod">
        <pc:chgData name="Alfred Asterjadhi" userId="39de57b9-85c0-4fd1-aaac-8ca2b6560ad0" providerId="ADAL" clId="{570731C7-F871-42F1-9270-11458313F9A9}" dt="2023-05-16T19:01:02.832" v="7528" actId="6549"/>
        <pc:sldMkLst>
          <pc:docMk/>
          <pc:sldMk cId="2773944025" sldId="1076"/>
        </pc:sldMkLst>
        <pc:spChg chg="mod">
          <ac:chgData name="Alfred Asterjadhi" userId="39de57b9-85c0-4fd1-aaac-8ca2b6560ad0" providerId="ADAL" clId="{570731C7-F871-42F1-9270-11458313F9A9}" dt="2023-05-16T18:38:37.197" v="7140" actId="20577"/>
          <ac:spMkLst>
            <pc:docMk/>
            <pc:sldMk cId="2773944025" sldId="1076"/>
            <ac:spMk id="2" creationId="{49510D9F-7498-4603-98A7-A6DB1EDD560E}"/>
          </ac:spMkLst>
        </pc:spChg>
        <pc:spChg chg="mod">
          <ac:chgData name="Alfred Asterjadhi" userId="39de57b9-85c0-4fd1-aaac-8ca2b6560ad0" providerId="ADAL" clId="{570731C7-F871-42F1-9270-11458313F9A9}" dt="2023-05-16T19:01:02.832" v="7528" actId="6549"/>
          <ac:spMkLst>
            <pc:docMk/>
            <pc:sldMk cId="2773944025" sldId="1076"/>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pChg chg="mod">
          <ac:chgData name="Alfred Asterjadhi" userId="39de57b9-85c0-4fd1-aaac-8ca2b6560ad0" providerId="ADAL" clId="{570731C7-F871-42F1-9270-11458313F9A9}" dt="2023-05-16T18:35:49.993" v="7076"/>
          <ac:spMkLst>
            <pc:docMk/>
            <pc:sldMk cId="993661469" sldId="1077"/>
            <ac:spMk id="8" creationId="{30ECE423-DD38-4A25-AD6E-26DF5AC61863}"/>
          </ac:spMkLst>
        </pc:spChg>
      </pc:sldChg>
      <pc:sldChg chg="modSp add mod">
        <pc:chgData name="Alfred Asterjadhi" userId="39de57b9-85c0-4fd1-aaac-8ca2b6560ad0" providerId="ADAL" clId="{570731C7-F871-42F1-9270-11458313F9A9}" dt="2023-05-16T19:04:14.883" v="7609" actId="20577"/>
        <pc:sldMkLst>
          <pc:docMk/>
          <pc:sldMk cId="2714827622" sldId="1078"/>
        </pc:sldMkLst>
        <pc:spChg chg="mod">
          <ac:chgData name="Alfred Asterjadhi" userId="39de57b9-85c0-4fd1-aaac-8ca2b6560ad0" providerId="ADAL" clId="{570731C7-F871-42F1-9270-11458313F9A9}" dt="2023-05-16T19:04:14.883" v="7609" actId="20577"/>
          <ac:spMkLst>
            <pc:docMk/>
            <pc:sldMk cId="2714827622" sldId="1078"/>
            <ac:spMk id="3" creationId="{DDFD3685-A4E7-CD24-7EF5-92B49058CA64}"/>
          </ac:spMkLst>
        </pc:spChg>
        <pc:spChg chg="mod">
          <ac:chgData name="Alfred Asterjadhi" userId="39de57b9-85c0-4fd1-aaac-8ca2b6560ad0" providerId="ADAL" clId="{570731C7-F871-42F1-9270-11458313F9A9}" dt="2023-05-15T13:51:35.063" v="6408"/>
          <ac:spMkLst>
            <pc:docMk/>
            <pc:sldMk cId="2714827622" sldId="1078"/>
            <ac:spMk id="6" creationId="{CE70C678-9063-E6B0-9F04-D6735DCCD130}"/>
          </ac:spMkLst>
        </pc:spChg>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pChg chg="mod">
          <ac:chgData name="Alfred Asterjadhi" userId="39de57b9-85c0-4fd1-aaac-8ca2b6560ad0" providerId="ADAL" clId="{570731C7-F871-42F1-9270-11458313F9A9}" dt="2023-05-15T12:52:08.513" v="6376" actId="20577"/>
          <ac:spMkLst>
            <pc:docMk/>
            <pc:sldMk cId="3763271081" sldId="1078"/>
            <ac:spMk id="2" creationId="{5BFE4BCC-0258-D7B0-CE74-0DDE786660B9}"/>
          </ac:spMkLst>
        </pc:spChg>
        <pc:spChg chg="mod">
          <ac:chgData name="Alfred Asterjadhi" userId="39de57b9-85c0-4fd1-aaac-8ca2b6560ad0" providerId="ADAL" clId="{570731C7-F871-42F1-9270-11458313F9A9}" dt="2023-05-15T12:52:03.238" v="6370" actId="20577"/>
          <ac:spMkLst>
            <pc:docMk/>
            <pc:sldMk cId="3763271081" sldId="1078"/>
            <ac:spMk id="3" creationId="{DDFD3685-A4E7-CD24-7EF5-92B49058CA64}"/>
          </ac:spMkLst>
        </pc:spChg>
      </pc:sldChg>
      <pc:sldChg chg="modSp add mod">
        <pc:chgData name="Alfred Asterjadhi" userId="39de57b9-85c0-4fd1-aaac-8ca2b6560ad0" providerId="ADAL" clId="{570731C7-F871-42F1-9270-11458313F9A9}" dt="2023-05-18T18:52:14.969" v="9004"/>
        <pc:sldMkLst>
          <pc:docMk/>
          <pc:sldMk cId="2369774582" sldId="1079"/>
        </pc:sldMkLst>
        <pc:spChg chg="mod">
          <ac:chgData name="Alfred Asterjadhi" userId="39de57b9-85c0-4fd1-aaac-8ca2b6560ad0" providerId="ADAL" clId="{570731C7-F871-42F1-9270-11458313F9A9}" dt="2023-05-15T21:40:53.818" v="6417" actId="20577"/>
          <ac:spMkLst>
            <pc:docMk/>
            <pc:sldMk cId="2369774582" sldId="1079"/>
            <ac:spMk id="2" creationId="{49510D9F-7498-4603-98A7-A6DB1EDD560E}"/>
          </ac:spMkLst>
        </pc:spChg>
        <pc:spChg chg="mod">
          <ac:chgData name="Alfred Asterjadhi" userId="39de57b9-85c0-4fd1-aaac-8ca2b6560ad0" providerId="ADAL" clId="{570731C7-F871-42F1-9270-11458313F9A9}" dt="2023-05-18T18:52:14.969" v="9004"/>
          <ac:spMkLst>
            <pc:docMk/>
            <pc:sldMk cId="2369774582" sldId="1079"/>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pChg chg="mod">
          <ac:chgData name="Alfred Asterjadhi" userId="39de57b9-85c0-4fd1-aaac-8ca2b6560ad0" providerId="ADAL" clId="{570731C7-F871-42F1-9270-11458313F9A9}" dt="2023-05-15T21:46:48.899" v="6565" actId="20577"/>
          <ac:spMkLst>
            <pc:docMk/>
            <pc:sldMk cId="1570895884" sldId="1080"/>
            <ac:spMk id="2" creationId="{49510D9F-7498-4603-98A7-A6DB1EDD560E}"/>
          </ac:spMkLst>
        </pc:spChg>
        <pc:spChg chg="mod">
          <ac:chgData name="Alfred Asterjadhi" userId="39de57b9-85c0-4fd1-aaac-8ca2b6560ad0" providerId="ADAL" clId="{570731C7-F871-42F1-9270-11458313F9A9}" dt="2023-05-18T18:53:08.153" v="9038"/>
          <ac:spMkLst>
            <pc:docMk/>
            <pc:sldMk cId="1570895884" sldId="1080"/>
            <ac:spMk id="3" creationId="{93EB16D6-11CB-4092-9D44-C889CC5233EA}"/>
          </ac:spMkLst>
        </pc:spChg>
      </pc:sldChg>
      <pc:sldChg chg="modSp add del mod">
        <pc:chgData name="Alfred Asterjadhi" userId="39de57b9-85c0-4fd1-aaac-8ca2b6560ad0" providerId="ADAL" clId="{570731C7-F871-42F1-9270-11458313F9A9}" dt="2023-05-16T20:21:46.866" v="7871" actId="47"/>
        <pc:sldMkLst>
          <pc:docMk/>
          <pc:sldMk cId="1704969984" sldId="1081"/>
        </pc:sldMkLst>
        <pc:spChg chg="mod">
          <ac:chgData name="Alfred Asterjadhi" userId="39de57b9-85c0-4fd1-aaac-8ca2b6560ad0" providerId="ADAL" clId="{570731C7-F871-42F1-9270-11458313F9A9}" dt="2023-05-15T21:47:34.459" v="6567" actId="20577"/>
          <ac:spMkLst>
            <pc:docMk/>
            <pc:sldMk cId="1704969984" sldId="1081"/>
            <ac:spMk id="2" creationId="{49510D9F-7498-4603-98A7-A6DB1EDD560E}"/>
          </ac:spMkLst>
        </pc:spChg>
        <pc:spChg chg="mod">
          <ac:chgData name="Alfred Asterjadhi" userId="39de57b9-85c0-4fd1-aaac-8ca2b6560ad0" providerId="ADAL" clId="{570731C7-F871-42F1-9270-11458313F9A9}" dt="2023-05-15T21:48:35.722" v="6581" actId="20577"/>
          <ac:spMkLst>
            <pc:docMk/>
            <pc:sldMk cId="1704969984" sldId="1081"/>
            <ac:spMk id="3" creationId="{93EB16D6-11CB-4092-9D44-C889CC5233EA}"/>
          </ac:spMkLst>
        </pc:spChg>
      </pc:sldChg>
      <pc:sldChg chg="modSp add mod">
        <pc:chgData name="Alfred Asterjadhi" userId="39de57b9-85c0-4fd1-aaac-8ca2b6560ad0" providerId="ADAL" clId="{570731C7-F871-42F1-9270-11458313F9A9}" dt="2023-05-18T18:57:17.270" v="9106"/>
        <pc:sldMkLst>
          <pc:docMk/>
          <pc:sldMk cId="857687262" sldId="1082"/>
        </pc:sldMkLst>
        <pc:spChg chg="mod">
          <ac:chgData name="Alfred Asterjadhi" userId="39de57b9-85c0-4fd1-aaac-8ca2b6560ad0" providerId="ADAL" clId="{570731C7-F871-42F1-9270-11458313F9A9}" dt="2023-05-16T20:21:50.222" v="7872" actId="20577"/>
          <ac:spMkLst>
            <pc:docMk/>
            <pc:sldMk cId="857687262" sldId="1082"/>
            <ac:spMk id="2" creationId="{49510D9F-7498-4603-98A7-A6DB1EDD560E}"/>
          </ac:spMkLst>
        </pc:spChg>
        <pc:spChg chg="mod">
          <ac:chgData name="Alfred Asterjadhi" userId="39de57b9-85c0-4fd1-aaac-8ca2b6560ad0" providerId="ADAL" clId="{570731C7-F871-42F1-9270-11458313F9A9}" dt="2023-05-18T18:57:17.270" v="9106"/>
          <ac:spMkLst>
            <pc:docMk/>
            <pc:sldMk cId="857687262" sldId="1082"/>
            <ac:spMk id="3" creationId="{93EB16D6-11CB-4092-9D44-C889CC5233EA}"/>
          </ac:spMkLst>
        </pc:spChg>
      </pc:sldChg>
      <pc:sldChg chg="modSp add mod">
        <pc:chgData name="Alfred Asterjadhi" userId="39de57b9-85c0-4fd1-aaac-8ca2b6560ad0" providerId="ADAL" clId="{570731C7-F871-42F1-9270-11458313F9A9}" dt="2023-05-18T18:56:04.571" v="9069"/>
        <pc:sldMkLst>
          <pc:docMk/>
          <pc:sldMk cId="1019708370" sldId="1083"/>
        </pc:sldMkLst>
        <pc:spChg chg="mod">
          <ac:chgData name="Alfred Asterjadhi" userId="39de57b9-85c0-4fd1-aaac-8ca2b6560ad0" providerId="ADAL" clId="{570731C7-F871-42F1-9270-11458313F9A9}" dt="2023-05-16T20:21:53.402" v="7873" actId="20577"/>
          <ac:spMkLst>
            <pc:docMk/>
            <pc:sldMk cId="1019708370" sldId="1083"/>
            <ac:spMk id="2" creationId="{49510D9F-7498-4603-98A7-A6DB1EDD560E}"/>
          </ac:spMkLst>
        </pc:spChg>
        <pc:spChg chg="mod">
          <ac:chgData name="Alfred Asterjadhi" userId="39de57b9-85c0-4fd1-aaac-8ca2b6560ad0" providerId="ADAL" clId="{570731C7-F871-42F1-9270-11458313F9A9}" dt="2023-05-18T18:56:04.571" v="9069"/>
          <ac:spMkLst>
            <pc:docMk/>
            <pc:sldMk cId="1019708370" sldId="1083"/>
            <ac:spMk id="3" creationId="{93EB16D6-11CB-4092-9D44-C889CC5233EA}"/>
          </ac:spMkLst>
        </pc:spChg>
      </pc:sldChg>
      <pc:sldChg chg="modSp new mod">
        <pc:chgData name="Alfred Asterjadhi" userId="39de57b9-85c0-4fd1-aaac-8ca2b6560ad0" providerId="ADAL" clId="{570731C7-F871-42F1-9270-11458313F9A9}" dt="2023-05-30T18:15:18.406" v="9730" actId="20577"/>
        <pc:sldMkLst>
          <pc:docMk/>
          <pc:sldMk cId="3842452827" sldId="1084"/>
        </pc:sldMkLst>
        <pc:spChg chg="mod">
          <ac:chgData name="Alfred Asterjadhi" userId="39de57b9-85c0-4fd1-aaac-8ca2b6560ad0" providerId="ADAL" clId="{570731C7-F871-42F1-9270-11458313F9A9}" dt="2023-05-15T22:58:47.700" v="6760" actId="20577"/>
          <ac:spMkLst>
            <pc:docMk/>
            <pc:sldMk cId="3842452827" sldId="1084"/>
            <ac:spMk id="2" creationId="{75B7A9EB-5010-503F-2BFC-B2309D3EA4F0}"/>
          </ac:spMkLst>
        </pc:spChg>
        <pc:spChg chg="mod">
          <ac:chgData name="Alfred Asterjadhi" userId="39de57b9-85c0-4fd1-aaac-8ca2b6560ad0" providerId="ADAL" clId="{570731C7-F871-42F1-9270-11458313F9A9}" dt="2023-05-30T18:15:18.406" v="9730" actId="20577"/>
          <ac:spMkLst>
            <pc:docMk/>
            <pc:sldMk cId="3842452827" sldId="1084"/>
            <ac:spMk id="3" creationId="{85DECF4E-9B90-90A4-D0F5-A3CD3DCD3003}"/>
          </ac:spMkLst>
        </pc:spChg>
      </pc:sldChg>
      <pc:sldChg chg="modSp add mod">
        <pc:chgData name="Alfred Asterjadhi" userId="39de57b9-85c0-4fd1-aaac-8ca2b6560ad0" providerId="ADAL" clId="{570731C7-F871-42F1-9270-11458313F9A9}" dt="2023-05-19T00:01:53.451" v="9705" actId="6549"/>
        <pc:sldMkLst>
          <pc:docMk/>
          <pc:sldMk cId="2168269118" sldId="1085"/>
        </pc:sldMkLst>
        <pc:spChg chg="mod">
          <ac:chgData name="Alfred Asterjadhi" userId="39de57b9-85c0-4fd1-aaac-8ca2b6560ad0" providerId="ADAL" clId="{570731C7-F871-42F1-9270-11458313F9A9}" dt="2023-05-16T20:21:57.109" v="7875" actId="20577"/>
          <ac:spMkLst>
            <pc:docMk/>
            <pc:sldMk cId="2168269118" sldId="1085"/>
            <ac:spMk id="2" creationId="{49510D9F-7498-4603-98A7-A6DB1EDD560E}"/>
          </ac:spMkLst>
        </pc:spChg>
        <pc:spChg chg="mod">
          <ac:chgData name="Alfred Asterjadhi" userId="39de57b9-85c0-4fd1-aaac-8ca2b6560ad0" providerId="ADAL" clId="{570731C7-F871-42F1-9270-11458313F9A9}" dt="2023-05-19T00:01:53.451" v="9705" actId="6549"/>
          <ac:spMkLst>
            <pc:docMk/>
            <pc:sldMk cId="2168269118" sldId="1085"/>
            <ac:spMk id="3" creationId="{93EB16D6-11CB-4092-9D44-C889CC5233EA}"/>
          </ac:spMkLst>
        </pc:spChg>
      </pc:sldChg>
      <pc:sldChg chg="modSp add mod">
        <pc:chgData name="Alfred Asterjadhi" userId="39de57b9-85c0-4fd1-aaac-8ca2b6560ad0" providerId="ADAL" clId="{570731C7-F871-42F1-9270-11458313F9A9}" dt="2023-05-16T20:30:22.741" v="7896" actId="20577"/>
        <pc:sldMkLst>
          <pc:docMk/>
          <pc:sldMk cId="3245740900" sldId="1086"/>
        </pc:sldMkLst>
        <pc:spChg chg="mod">
          <ac:chgData name="Alfred Asterjadhi" userId="39de57b9-85c0-4fd1-aaac-8ca2b6560ad0" providerId="ADAL" clId="{570731C7-F871-42F1-9270-11458313F9A9}" dt="2023-05-16T20:30:22.741" v="7896" actId="20577"/>
          <ac:spMkLst>
            <pc:docMk/>
            <pc:sldMk cId="3245740900" sldId="1086"/>
            <ac:spMk id="7" creationId="{3126AA10-DC1C-4E34-80DA-B427588F2BD9}"/>
          </ac:spMkLst>
        </pc:spChg>
      </pc:sldChg>
      <pc:sldChg chg="addSp delSp modSp add mod">
        <pc:chgData name="Alfred Asterjadhi" userId="39de57b9-85c0-4fd1-aaac-8ca2b6560ad0" providerId="ADAL" clId="{570731C7-F871-42F1-9270-11458313F9A9}" dt="2023-05-18T19:02:34.470" v="9206"/>
        <pc:sldMkLst>
          <pc:docMk/>
          <pc:sldMk cId="3511301959" sldId="1087"/>
        </pc:sldMkLst>
        <pc:spChg chg="mod">
          <ac:chgData name="Alfred Asterjadhi" userId="39de57b9-85c0-4fd1-aaac-8ca2b6560ad0" providerId="ADAL" clId="{570731C7-F871-42F1-9270-11458313F9A9}" dt="2023-05-17T12:12:15.451" v="7899" actId="20577"/>
          <ac:spMkLst>
            <pc:docMk/>
            <pc:sldMk cId="3511301959" sldId="1087"/>
            <ac:spMk id="2" creationId="{49510D9F-7498-4603-98A7-A6DB1EDD560E}"/>
          </ac:spMkLst>
        </pc:spChg>
        <pc:spChg chg="mod">
          <ac:chgData name="Alfred Asterjadhi" userId="39de57b9-85c0-4fd1-aaac-8ca2b6560ad0" providerId="ADAL" clId="{570731C7-F871-42F1-9270-11458313F9A9}" dt="2023-05-18T19:02:34.470" v="9206"/>
          <ac:spMkLst>
            <pc:docMk/>
            <pc:sldMk cId="3511301959" sldId="1087"/>
            <ac:spMk id="3" creationId="{93EB16D6-11CB-4092-9D44-C889CC5233EA}"/>
          </ac:spMkLst>
        </pc:spChg>
        <pc:spChg chg="add del">
          <ac:chgData name="Alfred Asterjadhi" userId="39de57b9-85c0-4fd1-aaac-8ca2b6560ad0" providerId="ADAL" clId="{570731C7-F871-42F1-9270-11458313F9A9}" dt="2023-05-18T11:51:24.132" v="8310" actId="22"/>
          <ac:spMkLst>
            <pc:docMk/>
            <pc:sldMk cId="3511301959" sldId="1087"/>
            <ac:spMk id="8" creationId="{F8D4AA16-E2CC-9F60-C561-62CAE6EB73BC}"/>
          </ac:spMkLst>
        </pc:spChg>
      </pc:sldChg>
      <pc:sldChg chg="addSp delSp modSp add mod">
        <pc:chgData name="Alfred Asterjadhi" userId="39de57b9-85c0-4fd1-aaac-8ca2b6560ad0" providerId="ADAL" clId="{570731C7-F871-42F1-9270-11458313F9A9}" dt="2023-05-18T19:03:31.874" v="9246" actId="6549"/>
        <pc:sldMkLst>
          <pc:docMk/>
          <pc:sldMk cId="1540389588" sldId="1088"/>
        </pc:sldMkLst>
        <pc:spChg chg="mod">
          <ac:chgData name="Alfred Asterjadhi" userId="39de57b9-85c0-4fd1-aaac-8ca2b6560ad0" providerId="ADAL" clId="{570731C7-F871-42F1-9270-11458313F9A9}" dt="2023-05-17T17:10:34.210" v="8094" actId="20577"/>
          <ac:spMkLst>
            <pc:docMk/>
            <pc:sldMk cId="1540389588" sldId="1088"/>
            <ac:spMk id="2" creationId="{49510D9F-7498-4603-98A7-A6DB1EDD560E}"/>
          </ac:spMkLst>
        </pc:spChg>
        <pc:spChg chg="mod">
          <ac:chgData name="Alfred Asterjadhi" userId="39de57b9-85c0-4fd1-aaac-8ca2b6560ad0" providerId="ADAL" clId="{570731C7-F871-42F1-9270-11458313F9A9}" dt="2023-05-18T19:03:31.874" v="9246" actId="6549"/>
          <ac:spMkLst>
            <pc:docMk/>
            <pc:sldMk cId="1540389588" sldId="1088"/>
            <ac:spMk id="3" creationId="{93EB16D6-11CB-4092-9D44-C889CC5233EA}"/>
          </ac:spMkLst>
        </pc:spChg>
        <pc:spChg chg="add del">
          <ac:chgData name="Alfred Asterjadhi" userId="39de57b9-85c0-4fd1-aaac-8ca2b6560ad0" providerId="ADAL" clId="{570731C7-F871-42F1-9270-11458313F9A9}" dt="2023-05-18T16:43:18.144" v="8897" actId="22"/>
          <ac:spMkLst>
            <pc:docMk/>
            <pc:sldMk cId="1540389588" sldId="1088"/>
            <ac:spMk id="8" creationId="{013FCEBB-7600-889D-E18F-40E74E594274}"/>
          </ac:spMkLst>
        </pc:spChg>
      </pc:sldChg>
      <pc:sldChg chg="modSp new mod ord">
        <pc:chgData name="Alfred Asterjadhi" userId="39de57b9-85c0-4fd1-aaac-8ca2b6560ad0" providerId="ADAL" clId="{570731C7-F871-42F1-9270-11458313F9A9}" dt="2023-05-18T19:36:39.182" v="9581" actId="20577"/>
        <pc:sldMkLst>
          <pc:docMk/>
          <pc:sldMk cId="2156200360" sldId="1089"/>
        </pc:sldMkLst>
        <pc:spChg chg="mod">
          <ac:chgData name="Alfred Asterjadhi" userId="39de57b9-85c0-4fd1-aaac-8ca2b6560ad0" providerId="ADAL" clId="{570731C7-F871-42F1-9270-11458313F9A9}" dt="2023-05-18T19:35:59.537" v="9556" actId="20577"/>
          <ac:spMkLst>
            <pc:docMk/>
            <pc:sldMk cId="2156200360" sldId="1089"/>
            <ac:spMk id="2" creationId="{337667A9-122D-1581-BB41-85C90C4BEC75}"/>
          </ac:spMkLst>
        </pc:spChg>
        <pc:spChg chg="mod">
          <ac:chgData name="Alfred Asterjadhi" userId="39de57b9-85c0-4fd1-aaac-8ca2b6560ad0" providerId="ADAL" clId="{570731C7-F871-42F1-9270-11458313F9A9}" dt="2023-05-18T19:36:39.182" v="9581" actId="20577"/>
          <ac:spMkLst>
            <pc:docMk/>
            <pc:sldMk cId="2156200360" sldId="1089"/>
            <ac:spMk id="3" creationId="{B12CAF69-F738-F31F-2732-CEDC12F6713D}"/>
          </ac:spMkLst>
        </pc:spChg>
        <pc:spChg chg="mod">
          <ac:chgData name="Alfred Asterjadhi" userId="39de57b9-85c0-4fd1-aaac-8ca2b6560ad0" providerId="ADAL" clId="{570731C7-F871-42F1-9270-11458313F9A9}" dt="2023-05-18T16:50:43.811" v="8961" actId="20577"/>
          <ac:spMkLst>
            <pc:docMk/>
            <pc:sldMk cId="2156200360" sldId="1089"/>
            <ac:spMk id="6" creationId="{E9C9E8BC-7DFC-76CE-A4B7-91630036A40F}"/>
          </ac:spMkLst>
        </pc:spChg>
      </pc:sldChg>
      <pc:sldChg chg="modSp new mod">
        <pc:chgData name="Alfred Asterjadhi" userId="39de57b9-85c0-4fd1-aaac-8ca2b6560ad0" providerId="ADAL" clId="{570731C7-F871-42F1-9270-11458313F9A9}" dt="2023-05-18T19:08:47.396" v="9321"/>
        <pc:sldMkLst>
          <pc:docMk/>
          <pc:sldMk cId="2546590398" sldId="1090"/>
        </pc:sldMkLst>
        <pc:spChg chg="mod">
          <ac:chgData name="Alfred Asterjadhi" userId="39de57b9-85c0-4fd1-aaac-8ca2b6560ad0" providerId="ADAL" clId="{570731C7-F871-42F1-9270-11458313F9A9}" dt="2023-05-18T16:49:53.968" v="8938" actId="20577"/>
          <ac:spMkLst>
            <pc:docMk/>
            <pc:sldMk cId="2546590398" sldId="1090"/>
            <ac:spMk id="2" creationId="{E9A5AE96-D676-F8B3-CFFB-9D152B562B4B}"/>
          </ac:spMkLst>
        </pc:spChg>
        <pc:spChg chg="mod">
          <ac:chgData name="Alfred Asterjadhi" userId="39de57b9-85c0-4fd1-aaac-8ca2b6560ad0" providerId="ADAL" clId="{570731C7-F871-42F1-9270-11458313F9A9}" dt="2023-05-18T19:08:47.396" v="9321"/>
          <ac:spMkLst>
            <pc:docMk/>
            <pc:sldMk cId="2546590398" sldId="1090"/>
            <ac:spMk id="3" creationId="{8847D2E2-48D7-7E17-B821-7E7DF059DADE}"/>
          </ac:spMkLst>
        </pc:spChg>
      </pc:sldChg>
      <pc:sldChg chg="modSp add mod">
        <pc:chgData name="Alfred Asterjadhi" userId="39de57b9-85c0-4fd1-aaac-8ca2b6560ad0" providerId="ADAL" clId="{570731C7-F871-42F1-9270-11458313F9A9}" dt="2023-05-18T23:42:42.830" v="9671" actId="20577"/>
        <pc:sldMkLst>
          <pc:docMk/>
          <pc:sldMk cId="1210905946" sldId="1091"/>
        </pc:sldMkLst>
        <pc:spChg chg="mod">
          <ac:chgData name="Alfred Asterjadhi" userId="39de57b9-85c0-4fd1-aaac-8ca2b6560ad0" providerId="ADAL" clId="{570731C7-F871-42F1-9270-11458313F9A9}" dt="2023-05-18T19:30:39.812" v="9417" actId="20577"/>
          <ac:spMkLst>
            <pc:docMk/>
            <pc:sldMk cId="1210905946" sldId="1091"/>
            <ac:spMk id="2" creationId="{49510D9F-7498-4603-98A7-A6DB1EDD560E}"/>
          </ac:spMkLst>
        </pc:spChg>
        <pc:spChg chg="mod">
          <ac:chgData name="Alfred Asterjadhi" userId="39de57b9-85c0-4fd1-aaac-8ca2b6560ad0" providerId="ADAL" clId="{570731C7-F871-42F1-9270-11458313F9A9}" dt="2023-05-18T23:42:42.830" v="9671" actId="20577"/>
          <ac:spMkLst>
            <pc:docMk/>
            <pc:sldMk cId="1210905946" sldId="1091"/>
            <ac:spMk id="3" creationId="{93EB16D6-11CB-4092-9D44-C889CC5233EA}"/>
          </ac:spMkLst>
        </pc:spChg>
      </pc:sldChg>
      <pc:sldChg chg="modSp add mod">
        <pc:chgData name="Alfred Asterjadhi" userId="39de57b9-85c0-4fd1-aaac-8ca2b6560ad0" providerId="ADAL" clId="{570731C7-F871-42F1-9270-11458313F9A9}" dt="2023-06-09T17:33:15.658" v="10568" actId="20577"/>
        <pc:sldMkLst>
          <pc:docMk/>
          <pc:sldMk cId="156231717" sldId="1092"/>
        </pc:sldMkLst>
        <pc:spChg chg="mod">
          <ac:chgData name="Alfred Asterjadhi" userId="39de57b9-85c0-4fd1-aaac-8ca2b6560ad0" providerId="ADAL" clId="{570731C7-F871-42F1-9270-11458313F9A9}" dt="2023-05-18T19:31:07.751" v="9427" actId="20577"/>
          <ac:spMkLst>
            <pc:docMk/>
            <pc:sldMk cId="156231717" sldId="1092"/>
            <ac:spMk id="2" creationId="{49510D9F-7498-4603-98A7-A6DB1EDD560E}"/>
          </ac:spMkLst>
        </pc:spChg>
        <pc:spChg chg="mod">
          <ac:chgData name="Alfred Asterjadhi" userId="39de57b9-85c0-4fd1-aaac-8ca2b6560ad0" providerId="ADAL" clId="{570731C7-F871-42F1-9270-11458313F9A9}" dt="2023-06-09T17:33:15.658" v="10568" actId="20577"/>
          <ac:spMkLst>
            <pc:docMk/>
            <pc:sldMk cId="156231717" sldId="1092"/>
            <ac:spMk id="3" creationId="{93EB16D6-11CB-4092-9D44-C889CC5233EA}"/>
          </ac:spMkLst>
        </pc:spChg>
      </pc:sldChg>
      <pc:sldChg chg="modSp add mod">
        <pc:chgData name="Alfred Asterjadhi" userId="39de57b9-85c0-4fd1-aaac-8ca2b6560ad0" providerId="ADAL" clId="{570731C7-F871-42F1-9270-11458313F9A9}" dt="2023-07-11T13:17:57.924" v="12346"/>
        <pc:sldMkLst>
          <pc:docMk/>
          <pc:sldMk cId="453678126" sldId="1093"/>
        </pc:sldMkLst>
        <pc:spChg chg="mod">
          <ac:chgData name="Alfred Asterjadhi" userId="39de57b9-85c0-4fd1-aaac-8ca2b6560ad0" providerId="ADAL" clId="{570731C7-F871-42F1-9270-11458313F9A9}" dt="2023-06-19T15:56:42.219" v="10653" actId="20577"/>
          <ac:spMkLst>
            <pc:docMk/>
            <pc:sldMk cId="453678126" sldId="1093"/>
            <ac:spMk id="2" creationId="{49510D9F-7498-4603-98A7-A6DB1EDD560E}"/>
          </ac:spMkLst>
        </pc:spChg>
        <pc:spChg chg="mod">
          <ac:chgData name="Alfred Asterjadhi" userId="39de57b9-85c0-4fd1-aaac-8ca2b6560ad0" providerId="ADAL" clId="{570731C7-F871-42F1-9270-11458313F9A9}" dt="2023-07-11T13:17:57.924" v="12346"/>
          <ac:spMkLst>
            <pc:docMk/>
            <pc:sldMk cId="453678126" sldId="1093"/>
            <ac:spMk id="3" creationId="{93EB16D6-11CB-4092-9D44-C889CC5233EA}"/>
          </ac:spMkLst>
        </pc:spChg>
        <pc:spChg chg="mod">
          <ac:chgData name="Alfred Asterjadhi" userId="39de57b9-85c0-4fd1-aaac-8ca2b6560ad0" providerId="ADAL" clId="{570731C7-F871-42F1-9270-11458313F9A9}" dt="2023-06-22T16:29:47.702" v="10899"/>
          <ac:spMkLst>
            <pc:docMk/>
            <pc:sldMk cId="453678126" sldId="1093"/>
            <ac:spMk id="6" creationId="{536B0377-C8E2-442F-A310-3A1EE7A7D0C0}"/>
          </ac:spMkLst>
        </pc:spChg>
      </pc:sldChg>
      <pc:sldChg chg="modSp add del mod">
        <pc:chgData name="Alfred Asterjadhi" userId="39de57b9-85c0-4fd1-aaac-8ca2b6560ad0" providerId="ADAL" clId="{570731C7-F871-42F1-9270-11458313F9A9}" dt="2023-06-19T15:56:17.019" v="10648" actId="2696"/>
        <pc:sldMkLst>
          <pc:docMk/>
          <pc:sldMk cId="2278968325" sldId="1093"/>
        </pc:sldMkLst>
        <pc:spChg chg="mod">
          <ac:chgData name="Alfred Asterjadhi" userId="39de57b9-85c0-4fd1-aaac-8ca2b6560ad0" providerId="ADAL" clId="{570731C7-F871-42F1-9270-11458313F9A9}" dt="2023-05-31T22:34:53.070" v="10120" actId="20577"/>
          <ac:spMkLst>
            <pc:docMk/>
            <pc:sldMk cId="2278968325" sldId="1093"/>
            <ac:spMk id="2" creationId="{49510D9F-7498-4603-98A7-A6DB1EDD560E}"/>
          </ac:spMkLst>
        </pc:spChg>
        <pc:spChg chg="mod">
          <ac:chgData name="Alfred Asterjadhi" userId="39de57b9-85c0-4fd1-aaac-8ca2b6560ad0" providerId="ADAL" clId="{570731C7-F871-42F1-9270-11458313F9A9}" dt="2023-06-19T15:56:00.580" v="10647" actId="114"/>
          <ac:spMkLst>
            <pc:docMk/>
            <pc:sldMk cId="2278968325" sldId="1093"/>
            <ac:spMk id="3" creationId="{93EB16D6-11CB-4092-9D44-C889CC5233EA}"/>
          </ac:spMkLst>
        </pc:spChg>
      </pc:sldChg>
      <pc:sldChg chg="modSp add mod">
        <pc:chgData name="Alfred Asterjadhi" userId="39de57b9-85c0-4fd1-aaac-8ca2b6560ad0" providerId="ADAL" clId="{570731C7-F871-42F1-9270-11458313F9A9}" dt="2023-06-08T16:58:04.120" v="10204" actId="20577"/>
        <pc:sldMkLst>
          <pc:docMk/>
          <pc:sldMk cId="1215498457" sldId="1094"/>
        </pc:sldMkLst>
        <pc:spChg chg="mod">
          <ac:chgData name="Alfred Asterjadhi" userId="39de57b9-85c0-4fd1-aaac-8ca2b6560ad0" providerId="ADAL" clId="{570731C7-F871-42F1-9270-11458313F9A9}" dt="2023-06-05T17:27:14.600" v="10195" actId="20577"/>
          <ac:spMkLst>
            <pc:docMk/>
            <pc:sldMk cId="1215498457" sldId="1094"/>
            <ac:spMk id="6" creationId="{7488035E-BDAD-477C-AA55-E8989C4B7B8C}"/>
          </ac:spMkLst>
        </pc:spChg>
        <pc:spChg chg="mod">
          <ac:chgData name="Alfred Asterjadhi" userId="39de57b9-85c0-4fd1-aaac-8ca2b6560ad0" providerId="ADAL" clId="{570731C7-F871-42F1-9270-11458313F9A9}" dt="2023-06-08T16:58:04.120" v="10204" actId="20577"/>
          <ac:spMkLst>
            <pc:docMk/>
            <pc:sldMk cId="1215498457" sldId="1094"/>
            <ac:spMk id="7" creationId="{3126AA10-DC1C-4E34-80DA-B427588F2BD9}"/>
          </ac:spMkLst>
        </pc:spChg>
      </pc:sldChg>
      <pc:sldChg chg="modSp add mod">
        <pc:chgData name="Alfred Asterjadhi" userId="39de57b9-85c0-4fd1-aaac-8ca2b6560ad0" providerId="ADAL" clId="{570731C7-F871-42F1-9270-11458313F9A9}" dt="2023-06-22T16:30:02.383" v="10909" actId="20577"/>
        <pc:sldMkLst>
          <pc:docMk/>
          <pc:sldMk cId="550260571" sldId="1095"/>
        </pc:sldMkLst>
        <pc:spChg chg="mod">
          <ac:chgData name="Alfred Asterjadhi" userId="39de57b9-85c0-4fd1-aaac-8ca2b6560ad0" providerId="ADAL" clId="{570731C7-F871-42F1-9270-11458313F9A9}" dt="2023-06-08T17:03:13.862" v="10324" actId="20577"/>
          <ac:spMkLst>
            <pc:docMk/>
            <pc:sldMk cId="550260571" sldId="1095"/>
            <ac:spMk id="2" creationId="{49510D9F-7498-4603-98A7-A6DB1EDD560E}"/>
          </ac:spMkLst>
        </pc:spChg>
        <pc:spChg chg="mod">
          <ac:chgData name="Alfred Asterjadhi" userId="39de57b9-85c0-4fd1-aaac-8ca2b6560ad0" providerId="ADAL" clId="{570731C7-F871-42F1-9270-11458313F9A9}" dt="2023-06-21T15:26:41.415" v="10786" actId="6549"/>
          <ac:spMkLst>
            <pc:docMk/>
            <pc:sldMk cId="550260571" sldId="1095"/>
            <ac:spMk id="3" creationId="{93EB16D6-11CB-4092-9D44-C889CC5233EA}"/>
          </ac:spMkLst>
        </pc:spChg>
        <pc:spChg chg="mod">
          <ac:chgData name="Alfred Asterjadhi" userId="39de57b9-85c0-4fd1-aaac-8ca2b6560ad0" providerId="ADAL" clId="{570731C7-F871-42F1-9270-11458313F9A9}" dt="2023-06-22T16:30:02.383" v="10909" actId="20577"/>
          <ac:spMkLst>
            <pc:docMk/>
            <pc:sldMk cId="550260571" sldId="1095"/>
            <ac:spMk id="6" creationId="{536B0377-C8E2-442F-A310-3A1EE7A7D0C0}"/>
          </ac:spMkLst>
        </pc:spChg>
      </pc:sldChg>
      <pc:sldChg chg="modSp add mod">
        <pc:chgData name="Alfred Asterjadhi" userId="39de57b9-85c0-4fd1-aaac-8ca2b6560ad0" providerId="ADAL" clId="{570731C7-F871-42F1-9270-11458313F9A9}" dt="2023-07-11T10:46:02.150" v="12237" actId="20577"/>
        <pc:sldMkLst>
          <pc:docMk/>
          <pc:sldMk cId="458682330" sldId="1096"/>
        </pc:sldMkLst>
        <pc:spChg chg="mod">
          <ac:chgData name="Alfred Asterjadhi" userId="39de57b9-85c0-4fd1-aaac-8ca2b6560ad0" providerId="ADAL" clId="{570731C7-F871-42F1-9270-11458313F9A9}" dt="2023-06-22T16:29:42.362" v="10898" actId="20577"/>
          <ac:spMkLst>
            <pc:docMk/>
            <pc:sldMk cId="458682330" sldId="1096"/>
            <ac:spMk id="6" creationId="{7488035E-BDAD-477C-AA55-E8989C4B7B8C}"/>
          </ac:spMkLst>
        </pc:spChg>
        <pc:spChg chg="mod">
          <ac:chgData name="Alfred Asterjadhi" userId="39de57b9-85c0-4fd1-aaac-8ca2b6560ad0" providerId="ADAL" clId="{570731C7-F871-42F1-9270-11458313F9A9}" dt="2023-07-11T10:46:02.150" v="12237" actId="20577"/>
          <ac:spMkLst>
            <pc:docMk/>
            <pc:sldMk cId="458682330" sldId="1096"/>
            <ac:spMk id="7" creationId="{3126AA10-DC1C-4E34-80DA-B427588F2BD9}"/>
          </ac:spMkLst>
        </pc:spChg>
      </pc:sldChg>
      <pc:sldChg chg="modSp add del mod">
        <pc:chgData name="Alfred Asterjadhi" userId="39de57b9-85c0-4fd1-aaac-8ca2b6560ad0" providerId="ADAL" clId="{570731C7-F871-42F1-9270-11458313F9A9}" dt="2023-06-19T15:56:25.871" v="10650" actId="2696"/>
        <pc:sldMkLst>
          <pc:docMk/>
          <pc:sldMk cId="1111814214" sldId="1097"/>
        </pc:sldMkLst>
        <pc:spChg chg="mod">
          <ac:chgData name="Alfred Asterjadhi" userId="39de57b9-85c0-4fd1-aaac-8ca2b6560ad0" providerId="ADAL" clId="{570731C7-F871-42F1-9270-11458313F9A9}" dt="2023-06-19T15:52:28.848" v="10574" actId="20577"/>
          <ac:spMkLst>
            <pc:docMk/>
            <pc:sldMk cId="1111814214" sldId="1097"/>
            <ac:spMk id="2" creationId="{49510D9F-7498-4603-98A7-A6DB1EDD560E}"/>
          </ac:spMkLst>
        </pc:spChg>
      </pc:sldChg>
      <pc:sldChg chg="modSp add mod">
        <pc:chgData name="Alfred Asterjadhi" userId="39de57b9-85c0-4fd1-aaac-8ca2b6560ad0" providerId="ADAL" clId="{570731C7-F871-42F1-9270-11458313F9A9}" dt="2023-06-22T16:29:57.928" v="10905" actId="20577"/>
        <pc:sldMkLst>
          <pc:docMk/>
          <pc:sldMk cId="1545377761" sldId="1097"/>
        </pc:sldMkLst>
        <pc:spChg chg="mod">
          <ac:chgData name="Alfred Asterjadhi" userId="39de57b9-85c0-4fd1-aaac-8ca2b6560ad0" providerId="ADAL" clId="{570731C7-F871-42F1-9270-11458313F9A9}" dt="2023-06-19T15:56:35.157" v="10652" actId="20577"/>
          <ac:spMkLst>
            <pc:docMk/>
            <pc:sldMk cId="1545377761" sldId="1097"/>
            <ac:spMk id="2" creationId="{49510D9F-7498-4603-98A7-A6DB1EDD560E}"/>
          </ac:spMkLst>
        </pc:spChg>
        <pc:spChg chg="mod">
          <ac:chgData name="Alfred Asterjadhi" userId="39de57b9-85c0-4fd1-aaac-8ca2b6560ad0" providerId="ADAL" clId="{570731C7-F871-42F1-9270-11458313F9A9}" dt="2023-06-21T15:24:19.998" v="10753"/>
          <ac:spMkLst>
            <pc:docMk/>
            <pc:sldMk cId="1545377761" sldId="1097"/>
            <ac:spMk id="3" creationId="{93EB16D6-11CB-4092-9D44-C889CC5233EA}"/>
          </ac:spMkLst>
        </pc:spChg>
        <pc:spChg chg="mod">
          <ac:chgData name="Alfred Asterjadhi" userId="39de57b9-85c0-4fd1-aaac-8ca2b6560ad0" providerId="ADAL" clId="{570731C7-F871-42F1-9270-11458313F9A9}" dt="2023-06-22T16:29:57.928" v="10905" actId="20577"/>
          <ac:spMkLst>
            <pc:docMk/>
            <pc:sldMk cId="1545377761" sldId="1097"/>
            <ac:spMk id="6" creationId="{536B0377-C8E2-442F-A310-3A1EE7A7D0C0}"/>
          </ac:spMkLst>
        </pc:spChg>
      </pc:sldChg>
      <pc:sldChg chg="modSp add mod">
        <pc:chgData name="Alfred Asterjadhi" userId="39de57b9-85c0-4fd1-aaac-8ca2b6560ad0" providerId="ADAL" clId="{570731C7-F871-42F1-9270-11458313F9A9}" dt="2023-07-11T13:22:44.750" v="12475"/>
        <pc:sldMkLst>
          <pc:docMk/>
          <pc:sldMk cId="1656120295" sldId="1098"/>
        </pc:sldMkLst>
        <pc:spChg chg="mod">
          <ac:chgData name="Alfred Asterjadhi" userId="39de57b9-85c0-4fd1-aaac-8ca2b6560ad0" providerId="ADAL" clId="{570731C7-F871-42F1-9270-11458313F9A9}" dt="2023-06-27T15:37:08.122" v="11125" actId="20577"/>
          <ac:spMkLst>
            <pc:docMk/>
            <pc:sldMk cId="1656120295" sldId="1098"/>
            <ac:spMk id="2" creationId="{12372A2F-8025-42D4-B5ED-6E7667DF00C8}"/>
          </ac:spMkLst>
        </pc:spChg>
        <pc:spChg chg="mod">
          <ac:chgData name="Alfred Asterjadhi" userId="39de57b9-85c0-4fd1-aaac-8ca2b6560ad0" providerId="ADAL" clId="{570731C7-F871-42F1-9270-11458313F9A9}" dt="2023-06-22T16:29:51.835" v="10901"/>
          <ac:spMkLst>
            <pc:docMk/>
            <pc:sldMk cId="1656120295" sldId="1098"/>
            <ac:spMk id="6" creationId="{B63EF7E7-1362-4206-B209-115D49A6AA5A}"/>
          </ac:spMkLst>
        </pc:spChg>
        <pc:spChg chg="mod">
          <ac:chgData name="Alfred Asterjadhi" userId="39de57b9-85c0-4fd1-aaac-8ca2b6560ad0" providerId="ADAL" clId="{570731C7-F871-42F1-9270-11458313F9A9}" dt="2023-07-11T13:22:44.750" v="12475"/>
          <ac:spMkLst>
            <pc:docMk/>
            <pc:sldMk cId="1656120295" sldId="1098"/>
            <ac:spMk id="10" creationId="{99A414B4-2CCE-47B7-A036-CF3630BA2538}"/>
          </ac:spMkLst>
        </pc:spChg>
      </pc:sldChg>
      <pc:sldChg chg="modSp add mod">
        <pc:chgData name="Alfred Asterjadhi" userId="39de57b9-85c0-4fd1-aaac-8ca2b6560ad0" providerId="ADAL" clId="{570731C7-F871-42F1-9270-11458313F9A9}" dt="2023-07-11T13:19:58.957" v="12399"/>
        <pc:sldMkLst>
          <pc:docMk/>
          <pc:sldMk cId="2520185271" sldId="1099"/>
        </pc:sldMkLst>
        <pc:spChg chg="mod">
          <ac:chgData name="Alfred Asterjadhi" userId="39de57b9-85c0-4fd1-aaac-8ca2b6560ad0" providerId="ADAL" clId="{570731C7-F871-42F1-9270-11458313F9A9}" dt="2023-06-27T15:37:04.174" v="11124" actId="20577"/>
          <ac:spMkLst>
            <pc:docMk/>
            <pc:sldMk cId="2520185271" sldId="1099"/>
            <ac:spMk id="2" creationId="{49510D9F-7498-4603-98A7-A6DB1EDD560E}"/>
          </ac:spMkLst>
        </pc:spChg>
        <pc:spChg chg="mod">
          <ac:chgData name="Alfred Asterjadhi" userId="39de57b9-85c0-4fd1-aaac-8ca2b6560ad0" providerId="ADAL" clId="{570731C7-F871-42F1-9270-11458313F9A9}" dt="2023-07-11T13:19:58.957" v="12399"/>
          <ac:spMkLst>
            <pc:docMk/>
            <pc:sldMk cId="2520185271" sldId="1099"/>
            <ac:spMk id="3" creationId="{93EB16D6-11CB-4092-9D44-C889CC5233EA}"/>
          </ac:spMkLst>
        </pc:spChg>
        <pc:spChg chg="mod">
          <ac:chgData name="Alfred Asterjadhi" userId="39de57b9-85c0-4fd1-aaac-8ca2b6560ad0" providerId="ADAL" clId="{570731C7-F871-42F1-9270-11458313F9A9}" dt="2023-06-22T16:29:49.539" v="10900"/>
          <ac:spMkLst>
            <pc:docMk/>
            <pc:sldMk cId="2520185271" sldId="1099"/>
            <ac:spMk id="6" creationId="{536B0377-C8E2-442F-A310-3A1EE7A7D0C0}"/>
          </ac:spMkLst>
        </pc:spChg>
      </pc:sldChg>
      <pc:sldChg chg="modSp add del mod">
        <pc:chgData name="Alfred Asterjadhi" userId="39de57b9-85c0-4fd1-aaac-8ca2b6560ad0" providerId="ADAL" clId="{570731C7-F871-42F1-9270-11458313F9A9}" dt="2023-06-27T15:36:52.333" v="11119" actId="2696"/>
        <pc:sldMkLst>
          <pc:docMk/>
          <pc:sldMk cId="22999580" sldId="1100"/>
        </pc:sldMkLst>
        <pc:spChg chg="mod">
          <ac:chgData name="Alfred Asterjadhi" userId="39de57b9-85c0-4fd1-aaac-8ca2b6560ad0" providerId="ADAL" clId="{570731C7-F871-42F1-9270-11458313F9A9}" dt="2023-06-27T15:25:48.985" v="10914" actId="20577"/>
          <ac:spMkLst>
            <pc:docMk/>
            <pc:sldMk cId="22999580" sldId="1100"/>
            <ac:spMk id="2" creationId="{49510D9F-7498-4603-98A7-A6DB1EDD560E}"/>
          </ac:spMkLst>
        </pc:spChg>
        <pc:spChg chg="mod">
          <ac:chgData name="Alfred Asterjadhi" userId="39de57b9-85c0-4fd1-aaac-8ca2b6560ad0" providerId="ADAL" clId="{570731C7-F871-42F1-9270-11458313F9A9}" dt="2023-06-27T15:36:45.787" v="11118" actId="20577"/>
          <ac:spMkLst>
            <pc:docMk/>
            <pc:sldMk cId="22999580" sldId="1100"/>
            <ac:spMk id="3" creationId="{93EB16D6-11CB-4092-9D44-C889CC5233EA}"/>
          </ac:spMkLst>
        </pc:spChg>
        <pc:spChg chg="mod">
          <ac:chgData name="Alfred Asterjadhi" userId="39de57b9-85c0-4fd1-aaac-8ca2b6560ad0" providerId="ADAL" clId="{570731C7-F871-42F1-9270-11458313F9A9}" dt="2023-06-27T15:29:56.665" v="11005" actId="20577"/>
          <ac:spMkLst>
            <pc:docMk/>
            <pc:sldMk cId="22999580" sldId="1100"/>
            <ac:spMk id="6" creationId="{536B0377-C8E2-442F-A310-3A1EE7A7D0C0}"/>
          </ac:spMkLst>
        </pc:spChg>
      </pc:sldChg>
      <pc:sldChg chg="modSp add mod">
        <pc:chgData name="Alfred Asterjadhi" userId="39de57b9-85c0-4fd1-aaac-8ca2b6560ad0" providerId="ADAL" clId="{570731C7-F871-42F1-9270-11458313F9A9}" dt="2023-07-11T13:18:54.031" v="12370"/>
        <pc:sldMkLst>
          <pc:docMk/>
          <pc:sldMk cId="2355892918" sldId="1100"/>
        </pc:sldMkLst>
        <pc:spChg chg="mod">
          <ac:chgData name="Alfred Asterjadhi" userId="39de57b9-85c0-4fd1-aaac-8ca2b6560ad0" providerId="ADAL" clId="{570731C7-F871-42F1-9270-11458313F9A9}" dt="2023-06-27T15:37:00.048" v="11122" actId="20577"/>
          <ac:spMkLst>
            <pc:docMk/>
            <pc:sldMk cId="2355892918" sldId="1100"/>
            <ac:spMk id="2" creationId="{49510D9F-7498-4603-98A7-A6DB1EDD560E}"/>
          </ac:spMkLst>
        </pc:spChg>
        <pc:spChg chg="mod">
          <ac:chgData name="Alfred Asterjadhi" userId="39de57b9-85c0-4fd1-aaac-8ca2b6560ad0" providerId="ADAL" clId="{570731C7-F871-42F1-9270-11458313F9A9}" dt="2023-07-11T13:18:54.031" v="12370"/>
          <ac:spMkLst>
            <pc:docMk/>
            <pc:sldMk cId="2355892918" sldId="1100"/>
            <ac:spMk id="3" creationId="{93EB16D6-11CB-4092-9D44-C889CC5233EA}"/>
          </ac:spMkLst>
        </pc:spChg>
      </pc:sldChg>
      <pc:sldChg chg="modSp add mod">
        <pc:chgData name="Alfred Asterjadhi" userId="39de57b9-85c0-4fd1-aaac-8ca2b6560ad0" providerId="ADAL" clId="{570731C7-F871-42F1-9270-11458313F9A9}" dt="2023-07-11T13:23:48.167" v="12508" actId="20577"/>
        <pc:sldMkLst>
          <pc:docMk/>
          <pc:sldMk cId="1687297951" sldId="1101"/>
        </pc:sldMkLst>
        <pc:spChg chg="mod">
          <ac:chgData name="Alfred Asterjadhi" userId="39de57b9-85c0-4fd1-aaac-8ca2b6560ad0" providerId="ADAL" clId="{570731C7-F871-42F1-9270-11458313F9A9}" dt="2023-07-06T11:17:58.868" v="11216" actId="20577"/>
          <ac:spMkLst>
            <pc:docMk/>
            <pc:sldMk cId="1687297951" sldId="1101"/>
            <ac:spMk id="2" creationId="{49510D9F-7498-4603-98A7-A6DB1EDD560E}"/>
          </ac:spMkLst>
        </pc:spChg>
        <pc:spChg chg="mod">
          <ac:chgData name="Alfred Asterjadhi" userId="39de57b9-85c0-4fd1-aaac-8ca2b6560ad0" providerId="ADAL" clId="{570731C7-F871-42F1-9270-11458313F9A9}" dt="2023-07-11T13:23:48.167" v="12508" actId="20577"/>
          <ac:spMkLst>
            <pc:docMk/>
            <pc:sldMk cId="1687297951" sldId="1101"/>
            <ac:spMk id="3" creationId="{93EB16D6-11CB-4092-9D44-C889CC5233EA}"/>
          </ac:spMkLst>
        </pc:spChg>
      </pc:sldChg>
      <pc:sldChg chg="modSp add mod">
        <pc:chgData name="Alfred Asterjadhi" userId="39de57b9-85c0-4fd1-aaac-8ca2b6560ad0" providerId="ADAL" clId="{570731C7-F871-42F1-9270-11458313F9A9}" dt="2023-07-11T13:25:00.335" v="12548"/>
        <pc:sldMkLst>
          <pc:docMk/>
          <pc:sldMk cId="4101845644" sldId="1102"/>
        </pc:sldMkLst>
        <pc:spChg chg="mod">
          <ac:chgData name="Alfred Asterjadhi" userId="39de57b9-85c0-4fd1-aaac-8ca2b6560ad0" providerId="ADAL" clId="{570731C7-F871-42F1-9270-11458313F9A9}" dt="2023-07-06T11:33:03.988" v="11355" actId="20577"/>
          <ac:spMkLst>
            <pc:docMk/>
            <pc:sldMk cId="4101845644" sldId="1102"/>
            <ac:spMk id="2" creationId="{49510D9F-7498-4603-98A7-A6DB1EDD560E}"/>
          </ac:spMkLst>
        </pc:spChg>
        <pc:spChg chg="mod">
          <ac:chgData name="Alfred Asterjadhi" userId="39de57b9-85c0-4fd1-aaac-8ca2b6560ad0" providerId="ADAL" clId="{570731C7-F871-42F1-9270-11458313F9A9}" dt="2023-07-11T13:25:00.335" v="12548"/>
          <ac:spMkLst>
            <pc:docMk/>
            <pc:sldMk cId="4101845644" sldId="1102"/>
            <ac:spMk id="3" creationId="{93EB16D6-11CB-4092-9D44-C889CC5233EA}"/>
          </ac:spMkLst>
        </pc:spChg>
      </pc:sldChg>
      <pc:sldChg chg="modSp add mod">
        <pc:chgData name="Alfred Asterjadhi" userId="39de57b9-85c0-4fd1-aaac-8ca2b6560ad0" providerId="ADAL" clId="{570731C7-F871-42F1-9270-11458313F9A9}" dt="2023-07-11T13:26:06.724" v="12585" actId="20577"/>
        <pc:sldMkLst>
          <pc:docMk/>
          <pc:sldMk cId="3593052563" sldId="1103"/>
        </pc:sldMkLst>
        <pc:spChg chg="mod">
          <ac:chgData name="Alfred Asterjadhi" userId="39de57b9-85c0-4fd1-aaac-8ca2b6560ad0" providerId="ADAL" clId="{570731C7-F871-42F1-9270-11458313F9A9}" dt="2023-07-06T11:33:29.692" v="11370" actId="20577"/>
          <ac:spMkLst>
            <pc:docMk/>
            <pc:sldMk cId="3593052563" sldId="1103"/>
            <ac:spMk id="2" creationId="{49510D9F-7498-4603-98A7-A6DB1EDD560E}"/>
          </ac:spMkLst>
        </pc:spChg>
        <pc:spChg chg="mod">
          <ac:chgData name="Alfred Asterjadhi" userId="39de57b9-85c0-4fd1-aaac-8ca2b6560ad0" providerId="ADAL" clId="{570731C7-F871-42F1-9270-11458313F9A9}" dt="2023-07-11T13:26:06.724" v="12585" actId="20577"/>
          <ac:spMkLst>
            <pc:docMk/>
            <pc:sldMk cId="3593052563" sldId="1103"/>
            <ac:spMk id="3" creationId="{93EB16D6-11CB-4092-9D44-C889CC5233EA}"/>
          </ac:spMkLst>
        </pc:spChg>
      </pc:sldChg>
      <pc:sldChg chg="modSp add mod">
        <pc:chgData name="Alfred Asterjadhi" userId="39de57b9-85c0-4fd1-aaac-8ca2b6560ad0" providerId="ADAL" clId="{570731C7-F871-42F1-9270-11458313F9A9}" dt="2023-07-11T13:27:26.043" v="12616" actId="20577"/>
        <pc:sldMkLst>
          <pc:docMk/>
          <pc:sldMk cId="1079166070" sldId="1104"/>
        </pc:sldMkLst>
        <pc:spChg chg="mod">
          <ac:chgData name="Alfred Asterjadhi" userId="39de57b9-85c0-4fd1-aaac-8ca2b6560ad0" providerId="ADAL" clId="{570731C7-F871-42F1-9270-11458313F9A9}" dt="2023-07-08T07:45:55.213" v="11612" actId="6549"/>
          <ac:spMkLst>
            <pc:docMk/>
            <pc:sldMk cId="1079166070" sldId="1104"/>
            <ac:spMk id="2" creationId="{49510D9F-7498-4603-98A7-A6DB1EDD560E}"/>
          </ac:spMkLst>
        </pc:spChg>
        <pc:spChg chg="mod">
          <ac:chgData name="Alfred Asterjadhi" userId="39de57b9-85c0-4fd1-aaac-8ca2b6560ad0" providerId="ADAL" clId="{570731C7-F871-42F1-9270-11458313F9A9}" dt="2023-07-11T13:27:26.043" v="12616" actId="20577"/>
          <ac:spMkLst>
            <pc:docMk/>
            <pc:sldMk cId="1079166070" sldId="1104"/>
            <ac:spMk id="3" creationId="{93EB16D6-11CB-4092-9D44-C889CC5233EA}"/>
          </ac:spMkLst>
        </pc:spChg>
      </pc:sldChg>
      <pc:sldChg chg="modSp add mod">
        <pc:chgData name="Alfred Asterjadhi" userId="39de57b9-85c0-4fd1-aaac-8ca2b6560ad0" providerId="ADAL" clId="{570731C7-F871-42F1-9270-11458313F9A9}" dt="2023-07-11T13:29:58.453" v="12672"/>
        <pc:sldMkLst>
          <pc:docMk/>
          <pc:sldMk cId="1404049650" sldId="1105"/>
        </pc:sldMkLst>
        <pc:spChg chg="mod">
          <ac:chgData name="Alfred Asterjadhi" userId="39de57b9-85c0-4fd1-aaac-8ca2b6560ad0" providerId="ADAL" clId="{570731C7-F871-42F1-9270-11458313F9A9}" dt="2023-07-08T16:15:03.254" v="11888" actId="20577"/>
          <ac:spMkLst>
            <pc:docMk/>
            <pc:sldMk cId="1404049650" sldId="1105"/>
            <ac:spMk id="2" creationId="{49510D9F-7498-4603-98A7-A6DB1EDD560E}"/>
          </ac:spMkLst>
        </pc:spChg>
        <pc:spChg chg="mod">
          <ac:chgData name="Alfred Asterjadhi" userId="39de57b9-85c0-4fd1-aaac-8ca2b6560ad0" providerId="ADAL" clId="{570731C7-F871-42F1-9270-11458313F9A9}" dt="2023-07-11T13:29:58.453" v="12672"/>
          <ac:spMkLst>
            <pc:docMk/>
            <pc:sldMk cId="1404049650" sldId="1105"/>
            <ac:spMk id="3" creationId="{93EB16D6-11CB-4092-9D44-C889CC5233EA}"/>
          </ac:spMkLst>
        </pc:spChg>
      </pc:sldChg>
      <pc:sldChg chg="modSp add mod">
        <pc:chgData name="Alfred Asterjadhi" userId="39de57b9-85c0-4fd1-aaac-8ca2b6560ad0" providerId="ADAL" clId="{570731C7-F871-42F1-9270-11458313F9A9}" dt="2023-07-12T06:24:34.018" v="13457" actId="207"/>
        <pc:sldMkLst>
          <pc:docMk/>
          <pc:sldMk cId="853705033" sldId="1106"/>
        </pc:sldMkLst>
        <pc:spChg chg="mod">
          <ac:chgData name="Alfred Asterjadhi" userId="39de57b9-85c0-4fd1-aaac-8ca2b6560ad0" providerId="ADAL" clId="{570731C7-F871-42F1-9270-11458313F9A9}" dt="2023-07-10T14:03:28.155" v="12013" actId="20577"/>
          <ac:spMkLst>
            <pc:docMk/>
            <pc:sldMk cId="853705033" sldId="1106"/>
            <ac:spMk id="2" creationId="{49510D9F-7498-4603-98A7-A6DB1EDD560E}"/>
          </ac:spMkLst>
        </pc:spChg>
        <pc:spChg chg="mod">
          <ac:chgData name="Alfred Asterjadhi" userId="39de57b9-85c0-4fd1-aaac-8ca2b6560ad0" providerId="ADAL" clId="{570731C7-F871-42F1-9270-11458313F9A9}" dt="2023-07-12T06:24:34.018" v="13457" actId="207"/>
          <ac:spMkLst>
            <pc:docMk/>
            <pc:sldMk cId="853705033" sldId="1106"/>
            <ac:spMk id="3" creationId="{93EB16D6-11CB-4092-9D44-C889CC5233EA}"/>
          </ac:spMkLst>
        </pc:spChg>
      </pc:sldChg>
      <pc:sldChg chg="modSp add mod">
        <pc:chgData name="Alfred Asterjadhi" userId="39de57b9-85c0-4fd1-aaac-8ca2b6560ad0" providerId="ADAL" clId="{570731C7-F871-42F1-9270-11458313F9A9}" dt="2023-07-11T13:16:18.988" v="12306"/>
        <pc:sldMkLst>
          <pc:docMk/>
          <pc:sldMk cId="2404781967" sldId="1107"/>
        </pc:sldMkLst>
        <pc:spChg chg="mod">
          <ac:chgData name="Alfred Asterjadhi" userId="39de57b9-85c0-4fd1-aaac-8ca2b6560ad0" providerId="ADAL" clId="{570731C7-F871-42F1-9270-11458313F9A9}" dt="2023-07-11T13:16:18.988" v="12306"/>
          <ac:spMkLst>
            <pc:docMk/>
            <pc:sldMk cId="2404781967" sldId="1107"/>
            <ac:spMk id="8" creationId="{30ECE423-DD38-4A25-AD6E-26DF5AC61863}"/>
          </ac:spMkLst>
        </pc:spChg>
      </pc:sldChg>
      <pc:sldChg chg="modSp add mod">
        <pc:chgData name="Alfred Asterjadhi" userId="39de57b9-85c0-4fd1-aaac-8ca2b6560ad0" providerId="ADAL" clId="{570731C7-F871-42F1-9270-11458313F9A9}" dt="2023-07-13T00:15:14.129" v="15729" actId="20577"/>
        <pc:sldMkLst>
          <pc:docMk/>
          <pc:sldMk cId="1125864725" sldId="1108"/>
        </pc:sldMkLst>
        <pc:spChg chg="mod">
          <ac:chgData name="Alfred Asterjadhi" userId="39de57b9-85c0-4fd1-aaac-8ca2b6560ad0" providerId="ADAL" clId="{570731C7-F871-42F1-9270-11458313F9A9}" dt="2023-07-13T00:15:14.129" v="15729" actId="20577"/>
          <ac:spMkLst>
            <pc:docMk/>
            <pc:sldMk cId="1125864725" sldId="1108"/>
            <ac:spMk id="7" creationId="{3126AA10-DC1C-4E34-80DA-B427588F2BD9}"/>
          </ac:spMkLst>
        </pc:spChg>
      </pc:sldChg>
      <pc:sldChg chg="modSp add mod">
        <pc:chgData name="Alfred Asterjadhi" userId="39de57b9-85c0-4fd1-aaac-8ca2b6560ad0" providerId="ADAL" clId="{570731C7-F871-42F1-9270-11458313F9A9}" dt="2023-07-13T07:04:17.596" v="16695"/>
        <pc:sldMkLst>
          <pc:docMk/>
          <pc:sldMk cId="3430999305" sldId="1109"/>
        </pc:sldMkLst>
        <pc:spChg chg="mod">
          <ac:chgData name="Alfred Asterjadhi" userId="39de57b9-85c0-4fd1-aaac-8ca2b6560ad0" providerId="ADAL" clId="{570731C7-F871-42F1-9270-11458313F9A9}" dt="2023-07-12T22:50:15.751" v="14384" actId="20577"/>
          <ac:spMkLst>
            <pc:docMk/>
            <pc:sldMk cId="3430999305" sldId="1109"/>
            <ac:spMk id="2" creationId="{49510D9F-7498-4603-98A7-A6DB1EDD560E}"/>
          </ac:spMkLst>
        </pc:spChg>
        <pc:spChg chg="mod">
          <ac:chgData name="Alfred Asterjadhi" userId="39de57b9-85c0-4fd1-aaac-8ca2b6560ad0" providerId="ADAL" clId="{570731C7-F871-42F1-9270-11458313F9A9}" dt="2023-07-13T07:04:17.596" v="16695"/>
          <ac:spMkLst>
            <pc:docMk/>
            <pc:sldMk cId="3430999305" sldId="1109"/>
            <ac:spMk id="3" creationId="{93EB16D6-11CB-4092-9D44-C889CC5233EA}"/>
          </ac:spMkLst>
        </pc:spChg>
      </pc:sldChg>
      <pc:sldChg chg="modSp add mod">
        <pc:chgData name="Alfred Asterjadhi" userId="39de57b9-85c0-4fd1-aaac-8ca2b6560ad0" providerId="ADAL" clId="{570731C7-F871-42F1-9270-11458313F9A9}" dt="2023-07-13T07:05:09.996" v="16722"/>
        <pc:sldMkLst>
          <pc:docMk/>
          <pc:sldMk cId="179071784" sldId="1110"/>
        </pc:sldMkLst>
        <pc:spChg chg="mod">
          <ac:chgData name="Alfred Asterjadhi" userId="39de57b9-85c0-4fd1-aaac-8ca2b6560ad0" providerId="ADAL" clId="{570731C7-F871-42F1-9270-11458313F9A9}" dt="2023-07-12T22:50:19.916" v="14388" actId="20577"/>
          <ac:spMkLst>
            <pc:docMk/>
            <pc:sldMk cId="179071784" sldId="1110"/>
            <ac:spMk id="2" creationId="{49510D9F-7498-4603-98A7-A6DB1EDD560E}"/>
          </ac:spMkLst>
        </pc:spChg>
        <pc:spChg chg="mod">
          <ac:chgData name="Alfred Asterjadhi" userId="39de57b9-85c0-4fd1-aaac-8ca2b6560ad0" providerId="ADAL" clId="{570731C7-F871-42F1-9270-11458313F9A9}" dt="2023-07-13T07:05:09.996" v="16722"/>
          <ac:spMkLst>
            <pc:docMk/>
            <pc:sldMk cId="179071784" sldId="1110"/>
            <ac:spMk id="3" creationId="{93EB16D6-11CB-4092-9D44-C889CC5233EA}"/>
          </ac:spMkLst>
        </pc:spChg>
      </pc:sldChg>
      <pc:sldChg chg="modSp add mod">
        <pc:chgData name="Alfred Asterjadhi" userId="39de57b9-85c0-4fd1-aaac-8ca2b6560ad0" providerId="ADAL" clId="{570731C7-F871-42F1-9270-11458313F9A9}" dt="2023-07-13T07:06:11.846" v="16752"/>
        <pc:sldMkLst>
          <pc:docMk/>
          <pc:sldMk cId="2762996847" sldId="1111"/>
        </pc:sldMkLst>
        <pc:spChg chg="mod">
          <ac:chgData name="Alfred Asterjadhi" userId="39de57b9-85c0-4fd1-aaac-8ca2b6560ad0" providerId="ADAL" clId="{570731C7-F871-42F1-9270-11458313F9A9}" dt="2023-07-12T22:50:24.295" v="14390" actId="20577"/>
          <ac:spMkLst>
            <pc:docMk/>
            <pc:sldMk cId="2762996847" sldId="1111"/>
            <ac:spMk id="2" creationId="{49510D9F-7498-4603-98A7-A6DB1EDD560E}"/>
          </ac:spMkLst>
        </pc:spChg>
        <pc:spChg chg="mod">
          <ac:chgData name="Alfred Asterjadhi" userId="39de57b9-85c0-4fd1-aaac-8ca2b6560ad0" providerId="ADAL" clId="{570731C7-F871-42F1-9270-11458313F9A9}" dt="2023-07-13T07:06:11.846" v="16752"/>
          <ac:spMkLst>
            <pc:docMk/>
            <pc:sldMk cId="2762996847" sldId="1111"/>
            <ac:spMk id="3" creationId="{93EB16D6-11CB-4092-9D44-C889CC5233EA}"/>
          </ac:spMkLst>
        </pc:spChg>
      </pc:sldChg>
      <pc:sldChg chg="modSp add mod">
        <pc:chgData name="Alfred Asterjadhi" userId="39de57b9-85c0-4fd1-aaac-8ca2b6560ad0" providerId="ADAL" clId="{570731C7-F871-42F1-9270-11458313F9A9}" dt="2023-07-13T07:09:15.552" v="16803"/>
        <pc:sldMkLst>
          <pc:docMk/>
          <pc:sldMk cId="2787618470" sldId="1112"/>
        </pc:sldMkLst>
        <pc:spChg chg="mod">
          <ac:chgData name="Alfred Asterjadhi" userId="39de57b9-85c0-4fd1-aaac-8ca2b6560ad0" providerId="ADAL" clId="{570731C7-F871-42F1-9270-11458313F9A9}" dt="2023-07-12T22:50:28.422" v="14392" actId="20577"/>
          <ac:spMkLst>
            <pc:docMk/>
            <pc:sldMk cId="2787618470" sldId="1112"/>
            <ac:spMk id="2" creationId="{49510D9F-7498-4603-98A7-A6DB1EDD560E}"/>
          </ac:spMkLst>
        </pc:spChg>
        <pc:spChg chg="mod">
          <ac:chgData name="Alfred Asterjadhi" userId="39de57b9-85c0-4fd1-aaac-8ca2b6560ad0" providerId="ADAL" clId="{570731C7-F871-42F1-9270-11458313F9A9}" dt="2023-07-13T07:09:15.552" v="16803"/>
          <ac:spMkLst>
            <pc:docMk/>
            <pc:sldMk cId="2787618470" sldId="1112"/>
            <ac:spMk id="3" creationId="{93EB16D6-11CB-4092-9D44-C889CC5233EA}"/>
          </ac:spMkLst>
        </pc:spChg>
      </pc:sldChg>
      <pc:sldChg chg="modSp add mod">
        <pc:chgData name="Alfred Asterjadhi" userId="39de57b9-85c0-4fd1-aaac-8ca2b6560ad0" providerId="ADAL" clId="{570731C7-F871-42F1-9270-11458313F9A9}" dt="2023-07-24T18:11:27.313" v="19560" actId="20577"/>
        <pc:sldMkLst>
          <pc:docMk/>
          <pc:sldMk cId="397338809" sldId="1113"/>
        </pc:sldMkLst>
        <pc:spChg chg="mod">
          <ac:chgData name="Alfred Asterjadhi" userId="39de57b9-85c0-4fd1-aaac-8ca2b6560ad0" providerId="ADAL" clId="{570731C7-F871-42F1-9270-11458313F9A9}" dt="2023-07-13T09:32:01.877" v="17592" actId="20577"/>
          <ac:spMkLst>
            <pc:docMk/>
            <pc:sldMk cId="397338809" sldId="1113"/>
            <ac:spMk id="2" creationId="{12372A2F-8025-42D4-B5ED-6E7667DF00C8}"/>
          </ac:spMkLst>
        </pc:spChg>
        <pc:spChg chg="mod">
          <ac:chgData name="Alfred Asterjadhi" userId="39de57b9-85c0-4fd1-aaac-8ca2b6560ad0" providerId="ADAL" clId="{570731C7-F871-42F1-9270-11458313F9A9}" dt="2023-07-24T18:11:27.313" v="19560" actId="20577"/>
          <ac:spMkLst>
            <pc:docMk/>
            <pc:sldMk cId="397338809" sldId="1113"/>
            <ac:spMk id="10" creationId="{99A414B4-2CCE-47B7-A036-CF3630BA2538}"/>
          </ac:spMkLst>
        </pc:spChg>
      </pc:sldChg>
      <pc:sldChg chg="modSp add del mod">
        <pc:chgData name="Alfred Asterjadhi" userId="39de57b9-85c0-4fd1-aaac-8ca2b6560ad0" providerId="ADAL" clId="{570731C7-F871-42F1-9270-11458313F9A9}" dt="2023-07-13T08:34:09.075" v="17434" actId="2696"/>
        <pc:sldMkLst>
          <pc:docMk/>
          <pc:sldMk cId="3978923239" sldId="1113"/>
        </pc:sldMkLst>
        <pc:spChg chg="mod">
          <ac:chgData name="Alfred Asterjadhi" userId="39de57b9-85c0-4fd1-aaac-8ca2b6560ad0" providerId="ADAL" clId="{570731C7-F871-42F1-9270-11458313F9A9}" dt="2023-07-13T00:34:58.188" v="16190" actId="20577"/>
          <ac:spMkLst>
            <pc:docMk/>
            <pc:sldMk cId="3978923239" sldId="1113"/>
            <ac:spMk id="2" creationId="{12372A2F-8025-42D4-B5ED-6E7667DF00C8}"/>
          </ac:spMkLst>
        </pc:spChg>
        <pc:spChg chg="mod">
          <ac:chgData name="Alfred Asterjadhi" userId="39de57b9-85c0-4fd1-aaac-8ca2b6560ad0" providerId="ADAL" clId="{570731C7-F871-42F1-9270-11458313F9A9}" dt="2023-07-12T12:54:39.033" v="13463" actId="20577"/>
          <ac:spMkLst>
            <pc:docMk/>
            <pc:sldMk cId="3978923239" sldId="1113"/>
            <ac:spMk id="10" creationId="{99A414B4-2CCE-47B7-A036-CF3630BA2538}"/>
          </ac:spMkLst>
        </pc:spChg>
      </pc:sldChg>
      <pc:sldChg chg="modSp add mod">
        <pc:chgData name="Alfred Asterjadhi" userId="39de57b9-85c0-4fd1-aaac-8ca2b6560ad0" providerId="ADAL" clId="{570731C7-F871-42F1-9270-11458313F9A9}" dt="2023-07-13T07:12:34.712" v="16834"/>
        <pc:sldMkLst>
          <pc:docMk/>
          <pc:sldMk cId="2517794860" sldId="1114"/>
        </pc:sldMkLst>
        <pc:spChg chg="mod">
          <ac:chgData name="Alfred Asterjadhi" userId="39de57b9-85c0-4fd1-aaac-8ca2b6560ad0" providerId="ADAL" clId="{570731C7-F871-42F1-9270-11458313F9A9}" dt="2023-07-12T22:50:32.748" v="14394" actId="20577"/>
          <ac:spMkLst>
            <pc:docMk/>
            <pc:sldMk cId="2517794860" sldId="1114"/>
            <ac:spMk id="2" creationId="{49510D9F-7498-4603-98A7-A6DB1EDD560E}"/>
          </ac:spMkLst>
        </pc:spChg>
        <pc:spChg chg="mod">
          <ac:chgData name="Alfred Asterjadhi" userId="39de57b9-85c0-4fd1-aaac-8ca2b6560ad0" providerId="ADAL" clId="{570731C7-F871-42F1-9270-11458313F9A9}" dt="2023-07-13T07:12:34.712" v="16834"/>
          <ac:spMkLst>
            <pc:docMk/>
            <pc:sldMk cId="2517794860" sldId="1114"/>
            <ac:spMk id="3" creationId="{93EB16D6-11CB-4092-9D44-C889CC5233EA}"/>
          </ac:spMkLst>
        </pc:spChg>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pChg chg="mod">
          <ac:chgData name="Alfred Asterjadhi" userId="39de57b9-85c0-4fd1-aaac-8ca2b6560ad0" providerId="ADAL" clId="{570731C7-F871-42F1-9270-11458313F9A9}" dt="2023-07-13T09:35:57.303" v="17720" actId="20577"/>
          <ac:spMkLst>
            <pc:docMk/>
            <pc:sldMk cId="2422273273" sldId="1115"/>
            <ac:spMk id="2" creationId="{49510D9F-7498-4603-98A7-A6DB1EDD560E}"/>
          </ac:spMkLst>
        </pc:spChg>
        <pc:spChg chg="mod">
          <ac:chgData name="Alfred Asterjadhi" userId="39de57b9-85c0-4fd1-aaac-8ca2b6560ad0" providerId="ADAL" clId="{570731C7-F871-42F1-9270-11458313F9A9}" dt="2023-07-13T13:27:22.011" v="19094" actId="20577"/>
          <ac:spMkLst>
            <pc:docMk/>
            <pc:sldMk cId="2422273273" sldId="1115"/>
            <ac:spMk id="3" creationId="{93EB16D6-11CB-4092-9D44-C889CC5233EA}"/>
          </ac:spMkLst>
        </pc:spChg>
      </pc:sldChg>
      <pc:sldChg chg="modSp add mod">
        <pc:chgData name="Alfred Asterjadhi" userId="39de57b9-85c0-4fd1-aaac-8ca2b6560ad0" providerId="ADAL" clId="{570731C7-F871-42F1-9270-11458313F9A9}" dt="2023-07-13T07:01:42.863" v="16661"/>
        <pc:sldMkLst>
          <pc:docMk/>
          <pc:sldMk cId="169183761" sldId="1116"/>
        </pc:sldMkLst>
        <pc:spChg chg="mod">
          <ac:chgData name="Alfred Asterjadhi" userId="39de57b9-85c0-4fd1-aaac-8ca2b6560ad0" providerId="ADAL" clId="{570731C7-F871-42F1-9270-11458313F9A9}" dt="2023-07-12T22:25:20.599" v="13833" actId="20577"/>
          <ac:spMkLst>
            <pc:docMk/>
            <pc:sldMk cId="169183761" sldId="1116"/>
            <ac:spMk id="2" creationId="{49510D9F-7498-4603-98A7-A6DB1EDD560E}"/>
          </ac:spMkLst>
        </pc:spChg>
        <pc:spChg chg="mod">
          <ac:chgData name="Alfred Asterjadhi" userId="39de57b9-85c0-4fd1-aaac-8ca2b6560ad0" providerId="ADAL" clId="{570731C7-F871-42F1-9270-11458313F9A9}" dt="2023-07-13T07:01:42.863" v="16661"/>
          <ac:spMkLst>
            <pc:docMk/>
            <pc:sldMk cId="169183761" sldId="1116"/>
            <ac:spMk id="3" creationId="{93EB16D6-11CB-4092-9D44-C889CC5233EA}"/>
          </ac:spMkLst>
        </pc:spChg>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pChg chg="mod">
          <ac:chgData name="Alfred Asterjadhi" userId="39de57b9-85c0-4fd1-aaac-8ca2b6560ad0" providerId="ADAL" clId="{570731C7-F871-42F1-9270-11458313F9A9}" dt="2023-07-12T22:51:25.218" v="14418" actId="20577"/>
          <ac:spMkLst>
            <pc:docMk/>
            <pc:sldMk cId="4265683073" sldId="1118"/>
            <ac:spMk id="2" creationId="{49510D9F-7498-4603-98A7-A6DB1EDD560E}"/>
          </ac:spMkLst>
        </pc:spChg>
        <pc:spChg chg="mod">
          <ac:chgData name="Alfred Asterjadhi" userId="39de57b9-85c0-4fd1-aaac-8ca2b6560ad0" providerId="ADAL" clId="{570731C7-F871-42F1-9270-11458313F9A9}" dt="2023-07-12T22:53:01.879" v="14478"/>
          <ac:spMkLst>
            <pc:docMk/>
            <pc:sldMk cId="4265683073" sldId="1118"/>
            <ac:spMk id="3" creationId="{93EB16D6-11CB-4092-9D44-C889CC5233EA}"/>
          </ac:spMkLst>
        </pc:spChg>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pChg chg="mod">
          <ac:chgData name="Alfred Asterjadhi" userId="39de57b9-85c0-4fd1-aaac-8ca2b6560ad0" providerId="ADAL" clId="{570731C7-F871-42F1-9270-11458313F9A9}" dt="2023-07-12T23:32:35.363" v="15103"/>
          <ac:spMkLst>
            <pc:docMk/>
            <pc:sldMk cId="2317552621" sldId="1120"/>
            <ac:spMk id="2" creationId="{49510D9F-7498-4603-98A7-A6DB1EDD560E}"/>
          </ac:spMkLst>
        </pc:spChg>
        <pc:spChg chg="mod">
          <ac:chgData name="Alfred Asterjadhi" userId="39de57b9-85c0-4fd1-aaac-8ca2b6560ad0" providerId="ADAL" clId="{570731C7-F871-42F1-9270-11458313F9A9}" dt="2023-07-13T07:15:57.142" v="16873" actId="6549"/>
          <ac:spMkLst>
            <pc:docMk/>
            <pc:sldMk cId="2317552621" sldId="1120"/>
            <ac:spMk id="3" creationId="{93EB16D6-11CB-4092-9D44-C889CC5233EA}"/>
          </ac:spMkLst>
        </pc:spChg>
      </pc:sldChg>
      <pc:sldChg chg="modSp add mod">
        <pc:chgData name="Alfred Asterjadhi" userId="39de57b9-85c0-4fd1-aaac-8ca2b6560ad0" providerId="ADAL" clId="{570731C7-F871-42F1-9270-11458313F9A9}" dt="2023-07-13T07:17:40.982" v="16898" actId="20577"/>
        <pc:sldMkLst>
          <pc:docMk/>
          <pc:sldMk cId="1134196576" sldId="1121"/>
        </pc:sldMkLst>
        <pc:spChg chg="mod">
          <ac:chgData name="Alfred Asterjadhi" userId="39de57b9-85c0-4fd1-aaac-8ca2b6560ad0" providerId="ADAL" clId="{570731C7-F871-42F1-9270-11458313F9A9}" dt="2023-07-12T23:32:27.399" v="15102" actId="20577"/>
          <ac:spMkLst>
            <pc:docMk/>
            <pc:sldMk cId="1134196576" sldId="1121"/>
            <ac:spMk id="2" creationId="{49510D9F-7498-4603-98A7-A6DB1EDD560E}"/>
          </ac:spMkLst>
        </pc:spChg>
        <pc:spChg chg="mod">
          <ac:chgData name="Alfred Asterjadhi" userId="39de57b9-85c0-4fd1-aaac-8ca2b6560ad0" providerId="ADAL" clId="{570731C7-F871-42F1-9270-11458313F9A9}" dt="2023-07-13T07:17:40.982" v="16898" actId="20577"/>
          <ac:spMkLst>
            <pc:docMk/>
            <pc:sldMk cId="1134196576" sldId="1121"/>
            <ac:spMk id="3" creationId="{93EB16D6-11CB-4092-9D44-C889CC5233EA}"/>
          </ac:spMkLst>
        </pc:spChg>
      </pc:sldChg>
      <pc:sldChg chg="modSp add mod">
        <pc:chgData name="Alfred Asterjadhi" userId="39de57b9-85c0-4fd1-aaac-8ca2b6560ad0" providerId="ADAL" clId="{570731C7-F871-42F1-9270-11458313F9A9}" dt="2023-07-17T16:12:47.208" v="19195" actId="20577"/>
        <pc:sldMkLst>
          <pc:docMk/>
          <pc:sldMk cId="1792235761" sldId="1122"/>
        </pc:sldMkLst>
        <pc:spChg chg="mod">
          <ac:chgData name="Alfred Asterjadhi" userId="39de57b9-85c0-4fd1-aaac-8ca2b6560ad0" providerId="ADAL" clId="{570731C7-F871-42F1-9270-11458313F9A9}" dt="2023-07-12T23:33:35.345" v="15107" actId="20577"/>
          <ac:spMkLst>
            <pc:docMk/>
            <pc:sldMk cId="1792235761" sldId="1122"/>
            <ac:spMk id="2" creationId="{49510D9F-7498-4603-98A7-A6DB1EDD560E}"/>
          </ac:spMkLst>
        </pc:spChg>
        <pc:spChg chg="mod">
          <ac:chgData name="Alfred Asterjadhi" userId="39de57b9-85c0-4fd1-aaac-8ca2b6560ad0" providerId="ADAL" clId="{570731C7-F871-42F1-9270-11458313F9A9}" dt="2023-07-17T16:12:47.208" v="19195" actId="20577"/>
          <ac:spMkLst>
            <pc:docMk/>
            <pc:sldMk cId="1792235761" sldId="1122"/>
            <ac:spMk id="3" creationId="{93EB16D6-11CB-4092-9D44-C889CC5233EA}"/>
          </ac:spMkLst>
        </pc:spChg>
      </pc:sldChg>
      <pc:sldChg chg="modSp add mod">
        <pc:chgData name="Alfred Asterjadhi" userId="39de57b9-85c0-4fd1-aaac-8ca2b6560ad0" providerId="ADAL" clId="{570731C7-F871-42F1-9270-11458313F9A9}" dt="2023-07-24T18:12:57.471" v="19572" actId="20577"/>
        <pc:sldMkLst>
          <pc:docMk/>
          <pc:sldMk cId="1154491754" sldId="1123"/>
        </pc:sldMkLst>
        <pc:spChg chg="mod">
          <ac:chgData name="Alfred Asterjadhi" userId="39de57b9-85c0-4fd1-aaac-8ca2b6560ad0" providerId="ADAL" clId="{570731C7-F871-42F1-9270-11458313F9A9}" dt="2023-07-12T23:34:16.859" v="15125" actId="20577"/>
          <ac:spMkLst>
            <pc:docMk/>
            <pc:sldMk cId="1154491754" sldId="1123"/>
            <ac:spMk id="2" creationId="{49510D9F-7498-4603-98A7-A6DB1EDD560E}"/>
          </ac:spMkLst>
        </pc:spChg>
        <pc:spChg chg="mod">
          <ac:chgData name="Alfred Asterjadhi" userId="39de57b9-85c0-4fd1-aaac-8ca2b6560ad0" providerId="ADAL" clId="{570731C7-F871-42F1-9270-11458313F9A9}" dt="2023-07-24T18:12:57.471" v="19572" actId="20577"/>
          <ac:spMkLst>
            <pc:docMk/>
            <pc:sldMk cId="1154491754" sldId="1123"/>
            <ac:spMk id="3" creationId="{93EB16D6-11CB-4092-9D44-C889CC5233EA}"/>
          </ac:spMkLst>
        </pc:spChg>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pChg chg="mod">
          <ac:chgData name="Alfred Asterjadhi" userId="39de57b9-85c0-4fd1-aaac-8ca2b6560ad0" providerId="ADAL" clId="{570731C7-F871-42F1-9270-11458313F9A9}" dt="2023-07-13T09:18:30.267" v="17504" actId="20577"/>
          <ac:spMkLst>
            <pc:docMk/>
            <pc:sldMk cId="1436416065" sldId="1124"/>
            <ac:spMk id="2" creationId="{49510D9F-7498-4603-98A7-A6DB1EDD560E}"/>
          </ac:spMkLst>
        </pc:spChg>
        <pc:spChg chg="mod">
          <ac:chgData name="Alfred Asterjadhi" userId="39de57b9-85c0-4fd1-aaac-8ca2b6560ad0" providerId="ADAL" clId="{570731C7-F871-42F1-9270-11458313F9A9}" dt="2023-07-26T02:35:08.242" v="19889" actId="20577"/>
          <ac:spMkLst>
            <pc:docMk/>
            <pc:sldMk cId="1436416065" sldId="1124"/>
            <ac:spMk id="3" creationId="{93EB16D6-11CB-4092-9D44-C889CC5233EA}"/>
          </ac:spMkLst>
        </pc:spChg>
      </pc:sldChg>
      <pc:sldChg chg="modSp add del mod">
        <pc:chgData name="Alfred Asterjadhi" userId="39de57b9-85c0-4fd1-aaac-8ca2b6560ad0" providerId="ADAL" clId="{570731C7-F871-42F1-9270-11458313F9A9}" dt="2023-07-13T00:14:56.606" v="15724" actId="2696"/>
        <pc:sldMkLst>
          <pc:docMk/>
          <pc:sldMk cId="1696438322" sldId="1124"/>
        </pc:sldMkLst>
        <pc:spChg chg="mod">
          <ac:chgData name="Alfred Asterjadhi" userId="39de57b9-85c0-4fd1-aaac-8ca2b6560ad0" providerId="ADAL" clId="{570731C7-F871-42F1-9270-11458313F9A9}" dt="2023-07-12T23:35:02.820" v="15154" actId="20577"/>
          <ac:spMkLst>
            <pc:docMk/>
            <pc:sldMk cId="1696438322" sldId="1124"/>
            <ac:spMk id="2" creationId="{49510D9F-7498-4603-98A7-A6DB1EDD560E}"/>
          </ac:spMkLst>
        </pc:spChg>
        <pc:spChg chg="mod">
          <ac:chgData name="Alfred Asterjadhi" userId="39de57b9-85c0-4fd1-aaac-8ca2b6560ad0" providerId="ADAL" clId="{570731C7-F871-42F1-9270-11458313F9A9}" dt="2023-07-12T23:44:10.384" v="15353"/>
          <ac:spMkLst>
            <pc:docMk/>
            <pc:sldMk cId="1696438322" sldId="1124"/>
            <ac:spMk id="3" creationId="{93EB16D6-11CB-4092-9D44-C889CC5233EA}"/>
          </ac:spMkLst>
        </pc:spChg>
      </pc:sldChg>
      <pc:sldChg chg="modSp add del mod">
        <pc:chgData name="Alfred Asterjadhi" userId="39de57b9-85c0-4fd1-aaac-8ca2b6560ad0" providerId="ADAL" clId="{570731C7-F871-42F1-9270-11458313F9A9}" dt="2023-07-13T08:34:39.720" v="17436" actId="2696"/>
        <pc:sldMkLst>
          <pc:docMk/>
          <pc:sldMk cId="1702825598" sldId="1124"/>
        </pc:sldMkLst>
        <pc:spChg chg="mod">
          <ac:chgData name="Alfred Asterjadhi" userId="39de57b9-85c0-4fd1-aaac-8ca2b6560ad0" providerId="ADAL" clId="{570731C7-F871-42F1-9270-11458313F9A9}" dt="2023-07-13T00:15:30.219" v="15739" actId="20577"/>
          <ac:spMkLst>
            <pc:docMk/>
            <pc:sldMk cId="1702825598" sldId="1124"/>
            <ac:spMk id="2" creationId="{49510D9F-7498-4603-98A7-A6DB1EDD560E}"/>
          </ac:spMkLst>
        </pc:spChg>
        <pc:spChg chg="mod">
          <ac:chgData name="Alfred Asterjadhi" userId="39de57b9-85c0-4fd1-aaac-8ca2b6560ad0" providerId="ADAL" clId="{570731C7-F871-42F1-9270-11458313F9A9}" dt="2023-07-13T00:35:14.832" v="16197" actId="20577"/>
          <ac:spMkLst>
            <pc:docMk/>
            <pc:sldMk cId="1702825598" sldId="1124"/>
            <ac:spMk id="3" creationId="{93EB16D6-11CB-4092-9D44-C889CC5233EA}"/>
          </ac:spMkLst>
        </pc:spChg>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pChg chg="mod">
          <ac:chgData name="Alfred Asterjadhi" userId="39de57b9-85c0-4fd1-aaac-8ca2b6560ad0" providerId="ADAL" clId="{570731C7-F871-42F1-9270-11458313F9A9}" dt="2023-07-12T23:59:17.546" v="15357" actId="20577"/>
          <ac:spMkLst>
            <pc:docMk/>
            <pc:sldMk cId="2726502655" sldId="1125"/>
            <ac:spMk id="2" creationId="{39EB9CEA-C625-6B4A-419A-7C67A1F444E2}"/>
          </ac:spMkLst>
        </pc:spChg>
        <pc:spChg chg="mod">
          <ac:chgData name="Alfred Asterjadhi" userId="39de57b9-85c0-4fd1-aaac-8ca2b6560ad0" providerId="ADAL" clId="{570731C7-F871-42F1-9270-11458313F9A9}" dt="2023-07-13T00:01:53.845" v="15361" actId="20577"/>
          <ac:spMkLst>
            <pc:docMk/>
            <pc:sldMk cId="2726502655" sldId="1125"/>
            <ac:spMk id="3" creationId="{849A5370-89B0-C4D8-BE66-1E94297D9249}"/>
          </ac:spMkLst>
        </pc:spChg>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pChg chg="mod">
          <ac:chgData name="Alfred Asterjadhi" userId="39de57b9-85c0-4fd1-aaac-8ca2b6560ad0" providerId="ADAL" clId="{570731C7-F871-42F1-9270-11458313F9A9}" dt="2023-07-13T00:15:55.362" v="15741" actId="20577"/>
          <ac:spMkLst>
            <pc:docMk/>
            <pc:sldMk cId="3762968734" sldId="1127"/>
            <ac:spMk id="2" creationId="{49510D9F-7498-4603-98A7-A6DB1EDD560E}"/>
          </ac:spMkLst>
        </pc:spChg>
        <pc:spChg chg="mod">
          <ac:chgData name="Alfred Asterjadhi" userId="39de57b9-85c0-4fd1-aaac-8ca2b6560ad0" providerId="ADAL" clId="{570731C7-F871-42F1-9270-11458313F9A9}" dt="2023-07-13T07:32:14.048" v="17108"/>
          <ac:spMkLst>
            <pc:docMk/>
            <pc:sldMk cId="3762968734" sldId="1127"/>
            <ac:spMk id="3" creationId="{93EB16D6-11CB-4092-9D44-C889CC5233EA}"/>
          </ac:spMkLst>
        </pc:spChg>
      </pc:sldChg>
      <pc:sldChg chg="modSp add mod">
        <pc:chgData name="Alfred Asterjadhi" userId="39de57b9-85c0-4fd1-aaac-8ca2b6560ad0" providerId="ADAL" clId="{570731C7-F871-42F1-9270-11458313F9A9}" dt="2023-07-26T02:30:28.736" v="19823" actId="20577"/>
        <pc:sldMkLst>
          <pc:docMk/>
          <pc:sldMk cId="4175216428" sldId="1128"/>
        </pc:sldMkLst>
        <pc:spChg chg="mod">
          <ac:chgData name="Alfred Asterjadhi" userId="39de57b9-85c0-4fd1-aaac-8ca2b6560ad0" providerId="ADAL" clId="{570731C7-F871-42F1-9270-11458313F9A9}" dt="2023-07-13T00:15:59.616" v="15745" actId="20577"/>
          <ac:spMkLst>
            <pc:docMk/>
            <pc:sldMk cId="4175216428" sldId="1128"/>
            <ac:spMk id="2" creationId="{49510D9F-7498-4603-98A7-A6DB1EDD560E}"/>
          </ac:spMkLst>
        </pc:spChg>
        <pc:spChg chg="mod">
          <ac:chgData name="Alfred Asterjadhi" userId="39de57b9-85c0-4fd1-aaac-8ca2b6560ad0" providerId="ADAL" clId="{570731C7-F871-42F1-9270-11458313F9A9}" dt="2023-07-26T02:30:28.736" v="19823" actId="20577"/>
          <ac:spMkLst>
            <pc:docMk/>
            <pc:sldMk cId="4175216428" sldId="1128"/>
            <ac:spMk id="3" creationId="{93EB16D6-11CB-4092-9D44-C889CC5233EA}"/>
          </ac:spMkLst>
        </pc:spChg>
      </pc:sldChg>
      <pc:sldChg chg="modSp add mod">
        <pc:chgData name="Alfred Asterjadhi" userId="39de57b9-85c0-4fd1-aaac-8ca2b6560ad0" providerId="ADAL" clId="{570731C7-F871-42F1-9270-11458313F9A9}" dt="2023-07-13T07:41:42.784" v="17212"/>
        <pc:sldMkLst>
          <pc:docMk/>
          <pc:sldMk cId="239690128" sldId="1129"/>
        </pc:sldMkLst>
        <pc:spChg chg="mod">
          <ac:chgData name="Alfred Asterjadhi" userId="39de57b9-85c0-4fd1-aaac-8ca2b6560ad0" providerId="ADAL" clId="{570731C7-F871-42F1-9270-11458313F9A9}" dt="2023-07-13T00:16:03.591" v="15747" actId="6549"/>
          <ac:spMkLst>
            <pc:docMk/>
            <pc:sldMk cId="239690128" sldId="1129"/>
            <ac:spMk id="2" creationId="{49510D9F-7498-4603-98A7-A6DB1EDD560E}"/>
          </ac:spMkLst>
        </pc:spChg>
        <pc:spChg chg="mod">
          <ac:chgData name="Alfred Asterjadhi" userId="39de57b9-85c0-4fd1-aaac-8ca2b6560ad0" providerId="ADAL" clId="{570731C7-F871-42F1-9270-11458313F9A9}" dt="2023-07-13T07:41:42.784" v="17212"/>
          <ac:spMkLst>
            <pc:docMk/>
            <pc:sldMk cId="239690128" sldId="1129"/>
            <ac:spMk id="3" creationId="{93EB16D6-11CB-4092-9D44-C889CC5233EA}"/>
          </ac:spMkLst>
        </pc:spChg>
      </pc:sldChg>
      <pc:sldChg chg="modSp add mod">
        <pc:chgData name="Alfred Asterjadhi" userId="39de57b9-85c0-4fd1-aaac-8ca2b6560ad0" providerId="ADAL" clId="{570731C7-F871-42F1-9270-11458313F9A9}" dt="2023-07-13T07:43:54.698" v="17238"/>
        <pc:sldMkLst>
          <pc:docMk/>
          <pc:sldMk cId="3058654037" sldId="1130"/>
        </pc:sldMkLst>
        <pc:spChg chg="mod">
          <ac:chgData name="Alfred Asterjadhi" userId="39de57b9-85c0-4fd1-aaac-8ca2b6560ad0" providerId="ADAL" clId="{570731C7-F871-42F1-9270-11458313F9A9}" dt="2023-07-13T00:16:08.809" v="15749" actId="6549"/>
          <ac:spMkLst>
            <pc:docMk/>
            <pc:sldMk cId="3058654037" sldId="1130"/>
            <ac:spMk id="2" creationId="{49510D9F-7498-4603-98A7-A6DB1EDD560E}"/>
          </ac:spMkLst>
        </pc:spChg>
        <pc:spChg chg="mod">
          <ac:chgData name="Alfred Asterjadhi" userId="39de57b9-85c0-4fd1-aaac-8ca2b6560ad0" providerId="ADAL" clId="{570731C7-F871-42F1-9270-11458313F9A9}" dt="2023-07-13T07:43:54.698" v="17238"/>
          <ac:spMkLst>
            <pc:docMk/>
            <pc:sldMk cId="3058654037" sldId="1130"/>
            <ac:spMk id="3" creationId="{93EB16D6-11CB-4092-9D44-C889CC5233EA}"/>
          </ac:spMkLst>
        </pc:spChg>
      </pc:sldChg>
      <pc:sldChg chg="modSp add mod">
        <pc:chgData name="Alfred Asterjadhi" userId="39de57b9-85c0-4fd1-aaac-8ca2b6560ad0" providerId="ADAL" clId="{570731C7-F871-42F1-9270-11458313F9A9}" dt="2023-07-13T09:18:16.225" v="17502" actId="20577"/>
        <pc:sldMkLst>
          <pc:docMk/>
          <pc:sldMk cId="223851031" sldId="1131"/>
        </pc:sldMkLst>
        <pc:spChg chg="mod">
          <ac:chgData name="Alfred Asterjadhi" userId="39de57b9-85c0-4fd1-aaac-8ca2b6560ad0" providerId="ADAL" clId="{570731C7-F871-42F1-9270-11458313F9A9}" dt="2023-07-13T09:18:16.225" v="17502" actId="20577"/>
          <ac:spMkLst>
            <pc:docMk/>
            <pc:sldMk cId="223851031" sldId="1131"/>
            <ac:spMk id="7" creationId="{3126AA10-DC1C-4E34-80DA-B427588F2BD9}"/>
          </ac:spMkLst>
        </pc:spChg>
      </pc:sldChg>
      <pc:sldChg chg="modSp add mod">
        <pc:chgData name="Alfred Asterjadhi" userId="39de57b9-85c0-4fd1-aaac-8ca2b6560ad0" providerId="ADAL" clId="{570731C7-F871-42F1-9270-11458313F9A9}" dt="2023-07-13T07:49:35.828" v="17271"/>
        <pc:sldMkLst>
          <pc:docMk/>
          <pc:sldMk cId="3932577484" sldId="1132"/>
        </pc:sldMkLst>
        <pc:spChg chg="mod">
          <ac:chgData name="Alfred Asterjadhi" userId="39de57b9-85c0-4fd1-aaac-8ca2b6560ad0" providerId="ADAL" clId="{570731C7-F871-42F1-9270-11458313F9A9}" dt="2023-07-13T00:16:31.745" v="15753" actId="20577"/>
          <ac:spMkLst>
            <pc:docMk/>
            <pc:sldMk cId="3932577484" sldId="1132"/>
            <ac:spMk id="2" creationId="{49510D9F-7498-4603-98A7-A6DB1EDD560E}"/>
          </ac:spMkLst>
        </pc:spChg>
        <pc:spChg chg="mod">
          <ac:chgData name="Alfred Asterjadhi" userId="39de57b9-85c0-4fd1-aaac-8ca2b6560ad0" providerId="ADAL" clId="{570731C7-F871-42F1-9270-11458313F9A9}" dt="2023-07-13T07:49:35.828" v="17271"/>
          <ac:spMkLst>
            <pc:docMk/>
            <pc:sldMk cId="3932577484" sldId="1132"/>
            <ac:spMk id="3" creationId="{93EB16D6-11CB-4092-9D44-C889CC5233EA}"/>
          </ac:spMkLst>
        </pc:spChg>
      </pc:sldChg>
      <pc:sldChg chg="modSp add mod">
        <pc:chgData name="Alfred Asterjadhi" userId="39de57b9-85c0-4fd1-aaac-8ca2b6560ad0" providerId="ADAL" clId="{570731C7-F871-42F1-9270-11458313F9A9}" dt="2023-07-13T07:52:09.419" v="17296"/>
        <pc:sldMkLst>
          <pc:docMk/>
          <pc:sldMk cId="3522038332" sldId="1133"/>
        </pc:sldMkLst>
        <pc:spChg chg="mod">
          <ac:chgData name="Alfred Asterjadhi" userId="39de57b9-85c0-4fd1-aaac-8ca2b6560ad0" providerId="ADAL" clId="{570731C7-F871-42F1-9270-11458313F9A9}" dt="2023-07-13T00:17:24.820" v="15785" actId="20577"/>
          <ac:spMkLst>
            <pc:docMk/>
            <pc:sldMk cId="3522038332" sldId="1133"/>
            <ac:spMk id="2" creationId="{49510D9F-7498-4603-98A7-A6DB1EDD560E}"/>
          </ac:spMkLst>
        </pc:spChg>
        <pc:spChg chg="mod">
          <ac:chgData name="Alfred Asterjadhi" userId="39de57b9-85c0-4fd1-aaac-8ca2b6560ad0" providerId="ADAL" clId="{570731C7-F871-42F1-9270-11458313F9A9}" dt="2023-07-13T07:52:09.419" v="17296"/>
          <ac:spMkLst>
            <pc:docMk/>
            <pc:sldMk cId="3522038332" sldId="1133"/>
            <ac:spMk id="3" creationId="{93EB16D6-11CB-4092-9D44-C889CC5233EA}"/>
          </ac:spMkLst>
        </pc:spChg>
      </pc:sldChg>
      <pc:sldChg chg="modSp add mod">
        <pc:chgData name="Alfred Asterjadhi" userId="39de57b9-85c0-4fd1-aaac-8ca2b6560ad0" providerId="ADAL" clId="{570731C7-F871-42F1-9270-11458313F9A9}" dt="2023-07-13T07:53:31.415" v="17322"/>
        <pc:sldMkLst>
          <pc:docMk/>
          <pc:sldMk cId="3762577914" sldId="1134"/>
        </pc:sldMkLst>
        <pc:spChg chg="mod">
          <ac:chgData name="Alfred Asterjadhi" userId="39de57b9-85c0-4fd1-aaac-8ca2b6560ad0" providerId="ADAL" clId="{570731C7-F871-42F1-9270-11458313F9A9}" dt="2023-07-13T00:18:38.529" v="15808" actId="20577"/>
          <ac:spMkLst>
            <pc:docMk/>
            <pc:sldMk cId="3762577914" sldId="1134"/>
            <ac:spMk id="2" creationId="{49510D9F-7498-4603-98A7-A6DB1EDD560E}"/>
          </ac:spMkLst>
        </pc:spChg>
        <pc:spChg chg="mod">
          <ac:chgData name="Alfred Asterjadhi" userId="39de57b9-85c0-4fd1-aaac-8ca2b6560ad0" providerId="ADAL" clId="{570731C7-F871-42F1-9270-11458313F9A9}" dt="2023-07-13T07:53:31.415" v="17322"/>
          <ac:spMkLst>
            <pc:docMk/>
            <pc:sldMk cId="3762577914" sldId="1134"/>
            <ac:spMk id="3" creationId="{93EB16D6-11CB-4092-9D44-C889CC5233EA}"/>
          </ac:spMkLst>
        </pc:spChg>
      </pc:sldChg>
      <pc:sldChg chg="modSp add mod">
        <pc:chgData name="Alfred Asterjadhi" userId="39de57b9-85c0-4fd1-aaac-8ca2b6560ad0" providerId="ADAL" clId="{570731C7-F871-42F1-9270-11458313F9A9}" dt="2023-07-17T16:34:36.772" v="19321" actId="20577"/>
        <pc:sldMkLst>
          <pc:docMk/>
          <pc:sldMk cId="2835481942" sldId="1135"/>
        </pc:sldMkLst>
        <pc:spChg chg="mod">
          <ac:chgData name="Alfred Asterjadhi" userId="39de57b9-85c0-4fd1-aaac-8ca2b6560ad0" providerId="ADAL" clId="{570731C7-F871-42F1-9270-11458313F9A9}" dt="2023-07-13T00:19:32.747" v="15837" actId="20577"/>
          <ac:spMkLst>
            <pc:docMk/>
            <pc:sldMk cId="2835481942" sldId="1135"/>
            <ac:spMk id="2" creationId="{49510D9F-7498-4603-98A7-A6DB1EDD560E}"/>
          </ac:spMkLst>
        </pc:spChg>
        <pc:spChg chg="mod">
          <ac:chgData name="Alfred Asterjadhi" userId="39de57b9-85c0-4fd1-aaac-8ca2b6560ad0" providerId="ADAL" clId="{570731C7-F871-42F1-9270-11458313F9A9}" dt="2023-07-17T16:34:36.772" v="19321" actId="20577"/>
          <ac:spMkLst>
            <pc:docMk/>
            <pc:sldMk cId="2835481942" sldId="113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623037648" sldId="1136"/>
        </pc:sldMkLst>
        <pc:spChg chg="mod">
          <ac:chgData name="Alfred Asterjadhi" userId="39de57b9-85c0-4fd1-aaac-8ca2b6560ad0" providerId="ADAL" clId="{570731C7-F871-42F1-9270-11458313F9A9}" dt="2023-07-13T00:20:11.911" v="15845" actId="20577"/>
          <ac:spMkLst>
            <pc:docMk/>
            <pc:sldMk cId="623037648" sldId="1136"/>
            <ac:spMk id="2" creationId="{49510D9F-7498-4603-98A7-A6DB1EDD560E}"/>
          </ac:spMkLst>
        </pc:spChg>
        <pc:spChg chg="mod">
          <ac:chgData name="Alfred Asterjadhi" userId="39de57b9-85c0-4fd1-aaac-8ca2b6560ad0" providerId="ADAL" clId="{570731C7-F871-42F1-9270-11458313F9A9}" dt="2023-07-13T08:04:23.846" v="17433" actId="207"/>
          <ac:spMkLst>
            <pc:docMk/>
            <pc:sldMk cId="623037648" sldId="1136"/>
            <ac:spMk id="3" creationId="{93EB16D6-11CB-4092-9D44-C889CC5233EA}"/>
          </ac:spMkLst>
        </pc:spChg>
      </pc:sldChg>
      <pc:sldChg chg="modSp add mod">
        <pc:chgData name="Alfred Asterjadhi" userId="39de57b9-85c0-4fd1-aaac-8ca2b6560ad0" providerId="ADAL" clId="{570731C7-F871-42F1-9270-11458313F9A9}" dt="2023-07-13T12:30:58.252" v="18535"/>
        <pc:sldMkLst>
          <pc:docMk/>
          <pc:sldMk cId="2331183285" sldId="1136"/>
        </pc:sldMkLst>
        <pc:spChg chg="mod">
          <ac:chgData name="Alfred Asterjadhi" userId="39de57b9-85c0-4fd1-aaac-8ca2b6560ad0" providerId="ADAL" clId="{570731C7-F871-42F1-9270-11458313F9A9}" dt="2023-07-13T09:19:47.782" v="17516" actId="20577"/>
          <ac:spMkLst>
            <pc:docMk/>
            <pc:sldMk cId="2331183285" sldId="1136"/>
            <ac:spMk id="2" creationId="{49510D9F-7498-4603-98A7-A6DB1EDD560E}"/>
          </ac:spMkLst>
        </pc:spChg>
        <pc:spChg chg="mod">
          <ac:chgData name="Alfred Asterjadhi" userId="39de57b9-85c0-4fd1-aaac-8ca2b6560ad0" providerId="ADAL" clId="{570731C7-F871-42F1-9270-11458313F9A9}" dt="2023-07-13T12:30:58.252" v="18535"/>
          <ac:spMkLst>
            <pc:docMk/>
            <pc:sldMk cId="2331183285" sldId="1136"/>
            <ac:spMk id="3" creationId="{93EB16D6-11CB-4092-9D44-C889CC5233EA}"/>
          </ac:spMkLst>
        </pc:spChg>
      </pc:sldChg>
      <pc:sldChg chg="modSp add mod">
        <pc:chgData name="Alfred Asterjadhi" userId="39de57b9-85c0-4fd1-aaac-8ca2b6560ad0" providerId="ADAL" clId="{570731C7-F871-42F1-9270-11458313F9A9}" dt="2023-07-24T17:56:53.038" v="19540" actId="20577"/>
        <pc:sldMkLst>
          <pc:docMk/>
          <pc:sldMk cId="755760760" sldId="1137"/>
        </pc:sldMkLst>
        <pc:spChg chg="mod">
          <ac:chgData name="Alfred Asterjadhi" userId="39de57b9-85c0-4fd1-aaac-8ca2b6560ad0" providerId="ADAL" clId="{570731C7-F871-42F1-9270-11458313F9A9}" dt="2023-07-24T17:56:01.184" v="19530" actId="207"/>
          <ac:spMkLst>
            <pc:docMk/>
            <pc:sldMk cId="755760760" sldId="1137"/>
            <ac:spMk id="2" creationId="{49510D9F-7498-4603-98A7-A6DB1EDD560E}"/>
          </ac:spMkLst>
        </pc:spChg>
        <pc:spChg chg="mod">
          <ac:chgData name="Alfred Asterjadhi" userId="39de57b9-85c0-4fd1-aaac-8ca2b6560ad0" providerId="ADAL" clId="{570731C7-F871-42F1-9270-11458313F9A9}" dt="2023-07-24T17:56:53.038" v="19540" actId="20577"/>
          <ac:spMkLst>
            <pc:docMk/>
            <pc:sldMk cId="755760760"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406287156" sldId="1137"/>
        </pc:sldMkLst>
        <pc:spChg chg="mod">
          <ac:chgData name="Alfred Asterjadhi" userId="39de57b9-85c0-4fd1-aaac-8ca2b6560ad0" providerId="ADAL" clId="{570731C7-F871-42F1-9270-11458313F9A9}" dt="2023-07-13T00:20:49.689" v="15879" actId="6549"/>
          <ac:spMkLst>
            <pc:docMk/>
            <pc:sldMk cId="3406287156" sldId="1137"/>
            <ac:spMk id="2" creationId="{49510D9F-7498-4603-98A7-A6DB1EDD560E}"/>
          </ac:spMkLst>
        </pc:spChg>
        <pc:spChg chg="mod">
          <ac:chgData name="Alfred Asterjadhi" userId="39de57b9-85c0-4fd1-aaac-8ca2b6560ad0" providerId="ADAL" clId="{570731C7-F871-42F1-9270-11458313F9A9}" dt="2023-07-13T05:19:27.538" v="16451" actId="114"/>
          <ac:spMkLst>
            <pc:docMk/>
            <pc:sldMk cId="3406287156"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675678554" sldId="1138"/>
        </pc:sldMkLst>
        <pc:spChg chg="mod">
          <ac:chgData name="Alfred Asterjadhi" userId="39de57b9-85c0-4fd1-aaac-8ca2b6560ad0" providerId="ADAL" clId="{570731C7-F871-42F1-9270-11458313F9A9}" dt="2023-07-13T00:22:12.966" v="15902" actId="20577"/>
          <ac:spMkLst>
            <pc:docMk/>
            <pc:sldMk cId="1675678554" sldId="1138"/>
            <ac:spMk id="2" creationId="{49510D9F-7498-4603-98A7-A6DB1EDD560E}"/>
          </ac:spMkLst>
        </pc:spChg>
        <pc:spChg chg="mod">
          <ac:chgData name="Alfred Asterjadhi" userId="39de57b9-85c0-4fd1-aaac-8ca2b6560ad0" providerId="ADAL" clId="{570731C7-F871-42F1-9270-11458313F9A9}" dt="2023-07-13T05:19:21.777" v="16450" actId="114"/>
          <ac:spMkLst>
            <pc:docMk/>
            <pc:sldMk cId="1675678554" sldId="1138"/>
            <ac:spMk id="3" creationId="{93EB16D6-11CB-4092-9D44-C889CC5233EA}"/>
          </ac:spMkLst>
        </pc:spChg>
      </pc:sldChg>
      <pc:sldChg chg="modSp add mod">
        <pc:chgData name="Alfred Asterjadhi" userId="39de57b9-85c0-4fd1-aaac-8ca2b6560ad0" providerId="ADAL" clId="{570731C7-F871-42F1-9270-11458313F9A9}" dt="2023-07-24T17:53:59.845" v="19456" actId="13926"/>
        <pc:sldMkLst>
          <pc:docMk/>
          <pc:sldMk cId="3439292382" sldId="1138"/>
        </pc:sldMkLst>
        <pc:spChg chg="mod">
          <ac:chgData name="Alfred Asterjadhi" userId="39de57b9-85c0-4fd1-aaac-8ca2b6560ad0" providerId="ADAL" clId="{570731C7-F871-42F1-9270-11458313F9A9}" dt="2023-07-13T09:19:56.488" v="17521" actId="20577"/>
          <ac:spMkLst>
            <pc:docMk/>
            <pc:sldMk cId="3439292382" sldId="1138"/>
            <ac:spMk id="2" creationId="{49510D9F-7498-4603-98A7-A6DB1EDD560E}"/>
          </ac:spMkLst>
        </pc:spChg>
        <pc:spChg chg="mod">
          <ac:chgData name="Alfred Asterjadhi" userId="39de57b9-85c0-4fd1-aaac-8ca2b6560ad0" providerId="ADAL" clId="{570731C7-F871-42F1-9270-11458313F9A9}" dt="2023-07-24T17:53:59.845" v="19456" actId="13926"/>
          <ac:spMkLst>
            <pc:docMk/>
            <pc:sldMk cId="3439292382" sldId="113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867303912" sldId="1139"/>
        </pc:sldMkLst>
        <pc:spChg chg="mod">
          <ac:chgData name="Alfred Asterjadhi" userId="39de57b9-85c0-4fd1-aaac-8ca2b6560ad0" providerId="ADAL" clId="{570731C7-F871-42F1-9270-11458313F9A9}" dt="2023-07-13T00:25:12.483" v="15930" actId="20577"/>
          <ac:spMkLst>
            <pc:docMk/>
            <pc:sldMk cId="867303912" sldId="1139"/>
            <ac:spMk id="2" creationId="{49510D9F-7498-4603-98A7-A6DB1EDD560E}"/>
          </ac:spMkLst>
        </pc:spChg>
        <pc:spChg chg="mod">
          <ac:chgData name="Alfred Asterjadhi" userId="39de57b9-85c0-4fd1-aaac-8ca2b6560ad0" providerId="ADAL" clId="{570731C7-F871-42F1-9270-11458313F9A9}" dt="2023-07-13T05:19:50.939" v="16456" actId="20577"/>
          <ac:spMkLst>
            <pc:docMk/>
            <pc:sldMk cId="867303912" sldId="1139"/>
            <ac:spMk id="3" creationId="{93EB16D6-11CB-4092-9D44-C889CC5233EA}"/>
          </ac:spMkLst>
        </pc:spChg>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pChg chg="mod">
          <ac:chgData name="Alfred Asterjadhi" userId="39de57b9-85c0-4fd1-aaac-8ca2b6560ad0" providerId="ADAL" clId="{570731C7-F871-42F1-9270-11458313F9A9}" dt="2023-07-13T00:26:58.447" v="15960" actId="20577"/>
          <ac:spMkLst>
            <pc:docMk/>
            <pc:sldMk cId="3712612239" sldId="1140"/>
            <ac:spMk id="2" creationId="{49510D9F-7498-4603-98A7-A6DB1EDD560E}"/>
          </ac:spMkLst>
        </pc:spChg>
        <pc:spChg chg="mod">
          <ac:chgData name="Alfred Asterjadhi" userId="39de57b9-85c0-4fd1-aaac-8ca2b6560ad0" providerId="ADAL" clId="{570731C7-F871-42F1-9270-11458313F9A9}" dt="2023-07-13T05:20:07.612" v="16457" actId="20577"/>
          <ac:spMkLst>
            <pc:docMk/>
            <pc:sldMk cId="3712612239" sldId="114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910426079" sldId="1141"/>
        </pc:sldMkLst>
        <pc:spChg chg="mod">
          <ac:chgData name="Alfred Asterjadhi" userId="39de57b9-85c0-4fd1-aaac-8ca2b6560ad0" providerId="ADAL" clId="{570731C7-F871-42F1-9270-11458313F9A9}" dt="2023-07-13T00:27:41.255" v="15987" actId="20577"/>
          <ac:spMkLst>
            <pc:docMk/>
            <pc:sldMk cId="910426079" sldId="1141"/>
            <ac:spMk id="2" creationId="{49510D9F-7498-4603-98A7-A6DB1EDD560E}"/>
          </ac:spMkLst>
        </pc:spChg>
        <pc:spChg chg="mod">
          <ac:chgData name="Alfred Asterjadhi" userId="39de57b9-85c0-4fd1-aaac-8ca2b6560ad0" providerId="ADAL" clId="{570731C7-F871-42F1-9270-11458313F9A9}" dt="2023-07-13T05:20:36.108" v="16459" actId="20577"/>
          <ac:spMkLst>
            <pc:docMk/>
            <pc:sldMk cId="910426079" sldId="1141"/>
            <ac:spMk id="3" creationId="{93EB16D6-11CB-4092-9D44-C889CC5233EA}"/>
          </ac:spMkLst>
        </pc:spChg>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pChg chg="mod">
          <ac:chgData name="Alfred Asterjadhi" userId="39de57b9-85c0-4fd1-aaac-8ca2b6560ad0" providerId="ADAL" clId="{570731C7-F871-42F1-9270-11458313F9A9}" dt="2023-07-13T05:20:41.892" v="16460" actId="20577"/>
          <ac:spMkLst>
            <pc:docMk/>
            <pc:sldMk cId="378741773" sldId="1142"/>
            <ac:spMk id="3" creationId="{93EB16D6-11CB-4092-9D44-C889CC5233EA}"/>
          </ac:spMkLst>
        </pc:spChg>
      </pc:sldChg>
      <pc:sldChg chg="modSp add mod">
        <pc:chgData name="Alfred Asterjadhi" userId="39de57b9-85c0-4fd1-aaac-8ca2b6560ad0" providerId="ADAL" clId="{570731C7-F871-42F1-9270-11458313F9A9}" dt="2023-07-24T17:55:16.064" v="19505" actId="13926"/>
        <pc:sldMkLst>
          <pc:docMk/>
          <pc:sldMk cId="1129407089" sldId="1142"/>
        </pc:sldMkLst>
        <pc:spChg chg="mod">
          <ac:chgData name="Alfred Asterjadhi" userId="39de57b9-85c0-4fd1-aaac-8ca2b6560ad0" providerId="ADAL" clId="{570731C7-F871-42F1-9270-11458313F9A9}" dt="2023-07-24T17:55:16.064" v="19505" actId="13926"/>
          <ac:spMkLst>
            <pc:docMk/>
            <pc:sldMk cId="1129407089" sldId="1142"/>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693133548" sldId="1143"/>
        </pc:sldMkLst>
        <pc:spChg chg="mod">
          <ac:chgData name="Alfred Asterjadhi" userId="39de57b9-85c0-4fd1-aaac-8ca2b6560ad0" providerId="ADAL" clId="{570731C7-F871-42F1-9270-11458313F9A9}" dt="2023-07-13T00:29:13.883" v="16010" actId="20577"/>
          <ac:spMkLst>
            <pc:docMk/>
            <pc:sldMk cId="2693133548" sldId="1143"/>
            <ac:spMk id="2" creationId="{49510D9F-7498-4603-98A7-A6DB1EDD560E}"/>
          </ac:spMkLst>
        </pc:spChg>
        <pc:spChg chg="mod">
          <ac:chgData name="Alfred Asterjadhi" userId="39de57b9-85c0-4fd1-aaac-8ca2b6560ad0" providerId="ADAL" clId="{570731C7-F871-42F1-9270-11458313F9A9}" dt="2023-07-13T05:20:44.836" v="16461" actId="20577"/>
          <ac:spMkLst>
            <pc:docMk/>
            <pc:sldMk cId="2693133548" sldId="1143"/>
            <ac:spMk id="3" creationId="{93EB16D6-11CB-4092-9D44-C889CC5233EA}"/>
          </ac:spMkLst>
        </pc:spChg>
      </pc:sldChg>
      <pc:sldChg chg="modSp add mod">
        <pc:chgData name="Alfred Asterjadhi" userId="39de57b9-85c0-4fd1-aaac-8ca2b6560ad0" providerId="ADAL" clId="{570731C7-F871-42F1-9270-11458313F9A9}" dt="2023-07-13T14:16:11.994" v="19149" actId="20577"/>
        <pc:sldMkLst>
          <pc:docMk/>
          <pc:sldMk cId="3837519420" sldId="1143"/>
        </pc:sldMkLst>
        <pc:spChg chg="mod">
          <ac:chgData name="Alfred Asterjadhi" userId="39de57b9-85c0-4fd1-aaac-8ca2b6560ad0" providerId="ADAL" clId="{570731C7-F871-42F1-9270-11458313F9A9}" dt="2023-07-13T14:16:11.994" v="19149" actId="20577"/>
          <ac:spMkLst>
            <pc:docMk/>
            <pc:sldMk cId="3837519420" sldId="1143"/>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98633925" sldId="1144"/>
        </pc:sldMkLst>
        <pc:spChg chg="mod">
          <ac:chgData name="Alfred Asterjadhi" userId="39de57b9-85c0-4fd1-aaac-8ca2b6560ad0" providerId="ADAL" clId="{570731C7-F871-42F1-9270-11458313F9A9}" dt="2023-07-13T00:30:19.978" v="16030" actId="20577"/>
          <ac:spMkLst>
            <pc:docMk/>
            <pc:sldMk cId="398633925" sldId="1144"/>
            <ac:spMk id="2" creationId="{49510D9F-7498-4603-98A7-A6DB1EDD560E}"/>
          </ac:spMkLst>
        </pc:spChg>
        <pc:spChg chg="mod">
          <ac:chgData name="Alfred Asterjadhi" userId="39de57b9-85c0-4fd1-aaac-8ca2b6560ad0" providerId="ADAL" clId="{570731C7-F871-42F1-9270-11458313F9A9}" dt="2023-07-13T05:20:52.072" v="16462" actId="20577"/>
          <ac:spMkLst>
            <pc:docMk/>
            <pc:sldMk cId="398633925" sldId="1144"/>
            <ac:spMk id="3" creationId="{93EB16D6-11CB-4092-9D44-C889CC5233EA}"/>
          </ac:spMkLst>
        </pc:spChg>
      </pc:sldChg>
      <pc:sldChg chg="modSp add mod">
        <pc:chgData name="Alfred Asterjadhi" userId="39de57b9-85c0-4fd1-aaac-8ca2b6560ad0" providerId="ADAL" clId="{570731C7-F871-42F1-9270-11458313F9A9}" dt="2023-07-24T17:57:04.214" v="19541" actId="20577"/>
        <pc:sldMkLst>
          <pc:docMk/>
          <pc:sldMk cId="2818386726" sldId="1144"/>
        </pc:sldMkLst>
        <pc:spChg chg="mod">
          <ac:chgData name="Alfred Asterjadhi" userId="39de57b9-85c0-4fd1-aaac-8ca2b6560ad0" providerId="ADAL" clId="{570731C7-F871-42F1-9270-11458313F9A9}" dt="2023-07-24T17:57:04.214" v="19541" actId="20577"/>
          <ac:spMkLst>
            <pc:docMk/>
            <pc:sldMk cId="2818386726" sldId="1144"/>
            <ac:spMk id="3" creationId="{93EB16D6-11CB-4092-9D44-C889CC5233EA}"/>
          </ac:spMkLst>
        </pc:spChg>
      </pc:sldChg>
      <pc:sldChg chg="modSp add mod">
        <pc:chgData name="Alfred Asterjadhi" userId="39de57b9-85c0-4fd1-aaac-8ca2b6560ad0" providerId="ADAL" clId="{570731C7-F871-42F1-9270-11458313F9A9}" dt="2023-07-24T17:57:12.739" v="19542"/>
        <pc:sldMkLst>
          <pc:docMk/>
          <pc:sldMk cId="2279924500" sldId="1145"/>
        </pc:sldMkLst>
        <pc:spChg chg="mod">
          <ac:chgData name="Alfred Asterjadhi" userId="39de57b9-85c0-4fd1-aaac-8ca2b6560ad0" providerId="ADAL" clId="{570731C7-F871-42F1-9270-11458313F9A9}" dt="2023-07-24T17:57:12.739" v="19542"/>
          <ac:spMkLst>
            <pc:docMk/>
            <pc:sldMk cId="2279924500" sldId="114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132660293" sldId="1145"/>
        </pc:sldMkLst>
        <pc:spChg chg="mod">
          <ac:chgData name="Alfred Asterjadhi" userId="39de57b9-85c0-4fd1-aaac-8ca2b6560ad0" providerId="ADAL" clId="{570731C7-F871-42F1-9270-11458313F9A9}" dt="2023-07-13T00:31:04.315" v="16072" actId="20577"/>
          <ac:spMkLst>
            <pc:docMk/>
            <pc:sldMk cId="3132660293" sldId="1145"/>
            <ac:spMk id="2" creationId="{49510D9F-7498-4603-98A7-A6DB1EDD560E}"/>
          </ac:spMkLst>
        </pc:spChg>
        <pc:spChg chg="mod">
          <ac:chgData name="Alfred Asterjadhi" userId="39de57b9-85c0-4fd1-aaac-8ca2b6560ad0" providerId="ADAL" clId="{570731C7-F871-42F1-9270-11458313F9A9}" dt="2023-07-13T05:21:45" v="16467" actId="20577"/>
          <ac:spMkLst>
            <pc:docMk/>
            <pc:sldMk cId="3132660293" sldId="1145"/>
            <ac:spMk id="3" creationId="{93EB16D6-11CB-4092-9D44-C889CC5233EA}"/>
          </ac:spMkLst>
        </pc:spChg>
      </pc:sldChg>
      <pc:sldChg chg="modSp add mod">
        <pc:chgData name="Alfred Asterjadhi" userId="39de57b9-85c0-4fd1-aaac-8ca2b6560ad0" providerId="ADAL" clId="{570731C7-F871-42F1-9270-11458313F9A9}" dt="2023-07-24T17:57:16.404" v="19543"/>
        <pc:sldMkLst>
          <pc:docMk/>
          <pc:sldMk cId="1595972681" sldId="1146"/>
        </pc:sldMkLst>
        <pc:spChg chg="mod">
          <ac:chgData name="Alfred Asterjadhi" userId="39de57b9-85c0-4fd1-aaac-8ca2b6560ad0" providerId="ADAL" clId="{570731C7-F871-42F1-9270-11458313F9A9}" dt="2023-07-24T17:57:16.404" v="19543"/>
          <ac:spMkLst>
            <pc:docMk/>
            <pc:sldMk cId="1595972681" sldId="1146"/>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635562735" sldId="1146"/>
        </pc:sldMkLst>
        <pc:spChg chg="mod">
          <ac:chgData name="Alfred Asterjadhi" userId="39de57b9-85c0-4fd1-aaac-8ca2b6560ad0" providerId="ADAL" clId="{570731C7-F871-42F1-9270-11458313F9A9}" dt="2023-07-13T00:31:36.454" v="16097" actId="20577"/>
          <ac:spMkLst>
            <pc:docMk/>
            <pc:sldMk cId="3635562735" sldId="1146"/>
            <ac:spMk id="2" creationId="{49510D9F-7498-4603-98A7-A6DB1EDD560E}"/>
          </ac:spMkLst>
        </pc:spChg>
        <pc:spChg chg="mod">
          <ac:chgData name="Alfred Asterjadhi" userId="39de57b9-85c0-4fd1-aaac-8ca2b6560ad0" providerId="ADAL" clId="{570731C7-F871-42F1-9270-11458313F9A9}" dt="2023-07-13T05:23:08.612" v="16478" actId="20577"/>
          <ac:spMkLst>
            <pc:docMk/>
            <pc:sldMk cId="3635562735" sldId="1146"/>
            <ac:spMk id="3" creationId="{93EB16D6-11CB-4092-9D44-C889CC5233EA}"/>
          </ac:spMkLst>
        </pc:spChg>
      </pc:sldChg>
      <pc:sldChg chg="modSp add mod">
        <pc:chgData name="Alfred Asterjadhi" userId="39de57b9-85c0-4fd1-aaac-8ca2b6560ad0" providerId="ADAL" clId="{570731C7-F871-42F1-9270-11458313F9A9}" dt="2023-07-24T17:57:19.659" v="19544"/>
        <pc:sldMkLst>
          <pc:docMk/>
          <pc:sldMk cId="1671793633" sldId="1147"/>
        </pc:sldMkLst>
        <pc:spChg chg="mod">
          <ac:chgData name="Alfred Asterjadhi" userId="39de57b9-85c0-4fd1-aaac-8ca2b6560ad0" providerId="ADAL" clId="{570731C7-F871-42F1-9270-11458313F9A9}" dt="2023-07-24T17:57:19.659" v="19544"/>
          <ac:spMkLst>
            <pc:docMk/>
            <pc:sldMk cId="1671793633" sldId="114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593424759" sldId="1147"/>
        </pc:sldMkLst>
        <pc:spChg chg="mod">
          <ac:chgData name="Alfred Asterjadhi" userId="39de57b9-85c0-4fd1-aaac-8ca2b6560ad0" providerId="ADAL" clId="{570731C7-F871-42F1-9270-11458313F9A9}" dt="2023-07-13T00:32:06.941" v="16113" actId="20577"/>
          <ac:spMkLst>
            <pc:docMk/>
            <pc:sldMk cId="2593424759" sldId="1147"/>
            <ac:spMk id="2" creationId="{49510D9F-7498-4603-98A7-A6DB1EDD560E}"/>
          </ac:spMkLst>
        </pc:spChg>
        <pc:spChg chg="mod">
          <ac:chgData name="Alfred Asterjadhi" userId="39de57b9-85c0-4fd1-aaac-8ca2b6560ad0" providerId="ADAL" clId="{570731C7-F871-42F1-9270-11458313F9A9}" dt="2023-07-13T05:23:43.805" v="16479" actId="20577"/>
          <ac:spMkLst>
            <pc:docMk/>
            <pc:sldMk cId="2593424759" sldId="1147"/>
            <ac:spMk id="3" creationId="{93EB16D6-11CB-4092-9D44-C889CC5233EA}"/>
          </ac:spMkLst>
        </pc:spChg>
      </pc:sldChg>
      <pc:sldChg chg="modSp add mod">
        <pc:chgData name="Alfred Asterjadhi" userId="39de57b9-85c0-4fd1-aaac-8ca2b6560ad0" providerId="ADAL" clId="{570731C7-F871-42F1-9270-11458313F9A9}" dt="2023-07-24T17:57:22.341" v="19545"/>
        <pc:sldMkLst>
          <pc:docMk/>
          <pc:sldMk cId="720861815" sldId="1148"/>
        </pc:sldMkLst>
        <pc:spChg chg="mod">
          <ac:chgData name="Alfred Asterjadhi" userId="39de57b9-85c0-4fd1-aaac-8ca2b6560ad0" providerId="ADAL" clId="{570731C7-F871-42F1-9270-11458313F9A9}" dt="2023-07-24T17:57:22.341" v="19545"/>
          <ac:spMkLst>
            <pc:docMk/>
            <pc:sldMk cId="720861815"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755866062" sldId="1148"/>
        </pc:sldMkLst>
        <pc:spChg chg="mod">
          <ac:chgData name="Alfred Asterjadhi" userId="39de57b9-85c0-4fd1-aaac-8ca2b6560ad0" providerId="ADAL" clId="{570731C7-F871-42F1-9270-11458313F9A9}" dt="2023-07-13T00:33:10.789" v="16146" actId="20577"/>
          <ac:spMkLst>
            <pc:docMk/>
            <pc:sldMk cId="2755866062" sldId="1148"/>
            <ac:spMk id="2" creationId="{49510D9F-7498-4603-98A7-A6DB1EDD560E}"/>
          </ac:spMkLst>
        </pc:spChg>
        <pc:spChg chg="mod">
          <ac:chgData name="Alfred Asterjadhi" userId="39de57b9-85c0-4fd1-aaac-8ca2b6560ad0" providerId="ADAL" clId="{570731C7-F871-42F1-9270-11458313F9A9}" dt="2023-07-13T05:24:02.762" v="16483" actId="20577"/>
          <ac:spMkLst>
            <pc:docMk/>
            <pc:sldMk cId="2755866062"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184412914" sldId="1149"/>
        </pc:sldMkLst>
        <pc:spChg chg="mod">
          <ac:chgData name="Alfred Asterjadhi" userId="39de57b9-85c0-4fd1-aaac-8ca2b6560ad0" providerId="ADAL" clId="{570731C7-F871-42F1-9270-11458313F9A9}" dt="2023-07-13T00:33:55.316" v="16172" actId="6549"/>
          <ac:spMkLst>
            <pc:docMk/>
            <pc:sldMk cId="1184412914" sldId="1149"/>
            <ac:spMk id="2" creationId="{49510D9F-7498-4603-98A7-A6DB1EDD560E}"/>
          </ac:spMkLst>
        </pc:spChg>
        <pc:spChg chg="mod">
          <ac:chgData name="Alfred Asterjadhi" userId="39de57b9-85c0-4fd1-aaac-8ca2b6560ad0" providerId="ADAL" clId="{570731C7-F871-42F1-9270-11458313F9A9}" dt="2023-07-13T05:24:23.245" v="16488" actId="20577"/>
          <ac:spMkLst>
            <pc:docMk/>
            <pc:sldMk cId="1184412914" sldId="1149"/>
            <ac:spMk id="3" creationId="{93EB16D6-11CB-4092-9D44-C889CC5233EA}"/>
          </ac:spMkLst>
        </pc:spChg>
      </pc:sldChg>
      <pc:sldChg chg="modSp add mod">
        <pc:chgData name="Alfred Asterjadhi" userId="39de57b9-85c0-4fd1-aaac-8ca2b6560ad0" providerId="ADAL" clId="{570731C7-F871-42F1-9270-11458313F9A9}" dt="2023-07-24T17:57:25.100" v="19546"/>
        <pc:sldMkLst>
          <pc:docMk/>
          <pc:sldMk cId="3500904012" sldId="1149"/>
        </pc:sldMkLst>
        <pc:spChg chg="mod">
          <ac:chgData name="Alfred Asterjadhi" userId="39de57b9-85c0-4fd1-aaac-8ca2b6560ad0" providerId="ADAL" clId="{570731C7-F871-42F1-9270-11458313F9A9}" dt="2023-07-24T17:57:25.100" v="19546"/>
          <ac:spMkLst>
            <pc:docMk/>
            <pc:sldMk cId="3500904012" sldId="1149"/>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327252110" sldId="1150"/>
        </pc:sldMkLst>
        <pc:spChg chg="mod">
          <ac:chgData name="Alfred Asterjadhi" userId="39de57b9-85c0-4fd1-aaac-8ca2b6560ad0" providerId="ADAL" clId="{570731C7-F871-42F1-9270-11458313F9A9}" dt="2023-07-13T00:34:19.487" v="16180" actId="20577"/>
          <ac:spMkLst>
            <pc:docMk/>
            <pc:sldMk cId="2327252110" sldId="1150"/>
            <ac:spMk id="2" creationId="{49510D9F-7498-4603-98A7-A6DB1EDD560E}"/>
          </ac:spMkLst>
        </pc:spChg>
        <pc:spChg chg="mod">
          <ac:chgData name="Alfred Asterjadhi" userId="39de57b9-85c0-4fd1-aaac-8ca2b6560ad0" providerId="ADAL" clId="{570731C7-F871-42F1-9270-11458313F9A9}" dt="2023-07-13T05:24:43.396" v="16493" actId="20577"/>
          <ac:spMkLst>
            <pc:docMk/>
            <pc:sldMk cId="2327252110" sldId="1150"/>
            <ac:spMk id="3" creationId="{93EB16D6-11CB-4092-9D44-C889CC5233EA}"/>
          </ac:spMkLst>
        </pc:spChg>
      </pc:sldChg>
      <pc:sldChg chg="modSp add mod">
        <pc:chgData name="Alfred Asterjadhi" userId="39de57b9-85c0-4fd1-aaac-8ca2b6560ad0" providerId="ADAL" clId="{570731C7-F871-42F1-9270-11458313F9A9}" dt="2023-07-24T17:57:27.924" v="19547"/>
        <pc:sldMkLst>
          <pc:docMk/>
          <pc:sldMk cId="2703498279" sldId="1150"/>
        </pc:sldMkLst>
        <pc:spChg chg="mod">
          <ac:chgData name="Alfred Asterjadhi" userId="39de57b9-85c0-4fd1-aaac-8ca2b6560ad0" providerId="ADAL" clId="{570731C7-F871-42F1-9270-11458313F9A9}" dt="2023-07-24T17:57:27.924" v="19547"/>
          <ac:spMkLst>
            <pc:docMk/>
            <pc:sldMk cId="2703498279" sldId="115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724615812" sldId="1151"/>
        </pc:sldMkLst>
        <pc:spChg chg="mod">
          <ac:chgData name="Alfred Asterjadhi" userId="39de57b9-85c0-4fd1-aaac-8ca2b6560ad0" providerId="ADAL" clId="{570731C7-F871-42F1-9270-11458313F9A9}" dt="2023-07-13T05:24:54.794" v="16496" actId="20577"/>
          <ac:spMkLst>
            <pc:docMk/>
            <pc:sldMk cId="1724615812" sldId="1151"/>
            <ac:spMk id="2" creationId="{49510D9F-7498-4603-98A7-A6DB1EDD560E}"/>
          </ac:spMkLst>
        </pc:spChg>
        <pc:spChg chg="mod">
          <ac:chgData name="Alfred Asterjadhi" userId="39de57b9-85c0-4fd1-aaac-8ca2b6560ad0" providerId="ADAL" clId="{570731C7-F871-42F1-9270-11458313F9A9}" dt="2023-07-13T05:26:49.152" v="16560" actId="20577"/>
          <ac:spMkLst>
            <pc:docMk/>
            <pc:sldMk cId="1724615812" sldId="1151"/>
            <ac:spMk id="3" creationId="{93EB16D6-11CB-4092-9D44-C889CC5233EA}"/>
          </ac:spMkLst>
        </pc:spChg>
      </pc:sldChg>
      <pc:sldChg chg="modSp add mod">
        <pc:chgData name="Alfred Asterjadhi" userId="39de57b9-85c0-4fd1-aaac-8ca2b6560ad0" providerId="ADAL" clId="{570731C7-F871-42F1-9270-11458313F9A9}" dt="2023-07-24T17:57:35.267" v="19548"/>
        <pc:sldMkLst>
          <pc:docMk/>
          <pc:sldMk cId="2878911494" sldId="1151"/>
        </pc:sldMkLst>
        <pc:spChg chg="mod">
          <ac:chgData name="Alfred Asterjadhi" userId="39de57b9-85c0-4fd1-aaac-8ca2b6560ad0" providerId="ADAL" clId="{570731C7-F871-42F1-9270-11458313F9A9}" dt="2023-07-24T17:57:35.267" v="19548"/>
          <ac:spMkLst>
            <pc:docMk/>
            <pc:sldMk cId="2878911494" sldId="1151"/>
            <ac:spMk id="3" creationId="{93EB16D6-11CB-4092-9D44-C889CC5233EA}"/>
          </ac:spMkLst>
        </pc:spChg>
      </pc:sldChg>
      <pc:sldChg chg="modSp add mod">
        <pc:chgData name="Alfred Asterjadhi" userId="39de57b9-85c0-4fd1-aaac-8ca2b6560ad0" providerId="ADAL" clId="{570731C7-F871-42F1-9270-11458313F9A9}" dt="2023-07-13T13:25:30.269" v="19013"/>
        <pc:sldMkLst>
          <pc:docMk/>
          <pc:sldMk cId="1965649142" sldId="1152"/>
        </pc:sldMkLst>
        <pc:spChg chg="mod">
          <ac:chgData name="Alfred Asterjadhi" userId="39de57b9-85c0-4fd1-aaac-8ca2b6560ad0" providerId="ADAL" clId="{570731C7-F871-42F1-9270-11458313F9A9}" dt="2023-07-13T09:01:38.763" v="17457" actId="20577"/>
          <ac:spMkLst>
            <pc:docMk/>
            <pc:sldMk cId="1965649142" sldId="1152"/>
            <ac:spMk id="2" creationId="{49510D9F-7498-4603-98A7-A6DB1EDD560E}"/>
          </ac:spMkLst>
        </pc:spChg>
        <pc:spChg chg="mod">
          <ac:chgData name="Alfred Asterjadhi" userId="39de57b9-85c0-4fd1-aaac-8ca2b6560ad0" providerId="ADAL" clId="{570731C7-F871-42F1-9270-11458313F9A9}" dt="2023-07-13T13:25:30.269" v="19013"/>
          <ac:spMkLst>
            <pc:docMk/>
            <pc:sldMk cId="1965649142" sldId="1152"/>
            <ac:spMk id="3" creationId="{93EB16D6-11CB-4092-9D44-C889CC5233EA}"/>
          </ac:spMkLst>
        </pc:spChg>
      </pc:sldChg>
      <pc:sldChg chg="modSp add mod">
        <pc:chgData name="Alfred Asterjadhi" userId="39de57b9-85c0-4fd1-aaac-8ca2b6560ad0" providerId="ADAL" clId="{570731C7-F871-42F1-9270-11458313F9A9}" dt="2023-07-24T18:10:41.939" v="19550" actId="6549"/>
        <pc:sldMkLst>
          <pc:docMk/>
          <pc:sldMk cId="3084478960" sldId="1153"/>
        </pc:sldMkLst>
        <pc:spChg chg="mod">
          <ac:chgData name="Alfred Asterjadhi" userId="39de57b9-85c0-4fd1-aaac-8ca2b6560ad0" providerId="ADAL" clId="{570731C7-F871-42F1-9270-11458313F9A9}" dt="2023-07-13T09:25:11.742" v="17527" actId="20577"/>
          <ac:spMkLst>
            <pc:docMk/>
            <pc:sldMk cId="3084478960" sldId="1153"/>
            <ac:spMk id="2" creationId="{49510D9F-7498-4603-98A7-A6DB1EDD560E}"/>
          </ac:spMkLst>
        </pc:spChg>
        <pc:spChg chg="mod">
          <ac:chgData name="Alfred Asterjadhi" userId="39de57b9-85c0-4fd1-aaac-8ca2b6560ad0" providerId="ADAL" clId="{570731C7-F871-42F1-9270-11458313F9A9}" dt="2023-07-24T18:10:41.939" v="19550" actId="6549"/>
          <ac:spMkLst>
            <pc:docMk/>
            <pc:sldMk cId="3084478960" sldId="1153"/>
            <ac:spMk id="3" creationId="{93EB16D6-11CB-4092-9D44-C889CC5233EA}"/>
          </ac:spMkLst>
        </pc:spChg>
      </pc:sldChg>
      <pc:sldChg chg="modSp add mod">
        <pc:chgData name="Alfred Asterjadhi" userId="39de57b9-85c0-4fd1-aaac-8ca2b6560ad0" providerId="ADAL" clId="{570731C7-F871-42F1-9270-11458313F9A9}" dt="2023-07-24T18:10:47.749" v="19552"/>
        <pc:sldMkLst>
          <pc:docMk/>
          <pc:sldMk cId="3473114834" sldId="1154"/>
        </pc:sldMkLst>
        <pc:spChg chg="mod">
          <ac:chgData name="Alfred Asterjadhi" userId="39de57b9-85c0-4fd1-aaac-8ca2b6560ad0" providerId="ADAL" clId="{570731C7-F871-42F1-9270-11458313F9A9}" dt="2023-07-13T09:26:44.097" v="17562" actId="20577"/>
          <ac:spMkLst>
            <pc:docMk/>
            <pc:sldMk cId="3473114834" sldId="1154"/>
            <ac:spMk id="2" creationId="{49510D9F-7498-4603-98A7-A6DB1EDD560E}"/>
          </ac:spMkLst>
        </pc:spChg>
        <pc:spChg chg="mod">
          <ac:chgData name="Alfred Asterjadhi" userId="39de57b9-85c0-4fd1-aaac-8ca2b6560ad0" providerId="ADAL" clId="{570731C7-F871-42F1-9270-11458313F9A9}" dt="2023-07-24T18:10:47.749" v="19552"/>
          <ac:spMkLst>
            <pc:docMk/>
            <pc:sldMk cId="3473114834" sldId="1154"/>
            <ac:spMk id="3" creationId="{93EB16D6-11CB-4092-9D44-C889CC5233EA}"/>
          </ac:spMkLst>
        </pc:spChg>
      </pc:sldChg>
      <pc:sldChg chg="modSp add del mod">
        <pc:chgData name="Alfred Asterjadhi" userId="39de57b9-85c0-4fd1-aaac-8ca2b6560ad0" providerId="ADAL" clId="{570731C7-F871-42F1-9270-11458313F9A9}" dt="2023-07-13T14:15:29.031" v="19145" actId="47"/>
        <pc:sldMkLst>
          <pc:docMk/>
          <pc:sldMk cId="4241131908" sldId="1155"/>
        </pc:sldMkLst>
        <pc:spChg chg="mod">
          <ac:chgData name="Alfred Asterjadhi" userId="39de57b9-85c0-4fd1-aaac-8ca2b6560ad0" providerId="ADAL" clId="{570731C7-F871-42F1-9270-11458313F9A9}" dt="2023-07-13T10:53:49.671" v="18236" actId="20577"/>
          <ac:spMkLst>
            <pc:docMk/>
            <pc:sldMk cId="4241131908" sldId="1155"/>
            <ac:spMk id="2" creationId="{A86D7EB9-A3CF-4D03-930A-9B8ADCF170B3}"/>
          </ac:spMkLst>
        </pc:spChg>
        <pc:spChg chg="mod">
          <ac:chgData name="Alfred Asterjadhi" userId="39de57b9-85c0-4fd1-aaac-8ca2b6560ad0" providerId="ADAL" clId="{570731C7-F871-42F1-9270-11458313F9A9}" dt="2023-07-13T10:53:46.381" v="18229" actId="20577"/>
          <ac:spMkLst>
            <pc:docMk/>
            <pc:sldMk cId="4241131908" sldId="1155"/>
            <ac:spMk id="3" creationId="{B946A08E-D823-4E69-9597-68FDD3954CC5}"/>
          </ac:spMkLst>
        </pc:spChg>
        <pc:spChg chg="mod">
          <ac:chgData name="Alfred Asterjadhi" userId="39de57b9-85c0-4fd1-aaac-8ca2b6560ad0" providerId="ADAL" clId="{570731C7-F871-42F1-9270-11458313F9A9}" dt="2023-07-13T09:47:19.706" v="18202" actId="20577"/>
          <ac:spMkLst>
            <pc:docMk/>
            <pc:sldMk cId="4241131908" sldId="1155"/>
            <ac:spMk id="6" creationId="{68A90A4B-C4A9-45C0-A057-332A374C3CF2}"/>
          </ac:spMkLst>
        </pc:spChg>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pChg chg="mod">
          <ac:chgData name="Alfred Asterjadhi" userId="39de57b9-85c0-4fd1-aaac-8ca2b6560ad0" providerId="ADAL" clId="{570731C7-F871-42F1-9270-11458313F9A9}" dt="2023-07-26T16:22:41.835" v="19893" actId="20577"/>
          <ac:spMkLst>
            <pc:docMk/>
            <pc:sldMasterMk cId="0" sldId="2147483656"/>
            <ac:spMk id="10" creationId="{00000000-0000-0000-0000-000000000000}"/>
          </ac:spMkLst>
        </pc:spChg>
        <pc:spChg chg="mod">
          <ac:chgData name="Alfred Asterjadhi" userId="39de57b9-85c0-4fd1-aaac-8ca2b6560ad0" providerId="ADAL" clId="{570731C7-F871-42F1-9270-11458313F9A9}" dt="2023-03-14T13:24:14.207" v="11" actId="20577"/>
          <ac:spMkLst>
            <pc:docMk/>
            <pc:sldMasterMk cId="0" sldId="2147483656"/>
            <ac:spMk id="1027" creationId="{00000000-0000-0000-0000-000000000000}"/>
          </ac:spMkLst>
        </pc:spChg>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pChg chg="mod">
            <ac:chgData name="Alfred Asterjadhi" userId="39de57b9-85c0-4fd1-aaac-8ca2b6560ad0" providerId="ADAL" clId="{570731C7-F871-42F1-9270-11458313F9A9}" dt="2023-03-14T13:26:46.023" v="90"/>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pChg chg="mod">
            <ac:chgData name="Alfred Asterjadhi" userId="39de57b9-85c0-4fd1-aaac-8ca2b6560ad0" providerId="ADAL" clId="{570731C7-F871-42F1-9270-11458313F9A9}" dt="2023-03-14T13:26:41.046" v="87" actId="20577"/>
            <ac:spMkLst>
              <pc:docMk/>
              <pc:sldMasterMk cId="0" sldId="2147483648"/>
              <pc:sldLayoutMk cId="0" sldId="2147483651"/>
              <ac:spMk id="4" creationId="{00000000-0000-0000-0000-000000000000}"/>
            </ac:spMkLst>
          </pc:spChg>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pChg chg="mod">
            <ac:chgData name="Alfred Asterjadhi" userId="39de57b9-85c0-4fd1-aaac-8ca2b6560ad0" providerId="ADAL" clId="{570731C7-F871-42F1-9270-11458313F9A9}" dt="2023-03-14T13:26:48.354" v="91"/>
            <ac:spMkLst>
              <pc:docMk/>
              <pc:sldMasterMk cId="0" sldId="2147483648"/>
              <pc:sldLayoutMk cId="0" sldId="2147483652"/>
              <ac:spMk id="5" creationId="{00000000-0000-0000-0000-000000000000}"/>
            </ac:spMkLst>
          </pc:spChg>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pChg chg="mod">
            <ac:chgData name="Alfred Asterjadhi" userId="39de57b9-85c0-4fd1-aaac-8ca2b6560ad0" providerId="ADAL" clId="{570731C7-F871-42F1-9270-11458313F9A9}" dt="2023-03-14T13:26:50.751" v="92"/>
            <ac:spMkLst>
              <pc:docMk/>
              <pc:sldMasterMk cId="0" sldId="2147483648"/>
              <pc:sldLayoutMk cId="0" sldId="2147483654"/>
              <ac:spMk id="3" creationId="{00000000-0000-0000-0000-000000000000}"/>
            </ac:spMkLst>
          </pc:spChg>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pChg chg="mod">
            <ac:chgData name="Alfred Asterjadhi" userId="39de57b9-85c0-4fd1-aaac-8ca2b6560ad0" providerId="ADAL" clId="{570731C7-F871-42F1-9270-11458313F9A9}" dt="2023-03-14T13:26:54.448" v="95"/>
            <ac:spMkLst>
              <pc:docMk/>
              <pc:sldMasterMk cId="0" sldId="2147483648"/>
              <pc:sldLayoutMk cId="0" sldId="2147483655"/>
              <ac:spMk id="2" creationId="{00000000-0000-0000-0000-000000000000}"/>
            </ac:spMkLst>
          </pc:spChg>
        </pc:sldLayoutChg>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pChg chg="mod">
          <ac:chgData name="Alfred Asterjadhi" userId="39de57b9-85c0-4fd1-aaac-8ca2b6560ad0" providerId="ADAL" clId="{BFE2FB3A-0751-4420-AA69-2341C01F636E}" dt="2024-09-13T18:09:45.215" v="2177" actId="13926"/>
          <ac:spMkLst>
            <pc:docMk/>
            <pc:sldMk cId="364648817" sldId="1063"/>
            <ac:spMk id="3" creationId="{7F9AD3B2-F0BA-DEE1-CC12-ABD0D10EA230}"/>
          </ac:spMkLst>
        </pc:spChg>
      </pc:sldChg>
      <pc:sldChg chg="modSp mod">
        <pc:chgData name="Alfred Asterjadhi" userId="39de57b9-85c0-4fd1-aaac-8ca2b6560ad0" providerId="ADAL" clId="{BFE2FB3A-0751-4420-AA69-2341C01F636E}" dt="2024-09-13T18:10:50.748" v="2227" actId="20577"/>
        <pc:sldMkLst>
          <pc:docMk/>
          <pc:sldMk cId="2954827059" sldId="1065"/>
        </pc:sldMkLst>
        <pc:spChg chg="mod">
          <ac:chgData name="Alfred Asterjadhi" userId="39de57b9-85c0-4fd1-aaac-8ca2b6560ad0" providerId="ADAL" clId="{BFE2FB3A-0751-4420-AA69-2341C01F636E}" dt="2024-09-13T18:10:50.748" v="2227" actId="20577"/>
          <ac:spMkLst>
            <pc:docMk/>
            <pc:sldMk cId="2954827059" sldId="1065"/>
            <ac:spMk id="3" creationId="{590FEE84-82BD-180A-84E8-F2F98016DDFC}"/>
          </ac:spMkLst>
        </pc:spChg>
      </pc:sldChg>
      <pc:sldChg chg="modSp mod">
        <pc:chgData name="Alfred Asterjadhi" userId="39de57b9-85c0-4fd1-aaac-8ca2b6560ad0" providerId="ADAL" clId="{BFE2FB3A-0751-4420-AA69-2341C01F636E}" dt="2024-09-13T18:08:25.389" v="2097" actId="20577"/>
        <pc:sldMkLst>
          <pc:docMk/>
          <pc:sldMk cId="95971162" sldId="1068"/>
        </pc:sldMkLst>
        <pc:spChg chg="mod">
          <ac:chgData name="Alfred Asterjadhi" userId="39de57b9-85c0-4fd1-aaac-8ca2b6560ad0" providerId="ADAL" clId="{BFE2FB3A-0751-4420-AA69-2341C01F636E}" dt="2024-09-13T18:08:25.389" v="2097" actId="20577"/>
          <ac:spMkLst>
            <pc:docMk/>
            <pc:sldMk cId="95971162" sldId="1068"/>
            <ac:spMk id="3" creationId="{8EC7BE96-1300-8D47-DD5E-86960F861740}"/>
          </ac:spMkLst>
        </pc:spChg>
      </pc:sldChg>
      <pc:sldChg chg="modSp mod">
        <pc:chgData name="Alfred Asterjadhi" userId="39de57b9-85c0-4fd1-aaac-8ca2b6560ad0" providerId="ADAL" clId="{BFE2FB3A-0751-4420-AA69-2341C01F636E}" dt="2024-09-13T18:11:26.110" v="2265" actId="13926"/>
        <pc:sldMkLst>
          <pc:docMk/>
          <pc:sldMk cId="2000980692" sldId="1070"/>
        </pc:sldMkLst>
        <pc:spChg chg="mod">
          <ac:chgData name="Alfred Asterjadhi" userId="39de57b9-85c0-4fd1-aaac-8ca2b6560ad0" providerId="ADAL" clId="{BFE2FB3A-0751-4420-AA69-2341C01F636E}" dt="2024-09-13T18:11:26.110" v="2265" actId="13926"/>
          <ac:spMkLst>
            <pc:docMk/>
            <pc:sldMk cId="2000980692" sldId="1070"/>
            <ac:spMk id="3" creationId="{0AFAC86B-A42F-1BE6-9AA0-C22A60006DB3}"/>
          </ac:spMkLst>
        </pc:spChg>
      </pc:sldChg>
      <pc:sldChg chg="modSp mod">
        <pc:chgData name="Alfred Asterjadhi" userId="39de57b9-85c0-4fd1-aaac-8ca2b6560ad0" providerId="ADAL" clId="{BFE2FB3A-0751-4420-AA69-2341C01F636E}" dt="2024-09-13T18:08:58.341" v="2134" actId="13926"/>
        <pc:sldMkLst>
          <pc:docMk/>
          <pc:sldMk cId="1102271004" sldId="1072"/>
        </pc:sldMkLst>
        <pc:spChg chg="mod">
          <ac:chgData name="Alfred Asterjadhi" userId="39de57b9-85c0-4fd1-aaac-8ca2b6560ad0" providerId="ADAL" clId="{BFE2FB3A-0751-4420-AA69-2341C01F636E}" dt="2024-09-13T18:08:58.341" v="2134" actId="13926"/>
          <ac:spMkLst>
            <pc:docMk/>
            <pc:sldMk cId="1102271004" sldId="1072"/>
            <ac:spMk id="3" creationId="{CD7994BE-3270-D566-D299-46332DA3D504}"/>
          </ac:spMkLst>
        </pc:spChg>
      </pc:sldChg>
      <pc:sldChg chg="modSp add mod">
        <pc:chgData name="Alfred Asterjadhi" userId="39de57b9-85c0-4fd1-aaac-8ca2b6560ad0" providerId="ADAL" clId="{BFE2FB3A-0751-4420-AA69-2341C01F636E}" dt="2024-09-12T19:25:19.757" v="27" actId="20577"/>
        <pc:sldMkLst>
          <pc:docMk/>
          <pc:sldMk cId="2112673119" sldId="1074"/>
        </pc:sldMkLst>
        <pc:spChg chg="mod">
          <ac:chgData name="Alfred Asterjadhi" userId="39de57b9-85c0-4fd1-aaac-8ca2b6560ad0" providerId="ADAL" clId="{BFE2FB3A-0751-4420-AA69-2341C01F636E}" dt="2024-09-12T19:25:19.757" v="27" actId="20577"/>
          <ac:spMkLst>
            <pc:docMk/>
            <pc:sldMk cId="2112673119" sldId="1074"/>
            <ac:spMk id="6" creationId="{7488035E-BDAD-477C-AA55-E8989C4B7B8C}"/>
          </ac:spMkLst>
        </pc:spChg>
        <pc:spChg chg="mod">
          <ac:chgData name="Alfred Asterjadhi" userId="39de57b9-85c0-4fd1-aaac-8ca2b6560ad0" providerId="ADAL" clId="{BFE2FB3A-0751-4420-AA69-2341C01F636E}" dt="2024-09-12T19:25:15.019" v="12" actId="404"/>
          <ac:spMkLst>
            <pc:docMk/>
            <pc:sldMk cId="2112673119" sldId="1074"/>
            <ac:spMk id="7" creationId="{3126AA10-DC1C-4E34-80DA-B427588F2BD9}"/>
          </ac:spMkLst>
        </pc:spChg>
      </pc:sldChg>
      <pc:sldChg chg="modSp add mod">
        <pc:chgData name="Alfred Asterjadhi" userId="39de57b9-85c0-4fd1-aaac-8ca2b6560ad0" providerId="ADAL" clId="{BFE2FB3A-0751-4420-AA69-2341C01F636E}" dt="2024-09-13T00:44:15.892" v="1168"/>
        <pc:sldMkLst>
          <pc:docMk/>
          <pc:sldMk cId="2313813326" sldId="1075"/>
        </pc:sldMkLst>
        <pc:spChg chg="mod">
          <ac:chgData name="Alfred Asterjadhi" userId="39de57b9-85c0-4fd1-aaac-8ca2b6560ad0" providerId="ADAL" clId="{BFE2FB3A-0751-4420-AA69-2341C01F636E}" dt="2024-09-12T19:29:48.732" v="41" actId="20577"/>
          <ac:spMkLst>
            <pc:docMk/>
            <pc:sldMk cId="2313813326" sldId="1075"/>
            <ac:spMk id="2" creationId="{8A6906DE-832D-9575-DE04-98102BF630BD}"/>
          </ac:spMkLst>
        </pc:spChg>
        <pc:spChg chg="mod">
          <ac:chgData name="Alfred Asterjadhi" userId="39de57b9-85c0-4fd1-aaac-8ca2b6560ad0" providerId="ADAL" clId="{BFE2FB3A-0751-4420-AA69-2341C01F636E}" dt="2024-09-13T00:44:15.892" v="1168"/>
          <ac:spMkLst>
            <pc:docMk/>
            <pc:sldMk cId="2313813326" sldId="1075"/>
            <ac:spMk id="3" creationId="{980980E1-DDDE-51AD-6471-D55C09D4516C}"/>
          </ac:spMkLst>
        </pc:spChg>
      </pc:sldChg>
      <pc:sldChg chg="modSp add mod">
        <pc:chgData name="Alfred Asterjadhi" userId="39de57b9-85c0-4fd1-aaac-8ca2b6560ad0" providerId="ADAL" clId="{BFE2FB3A-0751-4420-AA69-2341C01F636E}" dt="2024-09-13T01:19:21.528" v="1753"/>
        <pc:sldMkLst>
          <pc:docMk/>
          <pc:sldMk cId="2883581451" sldId="1076"/>
        </pc:sldMkLst>
        <pc:spChg chg="mod">
          <ac:chgData name="Alfred Asterjadhi" userId="39de57b9-85c0-4fd1-aaac-8ca2b6560ad0" providerId="ADAL" clId="{BFE2FB3A-0751-4420-AA69-2341C01F636E}" dt="2024-09-12T23:10:02.385" v="1127" actId="20577"/>
          <ac:spMkLst>
            <pc:docMk/>
            <pc:sldMk cId="2883581451" sldId="1076"/>
            <ac:spMk id="2" creationId="{8A6906DE-832D-9575-DE04-98102BF630BD}"/>
          </ac:spMkLst>
        </pc:spChg>
        <pc:spChg chg="mod">
          <ac:chgData name="Alfred Asterjadhi" userId="39de57b9-85c0-4fd1-aaac-8ca2b6560ad0" providerId="ADAL" clId="{BFE2FB3A-0751-4420-AA69-2341C01F636E}" dt="2024-09-13T01:19:21.528" v="1753"/>
          <ac:spMkLst>
            <pc:docMk/>
            <pc:sldMk cId="2883581451" sldId="1076"/>
            <ac:spMk id="3" creationId="{980980E1-DDDE-51AD-6471-D55C09D4516C}"/>
          </ac:spMkLst>
        </pc:spChg>
      </pc:sldChg>
      <pc:sldChg chg="modSp add mod">
        <pc:chgData name="Alfred Asterjadhi" userId="39de57b9-85c0-4fd1-aaac-8ca2b6560ad0" providerId="ADAL" clId="{BFE2FB3A-0751-4420-AA69-2341C01F636E}" dt="2024-09-13T01:18:25.540" v="1733"/>
        <pc:sldMkLst>
          <pc:docMk/>
          <pc:sldMk cId="4265783008" sldId="1077"/>
        </pc:sldMkLst>
        <pc:spChg chg="mod">
          <ac:chgData name="Alfred Asterjadhi" userId="39de57b9-85c0-4fd1-aaac-8ca2b6560ad0" providerId="ADAL" clId="{BFE2FB3A-0751-4420-AA69-2341C01F636E}" dt="2024-09-12T23:10:00.310" v="1126" actId="20577"/>
          <ac:spMkLst>
            <pc:docMk/>
            <pc:sldMk cId="4265783008" sldId="1077"/>
            <ac:spMk id="2" creationId="{8A6906DE-832D-9575-DE04-98102BF630BD}"/>
          </ac:spMkLst>
        </pc:spChg>
        <pc:spChg chg="mod">
          <ac:chgData name="Alfred Asterjadhi" userId="39de57b9-85c0-4fd1-aaac-8ca2b6560ad0" providerId="ADAL" clId="{BFE2FB3A-0751-4420-AA69-2341C01F636E}" dt="2024-09-13T01:18:25.540" v="1733"/>
          <ac:spMkLst>
            <pc:docMk/>
            <pc:sldMk cId="4265783008" sldId="1077"/>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87388591" sldId="1078"/>
        </pc:sldMkLst>
        <pc:spChg chg="mod">
          <ac:chgData name="Alfred Asterjadhi" userId="39de57b9-85c0-4fd1-aaac-8ca2b6560ad0" providerId="ADAL" clId="{BFE2FB3A-0751-4420-AA69-2341C01F636E}" dt="2024-09-12T19:56:25" v="427" actId="207"/>
          <ac:spMkLst>
            <pc:docMk/>
            <pc:sldMk cId="87388591" sldId="1078"/>
            <ac:spMk id="2" creationId="{8A6906DE-832D-9575-DE04-98102BF630BD}"/>
          </ac:spMkLst>
        </pc:spChg>
        <pc:spChg chg="mod">
          <ac:chgData name="Alfred Asterjadhi" userId="39de57b9-85c0-4fd1-aaac-8ca2b6560ad0" providerId="ADAL" clId="{BFE2FB3A-0751-4420-AA69-2341C01F636E}" dt="2024-09-12T22:46:02.381" v="686" actId="400"/>
          <ac:spMkLst>
            <pc:docMk/>
            <pc:sldMk cId="87388591" sldId="1078"/>
            <ac:spMk id="3" creationId="{980980E1-DDDE-51AD-6471-D55C09D4516C}"/>
          </ac:spMkLst>
        </pc:spChg>
      </pc:sldChg>
      <pc:sldChg chg="modSp add mod">
        <pc:chgData name="Alfred Asterjadhi" userId="39de57b9-85c0-4fd1-aaac-8ca2b6560ad0" providerId="ADAL" clId="{BFE2FB3A-0751-4420-AA69-2341C01F636E}" dt="2024-09-13T01:23:59.999" v="1854"/>
        <pc:sldMkLst>
          <pc:docMk/>
          <pc:sldMk cId="4052053054" sldId="1078"/>
        </pc:sldMkLst>
        <pc:spChg chg="mod">
          <ac:chgData name="Alfred Asterjadhi" userId="39de57b9-85c0-4fd1-aaac-8ca2b6560ad0" providerId="ADAL" clId="{BFE2FB3A-0751-4420-AA69-2341C01F636E}" dt="2024-09-12T23:10:15.978" v="1135" actId="20577"/>
          <ac:spMkLst>
            <pc:docMk/>
            <pc:sldMk cId="4052053054" sldId="1078"/>
            <ac:spMk id="2" creationId="{8A6906DE-832D-9575-DE04-98102BF630BD}"/>
          </ac:spMkLst>
        </pc:spChg>
        <pc:spChg chg="mod">
          <ac:chgData name="Alfred Asterjadhi" userId="39de57b9-85c0-4fd1-aaac-8ca2b6560ad0" providerId="ADAL" clId="{BFE2FB3A-0751-4420-AA69-2341C01F636E}" dt="2024-09-13T01:23:59.999" v="1854"/>
          <ac:spMkLst>
            <pc:docMk/>
            <pc:sldMk cId="4052053054" sldId="1078"/>
            <ac:spMk id="3" creationId="{980980E1-DDDE-51AD-6471-D55C09D4516C}"/>
          </ac:spMkLst>
        </pc:spChg>
      </pc:sldChg>
      <pc:sldChg chg="addSp modSp add mod">
        <pc:chgData name="Alfred Asterjadhi" userId="39de57b9-85c0-4fd1-aaac-8ca2b6560ad0" providerId="ADAL" clId="{BFE2FB3A-0751-4420-AA69-2341C01F636E}" dt="2024-10-18T18:12:41.480" v="2693" actId="207"/>
        <pc:sldMkLst>
          <pc:docMk/>
          <pc:sldMk cId="3966060767" sldId="1079"/>
        </pc:sldMkLst>
        <pc:spChg chg="mod">
          <ac:chgData name="Alfred Asterjadhi" userId="39de57b9-85c0-4fd1-aaac-8ca2b6560ad0" providerId="ADAL" clId="{BFE2FB3A-0751-4420-AA69-2341C01F636E}" dt="2024-09-12T19:36:18.882" v="174" actId="20577"/>
          <ac:spMkLst>
            <pc:docMk/>
            <pc:sldMk cId="3966060767" sldId="1079"/>
            <ac:spMk id="2" creationId="{8A6906DE-832D-9575-DE04-98102BF630BD}"/>
          </ac:spMkLst>
        </pc:spChg>
        <pc:spChg chg="mod">
          <ac:chgData name="Alfred Asterjadhi" userId="39de57b9-85c0-4fd1-aaac-8ca2b6560ad0" providerId="ADAL" clId="{BFE2FB3A-0751-4420-AA69-2341C01F636E}" dt="2024-10-18T18:12:41.480" v="2693" actId="207"/>
          <ac:spMkLst>
            <pc:docMk/>
            <pc:sldMk cId="3966060767" sldId="1079"/>
            <ac:spMk id="3" creationId="{980980E1-DDDE-51AD-6471-D55C09D4516C}"/>
          </ac:spMkLst>
        </pc:spChg>
        <pc:spChg chg="add mod">
          <ac:chgData name="Alfred Asterjadhi" userId="39de57b9-85c0-4fd1-aaac-8ca2b6560ad0" providerId="ADAL" clId="{BFE2FB3A-0751-4420-AA69-2341C01F636E}" dt="2024-09-12T19:36:46.040" v="182"/>
          <ac:spMkLst>
            <pc:docMk/>
            <pc:sldMk cId="3966060767" sldId="1079"/>
            <ac:spMk id="8" creationId="{1B7946C7-B9D0-3A75-1D21-F757707A050C}"/>
          </ac:spMkLst>
        </pc:spChg>
        <pc:graphicFrameChg chg="add mod">
          <ac:chgData name="Alfred Asterjadhi" userId="39de57b9-85c0-4fd1-aaac-8ca2b6560ad0" providerId="ADAL" clId="{BFE2FB3A-0751-4420-AA69-2341C01F636E}" dt="2024-09-12T19:36:45.312" v="181"/>
          <ac:graphicFrameMkLst>
            <pc:docMk/>
            <pc:sldMk cId="3966060767" sldId="1079"/>
            <ac:graphicFrameMk id="7" creationId="{74C2BCDA-9416-3DE4-80BD-FF0AC044A3CD}"/>
          </ac:graphicFrameMkLst>
        </pc:graphicFrameChg>
      </pc:sldChg>
      <pc:sldChg chg="modSp add mod">
        <pc:chgData name="Alfred Asterjadhi" userId="39de57b9-85c0-4fd1-aaac-8ca2b6560ad0" providerId="ADAL" clId="{BFE2FB3A-0751-4420-AA69-2341C01F636E}" dt="2024-09-13T18:02:51.089" v="2020" actId="114"/>
        <pc:sldMkLst>
          <pc:docMk/>
          <pc:sldMk cId="1407824999" sldId="1080"/>
        </pc:sldMkLst>
        <pc:spChg chg="mod">
          <ac:chgData name="Alfred Asterjadhi" userId="39de57b9-85c0-4fd1-aaac-8ca2b6560ad0" providerId="ADAL" clId="{BFE2FB3A-0751-4420-AA69-2341C01F636E}" dt="2024-09-12T19:35:06.546" v="139" actId="20577"/>
          <ac:spMkLst>
            <pc:docMk/>
            <pc:sldMk cId="1407824999" sldId="1080"/>
            <ac:spMk id="2" creationId="{8A6906DE-832D-9575-DE04-98102BF630BD}"/>
          </ac:spMkLst>
        </pc:spChg>
        <pc:spChg chg="mod">
          <ac:chgData name="Alfred Asterjadhi" userId="39de57b9-85c0-4fd1-aaac-8ca2b6560ad0" providerId="ADAL" clId="{BFE2FB3A-0751-4420-AA69-2341C01F636E}" dt="2024-09-13T18:02:51.089" v="2020" actId="114"/>
          <ac:spMkLst>
            <pc:docMk/>
            <pc:sldMk cId="1407824999" sldId="1080"/>
            <ac:spMk id="3" creationId="{980980E1-DDDE-51AD-6471-D55C09D4516C}"/>
          </ac:spMkLst>
        </pc:spChg>
      </pc:sldChg>
      <pc:sldChg chg="modSp add mod">
        <pc:chgData name="Alfred Asterjadhi" userId="39de57b9-85c0-4fd1-aaac-8ca2b6560ad0" providerId="ADAL" clId="{BFE2FB3A-0751-4420-AA69-2341C01F636E}" dt="2024-09-13T00:45:18.514" v="1189"/>
        <pc:sldMkLst>
          <pc:docMk/>
          <pc:sldMk cId="4009406654" sldId="1081"/>
        </pc:sldMkLst>
        <pc:spChg chg="mod">
          <ac:chgData name="Alfred Asterjadhi" userId="39de57b9-85c0-4fd1-aaac-8ca2b6560ad0" providerId="ADAL" clId="{BFE2FB3A-0751-4420-AA69-2341C01F636E}" dt="2024-09-12T19:33:36.756" v="94" actId="20577"/>
          <ac:spMkLst>
            <pc:docMk/>
            <pc:sldMk cId="4009406654" sldId="1081"/>
            <ac:spMk id="2" creationId="{8A6906DE-832D-9575-DE04-98102BF630BD}"/>
          </ac:spMkLst>
        </pc:spChg>
        <pc:spChg chg="mod">
          <ac:chgData name="Alfred Asterjadhi" userId="39de57b9-85c0-4fd1-aaac-8ca2b6560ad0" providerId="ADAL" clId="{BFE2FB3A-0751-4420-AA69-2341C01F636E}" dt="2024-09-13T00:45:18.514" v="1189"/>
          <ac:spMkLst>
            <pc:docMk/>
            <pc:sldMk cId="4009406654" sldId="1081"/>
            <ac:spMk id="3" creationId="{980980E1-DDDE-51AD-6471-D55C09D4516C}"/>
          </ac:spMkLst>
        </pc:spChg>
      </pc:sldChg>
      <pc:sldChg chg="addSp delSp modSp add mod chgLayout">
        <pc:chgData name="Alfred Asterjadhi" userId="39de57b9-85c0-4fd1-aaac-8ca2b6560ad0" providerId="ADAL" clId="{BFE2FB3A-0751-4420-AA69-2341C01F636E}" dt="2024-09-13T01:17:21.367" v="1710"/>
        <pc:sldMkLst>
          <pc:docMk/>
          <pc:sldMk cId="1105160047" sldId="1082"/>
        </pc:sldMkLst>
        <pc:spChg chg="mod ord">
          <ac:chgData name="Alfred Asterjadhi" userId="39de57b9-85c0-4fd1-aaac-8ca2b6560ad0" providerId="ADAL" clId="{BFE2FB3A-0751-4420-AA69-2341C01F636E}" dt="2024-09-12T23:09:57.650" v="1125" actId="20577"/>
          <ac:spMkLst>
            <pc:docMk/>
            <pc:sldMk cId="1105160047" sldId="1082"/>
            <ac:spMk id="2" creationId="{8A6906DE-832D-9575-DE04-98102BF630BD}"/>
          </ac:spMkLst>
        </pc:spChg>
        <pc:spChg chg="mod ord">
          <ac:chgData name="Alfred Asterjadhi" userId="39de57b9-85c0-4fd1-aaac-8ca2b6560ad0" providerId="ADAL" clId="{BFE2FB3A-0751-4420-AA69-2341C01F636E}" dt="2024-09-13T01:17:21.367" v="1710"/>
          <ac:spMkLst>
            <pc:docMk/>
            <pc:sldMk cId="1105160047" sldId="1082"/>
            <ac:spMk id="3" creationId="{980980E1-DDDE-51AD-6471-D55C09D4516C}"/>
          </ac:spMkLst>
        </pc:spChg>
        <pc:spChg chg="mod ord">
          <ac:chgData name="Alfred Asterjadhi" userId="39de57b9-85c0-4fd1-aaac-8ca2b6560ad0" providerId="ADAL" clId="{BFE2FB3A-0751-4420-AA69-2341C01F636E}" dt="2024-09-12T19:44:23.214" v="313" actId="6264"/>
          <ac:spMkLst>
            <pc:docMk/>
            <pc:sldMk cId="1105160047" sldId="1082"/>
            <ac:spMk id="4" creationId="{16C63F69-F1B8-DC46-3ED7-5A6693A0AB95}"/>
          </ac:spMkLst>
        </pc:spChg>
        <pc:spChg chg="mod ord">
          <ac:chgData name="Alfred Asterjadhi" userId="39de57b9-85c0-4fd1-aaac-8ca2b6560ad0" providerId="ADAL" clId="{BFE2FB3A-0751-4420-AA69-2341C01F636E}" dt="2024-09-12T19:44:23.214" v="313" actId="6264"/>
          <ac:spMkLst>
            <pc:docMk/>
            <pc:sldMk cId="1105160047" sldId="1082"/>
            <ac:spMk id="5" creationId="{69244A7E-115A-37A2-C753-23A8CD780641}"/>
          </ac:spMkLst>
        </pc:spChg>
        <pc:spChg chg="mod ord">
          <ac:chgData name="Alfred Asterjadhi" userId="39de57b9-85c0-4fd1-aaac-8ca2b6560ad0" providerId="ADAL" clId="{BFE2FB3A-0751-4420-AA69-2341C01F636E}" dt="2024-09-12T19:44:23.214" v="313" actId="6264"/>
          <ac:spMkLst>
            <pc:docMk/>
            <pc:sldMk cId="1105160047" sldId="1082"/>
            <ac:spMk id="6" creationId="{24B37604-1E29-8923-2899-CAB30D2EEDA5}"/>
          </ac:spMkLst>
        </pc:spChg>
        <pc:spChg chg="add del mod">
          <ac:chgData name="Alfred Asterjadhi" userId="39de57b9-85c0-4fd1-aaac-8ca2b6560ad0" providerId="ADAL" clId="{BFE2FB3A-0751-4420-AA69-2341C01F636E}" dt="2024-09-12T19:44:23.214" v="313" actId="6264"/>
          <ac:spMkLst>
            <pc:docMk/>
            <pc:sldMk cId="1105160047" sldId="1082"/>
            <ac:spMk id="7" creationId="{DFA7B445-1F3A-9479-F6C5-BB09917FE762}"/>
          </ac:spMkLst>
        </pc:spChg>
        <pc:spChg chg="add del mod">
          <ac:chgData name="Alfred Asterjadhi" userId="39de57b9-85c0-4fd1-aaac-8ca2b6560ad0" providerId="ADAL" clId="{BFE2FB3A-0751-4420-AA69-2341C01F636E}" dt="2024-09-12T19:44:23.214" v="313" actId="6264"/>
          <ac:spMkLst>
            <pc:docMk/>
            <pc:sldMk cId="1105160047" sldId="1082"/>
            <ac:spMk id="8" creationId="{696BD9CC-6298-68BA-8A48-B8967482F574}"/>
          </ac:spMkLst>
        </pc:spChg>
        <pc:spChg chg="add del mod">
          <ac:chgData name="Alfred Asterjadhi" userId="39de57b9-85c0-4fd1-aaac-8ca2b6560ad0" providerId="ADAL" clId="{BFE2FB3A-0751-4420-AA69-2341C01F636E}" dt="2024-09-12T19:44:23.214" v="313" actId="6264"/>
          <ac:spMkLst>
            <pc:docMk/>
            <pc:sldMk cId="1105160047" sldId="1082"/>
            <ac:spMk id="9" creationId="{61F43EEB-477A-437A-287A-19E3418AACEB}"/>
          </ac:spMkLst>
        </pc:spChg>
        <pc:spChg chg="add del mod">
          <ac:chgData name="Alfred Asterjadhi" userId="39de57b9-85c0-4fd1-aaac-8ca2b6560ad0" providerId="ADAL" clId="{BFE2FB3A-0751-4420-AA69-2341C01F636E}" dt="2024-09-12T19:44:23.214" v="313" actId="6264"/>
          <ac:spMkLst>
            <pc:docMk/>
            <pc:sldMk cId="1105160047" sldId="1082"/>
            <ac:spMk id="10" creationId="{CACF5331-1D14-4C7D-10BC-12591CA863E4}"/>
          </ac:spMkLst>
        </pc:spChg>
        <pc:spChg chg="add del mod">
          <ac:chgData name="Alfred Asterjadhi" userId="39de57b9-85c0-4fd1-aaac-8ca2b6560ad0" providerId="ADAL" clId="{BFE2FB3A-0751-4420-AA69-2341C01F636E}" dt="2024-09-12T19:44:23.214" v="313" actId="6264"/>
          <ac:spMkLst>
            <pc:docMk/>
            <pc:sldMk cId="1105160047" sldId="1082"/>
            <ac:spMk id="11" creationId="{397C69D8-3269-5346-CC29-47192F0C7015}"/>
          </ac:spMkLst>
        </pc:spChg>
        <pc:spChg chg="add">
          <ac:chgData name="Alfred Asterjadhi" userId="39de57b9-85c0-4fd1-aaac-8ca2b6560ad0" providerId="ADAL" clId="{BFE2FB3A-0751-4420-AA69-2341C01F636E}" dt="2024-09-12T19:45:34.549" v="342"/>
          <ac:spMkLst>
            <pc:docMk/>
            <pc:sldMk cId="1105160047" sldId="1082"/>
            <ac:spMk id="12" creationId="{81625D0D-0340-A78D-22E4-CA1A27F344C7}"/>
          </ac:spMkLst>
        </pc:spChg>
      </pc:sldChg>
      <pc:sldChg chg="modSp add mod">
        <pc:chgData name="Alfred Asterjadhi" userId="39de57b9-85c0-4fd1-aaac-8ca2b6560ad0" providerId="ADAL" clId="{BFE2FB3A-0751-4420-AA69-2341C01F636E}" dt="2024-09-13T18:04:36.931" v="2052" actId="20577"/>
        <pc:sldMkLst>
          <pc:docMk/>
          <pc:sldMk cId="2310632987" sldId="1083"/>
        </pc:sldMkLst>
        <pc:spChg chg="mod">
          <ac:chgData name="Alfred Asterjadhi" userId="39de57b9-85c0-4fd1-aaac-8ca2b6560ad0" providerId="ADAL" clId="{BFE2FB3A-0751-4420-AA69-2341C01F636E}" dt="2024-09-13T03:13:07.460" v="2016" actId="207"/>
          <ac:spMkLst>
            <pc:docMk/>
            <pc:sldMk cId="2310632987" sldId="1083"/>
            <ac:spMk id="2" creationId="{8A6906DE-832D-9575-DE04-98102BF630BD}"/>
          </ac:spMkLst>
        </pc:spChg>
        <pc:spChg chg="mod">
          <ac:chgData name="Alfred Asterjadhi" userId="39de57b9-85c0-4fd1-aaac-8ca2b6560ad0" providerId="ADAL" clId="{BFE2FB3A-0751-4420-AA69-2341C01F636E}" dt="2024-09-13T18:04:36.931" v="2052" actId="20577"/>
          <ac:spMkLst>
            <pc:docMk/>
            <pc:sldMk cId="2310632987" sldId="1083"/>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4166649621" sldId="1083"/>
        </pc:sldMkLst>
        <pc:spChg chg="mod">
          <ac:chgData name="Alfred Asterjadhi" userId="39de57b9-85c0-4fd1-aaac-8ca2b6560ad0" providerId="ADAL" clId="{BFE2FB3A-0751-4420-AA69-2341C01F636E}" dt="2024-09-12T20:00:46.713" v="465" actId="207"/>
          <ac:spMkLst>
            <pc:docMk/>
            <pc:sldMk cId="4166649621" sldId="1083"/>
            <ac:spMk id="2" creationId="{8A6906DE-832D-9575-DE04-98102BF630BD}"/>
          </ac:spMkLst>
        </pc:spChg>
      </pc:sldChg>
      <pc:sldChg chg="modSp add del mod">
        <pc:chgData name="Alfred Asterjadhi" userId="39de57b9-85c0-4fd1-aaac-8ca2b6560ad0" providerId="ADAL" clId="{BFE2FB3A-0751-4420-AA69-2341C01F636E}" dt="2024-09-12T23:09:47.845" v="1123" actId="2696"/>
        <pc:sldMkLst>
          <pc:docMk/>
          <pc:sldMk cId="3114458934" sldId="1084"/>
        </pc:sldMkLst>
        <pc:spChg chg="mod">
          <ac:chgData name="Alfred Asterjadhi" userId="39de57b9-85c0-4fd1-aaac-8ca2b6560ad0" providerId="ADAL" clId="{BFE2FB3A-0751-4420-AA69-2341C01F636E}" dt="2024-09-12T20:00:31.763" v="449" actId="20577"/>
          <ac:spMkLst>
            <pc:docMk/>
            <pc:sldMk cId="3114458934" sldId="1084"/>
            <ac:spMk id="2" creationId="{8A6906DE-832D-9575-DE04-98102BF630BD}"/>
          </ac:spMkLst>
        </pc:spChg>
        <pc:spChg chg="mod">
          <ac:chgData name="Alfred Asterjadhi" userId="39de57b9-85c0-4fd1-aaac-8ca2b6560ad0" providerId="ADAL" clId="{BFE2FB3A-0751-4420-AA69-2341C01F636E}" dt="2024-09-12T20:00:55.337" v="467" actId="114"/>
          <ac:spMkLst>
            <pc:docMk/>
            <pc:sldMk cId="3114458934" sldId="1084"/>
            <ac:spMk id="3" creationId="{980980E1-DDDE-51AD-6471-D55C09D4516C}"/>
          </ac:spMkLst>
        </pc:spChg>
      </pc:sldChg>
      <pc:sldChg chg="modSp add mod">
        <pc:chgData name="Alfred Asterjadhi" userId="39de57b9-85c0-4fd1-aaac-8ca2b6560ad0" providerId="ADAL" clId="{BFE2FB3A-0751-4420-AA69-2341C01F636E}" dt="2024-09-13T01:25:01.190" v="1873"/>
        <pc:sldMkLst>
          <pc:docMk/>
          <pc:sldMk cId="3922676377" sldId="1084"/>
        </pc:sldMkLst>
        <pc:spChg chg="mod">
          <ac:chgData name="Alfred Asterjadhi" userId="39de57b9-85c0-4fd1-aaac-8ca2b6560ad0" providerId="ADAL" clId="{BFE2FB3A-0751-4420-AA69-2341C01F636E}" dt="2024-09-12T23:10:18.694" v="1136" actId="20577"/>
          <ac:spMkLst>
            <pc:docMk/>
            <pc:sldMk cId="3922676377" sldId="1084"/>
            <ac:spMk id="2" creationId="{8A6906DE-832D-9575-DE04-98102BF630BD}"/>
          </ac:spMkLst>
        </pc:spChg>
        <pc:spChg chg="mod">
          <ac:chgData name="Alfred Asterjadhi" userId="39de57b9-85c0-4fd1-aaac-8ca2b6560ad0" providerId="ADAL" clId="{BFE2FB3A-0751-4420-AA69-2341C01F636E}" dt="2024-09-13T01:25:01.190" v="1873"/>
          <ac:spMkLst>
            <pc:docMk/>
            <pc:sldMk cId="3922676377" sldId="1084"/>
            <ac:spMk id="3" creationId="{980980E1-DDDE-51AD-6471-D55C09D4516C}"/>
          </ac:spMkLst>
        </pc:spChg>
      </pc:sldChg>
      <pc:sldChg chg="modSp add mod">
        <pc:chgData name="Alfred Asterjadhi" userId="39de57b9-85c0-4fd1-aaac-8ca2b6560ad0" providerId="ADAL" clId="{BFE2FB3A-0751-4420-AA69-2341C01F636E}" dt="2024-09-13T00:55:38.333" v="1374"/>
        <pc:sldMkLst>
          <pc:docMk/>
          <pc:sldMk cId="3091365197" sldId="1085"/>
        </pc:sldMkLst>
        <pc:spChg chg="mod">
          <ac:chgData name="Alfred Asterjadhi" userId="39de57b9-85c0-4fd1-aaac-8ca2b6560ad0" providerId="ADAL" clId="{BFE2FB3A-0751-4420-AA69-2341C01F636E}" dt="2024-09-13T00:55:38.333" v="1374"/>
          <ac:spMkLst>
            <pc:docMk/>
            <pc:sldMk cId="3091365197" sldId="1085"/>
            <ac:spMk id="3" creationId="{980980E1-DDDE-51AD-6471-D55C09D4516C}"/>
          </ac:spMkLst>
        </pc:spChg>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pChg chg="mod">
          <ac:chgData name="Alfred Asterjadhi" userId="39de57b9-85c0-4fd1-aaac-8ca2b6560ad0" providerId="ADAL" clId="{BFE2FB3A-0751-4420-AA69-2341C01F636E}" dt="2024-09-12T21:38:18.449" v="646" actId="207"/>
          <ac:spMkLst>
            <pc:docMk/>
            <pc:sldMk cId="3375194227" sldId="1087"/>
            <ac:spMk id="2" creationId="{8A6906DE-832D-9575-DE04-98102BF630BD}"/>
          </ac:spMkLst>
        </pc:spChg>
        <pc:spChg chg="mod">
          <ac:chgData name="Alfred Asterjadhi" userId="39de57b9-85c0-4fd1-aaac-8ca2b6560ad0" providerId="ADAL" clId="{BFE2FB3A-0751-4420-AA69-2341C01F636E}" dt="2024-09-13T00:56:34.375" v="1390"/>
          <ac:spMkLst>
            <pc:docMk/>
            <pc:sldMk cId="3375194227" sldId="1087"/>
            <ac:spMk id="3" creationId="{980980E1-DDDE-51AD-6471-D55C09D4516C}"/>
          </ac:spMkLst>
        </pc:spChg>
        <pc:spChg chg="add mod">
          <ac:chgData name="Alfred Asterjadhi" userId="39de57b9-85c0-4fd1-aaac-8ca2b6560ad0" providerId="ADAL" clId="{BFE2FB3A-0751-4420-AA69-2341C01F636E}" dt="2024-09-12T21:36:05.939" v="629"/>
          <ac:spMkLst>
            <pc:docMk/>
            <pc:sldMk cId="3375194227" sldId="1087"/>
            <ac:spMk id="8" creationId="{1B4A7DBD-56B9-44CA-E60D-633530C78AAE}"/>
          </ac:spMkLst>
        </pc:spChg>
        <pc:graphicFrameChg chg="add mod">
          <ac:chgData name="Alfred Asterjadhi" userId="39de57b9-85c0-4fd1-aaac-8ca2b6560ad0" providerId="ADAL" clId="{BFE2FB3A-0751-4420-AA69-2341C01F636E}" dt="2024-09-12T21:36:05.172" v="628"/>
          <ac:graphicFrameMkLst>
            <pc:docMk/>
            <pc:sldMk cId="3375194227" sldId="1087"/>
            <ac:graphicFrameMk id="7" creationId="{7E12AF90-E5ED-8792-A32E-F8F72817E3A9}"/>
          </ac:graphicFrameMkLst>
        </pc:graphicFrameChg>
      </pc:sldChg>
      <pc:sldChg chg="modSp add mod">
        <pc:chgData name="Alfred Asterjadhi" userId="39de57b9-85c0-4fd1-aaac-8ca2b6560ad0" providerId="ADAL" clId="{BFE2FB3A-0751-4420-AA69-2341C01F636E}" dt="2024-09-13T01:20:12.058" v="1771"/>
        <pc:sldMkLst>
          <pc:docMk/>
          <pc:sldMk cId="1351315829" sldId="1088"/>
        </pc:sldMkLst>
        <pc:spChg chg="mod">
          <ac:chgData name="Alfred Asterjadhi" userId="39de57b9-85c0-4fd1-aaac-8ca2b6560ad0" providerId="ADAL" clId="{BFE2FB3A-0751-4420-AA69-2341C01F636E}" dt="2024-09-12T23:10:04.151" v="1128" actId="20577"/>
          <ac:spMkLst>
            <pc:docMk/>
            <pc:sldMk cId="1351315829" sldId="1088"/>
            <ac:spMk id="2" creationId="{8A6906DE-832D-9575-DE04-98102BF630BD}"/>
          </ac:spMkLst>
        </pc:spChg>
        <pc:spChg chg="mod">
          <ac:chgData name="Alfred Asterjadhi" userId="39de57b9-85c0-4fd1-aaac-8ca2b6560ad0" providerId="ADAL" clId="{BFE2FB3A-0751-4420-AA69-2341C01F636E}" dt="2024-09-13T01:20:12.058" v="1771"/>
          <ac:spMkLst>
            <pc:docMk/>
            <pc:sldMk cId="1351315829" sldId="1088"/>
            <ac:spMk id="3" creationId="{980980E1-DDDE-51AD-6471-D55C09D4516C}"/>
          </ac:spMkLst>
        </pc:spChg>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pChg chg="mod">
          <ac:chgData name="Alfred Asterjadhi" userId="39de57b9-85c0-4fd1-aaac-8ca2b6560ad0" providerId="ADAL" clId="{BFE2FB3A-0751-4420-AA69-2341C01F636E}" dt="2024-09-12T23:08:29.347" v="1117" actId="207"/>
          <ac:spMkLst>
            <pc:docMk/>
            <pc:sldMk cId="1039307654" sldId="1089"/>
            <ac:spMk id="2" creationId="{8A6906DE-832D-9575-DE04-98102BF630BD}"/>
          </ac:spMkLst>
        </pc:spChg>
        <pc:spChg chg="mod">
          <ac:chgData name="Alfred Asterjadhi" userId="39de57b9-85c0-4fd1-aaac-8ca2b6560ad0" providerId="ADAL" clId="{BFE2FB3A-0751-4420-AA69-2341C01F636E}" dt="2024-10-18T18:12:58.400" v="2701" actId="207"/>
          <ac:spMkLst>
            <pc:docMk/>
            <pc:sldMk cId="1039307654" sldId="1089"/>
            <ac:spMk id="3" creationId="{980980E1-DDDE-51AD-6471-D55C09D4516C}"/>
          </ac:spMkLst>
        </pc:spChg>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pChg chg="mod">
          <ac:chgData name="Alfred Asterjadhi" userId="39de57b9-85c0-4fd1-aaac-8ca2b6560ad0" providerId="ADAL" clId="{BFE2FB3A-0751-4420-AA69-2341C01F636E}" dt="2024-09-12T21:38:44.866" v="649" actId="207"/>
          <ac:spMkLst>
            <pc:docMk/>
            <pc:sldMk cId="264902199" sldId="1091"/>
            <ac:spMk id="2" creationId="{8A6906DE-832D-9575-DE04-98102BF630BD}"/>
          </ac:spMkLst>
        </pc:spChg>
        <pc:spChg chg="mod">
          <ac:chgData name="Alfred Asterjadhi" userId="39de57b9-85c0-4fd1-aaac-8ca2b6560ad0" providerId="ADAL" clId="{BFE2FB3A-0751-4420-AA69-2341C01F636E}" dt="2024-09-13T00:57:31.544" v="1406"/>
          <ac:spMkLst>
            <pc:docMk/>
            <pc:sldMk cId="264902199" sldId="1091"/>
            <ac:spMk id="3" creationId="{980980E1-DDDE-51AD-6471-D55C09D4516C}"/>
          </ac:spMkLst>
        </pc:spChg>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pChg chg="mod">
          <ac:chgData name="Alfred Asterjadhi" userId="39de57b9-85c0-4fd1-aaac-8ca2b6560ad0" providerId="ADAL" clId="{BFE2FB3A-0751-4420-AA69-2341C01F636E}" dt="2024-09-12T23:10:07.825" v="1130" actId="207"/>
          <ac:spMkLst>
            <pc:docMk/>
            <pc:sldMk cId="2689673811" sldId="1093"/>
            <ac:spMk id="2" creationId="{8A6906DE-832D-9575-DE04-98102BF630BD}"/>
          </ac:spMkLst>
        </pc:spChg>
        <pc:spChg chg="mod">
          <ac:chgData name="Alfred Asterjadhi" userId="39de57b9-85c0-4fd1-aaac-8ca2b6560ad0" providerId="ADAL" clId="{BFE2FB3A-0751-4420-AA69-2341C01F636E}" dt="2024-09-13T18:03:29.804" v="2028" actId="114"/>
          <ac:spMkLst>
            <pc:docMk/>
            <pc:sldMk cId="2689673811" sldId="1093"/>
            <ac:spMk id="3" creationId="{980980E1-DDDE-51AD-6471-D55C09D4516C}"/>
          </ac:spMkLst>
        </pc:spChg>
      </pc:sldChg>
      <pc:sldChg chg="modSp add mod">
        <pc:chgData name="Alfred Asterjadhi" userId="39de57b9-85c0-4fd1-aaac-8ca2b6560ad0" providerId="ADAL" clId="{BFE2FB3A-0751-4420-AA69-2341C01F636E}" dt="2024-10-10T00:32:08.371" v="2575" actId="20577"/>
        <pc:sldMkLst>
          <pc:docMk/>
          <pc:sldMk cId="1391412413" sldId="1094"/>
        </pc:sldMkLst>
        <pc:spChg chg="mod">
          <ac:chgData name="Alfred Asterjadhi" userId="39de57b9-85c0-4fd1-aaac-8ca2b6560ad0" providerId="ADAL" clId="{BFE2FB3A-0751-4420-AA69-2341C01F636E}" dt="2024-09-12T23:08:54.850" v="1119" actId="207"/>
          <ac:spMkLst>
            <pc:docMk/>
            <pc:sldMk cId="1391412413" sldId="1094"/>
            <ac:spMk id="2" creationId="{8A6906DE-832D-9575-DE04-98102BF630BD}"/>
          </ac:spMkLst>
        </pc:spChg>
        <pc:spChg chg="mod">
          <ac:chgData name="Alfred Asterjadhi" userId="39de57b9-85c0-4fd1-aaac-8ca2b6560ad0" providerId="ADAL" clId="{BFE2FB3A-0751-4420-AA69-2341C01F636E}" dt="2024-10-10T00:32:08.371" v="2575" actId="20577"/>
          <ac:spMkLst>
            <pc:docMk/>
            <pc:sldMk cId="1391412413" sldId="1094"/>
            <ac:spMk id="3" creationId="{980980E1-DDDE-51AD-6471-D55C09D4516C}"/>
          </ac:spMkLst>
        </pc:spChg>
      </pc:sldChg>
      <pc:sldChg chg="modSp add mod">
        <pc:chgData name="Alfred Asterjadhi" userId="39de57b9-85c0-4fd1-aaac-8ca2b6560ad0" providerId="ADAL" clId="{BFE2FB3A-0751-4420-AA69-2341C01F636E}" dt="2024-10-10T00:31:49.395" v="2574" actId="20577"/>
        <pc:sldMkLst>
          <pc:docMk/>
          <pc:sldMk cId="290028793" sldId="1095"/>
        </pc:sldMkLst>
        <pc:spChg chg="mod">
          <ac:chgData name="Alfred Asterjadhi" userId="39de57b9-85c0-4fd1-aaac-8ca2b6560ad0" providerId="ADAL" clId="{BFE2FB3A-0751-4420-AA69-2341C01F636E}" dt="2024-09-12T23:08:49.598" v="1118" actId="207"/>
          <ac:spMkLst>
            <pc:docMk/>
            <pc:sldMk cId="290028793" sldId="1095"/>
            <ac:spMk id="2" creationId="{8A6906DE-832D-9575-DE04-98102BF630BD}"/>
          </ac:spMkLst>
        </pc:spChg>
        <pc:spChg chg="mod">
          <ac:chgData name="Alfred Asterjadhi" userId="39de57b9-85c0-4fd1-aaac-8ca2b6560ad0" providerId="ADAL" clId="{BFE2FB3A-0751-4420-AA69-2341C01F636E}" dt="2024-10-10T00:31:49.395" v="2574" actId="20577"/>
          <ac:spMkLst>
            <pc:docMk/>
            <pc:sldMk cId="290028793" sldId="1095"/>
            <ac:spMk id="3" creationId="{980980E1-DDDE-51AD-6471-D55C09D4516C}"/>
          </ac:spMkLst>
        </pc:spChg>
      </pc:sldChg>
      <pc:sldChg chg="modSp add mod">
        <pc:chgData name="Alfred Asterjadhi" userId="39de57b9-85c0-4fd1-aaac-8ca2b6560ad0" providerId="ADAL" clId="{BFE2FB3A-0751-4420-AA69-2341C01F636E}" dt="2024-09-13T18:03:14.393" v="2025" actId="114"/>
        <pc:sldMkLst>
          <pc:docMk/>
          <pc:sldMk cId="1186467334" sldId="1096"/>
        </pc:sldMkLst>
        <pc:spChg chg="mod">
          <ac:chgData name="Alfred Asterjadhi" userId="39de57b9-85c0-4fd1-aaac-8ca2b6560ad0" providerId="ADAL" clId="{BFE2FB3A-0751-4420-AA69-2341C01F636E}" dt="2024-09-12T23:08:58.566" v="1120" actId="207"/>
          <ac:spMkLst>
            <pc:docMk/>
            <pc:sldMk cId="1186467334" sldId="1096"/>
            <ac:spMk id="2" creationId="{8A6906DE-832D-9575-DE04-98102BF630BD}"/>
          </ac:spMkLst>
        </pc:spChg>
        <pc:spChg chg="mod">
          <ac:chgData name="Alfred Asterjadhi" userId="39de57b9-85c0-4fd1-aaac-8ca2b6560ad0" providerId="ADAL" clId="{BFE2FB3A-0751-4420-AA69-2341C01F636E}" dt="2024-09-13T18:03:14.393" v="2025" actId="114"/>
          <ac:spMkLst>
            <pc:docMk/>
            <pc:sldMk cId="1186467334" sldId="1096"/>
            <ac:spMk id="3" creationId="{980980E1-DDDE-51AD-6471-D55C09D4516C}"/>
          </ac:spMkLst>
        </pc:spChg>
      </pc:sldChg>
      <pc:sldChg chg="modSp add mod">
        <pc:chgData name="Alfred Asterjadhi" userId="39de57b9-85c0-4fd1-aaac-8ca2b6560ad0" providerId="ADAL" clId="{BFE2FB3A-0751-4420-AA69-2341C01F636E}" dt="2024-09-13T18:03:32.390" v="2029" actId="114"/>
        <pc:sldMkLst>
          <pc:docMk/>
          <pc:sldMk cId="3325681574" sldId="1097"/>
        </pc:sldMkLst>
        <pc:spChg chg="mod">
          <ac:chgData name="Alfred Asterjadhi" userId="39de57b9-85c0-4fd1-aaac-8ca2b6560ad0" providerId="ADAL" clId="{BFE2FB3A-0751-4420-AA69-2341C01F636E}" dt="2024-09-12T23:10:13.016" v="1133" actId="207"/>
          <ac:spMkLst>
            <pc:docMk/>
            <pc:sldMk cId="3325681574" sldId="1097"/>
            <ac:spMk id="2" creationId="{8A6906DE-832D-9575-DE04-98102BF630BD}"/>
          </ac:spMkLst>
        </pc:spChg>
        <pc:spChg chg="mod">
          <ac:chgData name="Alfred Asterjadhi" userId="39de57b9-85c0-4fd1-aaac-8ca2b6560ad0" providerId="ADAL" clId="{BFE2FB3A-0751-4420-AA69-2341C01F636E}" dt="2024-09-13T18:03:32.390" v="2029" actId="114"/>
          <ac:spMkLst>
            <pc:docMk/>
            <pc:sldMk cId="3325681574" sldId="1097"/>
            <ac:spMk id="3" creationId="{980980E1-DDDE-51AD-6471-D55C09D4516C}"/>
          </ac:spMkLst>
        </pc:spChg>
      </pc:sldChg>
      <pc:sldChg chg="modSp add mod">
        <pc:chgData name="Alfred Asterjadhi" userId="39de57b9-85c0-4fd1-aaac-8ca2b6560ad0" providerId="ADAL" clId="{BFE2FB3A-0751-4420-AA69-2341C01F636E}" dt="2024-09-13T18:03:19.500" v="2027" actId="20577"/>
        <pc:sldMkLst>
          <pc:docMk/>
          <pc:sldMk cId="1069242441" sldId="1098"/>
        </pc:sldMkLst>
        <pc:spChg chg="mod">
          <ac:chgData name="Alfred Asterjadhi" userId="39de57b9-85c0-4fd1-aaac-8ca2b6560ad0" providerId="ADAL" clId="{BFE2FB3A-0751-4420-AA69-2341C01F636E}" dt="2024-09-12T23:09:20.990" v="1122" actId="207"/>
          <ac:spMkLst>
            <pc:docMk/>
            <pc:sldMk cId="1069242441" sldId="1098"/>
            <ac:spMk id="2" creationId="{8A6906DE-832D-9575-DE04-98102BF630BD}"/>
          </ac:spMkLst>
        </pc:spChg>
        <pc:spChg chg="mod">
          <ac:chgData name="Alfred Asterjadhi" userId="39de57b9-85c0-4fd1-aaac-8ca2b6560ad0" providerId="ADAL" clId="{BFE2FB3A-0751-4420-AA69-2341C01F636E}" dt="2024-09-13T18:03:19.500" v="2027" actId="20577"/>
          <ac:spMkLst>
            <pc:docMk/>
            <pc:sldMk cId="1069242441" sldId="1098"/>
            <ac:spMk id="3" creationId="{980980E1-DDDE-51AD-6471-D55C09D4516C}"/>
          </ac:spMkLst>
        </pc:spChg>
      </pc:sldChg>
      <pc:sldChg chg="modSp add mod ord">
        <pc:chgData name="Alfred Asterjadhi" userId="39de57b9-85c0-4fd1-aaac-8ca2b6560ad0" providerId="ADAL" clId="{BFE2FB3A-0751-4420-AA69-2341C01F636E}" dt="2024-09-13T18:04:58.388" v="2066" actId="20577"/>
        <pc:sldMkLst>
          <pc:docMk/>
          <pc:sldMk cId="380343872" sldId="1099"/>
        </pc:sldMkLst>
        <pc:spChg chg="mod">
          <ac:chgData name="Alfred Asterjadhi" userId="39de57b9-85c0-4fd1-aaac-8ca2b6560ad0" providerId="ADAL" clId="{BFE2FB3A-0751-4420-AA69-2341C01F636E}" dt="2024-09-13T03:13:11.315" v="2017" actId="207"/>
          <ac:spMkLst>
            <pc:docMk/>
            <pc:sldMk cId="380343872" sldId="1099"/>
            <ac:spMk id="2" creationId="{8A6906DE-832D-9575-DE04-98102BF630BD}"/>
          </ac:spMkLst>
        </pc:spChg>
        <pc:spChg chg="mod">
          <ac:chgData name="Alfred Asterjadhi" userId="39de57b9-85c0-4fd1-aaac-8ca2b6560ad0" providerId="ADAL" clId="{BFE2FB3A-0751-4420-AA69-2341C01F636E}" dt="2024-09-13T18:04:58.388" v="2066" actId="20577"/>
          <ac:spMkLst>
            <pc:docMk/>
            <pc:sldMk cId="380343872" sldId="1099"/>
            <ac:spMk id="3" creationId="{980980E1-DDDE-51AD-6471-D55C09D4516C}"/>
          </ac:spMkLst>
        </pc:spChg>
      </pc:sldChg>
      <pc:sldChg chg="modSp add mod">
        <pc:chgData name="Alfred Asterjadhi" userId="39de57b9-85c0-4fd1-aaac-8ca2b6560ad0" providerId="ADAL" clId="{BFE2FB3A-0751-4420-AA69-2341C01F636E}" dt="2024-11-13T05:12:15.514" v="2828" actId="20577"/>
        <pc:sldMkLst>
          <pc:docMk/>
          <pc:sldMk cId="1748819542" sldId="1100"/>
        </pc:sldMkLst>
        <pc:spChg chg="mod">
          <ac:chgData name="Alfred Asterjadhi" userId="39de57b9-85c0-4fd1-aaac-8ca2b6560ad0" providerId="ADAL" clId="{BFE2FB3A-0751-4420-AA69-2341C01F636E}" dt="2024-11-13T05:12:15.514" v="2828" actId="20577"/>
          <ac:spMkLst>
            <pc:docMk/>
            <pc:sldMk cId="1748819542" sldId="1100"/>
            <ac:spMk id="6" creationId="{7488035E-BDAD-477C-AA55-E8989C4B7B8C}"/>
          </ac:spMkLst>
        </pc:spChg>
        <pc:spChg chg="mod">
          <ac:chgData name="Alfred Asterjadhi" userId="39de57b9-85c0-4fd1-aaac-8ca2b6560ad0" providerId="ADAL" clId="{BFE2FB3A-0751-4420-AA69-2341C01F636E}" dt="2024-11-13T05:04:22.785" v="2710" actId="313"/>
          <ac:spMkLst>
            <pc:docMk/>
            <pc:sldMk cId="1748819542" sldId="1100"/>
            <ac:spMk id="7" creationId="{3126AA10-DC1C-4E34-80DA-B427588F2BD9}"/>
          </ac:spMkLst>
        </pc:spChg>
      </pc:sldChg>
      <pc:sldChg chg="modSp add mod">
        <pc:chgData name="Alfred Asterjadhi" userId="39de57b9-85c0-4fd1-aaac-8ca2b6560ad0" providerId="ADAL" clId="{BFE2FB3A-0751-4420-AA69-2341C01F636E}" dt="2024-11-14T21:41:38.284" v="8248"/>
        <pc:sldMkLst>
          <pc:docMk/>
          <pc:sldMk cId="3683223634" sldId="1101"/>
        </pc:sldMkLst>
        <pc:spChg chg="mod">
          <ac:chgData name="Alfred Asterjadhi" userId="39de57b9-85c0-4fd1-aaac-8ca2b6560ad0" providerId="ADAL" clId="{BFE2FB3A-0751-4420-AA69-2341C01F636E}" dt="2024-11-13T05:04:35.975" v="2712" actId="20577"/>
          <ac:spMkLst>
            <pc:docMk/>
            <pc:sldMk cId="3683223634" sldId="1101"/>
            <ac:spMk id="2" creationId="{8A6906DE-832D-9575-DE04-98102BF630BD}"/>
          </ac:spMkLst>
        </pc:spChg>
        <pc:spChg chg="mod">
          <ac:chgData name="Alfred Asterjadhi" userId="39de57b9-85c0-4fd1-aaac-8ca2b6560ad0" providerId="ADAL" clId="{BFE2FB3A-0751-4420-AA69-2341C01F636E}" dt="2024-11-14T21:41:38.284" v="8248"/>
          <ac:spMkLst>
            <pc:docMk/>
            <pc:sldMk cId="3683223634" sldId="1101"/>
            <ac:spMk id="3" creationId="{980980E1-DDDE-51AD-6471-D55C09D4516C}"/>
          </ac:spMkLst>
        </pc:spChg>
        <pc:spChg chg="mod">
          <ac:chgData name="Alfred Asterjadhi" userId="39de57b9-85c0-4fd1-aaac-8ca2b6560ad0" providerId="ADAL" clId="{BFE2FB3A-0751-4420-AA69-2341C01F636E}" dt="2024-11-13T05:12:20.576" v="2829"/>
          <ac:spMkLst>
            <pc:docMk/>
            <pc:sldMk cId="3683223634" sldId="1101"/>
            <ac:spMk id="6" creationId="{24B37604-1E29-8923-2899-CAB30D2EEDA5}"/>
          </ac:spMkLst>
        </pc:spChg>
      </pc:sldChg>
      <pc:sldChg chg="modSp add mod">
        <pc:chgData name="Alfred Asterjadhi" userId="39de57b9-85c0-4fd1-aaac-8ca2b6560ad0" providerId="ADAL" clId="{BFE2FB3A-0751-4420-AA69-2341C01F636E}" dt="2024-11-14T22:54:33.310" v="9910"/>
        <pc:sldMkLst>
          <pc:docMk/>
          <pc:sldMk cId="3816058988" sldId="1102"/>
        </pc:sldMkLst>
        <pc:spChg chg="mod">
          <ac:chgData name="Alfred Asterjadhi" userId="39de57b9-85c0-4fd1-aaac-8ca2b6560ad0" providerId="ADAL" clId="{BFE2FB3A-0751-4420-AA69-2341C01F636E}" dt="2024-11-14T02:01:25.452" v="5166" actId="20577"/>
          <ac:spMkLst>
            <pc:docMk/>
            <pc:sldMk cId="3816058988" sldId="1102"/>
            <ac:spMk id="2" creationId="{8A6906DE-832D-9575-DE04-98102BF630BD}"/>
          </ac:spMkLst>
        </pc:spChg>
        <pc:spChg chg="mod">
          <ac:chgData name="Alfred Asterjadhi" userId="39de57b9-85c0-4fd1-aaac-8ca2b6560ad0" providerId="ADAL" clId="{BFE2FB3A-0751-4420-AA69-2341C01F636E}" dt="2024-11-14T22:54:33.310" v="9910"/>
          <ac:spMkLst>
            <pc:docMk/>
            <pc:sldMk cId="3816058988" sldId="1102"/>
            <ac:spMk id="3" creationId="{980980E1-DDDE-51AD-6471-D55C09D4516C}"/>
          </ac:spMkLst>
        </pc:spChg>
        <pc:spChg chg="mod">
          <ac:chgData name="Alfred Asterjadhi" userId="39de57b9-85c0-4fd1-aaac-8ca2b6560ad0" providerId="ADAL" clId="{BFE2FB3A-0751-4420-AA69-2341C01F636E}" dt="2024-11-13T05:13:10.806" v="2855" actId="6549"/>
          <ac:spMkLst>
            <pc:docMk/>
            <pc:sldMk cId="3816058988" sldId="1102"/>
            <ac:spMk id="6" creationId="{24B37604-1E29-8923-2899-CAB30D2EEDA5}"/>
          </ac:spMkLst>
        </pc:spChg>
      </pc:sldChg>
      <pc:sldChg chg="modSp add del mod">
        <pc:chgData name="Alfred Asterjadhi" userId="39de57b9-85c0-4fd1-aaac-8ca2b6560ad0" providerId="ADAL" clId="{BFE2FB3A-0751-4420-AA69-2341C01F636E}" dt="2024-11-13T05:12:05.539" v="2820" actId="47"/>
        <pc:sldMkLst>
          <pc:docMk/>
          <pc:sldMk cId="2492517829" sldId="1103"/>
        </pc:sldMkLst>
        <pc:spChg chg="mod">
          <ac:chgData name="Alfred Asterjadhi" userId="39de57b9-85c0-4fd1-aaac-8ca2b6560ad0" providerId="ADAL" clId="{BFE2FB3A-0751-4420-AA69-2341C01F636E}" dt="2024-11-13T05:07:13.781" v="2750" actId="13926"/>
          <ac:spMkLst>
            <pc:docMk/>
            <pc:sldMk cId="2492517829" sldId="1103"/>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pChg chg="mod">
          <ac:chgData name="Alfred Asterjadhi" userId="39de57b9-85c0-4fd1-aaac-8ca2b6560ad0" providerId="ADAL" clId="{BFE2FB3A-0751-4420-AA69-2341C01F636E}" dt="2024-11-14T02:01:31.834" v="5168" actId="20577"/>
          <ac:spMkLst>
            <pc:docMk/>
            <pc:sldMk cId="2297108787" sldId="1112"/>
            <ac:spMk id="2" creationId="{8A6906DE-832D-9575-DE04-98102BF630BD}"/>
          </ac:spMkLst>
        </pc:spChg>
        <pc:spChg chg="mod">
          <ac:chgData name="Alfred Asterjadhi" userId="39de57b9-85c0-4fd1-aaac-8ca2b6560ad0" providerId="ADAL" clId="{BFE2FB3A-0751-4420-AA69-2341C01F636E}" dt="2024-11-14T22:55:32.647" v="9932"/>
          <ac:spMkLst>
            <pc:docMk/>
            <pc:sldMk cId="2297108787" sldId="1112"/>
            <ac:spMk id="3" creationId="{980980E1-DDDE-51AD-6471-D55C09D4516C}"/>
          </ac:spMkLst>
        </pc:spChg>
        <pc:spChg chg="mod">
          <ac:chgData name="Alfred Asterjadhi" userId="39de57b9-85c0-4fd1-aaac-8ca2b6560ad0" providerId="ADAL" clId="{BFE2FB3A-0751-4420-AA69-2341C01F636E}" dt="2024-11-13T05:13:22.826" v="2856"/>
          <ac:spMkLst>
            <pc:docMk/>
            <pc:sldMk cId="2297108787" sldId="1112"/>
            <ac:spMk id="6" creationId="{24B37604-1E29-8923-2899-CAB30D2EEDA5}"/>
          </ac:spMkLst>
        </pc:spChg>
      </pc:sldChg>
      <pc:sldChg chg="modSp add mod">
        <pc:chgData name="Alfred Asterjadhi" userId="39de57b9-85c0-4fd1-aaac-8ca2b6560ad0" providerId="ADAL" clId="{BFE2FB3A-0751-4420-AA69-2341C01F636E}" dt="2024-11-14T22:56:44.427" v="9954"/>
        <pc:sldMkLst>
          <pc:docMk/>
          <pc:sldMk cId="4206443155" sldId="1113"/>
        </pc:sldMkLst>
        <pc:spChg chg="mod">
          <ac:chgData name="Alfred Asterjadhi" userId="39de57b9-85c0-4fd1-aaac-8ca2b6560ad0" providerId="ADAL" clId="{BFE2FB3A-0751-4420-AA69-2341C01F636E}" dt="2024-11-14T02:01:35.591" v="5170" actId="20577"/>
          <ac:spMkLst>
            <pc:docMk/>
            <pc:sldMk cId="4206443155" sldId="1113"/>
            <ac:spMk id="2" creationId="{8A6906DE-832D-9575-DE04-98102BF630BD}"/>
          </ac:spMkLst>
        </pc:spChg>
        <pc:spChg chg="mod">
          <ac:chgData name="Alfred Asterjadhi" userId="39de57b9-85c0-4fd1-aaac-8ca2b6560ad0" providerId="ADAL" clId="{BFE2FB3A-0751-4420-AA69-2341C01F636E}" dt="2024-11-14T22:56:44.427" v="9954"/>
          <ac:spMkLst>
            <pc:docMk/>
            <pc:sldMk cId="4206443155" sldId="1113"/>
            <ac:spMk id="3" creationId="{980980E1-DDDE-51AD-6471-D55C09D4516C}"/>
          </ac:spMkLst>
        </pc:spChg>
        <pc:spChg chg="mod">
          <ac:chgData name="Alfred Asterjadhi" userId="39de57b9-85c0-4fd1-aaac-8ca2b6560ad0" providerId="ADAL" clId="{BFE2FB3A-0751-4420-AA69-2341C01F636E}" dt="2024-11-13T05:13:26.941" v="2857"/>
          <ac:spMkLst>
            <pc:docMk/>
            <pc:sldMk cId="4206443155" sldId="1113"/>
            <ac:spMk id="6" creationId="{24B37604-1E29-8923-2899-CAB30D2EEDA5}"/>
          </ac:spMkLst>
        </pc:spChg>
      </pc:sldChg>
      <pc:sldChg chg="modSp add mod">
        <pc:chgData name="Alfred Asterjadhi" userId="39de57b9-85c0-4fd1-aaac-8ca2b6560ad0" providerId="ADAL" clId="{BFE2FB3A-0751-4420-AA69-2341C01F636E}" dt="2024-11-14T22:58:37.236" v="9981"/>
        <pc:sldMkLst>
          <pc:docMk/>
          <pc:sldMk cId="62876533" sldId="1114"/>
        </pc:sldMkLst>
        <pc:spChg chg="mod">
          <ac:chgData name="Alfred Asterjadhi" userId="39de57b9-85c0-4fd1-aaac-8ca2b6560ad0" providerId="ADAL" clId="{BFE2FB3A-0751-4420-AA69-2341C01F636E}" dt="2024-11-14T02:01:42.019" v="5172" actId="20577"/>
          <ac:spMkLst>
            <pc:docMk/>
            <pc:sldMk cId="62876533" sldId="1114"/>
            <ac:spMk id="2" creationId="{8A6906DE-832D-9575-DE04-98102BF630BD}"/>
          </ac:spMkLst>
        </pc:spChg>
        <pc:spChg chg="mod">
          <ac:chgData name="Alfred Asterjadhi" userId="39de57b9-85c0-4fd1-aaac-8ca2b6560ad0" providerId="ADAL" clId="{BFE2FB3A-0751-4420-AA69-2341C01F636E}" dt="2024-11-14T22:58:37.236" v="9981"/>
          <ac:spMkLst>
            <pc:docMk/>
            <pc:sldMk cId="62876533" sldId="1114"/>
            <ac:spMk id="3" creationId="{980980E1-DDDE-51AD-6471-D55C09D4516C}"/>
          </ac:spMkLst>
        </pc:spChg>
        <pc:spChg chg="mod">
          <ac:chgData name="Alfred Asterjadhi" userId="39de57b9-85c0-4fd1-aaac-8ca2b6560ad0" providerId="ADAL" clId="{BFE2FB3A-0751-4420-AA69-2341C01F636E}" dt="2024-11-13T05:13:30.043" v="2858"/>
          <ac:spMkLst>
            <pc:docMk/>
            <pc:sldMk cId="62876533" sldId="1114"/>
            <ac:spMk id="6" creationId="{24B37604-1E29-8923-2899-CAB30D2EEDA5}"/>
          </ac:spMkLst>
        </pc:spChg>
      </pc:sldChg>
      <pc:sldChg chg="modSp add del mod">
        <pc:chgData name="Alfred Asterjadhi" userId="39de57b9-85c0-4fd1-aaac-8ca2b6560ad0" providerId="ADAL" clId="{BFE2FB3A-0751-4420-AA69-2341C01F636E}" dt="2024-11-13T05:13:42.896" v="2874" actId="47"/>
        <pc:sldMkLst>
          <pc:docMk/>
          <pc:sldMk cId="2398430007" sldId="1115"/>
        </pc:sldMkLst>
        <pc:spChg chg="mod">
          <ac:chgData name="Alfred Asterjadhi" userId="39de57b9-85c0-4fd1-aaac-8ca2b6560ad0" providerId="ADAL" clId="{BFE2FB3A-0751-4420-AA69-2341C01F636E}" dt="2024-11-13T05:08:58.990" v="2788" actId="20577"/>
          <ac:spMkLst>
            <pc:docMk/>
            <pc:sldMk cId="2398430007" sldId="1115"/>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2189951638" sldId="1116"/>
        </pc:sldMkLst>
        <pc:spChg chg="mod">
          <ac:chgData name="Alfred Asterjadhi" userId="39de57b9-85c0-4fd1-aaac-8ca2b6560ad0" providerId="ADAL" clId="{BFE2FB3A-0751-4420-AA69-2341C01F636E}" dt="2024-11-13T05:09:07.145" v="2792" actId="6549"/>
          <ac:spMkLst>
            <pc:docMk/>
            <pc:sldMk cId="2189951638" sldId="1116"/>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341851626" sldId="1117"/>
        </pc:sldMkLst>
        <pc:spChg chg="mod">
          <ac:chgData name="Alfred Asterjadhi" userId="39de57b9-85c0-4fd1-aaac-8ca2b6560ad0" providerId="ADAL" clId="{BFE2FB3A-0751-4420-AA69-2341C01F636E}" dt="2024-11-13T05:09:09.928" v="2793" actId="6549"/>
          <ac:spMkLst>
            <pc:docMk/>
            <pc:sldMk cId="341851626" sldId="1117"/>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225516848" sldId="1118"/>
        </pc:sldMkLst>
        <pc:spChg chg="mod">
          <ac:chgData name="Alfred Asterjadhi" userId="39de57b9-85c0-4fd1-aaac-8ca2b6560ad0" providerId="ADAL" clId="{BFE2FB3A-0751-4420-AA69-2341C01F636E}" dt="2024-11-13T05:09:11.994" v="2794" actId="6549"/>
          <ac:spMkLst>
            <pc:docMk/>
            <pc:sldMk cId="4225516848" sldId="1118"/>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913751574" sldId="1119"/>
        </pc:sldMkLst>
        <pc:spChg chg="mod">
          <ac:chgData name="Alfred Asterjadhi" userId="39de57b9-85c0-4fd1-aaac-8ca2b6560ad0" providerId="ADAL" clId="{BFE2FB3A-0751-4420-AA69-2341C01F636E}" dt="2024-11-13T05:09:14.651" v="2795" actId="6549"/>
          <ac:spMkLst>
            <pc:docMk/>
            <pc:sldMk cId="1913751574" sldId="1119"/>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148679962" sldId="1120"/>
        </pc:sldMkLst>
        <pc:spChg chg="mod">
          <ac:chgData name="Alfred Asterjadhi" userId="39de57b9-85c0-4fd1-aaac-8ca2b6560ad0" providerId="ADAL" clId="{BFE2FB3A-0751-4420-AA69-2341C01F636E}" dt="2024-11-13T05:09:17.166" v="2796" actId="6549"/>
          <ac:spMkLst>
            <pc:docMk/>
            <pc:sldMk cId="4148679962" sldId="1120"/>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478600039" sldId="1121"/>
        </pc:sldMkLst>
        <pc:spChg chg="mod">
          <ac:chgData name="Alfred Asterjadhi" userId="39de57b9-85c0-4fd1-aaac-8ca2b6560ad0" providerId="ADAL" clId="{BFE2FB3A-0751-4420-AA69-2341C01F636E}" dt="2024-11-13T05:09:19.104" v="2797" actId="6549"/>
          <ac:spMkLst>
            <pc:docMk/>
            <pc:sldMk cId="1478600039" sldId="1121"/>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pChg chg="mod">
          <ac:chgData name="Alfred Asterjadhi" userId="39de57b9-85c0-4fd1-aaac-8ca2b6560ad0" providerId="ADAL" clId="{BFE2FB3A-0751-4420-AA69-2341C01F636E}" dt="2024-11-13T05:15:04.804" v="2909" actId="20577"/>
          <ac:spMkLst>
            <pc:docMk/>
            <pc:sldMk cId="858652660" sldId="1122"/>
            <ac:spMk id="2" creationId="{8A6906DE-832D-9575-DE04-98102BF630BD}"/>
          </ac:spMkLst>
        </pc:spChg>
        <pc:spChg chg="mod">
          <ac:chgData name="Alfred Asterjadhi" userId="39de57b9-85c0-4fd1-aaac-8ca2b6560ad0" providerId="ADAL" clId="{BFE2FB3A-0751-4420-AA69-2341C01F636E}" dt="2024-11-14T21:42:56.272" v="8265"/>
          <ac:spMkLst>
            <pc:docMk/>
            <pc:sldMk cId="858652660" sldId="1122"/>
            <ac:spMk id="3" creationId="{980980E1-DDDE-51AD-6471-D55C09D4516C}"/>
          </ac:spMkLst>
        </pc:spChg>
        <pc:spChg chg="add">
          <ac:chgData name="Alfred Asterjadhi" userId="39de57b9-85c0-4fd1-aaac-8ca2b6560ad0" providerId="ADAL" clId="{BFE2FB3A-0751-4420-AA69-2341C01F636E}" dt="2024-11-13T05:16:56.275" v="2940"/>
          <ac:spMkLst>
            <pc:docMk/>
            <pc:sldMk cId="858652660" sldId="1122"/>
            <ac:spMk id="7" creationId="{CA46702E-D2F8-D4CF-7B4B-6E83C359D549}"/>
          </ac:spMkLst>
        </pc:spChg>
        <pc:picChg chg="add mod">
          <ac:chgData name="Alfred Asterjadhi" userId="39de57b9-85c0-4fd1-aaac-8ca2b6560ad0" providerId="ADAL" clId="{BFE2FB3A-0751-4420-AA69-2341C01F636E}" dt="2024-11-13T05:20:09.945" v="2990" actId="1076"/>
          <ac:picMkLst>
            <pc:docMk/>
            <pc:sldMk cId="858652660" sldId="1122"/>
            <ac:picMk id="8" creationId="{F013EA09-28DF-0165-B8CB-B60EBCA60290}"/>
          </ac:picMkLst>
        </pc:picChg>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pChg chg="mod">
          <ac:chgData name="Alfred Asterjadhi" userId="39de57b9-85c0-4fd1-aaac-8ca2b6560ad0" providerId="ADAL" clId="{BFE2FB3A-0751-4420-AA69-2341C01F636E}" dt="2024-11-13T05:15:06.452" v="2910" actId="20577"/>
          <ac:spMkLst>
            <pc:docMk/>
            <pc:sldMk cId="2293726077" sldId="1123"/>
            <ac:spMk id="2" creationId="{8A6906DE-832D-9575-DE04-98102BF630BD}"/>
          </ac:spMkLst>
        </pc:spChg>
        <pc:spChg chg="mod">
          <ac:chgData name="Alfred Asterjadhi" userId="39de57b9-85c0-4fd1-aaac-8ca2b6560ad0" providerId="ADAL" clId="{BFE2FB3A-0751-4420-AA69-2341C01F636E}" dt="2024-11-14T21:44:04.421" v="8281"/>
          <ac:spMkLst>
            <pc:docMk/>
            <pc:sldMk cId="2293726077" sldId="1123"/>
            <ac:spMk id="3" creationId="{980980E1-DDDE-51AD-6471-D55C09D4516C}"/>
          </ac:spMkLst>
        </pc:spChg>
        <pc:spChg chg="add">
          <ac:chgData name="Alfred Asterjadhi" userId="39de57b9-85c0-4fd1-aaac-8ca2b6560ad0" providerId="ADAL" clId="{BFE2FB3A-0751-4420-AA69-2341C01F636E}" dt="2024-11-13T05:19:03.372" v="2972"/>
          <ac:spMkLst>
            <pc:docMk/>
            <pc:sldMk cId="2293726077" sldId="1123"/>
            <ac:spMk id="7" creationId="{26E2BA76-E1B7-DEF1-9709-59DF05098EEF}"/>
          </ac:spMkLst>
        </pc:spChg>
        <pc:picChg chg="add mod">
          <ac:chgData name="Alfred Asterjadhi" userId="39de57b9-85c0-4fd1-aaac-8ca2b6560ad0" providerId="ADAL" clId="{BFE2FB3A-0751-4420-AA69-2341C01F636E}" dt="2024-11-13T05:19:27.350" v="2980" actId="1076"/>
          <ac:picMkLst>
            <pc:docMk/>
            <pc:sldMk cId="2293726077" sldId="1123"/>
            <ac:picMk id="8" creationId="{C2B8AA49-0B80-DC04-AC90-6AF34DE184E5}"/>
          </ac:picMkLst>
        </pc:picChg>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pChg chg="mod">
          <ac:chgData name="Alfred Asterjadhi" userId="39de57b9-85c0-4fd1-aaac-8ca2b6560ad0" providerId="ADAL" clId="{BFE2FB3A-0751-4420-AA69-2341C01F636E}" dt="2024-11-13T05:15:08.065" v="2911" actId="20577"/>
          <ac:spMkLst>
            <pc:docMk/>
            <pc:sldMk cId="3364972017" sldId="1124"/>
            <ac:spMk id="2" creationId="{8A6906DE-832D-9575-DE04-98102BF630BD}"/>
          </ac:spMkLst>
        </pc:spChg>
        <pc:spChg chg="mod">
          <ac:chgData name="Alfred Asterjadhi" userId="39de57b9-85c0-4fd1-aaac-8ca2b6560ad0" providerId="ADAL" clId="{BFE2FB3A-0751-4420-AA69-2341C01F636E}" dt="2024-11-14T21:45:04.893" v="8297"/>
          <ac:spMkLst>
            <pc:docMk/>
            <pc:sldMk cId="3364972017" sldId="1124"/>
            <ac:spMk id="3" creationId="{980980E1-DDDE-51AD-6471-D55C09D4516C}"/>
          </ac:spMkLst>
        </pc:spChg>
        <pc:spChg chg="add">
          <ac:chgData name="Alfred Asterjadhi" userId="39de57b9-85c0-4fd1-aaac-8ca2b6560ad0" providerId="ADAL" clId="{BFE2FB3A-0751-4420-AA69-2341C01F636E}" dt="2024-11-13T05:20:55.096" v="3010"/>
          <ac:spMkLst>
            <pc:docMk/>
            <pc:sldMk cId="3364972017" sldId="1124"/>
            <ac:spMk id="7" creationId="{2B80D4AC-CE7B-F19E-39B5-EEB6B79F581A}"/>
          </ac:spMkLst>
        </pc:spChg>
        <pc:picChg chg="add mod">
          <ac:chgData name="Alfred Asterjadhi" userId="39de57b9-85c0-4fd1-aaac-8ca2b6560ad0" providerId="ADAL" clId="{BFE2FB3A-0751-4420-AA69-2341C01F636E}" dt="2024-11-13T05:21:50.099" v="3024" actId="1076"/>
          <ac:picMkLst>
            <pc:docMk/>
            <pc:sldMk cId="3364972017" sldId="1124"/>
            <ac:picMk id="8" creationId="{171EB306-16FD-4949-9040-6A37BD1EDC07}"/>
          </ac:picMkLst>
        </pc:picChg>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pChg chg="mod">
          <ac:chgData name="Alfred Asterjadhi" userId="39de57b9-85c0-4fd1-aaac-8ca2b6560ad0" providerId="ADAL" clId="{BFE2FB3A-0751-4420-AA69-2341C01F636E}" dt="2024-11-13T05:15:09.717" v="2912" actId="20577"/>
          <ac:spMkLst>
            <pc:docMk/>
            <pc:sldMk cId="3616908579" sldId="1125"/>
            <ac:spMk id="2" creationId="{8A6906DE-832D-9575-DE04-98102BF630BD}"/>
          </ac:spMkLst>
        </pc:spChg>
        <pc:spChg chg="mod">
          <ac:chgData name="Alfred Asterjadhi" userId="39de57b9-85c0-4fd1-aaac-8ca2b6560ad0" providerId="ADAL" clId="{BFE2FB3A-0751-4420-AA69-2341C01F636E}" dt="2024-11-14T21:46:05.986" v="8313"/>
          <ac:spMkLst>
            <pc:docMk/>
            <pc:sldMk cId="3616908579" sldId="1125"/>
            <ac:spMk id="3" creationId="{980980E1-DDDE-51AD-6471-D55C09D4516C}"/>
          </ac:spMkLst>
        </pc:spChg>
        <pc:spChg chg="add">
          <ac:chgData name="Alfred Asterjadhi" userId="39de57b9-85c0-4fd1-aaac-8ca2b6560ad0" providerId="ADAL" clId="{BFE2FB3A-0751-4420-AA69-2341C01F636E}" dt="2024-11-13T05:22:31.802" v="3059"/>
          <ac:spMkLst>
            <pc:docMk/>
            <pc:sldMk cId="3616908579" sldId="1125"/>
            <ac:spMk id="7" creationId="{DE2B08E2-B409-F2DE-FE69-CA8CC37DE35E}"/>
          </ac:spMkLst>
        </pc:spChg>
        <pc:picChg chg="add mod">
          <ac:chgData name="Alfred Asterjadhi" userId="39de57b9-85c0-4fd1-aaac-8ca2b6560ad0" providerId="ADAL" clId="{BFE2FB3A-0751-4420-AA69-2341C01F636E}" dt="2024-11-14T01:23:47.236" v="4931" actId="1076"/>
          <ac:picMkLst>
            <pc:docMk/>
            <pc:sldMk cId="3616908579" sldId="1125"/>
            <ac:picMk id="8" creationId="{1AFA3615-C651-6BAC-CBFC-36CB6B35F74D}"/>
          </ac:picMkLst>
        </pc:picChg>
      </pc:sldChg>
      <pc:sldChg chg="addSp modSp add mod">
        <pc:chgData name="Alfred Asterjadhi" userId="39de57b9-85c0-4fd1-aaac-8ca2b6560ad0" providerId="ADAL" clId="{BFE2FB3A-0751-4420-AA69-2341C01F636E}" dt="2024-11-14T21:47:08.207" v="8330" actId="6549"/>
        <pc:sldMkLst>
          <pc:docMk/>
          <pc:sldMk cId="170855879" sldId="1126"/>
        </pc:sldMkLst>
        <pc:spChg chg="mod">
          <ac:chgData name="Alfred Asterjadhi" userId="39de57b9-85c0-4fd1-aaac-8ca2b6560ad0" providerId="ADAL" clId="{BFE2FB3A-0751-4420-AA69-2341C01F636E}" dt="2024-11-13T05:15:11.463" v="2913" actId="20577"/>
          <ac:spMkLst>
            <pc:docMk/>
            <pc:sldMk cId="170855879" sldId="1126"/>
            <ac:spMk id="2" creationId="{8A6906DE-832D-9575-DE04-98102BF630BD}"/>
          </ac:spMkLst>
        </pc:spChg>
        <pc:spChg chg="mod">
          <ac:chgData name="Alfred Asterjadhi" userId="39de57b9-85c0-4fd1-aaac-8ca2b6560ad0" providerId="ADAL" clId="{BFE2FB3A-0751-4420-AA69-2341C01F636E}" dt="2024-11-14T21:47:08.207" v="8330" actId="6549"/>
          <ac:spMkLst>
            <pc:docMk/>
            <pc:sldMk cId="170855879" sldId="1126"/>
            <ac:spMk id="3" creationId="{980980E1-DDDE-51AD-6471-D55C09D4516C}"/>
          </ac:spMkLst>
        </pc:spChg>
        <pc:picChg chg="add mod">
          <ac:chgData name="Alfred Asterjadhi" userId="39de57b9-85c0-4fd1-aaac-8ca2b6560ad0" providerId="ADAL" clId="{BFE2FB3A-0751-4420-AA69-2341C01F636E}" dt="2024-11-13T05:24:27.049" v="3115" actId="1076"/>
          <ac:picMkLst>
            <pc:docMk/>
            <pc:sldMk cId="170855879" sldId="1126"/>
            <ac:picMk id="7" creationId="{FC43EAE6-07FF-8D68-CE73-58E764C53F46}"/>
          </ac:picMkLst>
        </pc:picChg>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pChg chg="mod">
          <ac:chgData name="Alfred Asterjadhi" userId="39de57b9-85c0-4fd1-aaac-8ca2b6560ad0" providerId="ADAL" clId="{BFE2FB3A-0751-4420-AA69-2341C01F636E}" dt="2024-11-13T05:15:14.114" v="2915" actId="20577"/>
          <ac:spMkLst>
            <pc:docMk/>
            <pc:sldMk cId="4058107372" sldId="1127"/>
            <ac:spMk id="2" creationId="{8A6906DE-832D-9575-DE04-98102BF630BD}"/>
          </ac:spMkLst>
        </pc:spChg>
        <pc:spChg chg="mod">
          <ac:chgData name="Alfred Asterjadhi" userId="39de57b9-85c0-4fd1-aaac-8ca2b6560ad0" providerId="ADAL" clId="{BFE2FB3A-0751-4420-AA69-2341C01F636E}" dt="2024-11-14T21:48:02.931" v="8356"/>
          <ac:spMkLst>
            <pc:docMk/>
            <pc:sldMk cId="4058107372" sldId="1127"/>
            <ac:spMk id="3" creationId="{980980E1-DDDE-51AD-6471-D55C09D4516C}"/>
          </ac:spMkLst>
        </pc:spChg>
        <pc:spChg chg="add">
          <ac:chgData name="Alfred Asterjadhi" userId="39de57b9-85c0-4fd1-aaac-8ca2b6560ad0" providerId="ADAL" clId="{BFE2FB3A-0751-4420-AA69-2341C01F636E}" dt="2024-11-13T05:25:12.590" v="3142"/>
          <ac:spMkLst>
            <pc:docMk/>
            <pc:sldMk cId="4058107372" sldId="1127"/>
            <ac:spMk id="7" creationId="{49ACEFBB-77B3-2912-F056-D34303BB47EB}"/>
          </ac:spMkLst>
        </pc:spChg>
        <pc:picChg chg="add mod">
          <ac:chgData name="Alfred Asterjadhi" userId="39de57b9-85c0-4fd1-aaac-8ca2b6560ad0" providerId="ADAL" clId="{BFE2FB3A-0751-4420-AA69-2341C01F636E}" dt="2024-11-13T05:25:21.817" v="3146" actId="1076"/>
          <ac:picMkLst>
            <pc:docMk/>
            <pc:sldMk cId="4058107372" sldId="1127"/>
            <ac:picMk id="8" creationId="{F215F077-E8E9-9491-10AA-1E14EB8140A7}"/>
          </ac:picMkLst>
        </pc:picChg>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pChg chg="mod">
          <ac:chgData name="Alfred Asterjadhi" userId="39de57b9-85c0-4fd1-aaac-8ca2b6560ad0" providerId="ADAL" clId="{BFE2FB3A-0751-4420-AA69-2341C01F636E}" dt="2024-11-13T05:15:18.063" v="2917" actId="20577"/>
          <ac:spMkLst>
            <pc:docMk/>
            <pc:sldMk cId="3440676622" sldId="1128"/>
            <ac:spMk id="2" creationId="{8A6906DE-832D-9575-DE04-98102BF630BD}"/>
          </ac:spMkLst>
        </pc:spChg>
        <pc:spChg chg="mod">
          <ac:chgData name="Alfred Asterjadhi" userId="39de57b9-85c0-4fd1-aaac-8ca2b6560ad0" providerId="ADAL" clId="{BFE2FB3A-0751-4420-AA69-2341C01F636E}" dt="2024-11-14T21:49:01.032" v="8374"/>
          <ac:spMkLst>
            <pc:docMk/>
            <pc:sldMk cId="3440676622" sldId="1128"/>
            <ac:spMk id="3" creationId="{980980E1-DDDE-51AD-6471-D55C09D4516C}"/>
          </ac:spMkLst>
        </pc:spChg>
      </pc:sldChg>
      <pc:sldChg chg="modSp add mod">
        <pc:chgData name="Alfred Asterjadhi" userId="39de57b9-85c0-4fd1-aaac-8ca2b6560ad0" providerId="ADAL" clId="{BFE2FB3A-0751-4420-AA69-2341C01F636E}" dt="2024-11-14T21:49:49.034" v="8394" actId="6549"/>
        <pc:sldMkLst>
          <pc:docMk/>
          <pc:sldMk cId="2487151887" sldId="1129"/>
        </pc:sldMkLst>
        <pc:spChg chg="mod">
          <ac:chgData name="Alfred Asterjadhi" userId="39de57b9-85c0-4fd1-aaac-8ca2b6560ad0" providerId="ADAL" clId="{BFE2FB3A-0751-4420-AA69-2341C01F636E}" dt="2024-11-13T05:15:21.306" v="2919" actId="20577"/>
          <ac:spMkLst>
            <pc:docMk/>
            <pc:sldMk cId="2487151887" sldId="1129"/>
            <ac:spMk id="2" creationId="{8A6906DE-832D-9575-DE04-98102BF630BD}"/>
          </ac:spMkLst>
        </pc:spChg>
        <pc:spChg chg="mod">
          <ac:chgData name="Alfred Asterjadhi" userId="39de57b9-85c0-4fd1-aaac-8ca2b6560ad0" providerId="ADAL" clId="{BFE2FB3A-0751-4420-AA69-2341C01F636E}" dt="2024-11-14T21:49:49.034" v="8394" actId="6549"/>
          <ac:spMkLst>
            <pc:docMk/>
            <pc:sldMk cId="2487151887" sldId="1129"/>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pChg chg="mod">
          <ac:chgData name="Alfred Asterjadhi" userId="39de57b9-85c0-4fd1-aaac-8ca2b6560ad0" providerId="ADAL" clId="{BFE2FB3A-0751-4420-AA69-2341C01F636E}" dt="2024-11-13T05:15:23.902" v="2921" actId="20577"/>
          <ac:spMkLst>
            <pc:docMk/>
            <pc:sldMk cId="4168287898" sldId="1130"/>
            <ac:spMk id="2" creationId="{8A6906DE-832D-9575-DE04-98102BF630BD}"/>
          </ac:spMkLst>
        </pc:spChg>
        <pc:spChg chg="mod">
          <ac:chgData name="Alfred Asterjadhi" userId="39de57b9-85c0-4fd1-aaac-8ca2b6560ad0" providerId="ADAL" clId="{BFE2FB3A-0751-4420-AA69-2341C01F636E}" dt="2024-11-14T21:50:35.208" v="8410"/>
          <ac:spMkLst>
            <pc:docMk/>
            <pc:sldMk cId="4168287898" sldId="1130"/>
            <ac:spMk id="3" creationId="{980980E1-DDDE-51AD-6471-D55C09D4516C}"/>
          </ac:spMkLst>
        </pc:spChg>
      </pc:sldChg>
      <pc:sldChg chg="modSp add mod">
        <pc:chgData name="Alfred Asterjadhi" userId="39de57b9-85c0-4fd1-aaac-8ca2b6560ad0" providerId="ADAL" clId="{BFE2FB3A-0751-4420-AA69-2341C01F636E}" dt="2024-11-14T21:51:31.006" v="8428"/>
        <pc:sldMkLst>
          <pc:docMk/>
          <pc:sldMk cId="1971099903" sldId="1131"/>
        </pc:sldMkLst>
        <pc:spChg chg="mod">
          <ac:chgData name="Alfred Asterjadhi" userId="39de57b9-85c0-4fd1-aaac-8ca2b6560ad0" providerId="ADAL" clId="{BFE2FB3A-0751-4420-AA69-2341C01F636E}" dt="2024-11-13T05:15:26.105" v="2923" actId="20577"/>
          <ac:spMkLst>
            <pc:docMk/>
            <pc:sldMk cId="1971099903" sldId="1131"/>
            <ac:spMk id="2" creationId="{8A6906DE-832D-9575-DE04-98102BF630BD}"/>
          </ac:spMkLst>
        </pc:spChg>
        <pc:spChg chg="mod">
          <ac:chgData name="Alfred Asterjadhi" userId="39de57b9-85c0-4fd1-aaac-8ca2b6560ad0" providerId="ADAL" clId="{BFE2FB3A-0751-4420-AA69-2341C01F636E}" dt="2024-11-14T21:51:31.006" v="8428"/>
          <ac:spMkLst>
            <pc:docMk/>
            <pc:sldMk cId="1971099903" sldId="1131"/>
            <ac:spMk id="3" creationId="{980980E1-DDDE-51AD-6471-D55C09D4516C}"/>
          </ac:spMkLst>
        </pc:spChg>
      </pc:sldChg>
      <pc:sldChg chg="modSp add mod">
        <pc:chgData name="Alfred Asterjadhi" userId="39de57b9-85c0-4fd1-aaac-8ca2b6560ad0" providerId="ADAL" clId="{BFE2FB3A-0751-4420-AA69-2341C01F636E}" dt="2024-11-14T21:52:58.208" v="8448"/>
        <pc:sldMkLst>
          <pc:docMk/>
          <pc:sldMk cId="3819773024" sldId="1132"/>
        </pc:sldMkLst>
        <pc:spChg chg="mod">
          <ac:chgData name="Alfred Asterjadhi" userId="39de57b9-85c0-4fd1-aaac-8ca2b6560ad0" providerId="ADAL" clId="{BFE2FB3A-0751-4420-AA69-2341C01F636E}" dt="2024-11-13T05:15:28.451" v="2925" actId="20577"/>
          <ac:spMkLst>
            <pc:docMk/>
            <pc:sldMk cId="3819773024" sldId="1132"/>
            <ac:spMk id="2" creationId="{8A6906DE-832D-9575-DE04-98102BF630BD}"/>
          </ac:spMkLst>
        </pc:spChg>
        <pc:spChg chg="mod">
          <ac:chgData name="Alfred Asterjadhi" userId="39de57b9-85c0-4fd1-aaac-8ca2b6560ad0" providerId="ADAL" clId="{BFE2FB3A-0751-4420-AA69-2341C01F636E}" dt="2024-11-14T21:52:58.208" v="8448"/>
          <ac:spMkLst>
            <pc:docMk/>
            <pc:sldMk cId="3819773024" sldId="1132"/>
            <ac:spMk id="3" creationId="{980980E1-DDDE-51AD-6471-D55C09D4516C}"/>
          </ac:spMkLst>
        </pc:spChg>
      </pc:sldChg>
      <pc:sldChg chg="modSp add mod">
        <pc:chgData name="Alfred Asterjadhi" userId="39de57b9-85c0-4fd1-aaac-8ca2b6560ad0" providerId="ADAL" clId="{BFE2FB3A-0751-4420-AA69-2341C01F636E}" dt="2024-11-14T21:53:43.886" v="8478"/>
        <pc:sldMkLst>
          <pc:docMk/>
          <pc:sldMk cId="1437523343" sldId="1133"/>
        </pc:sldMkLst>
        <pc:spChg chg="mod">
          <ac:chgData name="Alfred Asterjadhi" userId="39de57b9-85c0-4fd1-aaac-8ca2b6560ad0" providerId="ADAL" clId="{BFE2FB3A-0751-4420-AA69-2341C01F636E}" dt="2024-11-13T05:15:30.065" v="2927" actId="20577"/>
          <ac:spMkLst>
            <pc:docMk/>
            <pc:sldMk cId="1437523343" sldId="1133"/>
            <ac:spMk id="2" creationId="{8A6906DE-832D-9575-DE04-98102BF630BD}"/>
          </ac:spMkLst>
        </pc:spChg>
        <pc:spChg chg="mod">
          <ac:chgData name="Alfred Asterjadhi" userId="39de57b9-85c0-4fd1-aaac-8ca2b6560ad0" providerId="ADAL" clId="{BFE2FB3A-0751-4420-AA69-2341C01F636E}" dt="2024-11-14T21:53:43.886" v="8478"/>
          <ac:spMkLst>
            <pc:docMk/>
            <pc:sldMk cId="1437523343" sldId="1133"/>
            <ac:spMk id="3" creationId="{980980E1-DDDE-51AD-6471-D55C09D4516C}"/>
          </ac:spMkLst>
        </pc:spChg>
      </pc:sldChg>
      <pc:sldChg chg="modSp add mod">
        <pc:chgData name="Alfred Asterjadhi" userId="39de57b9-85c0-4fd1-aaac-8ca2b6560ad0" providerId="ADAL" clId="{BFE2FB3A-0751-4420-AA69-2341C01F636E}" dt="2024-11-14T21:54:41.215" v="8501"/>
        <pc:sldMkLst>
          <pc:docMk/>
          <pc:sldMk cId="2834628410" sldId="1134"/>
        </pc:sldMkLst>
        <pc:spChg chg="mod">
          <ac:chgData name="Alfred Asterjadhi" userId="39de57b9-85c0-4fd1-aaac-8ca2b6560ad0" providerId="ADAL" clId="{BFE2FB3A-0751-4420-AA69-2341C01F636E}" dt="2024-11-13T05:15:32.151" v="2929" actId="20577"/>
          <ac:spMkLst>
            <pc:docMk/>
            <pc:sldMk cId="2834628410" sldId="1134"/>
            <ac:spMk id="2" creationId="{8A6906DE-832D-9575-DE04-98102BF630BD}"/>
          </ac:spMkLst>
        </pc:spChg>
        <pc:spChg chg="mod">
          <ac:chgData name="Alfred Asterjadhi" userId="39de57b9-85c0-4fd1-aaac-8ca2b6560ad0" providerId="ADAL" clId="{BFE2FB3A-0751-4420-AA69-2341C01F636E}" dt="2024-11-14T21:54:41.215" v="8501"/>
          <ac:spMkLst>
            <pc:docMk/>
            <pc:sldMk cId="2834628410" sldId="1134"/>
            <ac:spMk id="3" creationId="{980980E1-DDDE-51AD-6471-D55C09D4516C}"/>
          </ac:spMkLst>
        </pc:spChg>
      </pc:sldChg>
      <pc:sldChg chg="modSp add mod">
        <pc:chgData name="Alfred Asterjadhi" userId="39de57b9-85c0-4fd1-aaac-8ca2b6560ad0" providerId="ADAL" clId="{BFE2FB3A-0751-4420-AA69-2341C01F636E}" dt="2024-11-14T21:55:19.393" v="8519"/>
        <pc:sldMkLst>
          <pc:docMk/>
          <pc:sldMk cId="2537333530" sldId="1135"/>
        </pc:sldMkLst>
        <pc:spChg chg="mod">
          <ac:chgData name="Alfred Asterjadhi" userId="39de57b9-85c0-4fd1-aaac-8ca2b6560ad0" providerId="ADAL" clId="{BFE2FB3A-0751-4420-AA69-2341C01F636E}" dt="2024-11-13T05:15:34.493" v="2931" actId="20577"/>
          <ac:spMkLst>
            <pc:docMk/>
            <pc:sldMk cId="2537333530" sldId="1135"/>
            <ac:spMk id="2" creationId="{8A6906DE-832D-9575-DE04-98102BF630BD}"/>
          </ac:spMkLst>
        </pc:spChg>
        <pc:spChg chg="mod">
          <ac:chgData name="Alfred Asterjadhi" userId="39de57b9-85c0-4fd1-aaac-8ca2b6560ad0" providerId="ADAL" clId="{BFE2FB3A-0751-4420-AA69-2341C01F636E}" dt="2024-11-14T21:55:19.393" v="8519"/>
          <ac:spMkLst>
            <pc:docMk/>
            <pc:sldMk cId="2537333530" sldId="1135"/>
            <ac:spMk id="3" creationId="{980980E1-DDDE-51AD-6471-D55C09D4516C}"/>
          </ac:spMkLst>
        </pc:spChg>
      </pc:sldChg>
      <pc:sldChg chg="modSp add mod">
        <pc:chgData name="Alfred Asterjadhi" userId="39de57b9-85c0-4fd1-aaac-8ca2b6560ad0" providerId="ADAL" clId="{BFE2FB3A-0751-4420-AA69-2341C01F636E}" dt="2024-11-14T21:55:58.907" v="8535"/>
        <pc:sldMkLst>
          <pc:docMk/>
          <pc:sldMk cId="2592515062" sldId="1136"/>
        </pc:sldMkLst>
        <pc:spChg chg="mod">
          <ac:chgData name="Alfred Asterjadhi" userId="39de57b9-85c0-4fd1-aaac-8ca2b6560ad0" providerId="ADAL" clId="{BFE2FB3A-0751-4420-AA69-2341C01F636E}" dt="2024-11-13T05:15:38.569" v="2933" actId="20577"/>
          <ac:spMkLst>
            <pc:docMk/>
            <pc:sldMk cId="2592515062" sldId="1136"/>
            <ac:spMk id="2" creationId="{8A6906DE-832D-9575-DE04-98102BF630BD}"/>
          </ac:spMkLst>
        </pc:spChg>
        <pc:spChg chg="mod">
          <ac:chgData name="Alfred Asterjadhi" userId="39de57b9-85c0-4fd1-aaac-8ca2b6560ad0" providerId="ADAL" clId="{BFE2FB3A-0751-4420-AA69-2341C01F636E}" dt="2024-11-14T21:55:58.907" v="8535"/>
          <ac:spMkLst>
            <pc:docMk/>
            <pc:sldMk cId="2592515062" sldId="1136"/>
            <ac:spMk id="3" creationId="{980980E1-DDDE-51AD-6471-D55C09D4516C}"/>
          </ac:spMkLst>
        </pc:spChg>
      </pc:sldChg>
      <pc:sldChg chg="modSp add mod">
        <pc:chgData name="Alfred Asterjadhi" userId="39de57b9-85c0-4fd1-aaac-8ca2b6560ad0" providerId="ADAL" clId="{BFE2FB3A-0751-4420-AA69-2341C01F636E}" dt="2024-11-14T22:59:40.494" v="10004"/>
        <pc:sldMkLst>
          <pc:docMk/>
          <pc:sldMk cId="1984392991" sldId="1137"/>
        </pc:sldMkLst>
        <pc:spChg chg="mod">
          <ac:chgData name="Alfred Asterjadhi" userId="39de57b9-85c0-4fd1-aaac-8ca2b6560ad0" providerId="ADAL" clId="{BFE2FB3A-0751-4420-AA69-2341C01F636E}" dt="2024-11-14T02:01:45.871" v="5174" actId="20577"/>
          <ac:spMkLst>
            <pc:docMk/>
            <pc:sldMk cId="1984392991" sldId="1137"/>
            <ac:spMk id="2" creationId="{8A6906DE-832D-9575-DE04-98102BF630BD}"/>
          </ac:spMkLst>
        </pc:spChg>
        <pc:spChg chg="mod">
          <ac:chgData name="Alfred Asterjadhi" userId="39de57b9-85c0-4fd1-aaac-8ca2b6560ad0" providerId="ADAL" clId="{BFE2FB3A-0751-4420-AA69-2341C01F636E}" dt="2024-11-14T22:59:40.494" v="10004"/>
          <ac:spMkLst>
            <pc:docMk/>
            <pc:sldMk cId="1984392991" sldId="1137"/>
            <ac:spMk id="3" creationId="{980980E1-DDDE-51AD-6471-D55C09D4516C}"/>
          </ac:spMkLst>
        </pc:spChg>
      </pc:sldChg>
      <pc:sldChg chg="addSp modSp add mod">
        <pc:chgData name="Alfred Asterjadhi" userId="39de57b9-85c0-4fd1-aaac-8ca2b6560ad0" providerId="ADAL" clId="{BFE2FB3A-0751-4420-AA69-2341C01F636E}" dt="2024-11-14T23:00:40.819" v="10022"/>
        <pc:sldMkLst>
          <pc:docMk/>
          <pc:sldMk cId="577844956" sldId="1138"/>
        </pc:sldMkLst>
        <pc:spChg chg="mod">
          <ac:chgData name="Alfred Asterjadhi" userId="39de57b9-85c0-4fd1-aaac-8ca2b6560ad0" providerId="ADAL" clId="{BFE2FB3A-0751-4420-AA69-2341C01F636E}" dt="2024-11-14T02:01:50.653" v="5176" actId="20577"/>
          <ac:spMkLst>
            <pc:docMk/>
            <pc:sldMk cId="577844956" sldId="1138"/>
            <ac:spMk id="2" creationId="{8A6906DE-832D-9575-DE04-98102BF630BD}"/>
          </ac:spMkLst>
        </pc:spChg>
        <pc:spChg chg="mod">
          <ac:chgData name="Alfred Asterjadhi" userId="39de57b9-85c0-4fd1-aaac-8ca2b6560ad0" providerId="ADAL" clId="{BFE2FB3A-0751-4420-AA69-2341C01F636E}" dt="2024-11-14T23:00:40.819" v="10022"/>
          <ac:spMkLst>
            <pc:docMk/>
            <pc:sldMk cId="577844956" sldId="1138"/>
            <ac:spMk id="3" creationId="{980980E1-DDDE-51AD-6471-D55C09D4516C}"/>
          </ac:spMkLst>
        </pc:spChg>
        <pc:spChg chg="add mod">
          <ac:chgData name="Alfred Asterjadhi" userId="39de57b9-85c0-4fd1-aaac-8ca2b6560ad0" providerId="ADAL" clId="{BFE2FB3A-0751-4420-AA69-2341C01F636E}" dt="2024-11-13T17:13:03.177" v="3376"/>
          <ac:spMkLst>
            <pc:docMk/>
            <pc:sldMk cId="577844956" sldId="1138"/>
            <ac:spMk id="8" creationId="{C7AC6B96-601B-4F3A-58FE-85F90E20B140}"/>
          </ac:spMkLst>
        </pc:spChg>
        <pc:graphicFrameChg chg="add mod">
          <ac:chgData name="Alfred Asterjadhi" userId="39de57b9-85c0-4fd1-aaac-8ca2b6560ad0" providerId="ADAL" clId="{BFE2FB3A-0751-4420-AA69-2341C01F636E}" dt="2024-11-13T17:13:02.316" v="3375"/>
          <ac:graphicFrameMkLst>
            <pc:docMk/>
            <pc:sldMk cId="577844956" sldId="1138"/>
            <ac:graphicFrameMk id="7" creationId="{38D8E3C3-8A80-A212-FC18-39D831E4EE07}"/>
          </ac:graphicFrameMkLst>
        </pc:graphicFrameChg>
      </pc:sldChg>
      <pc:sldChg chg="modSp add mod">
        <pc:chgData name="Alfred Asterjadhi" userId="39de57b9-85c0-4fd1-aaac-8ca2b6560ad0" providerId="ADAL" clId="{BFE2FB3A-0751-4420-AA69-2341C01F636E}" dt="2024-11-14T23:03:25.045" v="10060" actId="6549"/>
        <pc:sldMkLst>
          <pc:docMk/>
          <pc:sldMk cId="3003676021" sldId="1139"/>
        </pc:sldMkLst>
        <pc:spChg chg="mod">
          <ac:chgData name="Alfred Asterjadhi" userId="39de57b9-85c0-4fd1-aaac-8ca2b6560ad0" providerId="ADAL" clId="{BFE2FB3A-0751-4420-AA69-2341C01F636E}" dt="2024-11-14T02:01:54.478" v="5178" actId="20577"/>
          <ac:spMkLst>
            <pc:docMk/>
            <pc:sldMk cId="3003676021" sldId="1139"/>
            <ac:spMk id="2" creationId="{8A6906DE-832D-9575-DE04-98102BF630BD}"/>
          </ac:spMkLst>
        </pc:spChg>
        <pc:spChg chg="mod">
          <ac:chgData name="Alfred Asterjadhi" userId="39de57b9-85c0-4fd1-aaac-8ca2b6560ad0" providerId="ADAL" clId="{BFE2FB3A-0751-4420-AA69-2341C01F636E}" dt="2024-11-14T23:03:25.045" v="10060" actId="6549"/>
          <ac:spMkLst>
            <pc:docMk/>
            <pc:sldMk cId="3003676021" sldId="1139"/>
            <ac:spMk id="3" creationId="{980980E1-DDDE-51AD-6471-D55C09D4516C}"/>
          </ac:spMkLst>
        </pc:spChg>
      </pc:sldChg>
      <pc:sldChg chg="modSp add mod">
        <pc:chgData name="Alfred Asterjadhi" userId="39de57b9-85c0-4fd1-aaac-8ca2b6560ad0" providerId="ADAL" clId="{BFE2FB3A-0751-4420-AA69-2341C01F636E}" dt="2024-11-14T23:04:46.152" v="10080"/>
        <pc:sldMkLst>
          <pc:docMk/>
          <pc:sldMk cId="1560366160" sldId="1140"/>
        </pc:sldMkLst>
        <pc:spChg chg="mod">
          <ac:chgData name="Alfred Asterjadhi" userId="39de57b9-85c0-4fd1-aaac-8ca2b6560ad0" providerId="ADAL" clId="{BFE2FB3A-0751-4420-AA69-2341C01F636E}" dt="2024-11-14T02:01:58.103" v="5180" actId="20577"/>
          <ac:spMkLst>
            <pc:docMk/>
            <pc:sldMk cId="1560366160" sldId="1140"/>
            <ac:spMk id="2" creationId="{8A6906DE-832D-9575-DE04-98102BF630BD}"/>
          </ac:spMkLst>
        </pc:spChg>
        <pc:spChg chg="mod">
          <ac:chgData name="Alfred Asterjadhi" userId="39de57b9-85c0-4fd1-aaac-8ca2b6560ad0" providerId="ADAL" clId="{BFE2FB3A-0751-4420-AA69-2341C01F636E}" dt="2024-11-14T23:04:46.152" v="10080"/>
          <ac:spMkLst>
            <pc:docMk/>
            <pc:sldMk cId="1560366160" sldId="1140"/>
            <ac:spMk id="3" creationId="{980980E1-DDDE-51AD-6471-D55C09D4516C}"/>
          </ac:spMkLst>
        </pc:spChg>
      </pc:sldChg>
      <pc:sldChg chg="modSp add mod">
        <pc:chgData name="Alfred Asterjadhi" userId="39de57b9-85c0-4fd1-aaac-8ca2b6560ad0" providerId="ADAL" clId="{BFE2FB3A-0751-4420-AA69-2341C01F636E}" dt="2024-11-14T23:05:40.027" v="10105"/>
        <pc:sldMkLst>
          <pc:docMk/>
          <pc:sldMk cId="4125331831" sldId="1141"/>
        </pc:sldMkLst>
        <pc:spChg chg="mod">
          <ac:chgData name="Alfred Asterjadhi" userId="39de57b9-85c0-4fd1-aaac-8ca2b6560ad0" providerId="ADAL" clId="{BFE2FB3A-0751-4420-AA69-2341C01F636E}" dt="2024-11-14T02:02:01.968" v="5182" actId="20577"/>
          <ac:spMkLst>
            <pc:docMk/>
            <pc:sldMk cId="4125331831" sldId="1141"/>
            <ac:spMk id="2" creationId="{8A6906DE-832D-9575-DE04-98102BF630BD}"/>
          </ac:spMkLst>
        </pc:spChg>
        <pc:spChg chg="mod">
          <ac:chgData name="Alfred Asterjadhi" userId="39de57b9-85c0-4fd1-aaac-8ca2b6560ad0" providerId="ADAL" clId="{BFE2FB3A-0751-4420-AA69-2341C01F636E}" dt="2024-11-14T23:05:40.027" v="10105"/>
          <ac:spMkLst>
            <pc:docMk/>
            <pc:sldMk cId="4125331831" sldId="1141"/>
            <ac:spMk id="3" creationId="{980980E1-DDDE-51AD-6471-D55C09D4516C}"/>
          </ac:spMkLst>
        </pc:spChg>
      </pc:sldChg>
      <pc:sldChg chg="modSp add mod">
        <pc:chgData name="Alfred Asterjadhi" userId="39de57b9-85c0-4fd1-aaac-8ca2b6560ad0" providerId="ADAL" clId="{BFE2FB3A-0751-4420-AA69-2341C01F636E}" dt="2024-11-14T23:07:07.039" v="10126"/>
        <pc:sldMkLst>
          <pc:docMk/>
          <pc:sldMk cId="220212323" sldId="1142"/>
        </pc:sldMkLst>
        <pc:spChg chg="mod">
          <ac:chgData name="Alfred Asterjadhi" userId="39de57b9-85c0-4fd1-aaac-8ca2b6560ad0" providerId="ADAL" clId="{BFE2FB3A-0751-4420-AA69-2341C01F636E}" dt="2024-11-14T02:02:05.858" v="5184" actId="20577"/>
          <ac:spMkLst>
            <pc:docMk/>
            <pc:sldMk cId="220212323" sldId="1142"/>
            <ac:spMk id="2" creationId="{8A6906DE-832D-9575-DE04-98102BF630BD}"/>
          </ac:spMkLst>
        </pc:spChg>
        <pc:spChg chg="mod">
          <ac:chgData name="Alfred Asterjadhi" userId="39de57b9-85c0-4fd1-aaac-8ca2b6560ad0" providerId="ADAL" clId="{BFE2FB3A-0751-4420-AA69-2341C01F636E}" dt="2024-11-14T23:07:07.039" v="10126"/>
          <ac:spMkLst>
            <pc:docMk/>
            <pc:sldMk cId="220212323" sldId="1142"/>
            <ac:spMk id="3" creationId="{980980E1-DDDE-51AD-6471-D55C09D4516C}"/>
          </ac:spMkLst>
        </pc:spChg>
      </pc:sldChg>
      <pc:sldChg chg="addSp modSp add mod">
        <pc:chgData name="Alfred Asterjadhi" userId="39de57b9-85c0-4fd1-aaac-8ca2b6560ad0" providerId="ADAL" clId="{BFE2FB3A-0751-4420-AA69-2341C01F636E}" dt="2024-11-14T23:08:08.530" v="10146"/>
        <pc:sldMkLst>
          <pc:docMk/>
          <pc:sldMk cId="291712038" sldId="1143"/>
        </pc:sldMkLst>
        <pc:spChg chg="mod">
          <ac:chgData name="Alfred Asterjadhi" userId="39de57b9-85c0-4fd1-aaac-8ca2b6560ad0" providerId="ADAL" clId="{BFE2FB3A-0751-4420-AA69-2341C01F636E}" dt="2024-11-14T02:02:10.277" v="5186" actId="20577"/>
          <ac:spMkLst>
            <pc:docMk/>
            <pc:sldMk cId="291712038" sldId="1143"/>
            <ac:spMk id="2" creationId="{8A6906DE-832D-9575-DE04-98102BF630BD}"/>
          </ac:spMkLst>
        </pc:spChg>
        <pc:spChg chg="mod">
          <ac:chgData name="Alfred Asterjadhi" userId="39de57b9-85c0-4fd1-aaac-8ca2b6560ad0" providerId="ADAL" clId="{BFE2FB3A-0751-4420-AA69-2341C01F636E}" dt="2024-11-14T23:08:08.530" v="10146"/>
          <ac:spMkLst>
            <pc:docMk/>
            <pc:sldMk cId="291712038" sldId="1143"/>
            <ac:spMk id="3" creationId="{980980E1-DDDE-51AD-6471-D55C09D4516C}"/>
          </ac:spMkLst>
        </pc:spChg>
        <pc:spChg chg="add mod">
          <ac:chgData name="Alfred Asterjadhi" userId="39de57b9-85c0-4fd1-aaac-8ca2b6560ad0" providerId="ADAL" clId="{BFE2FB3A-0751-4420-AA69-2341C01F636E}" dt="2024-11-13T18:07:05.268" v="3839"/>
          <ac:spMkLst>
            <pc:docMk/>
            <pc:sldMk cId="291712038" sldId="1143"/>
            <ac:spMk id="8" creationId="{89C83C7A-51D1-0A47-CCA4-37FC08D6A66E}"/>
          </ac:spMkLst>
        </pc:spChg>
        <pc:graphicFrameChg chg="add mod">
          <ac:chgData name="Alfred Asterjadhi" userId="39de57b9-85c0-4fd1-aaac-8ca2b6560ad0" providerId="ADAL" clId="{BFE2FB3A-0751-4420-AA69-2341C01F636E}" dt="2024-11-13T18:07:04.473" v="3838"/>
          <ac:graphicFrameMkLst>
            <pc:docMk/>
            <pc:sldMk cId="291712038" sldId="1143"/>
            <ac:graphicFrameMk id="7" creationId="{7E304933-95B7-B87C-69B1-0D2BCA498135}"/>
          </ac:graphicFrameMkLst>
        </pc:graphicFrameChg>
      </pc:sldChg>
      <pc:sldChg chg="addSp modSp add mod">
        <pc:chgData name="Alfred Asterjadhi" userId="39de57b9-85c0-4fd1-aaac-8ca2b6560ad0" providerId="ADAL" clId="{BFE2FB3A-0751-4420-AA69-2341C01F636E}" dt="2024-11-14T23:09:16.393" v="10168"/>
        <pc:sldMkLst>
          <pc:docMk/>
          <pc:sldMk cId="3690388836" sldId="1144"/>
        </pc:sldMkLst>
        <pc:spChg chg="mod">
          <ac:chgData name="Alfred Asterjadhi" userId="39de57b9-85c0-4fd1-aaac-8ca2b6560ad0" providerId="ADAL" clId="{BFE2FB3A-0751-4420-AA69-2341C01F636E}" dt="2024-11-14T02:02:14.642" v="5189" actId="20577"/>
          <ac:spMkLst>
            <pc:docMk/>
            <pc:sldMk cId="3690388836" sldId="1144"/>
            <ac:spMk id="2" creationId="{8A6906DE-832D-9575-DE04-98102BF630BD}"/>
          </ac:spMkLst>
        </pc:spChg>
        <pc:spChg chg="mod">
          <ac:chgData name="Alfred Asterjadhi" userId="39de57b9-85c0-4fd1-aaac-8ca2b6560ad0" providerId="ADAL" clId="{BFE2FB3A-0751-4420-AA69-2341C01F636E}" dt="2024-11-14T23:09:16.393" v="10168"/>
          <ac:spMkLst>
            <pc:docMk/>
            <pc:sldMk cId="3690388836" sldId="1144"/>
            <ac:spMk id="3" creationId="{980980E1-DDDE-51AD-6471-D55C09D4516C}"/>
          </ac:spMkLst>
        </pc:spChg>
        <pc:spChg chg="add mod">
          <ac:chgData name="Alfred Asterjadhi" userId="39de57b9-85c0-4fd1-aaac-8ca2b6560ad0" providerId="ADAL" clId="{BFE2FB3A-0751-4420-AA69-2341C01F636E}" dt="2024-11-13T18:12:49.471" v="3895"/>
          <ac:spMkLst>
            <pc:docMk/>
            <pc:sldMk cId="3690388836" sldId="1144"/>
            <ac:spMk id="8" creationId="{AEE543E1-882E-4888-4A97-37B041C7E8EB}"/>
          </ac:spMkLst>
        </pc:spChg>
        <pc:graphicFrameChg chg="add mod">
          <ac:chgData name="Alfred Asterjadhi" userId="39de57b9-85c0-4fd1-aaac-8ca2b6560ad0" providerId="ADAL" clId="{BFE2FB3A-0751-4420-AA69-2341C01F636E}" dt="2024-11-13T18:12:48.729" v="3894"/>
          <ac:graphicFrameMkLst>
            <pc:docMk/>
            <pc:sldMk cId="3690388836" sldId="1144"/>
            <ac:graphicFrameMk id="7" creationId="{698FFAAE-CB29-6181-1262-2540A6D6A90C}"/>
          </ac:graphicFrameMkLst>
        </pc:graphicFrameChg>
      </pc:sldChg>
      <pc:sldChg chg="modSp add mod">
        <pc:chgData name="Alfred Asterjadhi" userId="39de57b9-85c0-4fd1-aaac-8ca2b6560ad0" providerId="ADAL" clId="{BFE2FB3A-0751-4420-AA69-2341C01F636E}" dt="2024-11-14T23:10:11.970" v="10189"/>
        <pc:sldMkLst>
          <pc:docMk/>
          <pc:sldMk cId="2127128894" sldId="1145"/>
        </pc:sldMkLst>
        <pc:spChg chg="mod">
          <ac:chgData name="Alfred Asterjadhi" userId="39de57b9-85c0-4fd1-aaac-8ca2b6560ad0" providerId="ADAL" clId="{BFE2FB3A-0751-4420-AA69-2341C01F636E}" dt="2024-11-14T02:02:20.418" v="5191" actId="20577"/>
          <ac:spMkLst>
            <pc:docMk/>
            <pc:sldMk cId="2127128894" sldId="1145"/>
            <ac:spMk id="2" creationId="{8A6906DE-832D-9575-DE04-98102BF630BD}"/>
          </ac:spMkLst>
        </pc:spChg>
        <pc:spChg chg="mod">
          <ac:chgData name="Alfred Asterjadhi" userId="39de57b9-85c0-4fd1-aaac-8ca2b6560ad0" providerId="ADAL" clId="{BFE2FB3A-0751-4420-AA69-2341C01F636E}" dt="2024-11-14T23:10:11.970" v="10189"/>
          <ac:spMkLst>
            <pc:docMk/>
            <pc:sldMk cId="2127128894" sldId="1145"/>
            <ac:spMk id="3" creationId="{980980E1-DDDE-51AD-6471-D55C09D4516C}"/>
          </ac:spMkLst>
        </pc:spChg>
      </pc:sldChg>
      <pc:sldChg chg="modSp add mod">
        <pc:chgData name="Alfred Asterjadhi" userId="39de57b9-85c0-4fd1-aaac-8ca2b6560ad0" providerId="ADAL" clId="{BFE2FB3A-0751-4420-AA69-2341C01F636E}" dt="2024-11-14T23:11:39.006" v="10214"/>
        <pc:sldMkLst>
          <pc:docMk/>
          <pc:sldMk cId="3290295309" sldId="1146"/>
        </pc:sldMkLst>
        <pc:spChg chg="mod">
          <ac:chgData name="Alfred Asterjadhi" userId="39de57b9-85c0-4fd1-aaac-8ca2b6560ad0" providerId="ADAL" clId="{BFE2FB3A-0751-4420-AA69-2341C01F636E}" dt="2024-11-14T02:02:24.437" v="5193" actId="20577"/>
          <ac:spMkLst>
            <pc:docMk/>
            <pc:sldMk cId="3290295309" sldId="1146"/>
            <ac:spMk id="2" creationId="{8A6906DE-832D-9575-DE04-98102BF630BD}"/>
          </ac:spMkLst>
        </pc:spChg>
        <pc:spChg chg="mod">
          <ac:chgData name="Alfred Asterjadhi" userId="39de57b9-85c0-4fd1-aaac-8ca2b6560ad0" providerId="ADAL" clId="{BFE2FB3A-0751-4420-AA69-2341C01F636E}" dt="2024-11-14T23:11:39.006" v="10214"/>
          <ac:spMkLst>
            <pc:docMk/>
            <pc:sldMk cId="3290295309" sldId="1146"/>
            <ac:spMk id="3" creationId="{980980E1-DDDE-51AD-6471-D55C09D4516C}"/>
          </ac:spMkLst>
        </pc:spChg>
      </pc:sldChg>
      <pc:sldChg chg="modSp add mod">
        <pc:chgData name="Alfred Asterjadhi" userId="39de57b9-85c0-4fd1-aaac-8ca2b6560ad0" providerId="ADAL" clId="{BFE2FB3A-0751-4420-AA69-2341C01F636E}" dt="2024-11-14T23:12:31.061" v="10234"/>
        <pc:sldMkLst>
          <pc:docMk/>
          <pc:sldMk cId="3048613863" sldId="1147"/>
        </pc:sldMkLst>
        <pc:spChg chg="mod">
          <ac:chgData name="Alfred Asterjadhi" userId="39de57b9-85c0-4fd1-aaac-8ca2b6560ad0" providerId="ADAL" clId="{BFE2FB3A-0751-4420-AA69-2341C01F636E}" dt="2024-11-14T02:02:27.779" v="5195" actId="20577"/>
          <ac:spMkLst>
            <pc:docMk/>
            <pc:sldMk cId="3048613863" sldId="1147"/>
            <ac:spMk id="2" creationId="{8A6906DE-832D-9575-DE04-98102BF630BD}"/>
          </ac:spMkLst>
        </pc:spChg>
        <pc:spChg chg="mod">
          <ac:chgData name="Alfred Asterjadhi" userId="39de57b9-85c0-4fd1-aaac-8ca2b6560ad0" providerId="ADAL" clId="{BFE2FB3A-0751-4420-AA69-2341C01F636E}" dt="2024-11-14T23:12:31.061" v="10234"/>
          <ac:spMkLst>
            <pc:docMk/>
            <pc:sldMk cId="3048613863" sldId="1147"/>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1922852400" sldId="1148"/>
        </pc:sldMkLst>
        <pc:spChg chg="mod">
          <ac:chgData name="Alfred Asterjadhi" userId="39de57b9-85c0-4fd1-aaac-8ca2b6560ad0" providerId="ADAL" clId="{BFE2FB3A-0751-4420-AA69-2341C01F636E}" dt="2024-11-13T18:20:38.725" v="3918"/>
          <ac:spMkLst>
            <pc:docMk/>
            <pc:sldMk cId="1922852400" sldId="1148"/>
            <ac:spMk id="3" creationId="{980980E1-DDDE-51AD-6471-D55C09D4516C}"/>
          </ac:spMkLst>
        </pc:spChg>
      </pc:sldChg>
      <pc:sldChg chg="modSp add mod">
        <pc:chgData name="Alfred Asterjadhi" userId="39de57b9-85c0-4fd1-aaac-8ca2b6560ad0" providerId="ADAL" clId="{BFE2FB3A-0751-4420-AA69-2341C01F636E}" dt="2024-11-14T22:04:33.741" v="8743"/>
        <pc:sldMkLst>
          <pc:docMk/>
          <pc:sldMk cId="3294858422" sldId="1148"/>
        </pc:sldMkLst>
        <pc:spChg chg="mod">
          <ac:chgData name="Alfred Asterjadhi" userId="39de57b9-85c0-4fd1-aaac-8ca2b6560ad0" providerId="ADAL" clId="{BFE2FB3A-0751-4420-AA69-2341C01F636E}" dt="2024-11-14T01:20:36.469" v="4848" actId="20577"/>
          <ac:spMkLst>
            <pc:docMk/>
            <pc:sldMk cId="3294858422" sldId="1148"/>
            <ac:spMk id="2" creationId="{8A6906DE-832D-9575-DE04-98102BF630BD}"/>
          </ac:spMkLst>
        </pc:spChg>
        <pc:spChg chg="mod">
          <ac:chgData name="Alfred Asterjadhi" userId="39de57b9-85c0-4fd1-aaac-8ca2b6560ad0" providerId="ADAL" clId="{BFE2FB3A-0751-4420-AA69-2341C01F636E}" dt="2024-11-14T22:04:33.741" v="8743"/>
          <ac:spMkLst>
            <pc:docMk/>
            <pc:sldMk cId="3294858422" sldId="1148"/>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340906491" sldId="1149"/>
        </pc:sldMkLst>
        <pc:spChg chg="mod">
          <ac:chgData name="Alfred Asterjadhi" userId="39de57b9-85c0-4fd1-aaac-8ca2b6560ad0" providerId="ADAL" clId="{BFE2FB3A-0751-4420-AA69-2341C01F636E}" dt="2024-11-13T18:22:12.084" v="3940"/>
          <ac:spMkLst>
            <pc:docMk/>
            <pc:sldMk cId="340906491" sldId="1149"/>
            <ac:spMk id="3" creationId="{980980E1-DDDE-51AD-6471-D55C09D4516C}"/>
          </ac:spMkLst>
        </pc:spChg>
      </pc:sldChg>
      <pc:sldChg chg="modSp add mod">
        <pc:chgData name="Alfred Asterjadhi" userId="39de57b9-85c0-4fd1-aaac-8ca2b6560ad0" providerId="ADAL" clId="{BFE2FB3A-0751-4420-AA69-2341C01F636E}" dt="2024-11-14T22:05:12.762" v="8764"/>
        <pc:sldMkLst>
          <pc:docMk/>
          <pc:sldMk cId="2031946524" sldId="1149"/>
        </pc:sldMkLst>
        <pc:spChg chg="mod">
          <ac:chgData name="Alfred Asterjadhi" userId="39de57b9-85c0-4fd1-aaac-8ca2b6560ad0" providerId="ADAL" clId="{BFE2FB3A-0751-4420-AA69-2341C01F636E}" dt="2024-11-14T01:20:38.161" v="4849" actId="20577"/>
          <ac:spMkLst>
            <pc:docMk/>
            <pc:sldMk cId="2031946524" sldId="1149"/>
            <ac:spMk id="2" creationId="{8A6906DE-832D-9575-DE04-98102BF630BD}"/>
          </ac:spMkLst>
        </pc:spChg>
        <pc:spChg chg="mod">
          <ac:chgData name="Alfred Asterjadhi" userId="39de57b9-85c0-4fd1-aaac-8ca2b6560ad0" providerId="ADAL" clId="{BFE2FB3A-0751-4420-AA69-2341C01F636E}" dt="2024-11-14T22:05:12.762" v="8764"/>
          <ac:spMkLst>
            <pc:docMk/>
            <pc:sldMk cId="2031946524" sldId="1149"/>
            <ac:spMk id="3" creationId="{980980E1-DDDE-51AD-6471-D55C09D4516C}"/>
          </ac:spMkLst>
        </pc:spChg>
      </pc:sldChg>
      <pc:sldChg chg="modSp add mod">
        <pc:chgData name="Alfred Asterjadhi" userId="39de57b9-85c0-4fd1-aaac-8ca2b6560ad0" providerId="ADAL" clId="{BFE2FB3A-0751-4420-AA69-2341C01F636E}" dt="2024-11-14T22:06:14.323" v="8786" actId="6549"/>
        <pc:sldMkLst>
          <pc:docMk/>
          <pc:sldMk cId="3074817951" sldId="1150"/>
        </pc:sldMkLst>
        <pc:spChg chg="mod">
          <ac:chgData name="Alfred Asterjadhi" userId="39de57b9-85c0-4fd1-aaac-8ca2b6560ad0" providerId="ADAL" clId="{BFE2FB3A-0751-4420-AA69-2341C01F636E}" dt="2024-11-14T01:20:40.267" v="4850" actId="20577"/>
          <ac:spMkLst>
            <pc:docMk/>
            <pc:sldMk cId="3074817951" sldId="1150"/>
            <ac:spMk id="2" creationId="{8A6906DE-832D-9575-DE04-98102BF630BD}"/>
          </ac:spMkLst>
        </pc:spChg>
        <pc:spChg chg="mod">
          <ac:chgData name="Alfred Asterjadhi" userId="39de57b9-85c0-4fd1-aaac-8ca2b6560ad0" providerId="ADAL" clId="{BFE2FB3A-0751-4420-AA69-2341C01F636E}" dt="2024-11-14T22:06:14.323" v="8786" actId="6549"/>
          <ac:spMkLst>
            <pc:docMk/>
            <pc:sldMk cId="3074817951" sldId="1150"/>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4277848710" sldId="1150"/>
        </pc:sldMkLst>
        <pc:spChg chg="mod">
          <ac:chgData name="Alfred Asterjadhi" userId="39de57b9-85c0-4fd1-aaac-8ca2b6560ad0" providerId="ADAL" clId="{BFE2FB3A-0751-4420-AA69-2341C01F636E}" dt="2024-11-13T18:33:03.717" v="3997" actId="20577"/>
          <ac:spMkLst>
            <pc:docMk/>
            <pc:sldMk cId="4277848710" sldId="1150"/>
            <ac:spMk id="3" creationId="{980980E1-DDDE-51AD-6471-D55C09D4516C}"/>
          </ac:spMkLst>
        </pc:spChg>
      </pc:sldChg>
      <pc:sldChg chg="addSp modSp add del mod">
        <pc:chgData name="Alfred Asterjadhi" userId="39de57b9-85c0-4fd1-aaac-8ca2b6560ad0" providerId="ADAL" clId="{BFE2FB3A-0751-4420-AA69-2341C01F636E}" dt="2024-11-13T18:33:26.068" v="3998" actId="2696"/>
        <pc:sldMkLst>
          <pc:docMk/>
          <pc:sldMk cId="488385637" sldId="1151"/>
        </pc:sldMkLst>
        <pc:spChg chg="mod">
          <ac:chgData name="Alfred Asterjadhi" userId="39de57b9-85c0-4fd1-aaac-8ca2b6560ad0" providerId="ADAL" clId="{BFE2FB3A-0751-4420-AA69-2341C01F636E}" dt="2024-11-13T18:32:53.914" v="3980" actId="20577"/>
          <ac:spMkLst>
            <pc:docMk/>
            <pc:sldMk cId="488385637" sldId="1151"/>
            <ac:spMk id="3" creationId="{980980E1-DDDE-51AD-6471-D55C09D4516C}"/>
          </ac:spMkLst>
        </pc:spChg>
        <pc:picChg chg="add mod">
          <ac:chgData name="Alfred Asterjadhi" userId="39de57b9-85c0-4fd1-aaac-8ca2b6560ad0" providerId="ADAL" clId="{BFE2FB3A-0751-4420-AA69-2341C01F636E}" dt="2024-11-13T18:32:47.018" v="3967" actId="1076"/>
          <ac:picMkLst>
            <pc:docMk/>
            <pc:sldMk cId="488385637" sldId="1151"/>
            <ac:picMk id="7" creationId="{472CB6EF-F99F-8097-4D7C-7AF853165B6C}"/>
          </ac:picMkLst>
        </pc:picChg>
      </pc:sldChg>
      <pc:sldChg chg="modSp add mod">
        <pc:chgData name="Alfred Asterjadhi" userId="39de57b9-85c0-4fd1-aaac-8ca2b6560ad0" providerId="ADAL" clId="{BFE2FB3A-0751-4420-AA69-2341C01F636E}" dt="2024-11-14T22:06:53.985" v="8807"/>
        <pc:sldMkLst>
          <pc:docMk/>
          <pc:sldMk cId="3615529585" sldId="1151"/>
        </pc:sldMkLst>
        <pc:spChg chg="mod">
          <ac:chgData name="Alfred Asterjadhi" userId="39de57b9-85c0-4fd1-aaac-8ca2b6560ad0" providerId="ADAL" clId="{BFE2FB3A-0751-4420-AA69-2341C01F636E}" dt="2024-11-14T01:20:42.799" v="4852" actId="20577"/>
          <ac:spMkLst>
            <pc:docMk/>
            <pc:sldMk cId="3615529585" sldId="1151"/>
            <ac:spMk id="2" creationId="{8A6906DE-832D-9575-DE04-98102BF630BD}"/>
          </ac:spMkLst>
        </pc:spChg>
        <pc:spChg chg="mod">
          <ac:chgData name="Alfred Asterjadhi" userId="39de57b9-85c0-4fd1-aaac-8ca2b6560ad0" providerId="ADAL" clId="{BFE2FB3A-0751-4420-AA69-2341C01F636E}" dt="2024-11-14T22:06:53.985" v="8807"/>
          <ac:spMkLst>
            <pc:docMk/>
            <pc:sldMk cId="3615529585" sldId="1151"/>
            <ac:spMk id="3" creationId="{980980E1-DDDE-51AD-6471-D55C09D4516C}"/>
          </ac:spMkLst>
        </pc:spChg>
        <pc:picChg chg="mod">
          <ac:chgData name="Alfred Asterjadhi" userId="39de57b9-85c0-4fd1-aaac-8ca2b6560ad0" providerId="ADAL" clId="{BFE2FB3A-0751-4420-AA69-2341C01F636E}" dt="2024-11-14T01:27:29.008" v="5017" actId="1076"/>
          <ac:picMkLst>
            <pc:docMk/>
            <pc:sldMk cId="3615529585" sldId="1151"/>
            <ac:picMk id="7" creationId="{472CB6EF-F99F-8097-4D7C-7AF853165B6C}"/>
          </ac:picMkLst>
        </pc:picChg>
      </pc:sldChg>
      <pc:sldChg chg="modSp add mod">
        <pc:chgData name="Alfred Asterjadhi" userId="39de57b9-85c0-4fd1-aaac-8ca2b6560ad0" providerId="ADAL" clId="{BFE2FB3A-0751-4420-AA69-2341C01F636E}" dt="2024-11-14T21:56:57.657" v="8561"/>
        <pc:sldMkLst>
          <pc:docMk/>
          <pc:sldMk cId="2880506375" sldId="1152"/>
        </pc:sldMkLst>
        <pc:spChg chg="mod">
          <ac:chgData name="Alfred Asterjadhi" userId="39de57b9-85c0-4fd1-aaac-8ca2b6560ad0" providerId="ADAL" clId="{BFE2FB3A-0751-4420-AA69-2341C01F636E}" dt="2024-11-13T05:27:55.819" v="3241" actId="20577"/>
          <ac:spMkLst>
            <pc:docMk/>
            <pc:sldMk cId="2880506375" sldId="1152"/>
            <ac:spMk id="2" creationId="{8A6906DE-832D-9575-DE04-98102BF630BD}"/>
          </ac:spMkLst>
        </pc:spChg>
        <pc:spChg chg="mod">
          <ac:chgData name="Alfred Asterjadhi" userId="39de57b9-85c0-4fd1-aaac-8ca2b6560ad0" providerId="ADAL" clId="{BFE2FB3A-0751-4420-AA69-2341C01F636E}" dt="2024-11-14T21:56:57.657" v="8561"/>
          <ac:spMkLst>
            <pc:docMk/>
            <pc:sldMk cId="2880506375" sldId="1152"/>
            <ac:spMk id="3" creationId="{980980E1-DDDE-51AD-6471-D55C09D4516C}"/>
          </ac:spMkLst>
        </pc:spChg>
      </pc:sldChg>
      <pc:sldChg chg="addSp modSp add mod">
        <pc:chgData name="Alfred Asterjadhi" userId="39de57b9-85c0-4fd1-aaac-8ca2b6560ad0" providerId="ADAL" clId="{BFE2FB3A-0751-4420-AA69-2341C01F636E}" dt="2024-11-14T21:57:46.963" v="8589"/>
        <pc:sldMkLst>
          <pc:docMk/>
          <pc:sldMk cId="2044091313" sldId="1153"/>
        </pc:sldMkLst>
        <pc:spChg chg="mod">
          <ac:chgData name="Alfred Asterjadhi" userId="39de57b9-85c0-4fd1-aaac-8ca2b6560ad0" providerId="ADAL" clId="{BFE2FB3A-0751-4420-AA69-2341C01F636E}" dt="2024-11-14T01:20:24.245" v="4841" actId="20577"/>
          <ac:spMkLst>
            <pc:docMk/>
            <pc:sldMk cId="2044091313" sldId="1153"/>
            <ac:spMk id="2" creationId="{8A6906DE-832D-9575-DE04-98102BF630BD}"/>
          </ac:spMkLst>
        </pc:spChg>
        <pc:spChg chg="mod">
          <ac:chgData name="Alfred Asterjadhi" userId="39de57b9-85c0-4fd1-aaac-8ca2b6560ad0" providerId="ADAL" clId="{BFE2FB3A-0751-4420-AA69-2341C01F636E}" dt="2024-11-14T21:57:46.963" v="8589"/>
          <ac:spMkLst>
            <pc:docMk/>
            <pc:sldMk cId="2044091313" sldId="1153"/>
            <ac:spMk id="3" creationId="{980980E1-DDDE-51AD-6471-D55C09D4516C}"/>
          </ac:spMkLst>
        </pc:spChg>
        <pc:picChg chg="add mod">
          <ac:chgData name="Alfred Asterjadhi" userId="39de57b9-85c0-4fd1-aaac-8ca2b6560ad0" providerId="ADAL" clId="{BFE2FB3A-0751-4420-AA69-2341C01F636E}" dt="2024-11-13T17:22:56.924" v="3632" actId="14100"/>
          <ac:picMkLst>
            <pc:docMk/>
            <pc:sldMk cId="2044091313" sldId="1153"/>
            <ac:picMk id="8" creationId="{263C27E7-953A-FB24-EA87-B7CACC399C34}"/>
          </ac:picMkLst>
        </pc:picChg>
      </pc:sldChg>
      <pc:sldChg chg="addSp modSp add mod">
        <pc:chgData name="Alfred Asterjadhi" userId="39de57b9-85c0-4fd1-aaac-8ca2b6560ad0" providerId="ADAL" clId="{BFE2FB3A-0751-4420-AA69-2341C01F636E}" dt="2024-11-14T21:58:32.152" v="8621"/>
        <pc:sldMkLst>
          <pc:docMk/>
          <pc:sldMk cId="519592546" sldId="1154"/>
        </pc:sldMkLst>
        <pc:spChg chg="mod">
          <ac:chgData name="Alfred Asterjadhi" userId="39de57b9-85c0-4fd1-aaac-8ca2b6560ad0" providerId="ADAL" clId="{BFE2FB3A-0751-4420-AA69-2341C01F636E}" dt="2024-11-14T01:20:25.764" v="4842" actId="20577"/>
          <ac:spMkLst>
            <pc:docMk/>
            <pc:sldMk cId="519592546" sldId="1154"/>
            <ac:spMk id="2" creationId="{8A6906DE-832D-9575-DE04-98102BF630BD}"/>
          </ac:spMkLst>
        </pc:spChg>
        <pc:spChg chg="mod">
          <ac:chgData name="Alfred Asterjadhi" userId="39de57b9-85c0-4fd1-aaac-8ca2b6560ad0" providerId="ADAL" clId="{BFE2FB3A-0751-4420-AA69-2341C01F636E}" dt="2024-11-14T21:58:32.152" v="8621"/>
          <ac:spMkLst>
            <pc:docMk/>
            <pc:sldMk cId="519592546" sldId="1154"/>
            <ac:spMk id="3" creationId="{980980E1-DDDE-51AD-6471-D55C09D4516C}"/>
          </ac:spMkLst>
        </pc:spChg>
        <pc:picChg chg="add mod">
          <ac:chgData name="Alfred Asterjadhi" userId="39de57b9-85c0-4fd1-aaac-8ca2b6560ad0" providerId="ADAL" clId="{BFE2FB3A-0751-4420-AA69-2341C01F636E}" dt="2024-11-13T17:24:32.250" v="3672" actId="14100"/>
          <ac:picMkLst>
            <pc:docMk/>
            <pc:sldMk cId="519592546" sldId="1154"/>
            <ac:picMk id="8" creationId="{04CC67F1-B9B3-11A9-7E42-B0C9E9BE5042}"/>
          </ac:picMkLst>
        </pc:picChg>
      </pc:sldChg>
      <pc:sldChg chg="addSp modSp add mod">
        <pc:chgData name="Alfred Asterjadhi" userId="39de57b9-85c0-4fd1-aaac-8ca2b6560ad0" providerId="ADAL" clId="{BFE2FB3A-0751-4420-AA69-2341C01F636E}" dt="2024-11-14T21:59:10.335" v="8643"/>
        <pc:sldMkLst>
          <pc:docMk/>
          <pc:sldMk cId="3602259126" sldId="1155"/>
        </pc:sldMkLst>
        <pc:spChg chg="mod">
          <ac:chgData name="Alfred Asterjadhi" userId="39de57b9-85c0-4fd1-aaac-8ca2b6560ad0" providerId="ADAL" clId="{BFE2FB3A-0751-4420-AA69-2341C01F636E}" dt="2024-11-14T01:20:27.473" v="4843" actId="20577"/>
          <ac:spMkLst>
            <pc:docMk/>
            <pc:sldMk cId="3602259126" sldId="1155"/>
            <ac:spMk id="2" creationId="{8A6906DE-832D-9575-DE04-98102BF630BD}"/>
          </ac:spMkLst>
        </pc:spChg>
        <pc:spChg chg="mod">
          <ac:chgData name="Alfred Asterjadhi" userId="39de57b9-85c0-4fd1-aaac-8ca2b6560ad0" providerId="ADAL" clId="{BFE2FB3A-0751-4420-AA69-2341C01F636E}" dt="2024-11-14T21:59:10.335" v="8643"/>
          <ac:spMkLst>
            <pc:docMk/>
            <pc:sldMk cId="3602259126" sldId="1155"/>
            <ac:spMk id="3" creationId="{980980E1-DDDE-51AD-6471-D55C09D4516C}"/>
          </ac:spMkLst>
        </pc:spChg>
        <pc:graphicFrameChg chg="add mod modGraphic">
          <ac:chgData name="Alfred Asterjadhi" userId="39de57b9-85c0-4fd1-aaac-8ca2b6560ad0" providerId="ADAL" clId="{BFE2FB3A-0751-4420-AA69-2341C01F636E}" dt="2024-11-13T17:26:53.700" v="3731" actId="14100"/>
          <ac:graphicFrameMkLst>
            <pc:docMk/>
            <pc:sldMk cId="3602259126" sldId="1155"/>
            <ac:graphicFrameMk id="7" creationId="{259613E2-1AAD-F091-3AB3-76775F19187F}"/>
          </ac:graphicFrameMkLst>
        </pc:graphicFrameChg>
      </pc:sldChg>
      <pc:sldChg chg="modSp add mod">
        <pc:chgData name="Alfred Asterjadhi" userId="39de57b9-85c0-4fd1-aaac-8ca2b6560ad0" providerId="ADAL" clId="{BFE2FB3A-0751-4420-AA69-2341C01F636E}" dt="2024-11-14T22:00:26.948" v="8662"/>
        <pc:sldMkLst>
          <pc:docMk/>
          <pc:sldMk cId="1070319131" sldId="1156"/>
        </pc:sldMkLst>
        <pc:spChg chg="mod">
          <ac:chgData name="Alfred Asterjadhi" userId="39de57b9-85c0-4fd1-aaac-8ca2b6560ad0" providerId="ADAL" clId="{BFE2FB3A-0751-4420-AA69-2341C01F636E}" dt="2024-11-14T01:20:29.145" v="4844" actId="20577"/>
          <ac:spMkLst>
            <pc:docMk/>
            <pc:sldMk cId="1070319131" sldId="1156"/>
            <ac:spMk id="2" creationId="{8A6906DE-832D-9575-DE04-98102BF630BD}"/>
          </ac:spMkLst>
        </pc:spChg>
        <pc:spChg chg="mod">
          <ac:chgData name="Alfred Asterjadhi" userId="39de57b9-85c0-4fd1-aaac-8ca2b6560ad0" providerId="ADAL" clId="{BFE2FB3A-0751-4420-AA69-2341C01F636E}" dt="2024-11-14T22:00:26.948" v="8662"/>
          <ac:spMkLst>
            <pc:docMk/>
            <pc:sldMk cId="1070319131" sldId="1156"/>
            <ac:spMk id="3" creationId="{980980E1-DDDE-51AD-6471-D55C09D4516C}"/>
          </ac:spMkLst>
        </pc:spChg>
      </pc:sldChg>
      <pc:sldChg chg="modSp add mod">
        <pc:chgData name="Alfred Asterjadhi" userId="39de57b9-85c0-4fd1-aaac-8ca2b6560ad0" providerId="ADAL" clId="{BFE2FB3A-0751-4420-AA69-2341C01F636E}" dt="2024-11-14T22:01:41.158" v="8680"/>
        <pc:sldMkLst>
          <pc:docMk/>
          <pc:sldMk cId="1451585507" sldId="1157"/>
        </pc:sldMkLst>
        <pc:spChg chg="mod">
          <ac:chgData name="Alfred Asterjadhi" userId="39de57b9-85c0-4fd1-aaac-8ca2b6560ad0" providerId="ADAL" clId="{BFE2FB3A-0751-4420-AA69-2341C01F636E}" dt="2024-11-14T01:20:31.051" v="4845" actId="20577"/>
          <ac:spMkLst>
            <pc:docMk/>
            <pc:sldMk cId="1451585507" sldId="1157"/>
            <ac:spMk id="2" creationId="{8A6906DE-832D-9575-DE04-98102BF630BD}"/>
          </ac:spMkLst>
        </pc:spChg>
        <pc:spChg chg="mod">
          <ac:chgData name="Alfred Asterjadhi" userId="39de57b9-85c0-4fd1-aaac-8ca2b6560ad0" providerId="ADAL" clId="{BFE2FB3A-0751-4420-AA69-2341C01F636E}" dt="2024-11-14T22:01:41.158" v="8680"/>
          <ac:spMkLst>
            <pc:docMk/>
            <pc:sldMk cId="1451585507" sldId="1157"/>
            <ac:spMk id="3" creationId="{980980E1-DDDE-51AD-6471-D55C09D4516C}"/>
          </ac:spMkLst>
        </pc:spChg>
      </pc:sldChg>
      <pc:sldChg chg="modSp add mod">
        <pc:chgData name="Alfred Asterjadhi" userId="39de57b9-85c0-4fd1-aaac-8ca2b6560ad0" providerId="ADAL" clId="{BFE2FB3A-0751-4420-AA69-2341C01F636E}" dt="2024-11-14T22:02:32.211" v="8701"/>
        <pc:sldMkLst>
          <pc:docMk/>
          <pc:sldMk cId="2796561635" sldId="1158"/>
        </pc:sldMkLst>
        <pc:spChg chg="mod">
          <ac:chgData name="Alfred Asterjadhi" userId="39de57b9-85c0-4fd1-aaac-8ca2b6560ad0" providerId="ADAL" clId="{BFE2FB3A-0751-4420-AA69-2341C01F636E}" dt="2024-11-14T01:20:32.994" v="4846" actId="20577"/>
          <ac:spMkLst>
            <pc:docMk/>
            <pc:sldMk cId="2796561635" sldId="1158"/>
            <ac:spMk id="2" creationId="{8A6906DE-832D-9575-DE04-98102BF630BD}"/>
          </ac:spMkLst>
        </pc:spChg>
        <pc:spChg chg="mod">
          <ac:chgData name="Alfred Asterjadhi" userId="39de57b9-85c0-4fd1-aaac-8ca2b6560ad0" providerId="ADAL" clId="{BFE2FB3A-0751-4420-AA69-2341C01F636E}" dt="2024-11-14T22:02:32.211" v="8701"/>
          <ac:spMkLst>
            <pc:docMk/>
            <pc:sldMk cId="2796561635" sldId="1158"/>
            <ac:spMk id="3" creationId="{980980E1-DDDE-51AD-6471-D55C09D4516C}"/>
          </ac:spMkLst>
        </pc:spChg>
      </pc:sldChg>
      <pc:sldChg chg="addSp modSp add mod">
        <pc:chgData name="Alfred Asterjadhi" userId="39de57b9-85c0-4fd1-aaac-8ca2b6560ad0" providerId="ADAL" clId="{BFE2FB3A-0751-4420-AA69-2341C01F636E}" dt="2024-11-14T22:03:43.738" v="8720"/>
        <pc:sldMkLst>
          <pc:docMk/>
          <pc:sldMk cId="738695167" sldId="1159"/>
        </pc:sldMkLst>
        <pc:spChg chg="mod">
          <ac:chgData name="Alfred Asterjadhi" userId="39de57b9-85c0-4fd1-aaac-8ca2b6560ad0" providerId="ADAL" clId="{BFE2FB3A-0751-4420-AA69-2341C01F636E}" dt="2024-11-14T01:20:34.792" v="4847" actId="20577"/>
          <ac:spMkLst>
            <pc:docMk/>
            <pc:sldMk cId="738695167" sldId="1159"/>
            <ac:spMk id="2" creationId="{8A6906DE-832D-9575-DE04-98102BF630BD}"/>
          </ac:spMkLst>
        </pc:spChg>
        <pc:spChg chg="mod">
          <ac:chgData name="Alfred Asterjadhi" userId="39de57b9-85c0-4fd1-aaac-8ca2b6560ad0" providerId="ADAL" clId="{BFE2FB3A-0751-4420-AA69-2341C01F636E}" dt="2024-11-14T22:03:43.738" v="8720"/>
          <ac:spMkLst>
            <pc:docMk/>
            <pc:sldMk cId="738695167" sldId="1159"/>
            <ac:spMk id="3" creationId="{980980E1-DDDE-51AD-6471-D55C09D4516C}"/>
          </ac:spMkLst>
        </pc:spChg>
        <pc:spChg chg="add">
          <ac:chgData name="Alfred Asterjadhi" userId="39de57b9-85c0-4fd1-aaac-8ca2b6560ad0" providerId="ADAL" clId="{BFE2FB3A-0751-4420-AA69-2341C01F636E}" dt="2024-11-13T18:04:47.778" v="3807"/>
          <ac:spMkLst>
            <pc:docMk/>
            <pc:sldMk cId="738695167" sldId="1159"/>
            <ac:spMk id="7" creationId="{647E7A02-7E22-85FB-C0D0-BF9F78EC960E}"/>
          </ac:spMkLst>
        </pc:spChg>
        <pc:picChg chg="add mod">
          <ac:chgData name="Alfred Asterjadhi" userId="39de57b9-85c0-4fd1-aaac-8ca2b6560ad0" providerId="ADAL" clId="{BFE2FB3A-0751-4420-AA69-2341C01F636E}" dt="2024-11-14T01:27:00.280" v="5007" actId="1076"/>
          <ac:picMkLst>
            <pc:docMk/>
            <pc:sldMk cId="738695167" sldId="1159"/>
            <ac:picMk id="8" creationId="{46063CEC-51B8-F3C9-E3F8-7785F6D92320}"/>
          </ac:picMkLst>
        </pc:picChg>
      </pc:sldChg>
      <pc:sldChg chg="modSp add mod">
        <pc:chgData name="Alfred Asterjadhi" userId="39de57b9-85c0-4fd1-aaac-8ca2b6560ad0" providerId="ADAL" clId="{BFE2FB3A-0751-4420-AA69-2341C01F636E}" dt="2024-11-14T22:07:46.605" v="8829"/>
        <pc:sldMkLst>
          <pc:docMk/>
          <pc:sldMk cId="1738326824" sldId="1160"/>
        </pc:sldMkLst>
        <pc:spChg chg="mod">
          <ac:chgData name="Alfred Asterjadhi" userId="39de57b9-85c0-4fd1-aaac-8ca2b6560ad0" providerId="ADAL" clId="{BFE2FB3A-0751-4420-AA69-2341C01F636E}" dt="2024-11-14T01:20:47.390" v="4854" actId="20577"/>
          <ac:spMkLst>
            <pc:docMk/>
            <pc:sldMk cId="1738326824" sldId="1160"/>
            <ac:spMk id="2" creationId="{8A6906DE-832D-9575-DE04-98102BF630BD}"/>
          </ac:spMkLst>
        </pc:spChg>
        <pc:spChg chg="mod">
          <ac:chgData name="Alfred Asterjadhi" userId="39de57b9-85c0-4fd1-aaac-8ca2b6560ad0" providerId="ADAL" clId="{BFE2FB3A-0751-4420-AA69-2341C01F636E}" dt="2024-11-14T22:07:46.605" v="8829"/>
          <ac:spMkLst>
            <pc:docMk/>
            <pc:sldMk cId="1738326824" sldId="1160"/>
            <ac:spMk id="3" creationId="{980980E1-DDDE-51AD-6471-D55C09D4516C}"/>
          </ac:spMkLst>
        </pc:spChg>
      </pc:sldChg>
      <pc:sldChg chg="modSp add mod">
        <pc:chgData name="Alfred Asterjadhi" userId="39de57b9-85c0-4fd1-aaac-8ca2b6560ad0" providerId="ADAL" clId="{BFE2FB3A-0751-4420-AA69-2341C01F636E}" dt="2024-11-14T22:08:41.440" v="8849"/>
        <pc:sldMkLst>
          <pc:docMk/>
          <pc:sldMk cId="2829364615" sldId="1161"/>
        </pc:sldMkLst>
        <pc:spChg chg="mod">
          <ac:chgData name="Alfred Asterjadhi" userId="39de57b9-85c0-4fd1-aaac-8ca2b6560ad0" providerId="ADAL" clId="{BFE2FB3A-0751-4420-AA69-2341C01F636E}" dt="2024-11-14T01:20:50.387" v="4856" actId="20577"/>
          <ac:spMkLst>
            <pc:docMk/>
            <pc:sldMk cId="2829364615" sldId="1161"/>
            <ac:spMk id="2" creationId="{8A6906DE-832D-9575-DE04-98102BF630BD}"/>
          </ac:spMkLst>
        </pc:spChg>
        <pc:spChg chg="mod">
          <ac:chgData name="Alfred Asterjadhi" userId="39de57b9-85c0-4fd1-aaac-8ca2b6560ad0" providerId="ADAL" clId="{BFE2FB3A-0751-4420-AA69-2341C01F636E}" dt="2024-11-14T22:08:41.440" v="8849"/>
          <ac:spMkLst>
            <pc:docMk/>
            <pc:sldMk cId="2829364615" sldId="1161"/>
            <ac:spMk id="3" creationId="{980980E1-DDDE-51AD-6471-D55C09D4516C}"/>
          </ac:spMkLst>
        </pc:spChg>
      </pc:sldChg>
      <pc:sldChg chg="modSp add mod">
        <pc:chgData name="Alfred Asterjadhi" userId="39de57b9-85c0-4fd1-aaac-8ca2b6560ad0" providerId="ADAL" clId="{BFE2FB3A-0751-4420-AA69-2341C01F636E}" dt="2024-11-14T22:09:39.399" v="8872"/>
        <pc:sldMkLst>
          <pc:docMk/>
          <pc:sldMk cId="2514759233" sldId="1162"/>
        </pc:sldMkLst>
        <pc:spChg chg="mod">
          <ac:chgData name="Alfred Asterjadhi" userId="39de57b9-85c0-4fd1-aaac-8ca2b6560ad0" providerId="ADAL" clId="{BFE2FB3A-0751-4420-AA69-2341C01F636E}" dt="2024-11-14T01:20:52.970" v="4858" actId="20577"/>
          <ac:spMkLst>
            <pc:docMk/>
            <pc:sldMk cId="2514759233" sldId="1162"/>
            <ac:spMk id="2" creationId="{8A6906DE-832D-9575-DE04-98102BF630BD}"/>
          </ac:spMkLst>
        </pc:spChg>
        <pc:spChg chg="mod">
          <ac:chgData name="Alfred Asterjadhi" userId="39de57b9-85c0-4fd1-aaac-8ca2b6560ad0" providerId="ADAL" clId="{BFE2FB3A-0751-4420-AA69-2341C01F636E}" dt="2024-11-14T22:09:39.399" v="8872"/>
          <ac:spMkLst>
            <pc:docMk/>
            <pc:sldMk cId="2514759233" sldId="1162"/>
            <ac:spMk id="3" creationId="{980980E1-DDDE-51AD-6471-D55C09D4516C}"/>
          </ac:spMkLst>
        </pc:spChg>
      </pc:sldChg>
      <pc:sldChg chg="modSp add mod">
        <pc:chgData name="Alfred Asterjadhi" userId="39de57b9-85c0-4fd1-aaac-8ca2b6560ad0" providerId="ADAL" clId="{BFE2FB3A-0751-4420-AA69-2341C01F636E}" dt="2024-11-14T22:10:33.132" v="8892"/>
        <pc:sldMkLst>
          <pc:docMk/>
          <pc:sldMk cId="3020864412" sldId="1163"/>
        </pc:sldMkLst>
        <pc:spChg chg="mod">
          <ac:chgData name="Alfred Asterjadhi" userId="39de57b9-85c0-4fd1-aaac-8ca2b6560ad0" providerId="ADAL" clId="{BFE2FB3A-0751-4420-AA69-2341C01F636E}" dt="2024-11-14T01:20:55.336" v="4860" actId="20577"/>
          <ac:spMkLst>
            <pc:docMk/>
            <pc:sldMk cId="3020864412" sldId="1163"/>
            <ac:spMk id="2" creationId="{8A6906DE-832D-9575-DE04-98102BF630BD}"/>
          </ac:spMkLst>
        </pc:spChg>
        <pc:spChg chg="mod">
          <ac:chgData name="Alfred Asterjadhi" userId="39de57b9-85c0-4fd1-aaac-8ca2b6560ad0" providerId="ADAL" clId="{BFE2FB3A-0751-4420-AA69-2341C01F636E}" dt="2024-11-14T22:10:33.132" v="8892"/>
          <ac:spMkLst>
            <pc:docMk/>
            <pc:sldMk cId="3020864412" sldId="1163"/>
            <ac:spMk id="3" creationId="{980980E1-DDDE-51AD-6471-D55C09D4516C}"/>
          </ac:spMkLst>
        </pc:spChg>
      </pc:sldChg>
      <pc:sldChg chg="modSp add mod">
        <pc:chgData name="Alfred Asterjadhi" userId="39de57b9-85c0-4fd1-aaac-8ca2b6560ad0" providerId="ADAL" clId="{BFE2FB3A-0751-4420-AA69-2341C01F636E}" dt="2024-11-14T22:11:17.810" v="8910"/>
        <pc:sldMkLst>
          <pc:docMk/>
          <pc:sldMk cId="3707622734" sldId="1164"/>
        </pc:sldMkLst>
        <pc:spChg chg="mod">
          <ac:chgData name="Alfred Asterjadhi" userId="39de57b9-85c0-4fd1-aaac-8ca2b6560ad0" providerId="ADAL" clId="{BFE2FB3A-0751-4420-AA69-2341C01F636E}" dt="2024-11-14T01:20:57.387" v="4862" actId="20577"/>
          <ac:spMkLst>
            <pc:docMk/>
            <pc:sldMk cId="3707622734" sldId="1164"/>
            <ac:spMk id="2" creationId="{8A6906DE-832D-9575-DE04-98102BF630BD}"/>
          </ac:spMkLst>
        </pc:spChg>
        <pc:spChg chg="mod">
          <ac:chgData name="Alfred Asterjadhi" userId="39de57b9-85c0-4fd1-aaac-8ca2b6560ad0" providerId="ADAL" clId="{BFE2FB3A-0751-4420-AA69-2341C01F636E}" dt="2024-11-14T22:11:17.810" v="8910"/>
          <ac:spMkLst>
            <pc:docMk/>
            <pc:sldMk cId="3707622734" sldId="1164"/>
            <ac:spMk id="3" creationId="{980980E1-DDDE-51AD-6471-D55C09D4516C}"/>
          </ac:spMkLst>
        </pc:spChg>
      </pc:sldChg>
      <pc:sldChg chg="modSp add mod">
        <pc:chgData name="Alfred Asterjadhi" userId="39de57b9-85c0-4fd1-aaac-8ca2b6560ad0" providerId="ADAL" clId="{BFE2FB3A-0751-4420-AA69-2341C01F636E}" dt="2024-11-14T22:12:06.392" v="8928"/>
        <pc:sldMkLst>
          <pc:docMk/>
          <pc:sldMk cId="3021179621" sldId="1165"/>
        </pc:sldMkLst>
        <pc:spChg chg="mod">
          <ac:chgData name="Alfred Asterjadhi" userId="39de57b9-85c0-4fd1-aaac-8ca2b6560ad0" providerId="ADAL" clId="{BFE2FB3A-0751-4420-AA69-2341C01F636E}" dt="2024-11-14T01:20:59.928" v="4864" actId="20577"/>
          <ac:spMkLst>
            <pc:docMk/>
            <pc:sldMk cId="3021179621" sldId="1165"/>
            <ac:spMk id="2" creationId="{8A6906DE-832D-9575-DE04-98102BF630BD}"/>
          </ac:spMkLst>
        </pc:spChg>
        <pc:spChg chg="mod">
          <ac:chgData name="Alfred Asterjadhi" userId="39de57b9-85c0-4fd1-aaac-8ca2b6560ad0" providerId="ADAL" clId="{BFE2FB3A-0751-4420-AA69-2341C01F636E}" dt="2024-11-14T22:12:06.392" v="8928"/>
          <ac:spMkLst>
            <pc:docMk/>
            <pc:sldMk cId="3021179621" sldId="1165"/>
            <ac:spMk id="3" creationId="{980980E1-DDDE-51AD-6471-D55C09D4516C}"/>
          </ac:spMkLst>
        </pc:spChg>
      </pc:sldChg>
      <pc:sldChg chg="modSp add mod">
        <pc:chgData name="Alfred Asterjadhi" userId="39de57b9-85c0-4fd1-aaac-8ca2b6560ad0" providerId="ADAL" clId="{BFE2FB3A-0751-4420-AA69-2341C01F636E}" dt="2024-11-14T22:12:50.236" v="8946"/>
        <pc:sldMkLst>
          <pc:docMk/>
          <pc:sldMk cId="2476845507" sldId="1166"/>
        </pc:sldMkLst>
        <pc:spChg chg="mod">
          <ac:chgData name="Alfred Asterjadhi" userId="39de57b9-85c0-4fd1-aaac-8ca2b6560ad0" providerId="ADAL" clId="{BFE2FB3A-0751-4420-AA69-2341C01F636E}" dt="2024-11-14T01:21:03.947" v="4866" actId="20577"/>
          <ac:spMkLst>
            <pc:docMk/>
            <pc:sldMk cId="2476845507" sldId="1166"/>
            <ac:spMk id="2" creationId="{8A6906DE-832D-9575-DE04-98102BF630BD}"/>
          </ac:spMkLst>
        </pc:spChg>
        <pc:spChg chg="mod">
          <ac:chgData name="Alfred Asterjadhi" userId="39de57b9-85c0-4fd1-aaac-8ca2b6560ad0" providerId="ADAL" clId="{BFE2FB3A-0751-4420-AA69-2341C01F636E}" dt="2024-11-14T22:12:50.236" v="8946"/>
          <ac:spMkLst>
            <pc:docMk/>
            <pc:sldMk cId="2476845507" sldId="1166"/>
            <ac:spMk id="3" creationId="{980980E1-DDDE-51AD-6471-D55C09D4516C}"/>
          </ac:spMkLst>
        </pc:spChg>
      </pc:sldChg>
      <pc:sldChg chg="modSp add del mod">
        <pc:chgData name="Alfred Asterjadhi" userId="39de57b9-85c0-4fd1-aaac-8ca2b6560ad0" providerId="ADAL" clId="{BFE2FB3A-0751-4420-AA69-2341C01F636E}" dt="2024-11-14T18:16:34.038" v="6275" actId="47"/>
        <pc:sldMkLst>
          <pc:docMk/>
          <pc:sldMk cId="1795849415" sldId="1167"/>
        </pc:sldMkLst>
        <pc:spChg chg="mod">
          <ac:chgData name="Alfred Asterjadhi" userId="39de57b9-85c0-4fd1-aaac-8ca2b6560ad0" providerId="ADAL" clId="{BFE2FB3A-0751-4420-AA69-2341C01F636E}" dt="2024-11-14T01:21:06.421" v="4868" actId="20577"/>
          <ac:spMkLst>
            <pc:docMk/>
            <pc:sldMk cId="1795849415" sldId="1167"/>
            <ac:spMk id="2" creationId="{8A6906DE-832D-9575-DE04-98102BF630BD}"/>
          </ac:spMkLst>
        </pc:spChg>
        <pc:spChg chg="mod">
          <ac:chgData name="Alfred Asterjadhi" userId="39de57b9-85c0-4fd1-aaac-8ca2b6560ad0" providerId="ADAL" clId="{BFE2FB3A-0751-4420-AA69-2341C01F636E}" dt="2024-11-14T18:16:18.623" v="6274" actId="20577"/>
          <ac:spMkLst>
            <pc:docMk/>
            <pc:sldMk cId="1795849415" sldId="1167"/>
            <ac:spMk id="3" creationId="{980980E1-DDDE-51AD-6471-D55C09D4516C}"/>
          </ac:spMkLst>
        </pc:spChg>
      </pc:sldChg>
      <pc:sldChg chg="modSp add mod">
        <pc:chgData name="Alfred Asterjadhi" userId="39de57b9-85c0-4fd1-aaac-8ca2b6560ad0" providerId="ADAL" clId="{BFE2FB3A-0751-4420-AA69-2341C01F636E}" dt="2024-11-14T22:13:42.555" v="8963"/>
        <pc:sldMkLst>
          <pc:docMk/>
          <pc:sldMk cId="3968188755" sldId="1168"/>
        </pc:sldMkLst>
        <pc:spChg chg="mod">
          <ac:chgData name="Alfred Asterjadhi" userId="39de57b9-85c0-4fd1-aaac-8ca2b6560ad0" providerId="ADAL" clId="{BFE2FB3A-0751-4420-AA69-2341C01F636E}" dt="2024-11-14T18:16:38.958" v="6277" actId="20577"/>
          <ac:spMkLst>
            <pc:docMk/>
            <pc:sldMk cId="3968188755" sldId="1168"/>
            <ac:spMk id="2" creationId="{8A6906DE-832D-9575-DE04-98102BF630BD}"/>
          </ac:spMkLst>
        </pc:spChg>
        <pc:spChg chg="mod">
          <ac:chgData name="Alfred Asterjadhi" userId="39de57b9-85c0-4fd1-aaac-8ca2b6560ad0" providerId="ADAL" clId="{BFE2FB3A-0751-4420-AA69-2341C01F636E}" dt="2024-11-14T22:13:42.555" v="8963"/>
          <ac:spMkLst>
            <pc:docMk/>
            <pc:sldMk cId="3968188755" sldId="1168"/>
            <ac:spMk id="3" creationId="{980980E1-DDDE-51AD-6471-D55C09D4516C}"/>
          </ac:spMkLst>
        </pc:spChg>
      </pc:sldChg>
      <pc:sldChg chg="modSp add mod">
        <pc:chgData name="Alfred Asterjadhi" userId="39de57b9-85c0-4fd1-aaac-8ca2b6560ad0" providerId="ADAL" clId="{BFE2FB3A-0751-4420-AA69-2341C01F636E}" dt="2024-11-14T22:14:22.995" v="8979"/>
        <pc:sldMkLst>
          <pc:docMk/>
          <pc:sldMk cId="3887571432" sldId="1169"/>
        </pc:sldMkLst>
        <pc:spChg chg="mod">
          <ac:chgData name="Alfred Asterjadhi" userId="39de57b9-85c0-4fd1-aaac-8ca2b6560ad0" providerId="ADAL" clId="{BFE2FB3A-0751-4420-AA69-2341C01F636E}" dt="2024-11-14T18:16:45.261" v="6279" actId="20577"/>
          <ac:spMkLst>
            <pc:docMk/>
            <pc:sldMk cId="3887571432" sldId="1169"/>
            <ac:spMk id="2" creationId="{8A6906DE-832D-9575-DE04-98102BF630BD}"/>
          </ac:spMkLst>
        </pc:spChg>
        <pc:spChg chg="mod">
          <ac:chgData name="Alfred Asterjadhi" userId="39de57b9-85c0-4fd1-aaac-8ca2b6560ad0" providerId="ADAL" clId="{BFE2FB3A-0751-4420-AA69-2341C01F636E}" dt="2024-11-14T22:14:22.995" v="8979"/>
          <ac:spMkLst>
            <pc:docMk/>
            <pc:sldMk cId="3887571432" sldId="1169"/>
            <ac:spMk id="3" creationId="{980980E1-DDDE-51AD-6471-D55C09D4516C}"/>
          </ac:spMkLst>
        </pc:spChg>
      </pc:sldChg>
      <pc:sldChg chg="modSp add mod">
        <pc:chgData name="Alfred Asterjadhi" userId="39de57b9-85c0-4fd1-aaac-8ca2b6560ad0" providerId="ADAL" clId="{BFE2FB3A-0751-4420-AA69-2341C01F636E}" dt="2024-11-14T22:15:08.975" v="9000"/>
        <pc:sldMkLst>
          <pc:docMk/>
          <pc:sldMk cId="1756525937" sldId="1170"/>
        </pc:sldMkLst>
        <pc:spChg chg="mod">
          <ac:chgData name="Alfred Asterjadhi" userId="39de57b9-85c0-4fd1-aaac-8ca2b6560ad0" providerId="ADAL" clId="{BFE2FB3A-0751-4420-AA69-2341C01F636E}" dt="2024-11-14T18:16:49.189" v="6281" actId="6549"/>
          <ac:spMkLst>
            <pc:docMk/>
            <pc:sldMk cId="1756525937" sldId="1170"/>
            <ac:spMk id="2" creationId="{8A6906DE-832D-9575-DE04-98102BF630BD}"/>
          </ac:spMkLst>
        </pc:spChg>
        <pc:spChg chg="mod">
          <ac:chgData name="Alfred Asterjadhi" userId="39de57b9-85c0-4fd1-aaac-8ca2b6560ad0" providerId="ADAL" clId="{BFE2FB3A-0751-4420-AA69-2341C01F636E}" dt="2024-11-14T22:15:08.975" v="9000"/>
          <ac:spMkLst>
            <pc:docMk/>
            <pc:sldMk cId="1756525937" sldId="1170"/>
            <ac:spMk id="3" creationId="{980980E1-DDDE-51AD-6471-D55C09D4516C}"/>
          </ac:spMkLst>
        </pc:spChg>
      </pc:sldChg>
      <pc:sldChg chg="modSp add mod">
        <pc:chgData name="Alfred Asterjadhi" userId="39de57b9-85c0-4fd1-aaac-8ca2b6560ad0" providerId="ADAL" clId="{BFE2FB3A-0751-4420-AA69-2341C01F636E}" dt="2024-11-14T22:15:48.400" v="9016"/>
        <pc:sldMkLst>
          <pc:docMk/>
          <pc:sldMk cId="1202697012" sldId="1171"/>
        </pc:sldMkLst>
        <pc:spChg chg="mod">
          <ac:chgData name="Alfred Asterjadhi" userId="39de57b9-85c0-4fd1-aaac-8ca2b6560ad0" providerId="ADAL" clId="{BFE2FB3A-0751-4420-AA69-2341C01F636E}" dt="2024-11-14T18:16:53.546" v="6283" actId="6549"/>
          <ac:spMkLst>
            <pc:docMk/>
            <pc:sldMk cId="1202697012" sldId="1171"/>
            <ac:spMk id="2" creationId="{8A6906DE-832D-9575-DE04-98102BF630BD}"/>
          </ac:spMkLst>
        </pc:spChg>
        <pc:spChg chg="mod">
          <ac:chgData name="Alfred Asterjadhi" userId="39de57b9-85c0-4fd1-aaac-8ca2b6560ad0" providerId="ADAL" clId="{BFE2FB3A-0751-4420-AA69-2341C01F636E}" dt="2024-11-14T22:15:48.400" v="9016"/>
          <ac:spMkLst>
            <pc:docMk/>
            <pc:sldMk cId="1202697012" sldId="1171"/>
            <ac:spMk id="3" creationId="{980980E1-DDDE-51AD-6471-D55C09D4516C}"/>
          </ac:spMkLst>
        </pc:spChg>
      </pc:sldChg>
      <pc:sldChg chg="modSp add mod">
        <pc:chgData name="Alfred Asterjadhi" userId="39de57b9-85c0-4fd1-aaac-8ca2b6560ad0" providerId="ADAL" clId="{BFE2FB3A-0751-4420-AA69-2341C01F636E}" dt="2024-11-14T22:16:39.983" v="9036"/>
        <pc:sldMkLst>
          <pc:docMk/>
          <pc:sldMk cId="2809872604" sldId="1172"/>
        </pc:sldMkLst>
        <pc:spChg chg="mod">
          <ac:chgData name="Alfred Asterjadhi" userId="39de57b9-85c0-4fd1-aaac-8ca2b6560ad0" providerId="ADAL" clId="{BFE2FB3A-0751-4420-AA69-2341C01F636E}" dt="2024-11-14T18:16:59.605" v="6285" actId="6549"/>
          <ac:spMkLst>
            <pc:docMk/>
            <pc:sldMk cId="2809872604" sldId="1172"/>
            <ac:spMk id="2" creationId="{8A6906DE-832D-9575-DE04-98102BF630BD}"/>
          </ac:spMkLst>
        </pc:spChg>
        <pc:spChg chg="mod">
          <ac:chgData name="Alfred Asterjadhi" userId="39de57b9-85c0-4fd1-aaac-8ca2b6560ad0" providerId="ADAL" clId="{BFE2FB3A-0751-4420-AA69-2341C01F636E}" dt="2024-11-14T22:16:39.983" v="9036"/>
          <ac:spMkLst>
            <pc:docMk/>
            <pc:sldMk cId="2809872604" sldId="1172"/>
            <ac:spMk id="3" creationId="{980980E1-DDDE-51AD-6471-D55C09D4516C}"/>
          </ac:spMkLst>
        </pc:spChg>
      </pc:sldChg>
      <pc:sldChg chg="modSp add mod">
        <pc:chgData name="Alfred Asterjadhi" userId="39de57b9-85c0-4fd1-aaac-8ca2b6560ad0" providerId="ADAL" clId="{BFE2FB3A-0751-4420-AA69-2341C01F636E}" dt="2024-11-14T22:17:44.429" v="9059"/>
        <pc:sldMkLst>
          <pc:docMk/>
          <pc:sldMk cId="3463200850" sldId="1173"/>
        </pc:sldMkLst>
        <pc:spChg chg="mod">
          <ac:chgData name="Alfred Asterjadhi" userId="39de57b9-85c0-4fd1-aaac-8ca2b6560ad0" providerId="ADAL" clId="{BFE2FB3A-0751-4420-AA69-2341C01F636E}" dt="2024-11-14T18:17:04.471" v="6287" actId="6549"/>
          <ac:spMkLst>
            <pc:docMk/>
            <pc:sldMk cId="3463200850" sldId="1173"/>
            <ac:spMk id="2" creationId="{8A6906DE-832D-9575-DE04-98102BF630BD}"/>
          </ac:spMkLst>
        </pc:spChg>
        <pc:spChg chg="mod">
          <ac:chgData name="Alfred Asterjadhi" userId="39de57b9-85c0-4fd1-aaac-8ca2b6560ad0" providerId="ADAL" clId="{BFE2FB3A-0751-4420-AA69-2341C01F636E}" dt="2024-11-14T22:17:44.429" v="9059"/>
          <ac:spMkLst>
            <pc:docMk/>
            <pc:sldMk cId="3463200850" sldId="1173"/>
            <ac:spMk id="3" creationId="{980980E1-DDDE-51AD-6471-D55C09D4516C}"/>
          </ac:spMkLst>
        </pc:spChg>
      </pc:sldChg>
      <pc:sldChg chg="addSp modSp add mod">
        <pc:chgData name="Alfred Asterjadhi" userId="39de57b9-85c0-4fd1-aaac-8ca2b6560ad0" providerId="ADAL" clId="{BFE2FB3A-0751-4420-AA69-2341C01F636E}" dt="2024-11-14T22:18:27.943" v="9077"/>
        <pc:sldMkLst>
          <pc:docMk/>
          <pc:sldMk cId="281403041" sldId="1174"/>
        </pc:sldMkLst>
        <pc:spChg chg="mod">
          <ac:chgData name="Alfred Asterjadhi" userId="39de57b9-85c0-4fd1-aaac-8ca2b6560ad0" providerId="ADAL" clId="{BFE2FB3A-0751-4420-AA69-2341C01F636E}" dt="2024-11-14T18:17:08.488" v="6289" actId="20577"/>
          <ac:spMkLst>
            <pc:docMk/>
            <pc:sldMk cId="281403041" sldId="1174"/>
            <ac:spMk id="2" creationId="{8A6906DE-832D-9575-DE04-98102BF630BD}"/>
          </ac:spMkLst>
        </pc:spChg>
        <pc:spChg chg="mod">
          <ac:chgData name="Alfred Asterjadhi" userId="39de57b9-85c0-4fd1-aaac-8ca2b6560ad0" providerId="ADAL" clId="{BFE2FB3A-0751-4420-AA69-2341C01F636E}" dt="2024-11-14T22:18:27.943" v="9077"/>
          <ac:spMkLst>
            <pc:docMk/>
            <pc:sldMk cId="281403041" sldId="1174"/>
            <ac:spMk id="3" creationId="{980980E1-DDDE-51AD-6471-D55C09D4516C}"/>
          </ac:spMkLst>
        </pc:spChg>
        <pc:picChg chg="add mod">
          <ac:chgData name="Alfred Asterjadhi" userId="39de57b9-85c0-4fd1-aaac-8ca2b6560ad0" providerId="ADAL" clId="{BFE2FB3A-0751-4420-AA69-2341C01F636E}" dt="2024-11-13T20:41:23.801" v="4359" actId="1076"/>
          <ac:picMkLst>
            <pc:docMk/>
            <pc:sldMk cId="281403041" sldId="1174"/>
            <ac:picMk id="7" creationId="{29D7D657-ABCE-4E46-8B44-F56C0602631F}"/>
          </ac:picMkLst>
        </pc:picChg>
      </pc:sldChg>
      <pc:sldChg chg="addSp modSp add mod">
        <pc:chgData name="Alfred Asterjadhi" userId="39de57b9-85c0-4fd1-aaac-8ca2b6560ad0" providerId="ADAL" clId="{BFE2FB3A-0751-4420-AA69-2341C01F636E}" dt="2024-11-14T22:19:13.727" v="9093"/>
        <pc:sldMkLst>
          <pc:docMk/>
          <pc:sldMk cId="2712066030" sldId="1175"/>
        </pc:sldMkLst>
        <pc:spChg chg="mod">
          <ac:chgData name="Alfred Asterjadhi" userId="39de57b9-85c0-4fd1-aaac-8ca2b6560ad0" providerId="ADAL" clId="{BFE2FB3A-0751-4420-AA69-2341C01F636E}" dt="2024-11-14T18:17:13.119" v="6291" actId="6549"/>
          <ac:spMkLst>
            <pc:docMk/>
            <pc:sldMk cId="2712066030" sldId="1175"/>
            <ac:spMk id="2" creationId="{8A6906DE-832D-9575-DE04-98102BF630BD}"/>
          </ac:spMkLst>
        </pc:spChg>
        <pc:spChg chg="mod">
          <ac:chgData name="Alfred Asterjadhi" userId="39de57b9-85c0-4fd1-aaac-8ca2b6560ad0" providerId="ADAL" clId="{BFE2FB3A-0751-4420-AA69-2341C01F636E}" dt="2024-11-14T22:19:13.727" v="9093"/>
          <ac:spMkLst>
            <pc:docMk/>
            <pc:sldMk cId="2712066030" sldId="1175"/>
            <ac:spMk id="3" creationId="{980980E1-DDDE-51AD-6471-D55C09D4516C}"/>
          </ac:spMkLst>
        </pc:spChg>
        <pc:spChg chg="add mod">
          <ac:chgData name="Alfred Asterjadhi" userId="39de57b9-85c0-4fd1-aaac-8ca2b6560ad0" providerId="ADAL" clId="{BFE2FB3A-0751-4420-AA69-2341C01F636E}" dt="2024-11-13T21:28:39.364" v="4442"/>
          <ac:spMkLst>
            <pc:docMk/>
            <pc:sldMk cId="2712066030" sldId="1175"/>
            <ac:spMk id="12" creationId="{E2597487-E281-F2E4-760E-7976BDE95CAE}"/>
          </ac:spMkLst>
        </pc:spChg>
        <pc:graphicFrameChg chg="add mod">
          <ac:chgData name="Alfred Asterjadhi" userId="39de57b9-85c0-4fd1-aaac-8ca2b6560ad0" providerId="ADAL" clId="{BFE2FB3A-0751-4420-AA69-2341C01F636E}" dt="2024-11-13T21:28:38.557" v="4441"/>
          <ac:graphicFrameMkLst>
            <pc:docMk/>
            <pc:sldMk cId="2712066030" sldId="1175"/>
            <ac:graphicFrameMk id="11" creationId="{B7E65E40-3D6E-DCA7-4A93-168852725398}"/>
          </ac:graphicFrameMkLst>
        </pc:graphicFrameChg>
        <pc:picChg chg="add mod">
          <ac:chgData name="Alfred Asterjadhi" userId="39de57b9-85c0-4fd1-aaac-8ca2b6560ad0" providerId="ADAL" clId="{BFE2FB3A-0751-4420-AA69-2341C01F636E}" dt="2024-11-13T21:28:31.157" v="4439" actId="1076"/>
          <ac:picMkLst>
            <pc:docMk/>
            <pc:sldMk cId="2712066030" sldId="1175"/>
            <ac:picMk id="8" creationId="{3D1B6F0A-A0C8-A9DA-6CB1-250F1A77F449}"/>
          </ac:picMkLst>
        </pc:picChg>
        <pc:picChg chg="add mod">
          <ac:chgData name="Alfred Asterjadhi" userId="39de57b9-85c0-4fd1-aaac-8ca2b6560ad0" providerId="ADAL" clId="{BFE2FB3A-0751-4420-AA69-2341C01F636E}" dt="2024-11-13T21:28:32.235" v="4440" actId="1076"/>
          <ac:picMkLst>
            <pc:docMk/>
            <pc:sldMk cId="2712066030" sldId="1175"/>
            <ac:picMk id="10" creationId="{19272EFA-8B28-B2D9-7E20-4A5AFA8EAEFD}"/>
          </ac:picMkLst>
        </pc:picChg>
      </pc:sldChg>
      <pc:sldChg chg="modSp add mod">
        <pc:chgData name="Alfred Asterjadhi" userId="39de57b9-85c0-4fd1-aaac-8ca2b6560ad0" providerId="ADAL" clId="{BFE2FB3A-0751-4420-AA69-2341C01F636E}" dt="2024-11-14T22:20:01.485" v="9121"/>
        <pc:sldMkLst>
          <pc:docMk/>
          <pc:sldMk cId="362772003" sldId="1176"/>
        </pc:sldMkLst>
        <pc:spChg chg="mod">
          <ac:chgData name="Alfred Asterjadhi" userId="39de57b9-85c0-4fd1-aaac-8ca2b6560ad0" providerId="ADAL" clId="{BFE2FB3A-0751-4420-AA69-2341C01F636E}" dt="2024-11-14T18:17:17.305" v="6293" actId="6549"/>
          <ac:spMkLst>
            <pc:docMk/>
            <pc:sldMk cId="362772003" sldId="1176"/>
            <ac:spMk id="2" creationId="{8A6906DE-832D-9575-DE04-98102BF630BD}"/>
          </ac:spMkLst>
        </pc:spChg>
        <pc:spChg chg="mod">
          <ac:chgData name="Alfred Asterjadhi" userId="39de57b9-85c0-4fd1-aaac-8ca2b6560ad0" providerId="ADAL" clId="{BFE2FB3A-0751-4420-AA69-2341C01F636E}" dt="2024-11-14T22:20:01.485" v="9121"/>
          <ac:spMkLst>
            <pc:docMk/>
            <pc:sldMk cId="362772003" sldId="1176"/>
            <ac:spMk id="3" creationId="{980980E1-DDDE-51AD-6471-D55C09D4516C}"/>
          </ac:spMkLst>
        </pc:spChg>
      </pc:sldChg>
      <pc:sldChg chg="modSp add mod">
        <pc:chgData name="Alfred Asterjadhi" userId="39de57b9-85c0-4fd1-aaac-8ca2b6560ad0" providerId="ADAL" clId="{BFE2FB3A-0751-4420-AA69-2341C01F636E}" dt="2024-11-14T22:20:58.983" v="9145"/>
        <pc:sldMkLst>
          <pc:docMk/>
          <pc:sldMk cId="3599596182" sldId="1177"/>
        </pc:sldMkLst>
        <pc:spChg chg="mod">
          <ac:chgData name="Alfred Asterjadhi" userId="39de57b9-85c0-4fd1-aaac-8ca2b6560ad0" providerId="ADAL" clId="{BFE2FB3A-0751-4420-AA69-2341C01F636E}" dt="2024-11-14T18:17:21.298" v="6295" actId="6549"/>
          <ac:spMkLst>
            <pc:docMk/>
            <pc:sldMk cId="3599596182" sldId="1177"/>
            <ac:spMk id="2" creationId="{8A6906DE-832D-9575-DE04-98102BF630BD}"/>
          </ac:spMkLst>
        </pc:spChg>
        <pc:spChg chg="mod">
          <ac:chgData name="Alfred Asterjadhi" userId="39de57b9-85c0-4fd1-aaac-8ca2b6560ad0" providerId="ADAL" clId="{BFE2FB3A-0751-4420-AA69-2341C01F636E}" dt="2024-11-14T22:20:58.983" v="9145"/>
          <ac:spMkLst>
            <pc:docMk/>
            <pc:sldMk cId="3599596182" sldId="1177"/>
            <ac:spMk id="3" creationId="{980980E1-DDDE-51AD-6471-D55C09D4516C}"/>
          </ac:spMkLst>
        </pc:spChg>
      </pc:sldChg>
      <pc:sldChg chg="modSp add mod">
        <pc:chgData name="Alfred Asterjadhi" userId="39de57b9-85c0-4fd1-aaac-8ca2b6560ad0" providerId="ADAL" clId="{BFE2FB3A-0751-4420-AA69-2341C01F636E}" dt="2024-11-14T22:22:19.175" v="9216"/>
        <pc:sldMkLst>
          <pc:docMk/>
          <pc:sldMk cId="525015149" sldId="1178"/>
        </pc:sldMkLst>
        <pc:spChg chg="mod">
          <ac:chgData name="Alfred Asterjadhi" userId="39de57b9-85c0-4fd1-aaac-8ca2b6560ad0" providerId="ADAL" clId="{BFE2FB3A-0751-4420-AA69-2341C01F636E}" dt="2024-11-14T18:17:26.598" v="6297" actId="20577"/>
          <ac:spMkLst>
            <pc:docMk/>
            <pc:sldMk cId="525015149" sldId="1178"/>
            <ac:spMk id="2" creationId="{8A6906DE-832D-9575-DE04-98102BF630BD}"/>
          </ac:spMkLst>
        </pc:spChg>
        <pc:spChg chg="mod">
          <ac:chgData name="Alfred Asterjadhi" userId="39de57b9-85c0-4fd1-aaac-8ca2b6560ad0" providerId="ADAL" clId="{BFE2FB3A-0751-4420-AA69-2341C01F636E}" dt="2024-11-14T22:22:19.175" v="9216"/>
          <ac:spMkLst>
            <pc:docMk/>
            <pc:sldMk cId="525015149" sldId="1178"/>
            <ac:spMk id="3" creationId="{980980E1-DDDE-51AD-6471-D55C09D4516C}"/>
          </ac:spMkLst>
        </pc:spChg>
      </pc:sldChg>
      <pc:sldChg chg="addSp delSp modSp add mod">
        <pc:chgData name="Alfred Asterjadhi" userId="39de57b9-85c0-4fd1-aaac-8ca2b6560ad0" providerId="ADAL" clId="{BFE2FB3A-0751-4420-AA69-2341C01F636E}" dt="2024-11-14T22:42:46.881" v="9547"/>
        <pc:sldMkLst>
          <pc:docMk/>
          <pc:sldMk cId="2081487480" sldId="1179"/>
        </pc:sldMkLst>
        <pc:spChg chg="mod">
          <ac:chgData name="Alfred Asterjadhi" userId="39de57b9-85c0-4fd1-aaac-8ca2b6560ad0" providerId="ADAL" clId="{BFE2FB3A-0751-4420-AA69-2341C01F636E}" dt="2024-11-14T20:14:20.465" v="7981" actId="20577"/>
          <ac:spMkLst>
            <pc:docMk/>
            <pc:sldMk cId="2081487480" sldId="1179"/>
            <ac:spMk id="2" creationId="{8A6906DE-832D-9575-DE04-98102BF630BD}"/>
          </ac:spMkLst>
        </pc:spChg>
        <pc:spChg chg="mod">
          <ac:chgData name="Alfred Asterjadhi" userId="39de57b9-85c0-4fd1-aaac-8ca2b6560ad0" providerId="ADAL" clId="{BFE2FB3A-0751-4420-AA69-2341C01F636E}" dt="2024-11-14T22:42:46.881" v="9547"/>
          <ac:spMkLst>
            <pc:docMk/>
            <pc:sldMk cId="2081487480" sldId="1179"/>
            <ac:spMk id="3" creationId="{980980E1-DDDE-51AD-6471-D55C09D4516C}"/>
          </ac:spMkLst>
        </pc:spChg>
        <pc:picChg chg="add del">
          <ac:chgData name="Alfred Asterjadhi" userId="39de57b9-85c0-4fd1-aaac-8ca2b6560ad0" providerId="ADAL" clId="{BFE2FB3A-0751-4420-AA69-2341C01F636E}" dt="2024-11-14T08:16:21.727" v="5478" actId="22"/>
          <ac:picMkLst>
            <pc:docMk/>
            <pc:sldMk cId="2081487480" sldId="1179"/>
            <ac:picMk id="8" creationId="{908F9FC4-EA91-1768-B042-6E7A0C78C79B}"/>
          </ac:picMkLst>
        </pc:picChg>
        <pc:picChg chg="add del">
          <ac:chgData name="Alfred Asterjadhi" userId="39de57b9-85c0-4fd1-aaac-8ca2b6560ad0" providerId="ADAL" clId="{BFE2FB3A-0751-4420-AA69-2341C01F636E}" dt="2024-11-14T08:16:37.312" v="5497" actId="22"/>
          <ac:picMkLst>
            <pc:docMk/>
            <pc:sldMk cId="2081487480" sldId="1179"/>
            <ac:picMk id="10" creationId="{6708D37B-9329-646A-AF85-F0973C89E813}"/>
          </ac:picMkLst>
        </pc:picChg>
        <pc:picChg chg="add mod">
          <ac:chgData name="Alfred Asterjadhi" userId="39de57b9-85c0-4fd1-aaac-8ca2b6560ad0" providerId="ADAL" clId="{BFE2FB3A-0751-4420-AA69-2341C01F636E}" dt="2024-11-14T08:17:14.837" v="5511" actId="1076"/>
          <ac:picMkLst>
            <pc:docMk/>
            <pc:sldMk cId="2081487480" sldId="1179"/>
            <ac:picMk id="12" creationId="{AC3E85BB-7BFF-52F0-4FED-1C3CD6FA5D2D}"/>
          </ac:picMkLst>
        </pc:picChg>
      </pc:sldChg>
      <pc:sldChg chg="addSp modSp add mod">
        <pc:chgData name="Alfred Asterjadhi" userId="39de57b9-85c0-4fd1-aaac-8ca2b6560ad0" providerId="ADAL" clId="{BFE2FB3A-0751-4420-AA69-2341C01F636E}" dt="2024-11-14T22:43:30.608" v="9563"/>
        <pc:sldMkLst>
          <pc:docMk/>
          <pc:sldMk cId="3097712748" sldId="1180"/>
        </pc:sldMkLst>
        <pc:spChg chg="mod">
          <ac:chgData name="Alfred Asterjadhi" userId="39de57b9-85c0-4fd1-aaac-8ca2b6560ad0" providerId="ADAL" clId="{BFE2FB3A-0751-4420-AA69-2341C01F636E}" dt="2024-11-14T20:14:23.269" v="7983" actId="20577"/>
          <ac:spMkLst>
            <pc:docMk/>
            <pc:sldMk cId="3097712748" sldId="1180"/>
            <ac:spMk id="2" creationId="{8A6906DE-832D-9575-DE04-98102BF630BD}"/>
          </ac:spMkLst>
        </pc:spChg>
        <pc:spChg chg="mod">
          <ac:chgData name="Alfred Asterjadhi" userId="39de57b9-85c0-4fd1-aaac-8ca2b6560ad0" providerId="ADAL" clId="{BFE2FB3A-0751-4420-AA69-2341C01F636E}" dt="2024-11-14T22:43:30.608" v="9563"/>
          <ac:spMkLst>
            <pc:docMk/>
            <pc:sldMk cId="3097712748" sldId="1180"/>
            <ac:spMk id="3" creationId="{980980E1-DDDE-51AD-6471-D55C09D4516C}"/>
          </ac:spMkLst>
        </pc:spChg>
        <pc:spChg chg="add">
          <ac:chgData name="Alfred Asterjadhi" userId="39de57b9-85c0-4fd1-aaac-8ca2b6560ad0" providerId="ADAL" clId="{BFE2FB3A-0751-4420-AA69-2341C01F636E}" dt="2024-11-14T12:22:58.062" v="5533"/>
          <ac:spMkLst>
            <pc:docMk/>
            <pc:sldMk cId="3097712748" sldId="1180"/>
            <ac:spMk id="7" creationId="{1F0F7A4A-923A-F701-8AD3-01E7074900D7}"/>
          </ac:spMkLst>
        </pc:spChg>
        <pc:spChg chg="add">
          <ac:chgData name="Alfred Asterjadhi" userId="39de57b9-85c0-4fd1-aaac-8ca2b6560ad0" providerId="ADAL" clId="{BFE2FB3A-0751-4420-AA69-2341C01F636E}" dt="2024-11-14T12:22:58.062" v="5533"/>
          <ac:spMkLst>
            <pc:docMk/>
            <pc:sldMk cId="3097712748" sldId="1180"/>
            <ac:spMk id="8" creationId="{FA8889CF-3D20-60CE-698C-B497C9B6C65A}"/>
          </ac:spMkLst>
        </pc:spChg>
        <pc:spChg chg="add">
          <ac:chgData name="Alfred Asterjadhi" userId="39de57b9-85c0-4fd1-aaac-8ca2b6560ad0" providerId="ADAL" clId="{BFE2FB3A-0751-4420-AA69-2341C01F636E}" dt="2024-11-14T12:23:16.852" v="5537"/>
          <ac:spMkLst>
            <pc:docMk/>
            <pc:sldMk cId="3097712748" sldId="1180"/>
            <ac:spMk id="9" creationId="{DDE88940-8D1A-93F6-43B9-3734B78D88E6}"/>
          </ac:spMkLst>
        </pc:spChg>
        <pc:spChg chg="add">
          <ac:chgData name="Alfred Asterjadhi" userId="39de57b9-85c0-4fd1-aaac-8ca2b6560ad0" providerId="ADAL" clId="{BFE2FB3A-0751-4420-AA69-2341C01F636E}" dt="2024-11-14T12:23:16.852" v="5537"/>
          <ac:spMkLst>
            <pc:docMk/>
            <pc:sldMk cId="3097712748" sldId="1180"/>
            <ac:spMk id="10" creationId="{412AC0E6-7357-CEEF-4D0B-0824EB74B76A}"/>
          </ac:spMkLst>
        </pc:spChg>
      </pc:sldChg>
      <pc:sldChg chg="modSp add mod">
        <pc:chgData name="Alfred Asterjadhi" userId="39de57b9-85c0-4fd1-aaac-8ca2b6560ad0" providerId="ADAL" clId="{BFE2FB3A-0751-4420-AA69-2341C01F636E}" dt="2024-11-14T22:44:20.149" v="9579"/>
        <pc:sldMkLst>
          <pc:docMk/>
          <pc:sldMk cId="1482221401" sldId="1181"/>
        </pc:sldMkLst>
        <pc:spChg chg="mod">
          <ac:chgData name="Alfred Asterjadhi" userId="39de57b9-85c0-4fd1-aaac-8ca2b6560ad0" providerId="ADAL" clId="{BFE2FB3A-0751-4420-AA69-2341C01F636E}" dt="2024-11-14T20:14:25.970" v="7984" actId="20577"/>
          <ac:spMkLst>
            <pc:docMk/>
            <pc:sldMk cId="1482221401" sldId="1181"/>
            <ac:spMk id="2" creationId="{8A6906DE-832D-9575-DE04-98102BF630BD}"/>
          </ac:spMkLst>
        </pc:spChg>
        <pc:spChg chg="mod">
          <ac:chgData name="Alfred Asterjadhi" userId="39de57b9-85c0-4fd1-aaac-8ca2b6560ad0" providerId="ADAL" clId="{BFE2FB3A-0751-4420-AA69-2341C01F636E}" dt="2024-11-14T22:44:20.149" v="9579"/>
          <ac:spMkLst>
            <pc:docMk/>
            <pc:sldMk cId="1482221401" sldId="1181"/>
            <ac:spMk id="3" creationId="{980980E1-DDDE-51AD-6471-D55C09D4516C}"/>
          </ac:spMkLst>
        </pc:spChg>
      </pc:sldChg>
      <pc:sldChg chg="modSp add mod">
        <pc:chgData name="Alfred Asterjadhi" userId="39de57b9-85c0-4fd1-aaac-8ca2b6560ad0" providerId="ADAL" clId="{BFE2FB3A-0751-4420-AA69-2341C01F636E}" dt="2024-11-14T22:41:44.538" v="9526"/>
        <pc:sldMkLst>
          <pc:docMk/>
          <pc:sldMk cId="2683089333" sldId="1182"/>
        </pc:sldMkLst>
        <pc:spChg chg="mod">
          <ac:chgData name="Alfred Asterjadhi" userId="39de57b9-85c0-4fd1-aaac-8ca2b6560ad0" providerId="ADAL" clId="{BFE2FB3A-0751-4420-AA69-2341C01F636E}" dt="2024-11-14T20:14:18.312" v="7980" actId="20577"/>
          <ac:spMkLst>
            <pc:docMk/>
            <pc:sldMk cId="2683089333" sldId="1182"/>
            <ac:spMk id="2" creationId="{8A6906DE-832D-9575-DE04-98102BF630BD}"/>
          </ac:spMkLst>
        </pc:spChg>
        <pc:spChg chg="mod">
          <ac:chgData name="Alfred Asterjadhi" userId="39de57b9-85c0-4fd1-aaac-8ca2b6560ad0" providerId="ADAL" clId="{BFE2FB3A-0751-4420-AA69-2341C01F636E}" dt="2024-11-14T22:41:44.538" v="9526"/>
          <ac:spMkLst>
            <pc:docMk/>
            <pc:sldMk cId="2683089333" sldId="1182"/>
            <ac:spMk id="3" creationId="{980980E1-DDDE-51AD-6471-D55C09D4516C}"/>
          </ac:spMkLst>
        </pc:spChg>
      </pc:sldChg>
      <pc:sldChg chg="addSp modSp add mod">
        <pc:chgData name="Alfred Asterjadhi" userId="39de57b9-85c0-4fd1-aaac-8ca2b6560ad0" providerId="ADAL" clId="{BFE2FB3A-0751-4420-AA69-2341C01F636E}" dt="2024-12-10T00:09:18.755" v="14027" actId="20577"/>
        <pc:sldMkLst>
          <pc:docMk/>
          <pc:sldMk cId="70113585" sldId="1183"/>
        </pc:sldMkLst>
        <pc:spChg chg="mod">
          <ac:chgData name="Alfred Asterjadhi" userId="39de57b9-85c0-4fd1-aaac-8ca2b6560ad0" providerId="ADAL" clId="{BFE2FB3A-0751-4420-AA69-2341C01F636E}" dt="2024-11-14T18:17:30.615" v="6299" actId="6549"/>
          <ac:spMkLst>
            <pc:docMk/>
            <pc:sldMk cId="70113585" sldId="1183"/>
            <ac:spMk id="2" creationId="{8A6906DE-832D-9575-DE04-98102BF630BD}"/>
          </ac:spMkLst>
        </pc:spChg>
        <pc:spChg chg="mod">
          <ac:chgData name="Alfred Asterjadhi" userId="39de57b9-85c0-4fd1-aaac-8ca2b6560ad0" providerId="ADAL" clId="{BFE2FB3A-0751-4420-AA69-2341C01F636E}" dt="2024-12-10T00:09:18.755" v="14027" actId="20577"/>
          <ac:spMkLst>
            <pc:docMk/>
            <pc:sldMk cId="70113585" sldId="1183"/>
            <ac:spMk id="3" creationId="{980980E1-DDDE-51AD-6471-D55C09D4516C}"/>
          </ac:spMkLst>
        </pc:spChg>
        <pc:spChg chg="add">
          <ac:chgData name="Alfred Asterjadhi" userId="39de57b9-85c0-4fd1-aaac-8ca2b6560ad0" providerId="ADAL" clId="{BFE2FB3A-0751-4420-AA69-2341C01F636E}" dt="2024-11-13T21:34:06.124" v="4513"/>
          <ac:spMkLst>
            <pc:docMk/>
            <pc:sldMk cId="70113585" sldId="1183"/>
            <ac:spMk id="7" creationId="{53BC3987-31C7-3E7C-47AB-9974A62D60FF}"/>
          </ac:spMkLst>
        </pc:spChg>
        <pc:picChg chg="add mod">
          <ac:chgData name="Alfred Asterjadhi" userId="39de57b9-85c0-4fd1-aaac-8ca2b6560ad0" providerId="ADAL" clId="{BFE2FB3A-0751-4420-AA69-2341C01F636E}" dt="2024-11-14T22:26:00.310" v="9280" actId="1076"/>
          <ac:picMkLst>
            <pc:docMk/>
            <pc:sldMk cId="70113585" sldId="1183"/>
            <ac:picMk id="8" creationId="{A04D5C48-EC28-98DA-BEBA-7CF362A98B0F}"/>
          </ac:picMkLst>
        </pc:picChg>
      </pc:sldChg>
      <pc:sldChg chg="addSp modSp add mod">
        <pc:chgData name="Alfred Asterjadhi" userId="39de57b9-85c0-4fd1-aaac-8ca2b6560ad0" providerId="ADAL" clId="{BFE2FB3A-0751-4420-AA69-2341C01F636E}" dt="2024-11-14T22:35:13.109" v="9363"/>
        <pc:sldMkLst>
          <pc:docMk/>
          <pc:sldMk cId="289774543" sldId="1184"/>
        </pc:sldMkLst>
        <pc:spChg chg="mod">
          <ac:chgData name="Alfred Asterjadhi" userId="39de57b9-85c0-4fd1-aaac-8ca2b6560ad0" providerId="ADAL" clId="{BFE2FB3A-0751-4420-AA69-2341C01F636E}" dt="2024-11-14T18:17:34.488" v="6301" actId="6549"/>
          <ac:spMkLst>
            <pc:docMk/>
            <pc:sldMk cId="289774543" sldId="1184"/>
            <ac:spMk id="2" creationId="{8A6906DE-832D-9575-DE04-98102BF630BD}"/>
          </ac:spMkLst>
        </pc:spChg>
        <pc:spChg chg="mod">
          <ac:chgData name="Alfred Asterjadhi" userId="39de57b9-85c0-4fd1-aaac-8ca2b6560ad0" providerId="ADAL" clId="{BFE2FB3A-0751-4420-AA69-2341C01F636E}" dt="2024-11-14T22:35:13.109" v="9363"/>
          <ac:spMkLst>
            <pc:docMk/>
            <pc:sldMk cId="289774543" sldId="1184"/>
            <ac:spMk id="3" creationId="{980980E1-DDDE-51AD-6471-D55C09D4516C}"/>
          </ac:spMkLst>
        </pc:spChg>
        <pc:spChg chg="add">
          <ac:chgData name="Alfred Asterjadhi" userId="39de57b9-85c0-4fd1-aaac-8ca2b6560ad0" providerId="ADAL" clId="{BFE2FB3A-0751-4420-AA69-2341C01F636E}" dt="2024-11-13T21:34:53.271" v="4534"/>
          <ac:spMkLst>
            <pc:docMk/>
            <pc:sldMk cId="289774543" sldId="1184"/>
            <ac:spMk id="7" creationId="{CA4E3205-1E83-EBB9-ACBC-CCFA698A7FD2}"/>
          </ac:spMkLst>
        </pc:spChg>
        <pc:picChg chg="add mod">
          <ac:chgData name="Alfred Asterjadhi" userId="39de57b9-85c0-4fd1-aaac-8ca2b6560ad0" providerId="ADAL" clId="{BFE2FB3A-0751-4420-AA69-2341C01F636E}" dt="2024-11-13T21:35:29.144" v="4549" actId="1076"/>
          <ac:picMkLst>
            <pc:docMk/>
            <pc:sldMk cId="289774543" sldId="1184"/>
            <ac:picMk id="8" creationId="{367004DB-E274-FBD3-0BA9-970AB6014BD1}"/>
          </ac:picMkLst>
        </pc:picChg>
      </pc:sldChg>
      <pc:sldChg chg="modSp add mod">
        <pc:chgData name="Alfred Asterjadhi" userId="39de57b9-85c0-4fd1-aaac-8ca2b6560ad0" providerId="ADAL" clId="{BFE2FB3A-0751-4420-AA69-2341C01F636E}" dt="2024-11-14T22:36:33.326" v="9403"/>
        <pc:sldMkLst>
          <pc:docMk/>
          <pc:sldMk cId="333379291" sldId="1185"/>
        </pc:sldMkLst>
        <pc:spChg chg="mod">
          <ac:chgData name="Alfred Asterjadhi" userId="39de57b9-85c0-4fd1-aaac-8ca2b6560ad0" providerId="ADAL" clId="{BFE2FB3A-0751-4420-AA69-2341C01F636E}" dt="2024-11-14T18:17:38.477" v="6303" actId="20577"/>
          <ac:spMkLst>
            <pc:docMk/>
            <pc:sldMk cId="333379291" sldId="1185"/>
            <ac:spMk id="2" creationId="{8A6906DE-832D-9575-DE04-98102BF630BD}"/>
          </ac:spMkLst>
        </pc:spChg>
        <pc:spChg chg="mod">
          <ac:chgData name="Alfred Asterjadhi" userId="39de57b9-85c0-4fd1-aaac-8ca2b6560ad0" providerId="ADAL" clId="{BFE2FB3A-0751-4420-AA69-2341C01F636E}" dt="2024-11-14T22:36:33.326" v="9403"/>
          <ac:spMkLst>
            <pc:docMk/>
            <pc:sldMk cId="333379291" sldId="1185"/>
            <ac:spMk id="3" creationId="{980980E1-DDDE-51AD-6471-D55C09D4516C}"/>
          </ac:spMkLst>
        </pc:spChg>
      </pc:sldChg>
      <pc:sldChg chg="modSp add del mod">
        <pc:chgData name="Alfred Asterjadhi" userId="39de57b9-85c0-4fd1-aaac-8ca2b6560ad0" providerId="ADAL" clId="{BFE2FB3A-0751-4420-AA69-2341C01F636E}" dt="2024-11-14T20:14:03.704" v="7975" actId="47"/>
        <pc:sldMkLst>
          <pc:docMk/>
          <pc:sldMk cId="183145731" sldId="1186"/>
        </pc:sldMkLst>
        <pc:spChg chg="mod">
          <ac:chgData name="Alfred Asterjadhi" userId="39de57b9-85c0-4fd1-aaac-8ca2b6560ad0" providerId="ADAL" clId="{BFE2FB3A-0751-4420-AA69-2341C01F636E}" dt="2024-11-14T18:17:42.272" v="6305" actId="20577"/>
          <ac:spMkLst>
            <pc:docMk/>
            <pc:sldMk cId="183145731" sldId="1186"/>
            <ac:spMk id="2" creationId="{8A6906DE-832D-9575-DE04-98102BF630BD}"/>
          </ac:spMkLst>
        </pc:spChg>
        <pc:spChg chg="mod">
          <ac:chgData name="Alfred Asterjadhi" userId="39de57b9-85c0-4fd1-aaac-8ca2b6560ad0" providerId="ADAL" clId="{BFE2FB3A-0751-4420-AA69-2341C01F636E}" dt="2024-11-14T20:13:53.496" v="7973" actId="6549"/>
          <ac:spMkLst>
            <pc:docMk/>
            <pc:sldMk cId="183145731" sldId="1186"/>
            <ac:spMk id="3" creationId="{980980E1-DDDE-51AD-6471-D55C09D4516C}"/>
          </ac:spMkLst>
        </pc:spChg>
      </pc:sldChg>
      <pc:sldChg chg="modSp add mod">
        <pc:chgData name="Alfred Asterjadhi" userId="39de57b9-85c0-4fd1-aaac-8ca2b6560ad0" providerId="ADAL" clId="{BFE2FB3A-0751-4420-AA69-2341C01F636E}" dt="2024-11-14T22:37:35.986" v="9435"/>
        <pc:sldMkLst>
          <pc:docMk/>
          <pc:sldMk cId="2111356699" sldId="1187"/>
        </pc:sldMkLst>
        <pc:spChg chg="mod">
          <ac:chgData name="Alfred Asterjadhi" userId="39de57b9-85c0-4fd1-aaac-8ca2b6560ad0" providerId="ADAL" clId="{BFE2FB3A-0751-4420-AA69-2341C01F636E}" dt="2024-11-14T20:14:07.386" v="7976" actId="20577"/>
          <ac:spMkLst>
            <pc:docMk/>
            <pc:sldMk cId="2111356699" sldId="1187"/>
            <ac:spMk id="2" creationId="{8A6906DE-832D-9575-DE04-98102BF630BD}"/>
          </ac:spMkLst>
        </pc:spChg>
        <pc:spChg chg="mod">
          <ac:chgData name="Alfred Asterjadhi" userId="39de57b9-85c0-4fd1-aaac-8ca2b6560ad0" providerId="ADAL" clId="{BFE2FB3A-0751-4420-AA69-2341C01F636E}" dt="2024-11-14T22:37:35.986" v="9435"/>
          <ac:spMkLst>
            <pc:docMk/>
            <pc:sldMk cId="2111356699" sldId="1187"/>
            <ac:spMk id="3" creationId="{980980E1-DDDE-51AD-6471-D55C09D4516C}"/>
          </ac:spMkLst>
        </pc:spChg>
      </pc:sldChg>
      <pc:sldChg chg="modSp add mod">
        <pc:chgData name="Alfred Asterjadhi" userId="39de57b9-85c0-4fd1-aaac-8ca2b6560ad0" providerId="ADAL" clId="{BFE2FB3A-0751-4420-AA69-2341C01F636E}" dt="2024-11-14T22:38:19.061" v="9459" actId="20577"/>
        <pc:sldMkLst>
          <pc:docMk/>
          <pc:sldMk cId="2368434028" sldId="1188"/>
        </pc:sldMkLst>
        <pc:spChg chg="mod">
          <ac:chgData name="Alfred Asterjadhi" userId="39de57b9-85c0-4fd1-aaac-8ca2b6560ad0" providerId="ADAL" clId="{BFE2FB3A-0751-4420-AA69-2341C01F636E}" dt="2024-11-14T20:14:11.789" v="7977" actId="20577"/>
          <ac:spMkLst>
            <pc:docMk/>
            <pc:sldMk cId="2368434028" sldId="1188"/>
            <ac:spMk id="2" creationId="{8A6906DE-832D-9575-DE04-98102BF630BD}"/>
          </ac:spMkLst>
        </pc:spChg>
        <pc:spChg chg="mod">
          <ac:chgData name="Alfred Asterjadhi" userId="39de57b9-85c0-4fd1-aaac-8ca2b6560ad0" providerId="ADAL" clId="{BFE2FB3A-0751-4420-AA69-2341C01F636E}" dt="2024-11-14T22:38:19.061" v="9459" actId="20577"/>
          <ac:spMkLst>
            <pc:docMk/>
            <pc:sldMk cId="2368434028" sldId="1188"/>
            <ac:spMk id="3" creationId="{980980E1-DDDE-51AD-6471-D55C09D4516C}"/>
          </ac:spMkLst>
        </pc:spChg>
      </pc:sldChg>
      <pc:sldChg chg="addSp modSp add mod">
        <pc:chgData name="Alfred Asterjadhi" userId="39de57b9-85c0-4fd1-aaac-8ca2b6560ad0" providerId="ADAL" clId="{BFE2FB3A-0751-4420-AA69-2341C01F636E}" dt="2024-11-14T22:40:18.383" v="9503"/>
        <pc:sldMkLst>
          <pc:docMk/>
          <pc:sldMk cId="2612452232" sldId="1189"/>
        </pc:sldMkLst>
        <pc:spChg chg="mod">
          <ac:chgData name="Alfred Asterjadhi" userId="39de57b9-85c0-4fd1-aaac-8ca2b6560ad0" providerId="ADAL" clId="{BFE2FB3A-0751-4420-AA69-2341C01F636E}" dt="2024-11-14T20:14:16.458" v="7979" actId="20577"/>
          <ac:spMkLst>
            <pc:docMk/>
            <pc:sldMk cId="2612452232" sldId="1189"/>
            <ac:spMk id="2" creationId="{8A6906DE-832D-9575-DE04-98102BF630BD}"/>
          </ac:spMkLst>
        </pc:spChg>
        <pc:spChg chg="mod">
          <ac:chgData name="Alfred Asterjadhi" userId="39de57b9-85c0-4fd1-aaac-8ca2b6560ad0" providerId="ADAL" clId="{BFE2FB3A-0751-4420-AA69-2341C01F636E}" dt="2024-11-14T22:40:18.383" v="9503"/>
          <ac:spMkLst>
            <pc:docMk/>
            <pc:sldMk cId="2612452232" sldId="1189"/>
            <ac:spMk id="3" creationId="{980980E1-DDDE-51AD-6471-D55C09D4516C}"/>
          </ac:spMkLst>
        </pc:spChg>
        <pc:picChg chg="add mod">
          <ac:chgData name="Alfred Asterjadhi" userId="39de57b9-85c0-4fd1-aaac-8ca2b6560ad0" providerId="ADAL" clId="{BFE2FB3A-0751-4420-AA69-2341C01F636E}" dt="2024-11-13T21:45:33.298" v="4609" actId="1076"/>
          <ac:picMkLst>
            <pc:docMk/>
            <pc:sldMk cId="2612452232" sldId="1189"/>
            <ac:picMk id="8" creationId="{37175790-E98E-CEFB-46E6-765A862D1EBE}"/>
          </ac:picMkLst>
        </pc:picChg>
      </pc:sldChg>
      <pc:sldChg chg="modSp add mod">
        <pc:chgData name="Alfred Asterjadhi" userId="39de57b9-85c0-4fd1-aaac-8ca2b6560ad0" providerId="ADAL" clId="{BFE2FB3A-0751-4420-AA69-2341C01F636E}" dt="2024-11-14T22:39:18.704" v="9484"/>
        <pc:sldMkLst>
          <pc:docMk/>
          <pc:sldMk cId="254605797" sldId="1190"/>
        </pc:sldMkLst>
        <pc:spChg chg="mod">
          <ac:chgData name="Alfred Asterjadhi" userId="39de57b9-85c0-4fd1-aaac-8ca2b6560ad0" providerId="ADAL" clId="{BFE2FB3A-0751-4420-AA69-2341C01F636E}" dt="2024-11-14T20:14:14.409" v="7978" actId="20577"/>
          <ac:spMkLst>
            <pc:docMk/>
            <pc:sldMk cId="254605797" sldId="1190"/>
            <ac:spMk id="2" creationId="{8A6906DE-832D-9575-DE04-98102BF630BD}"/>
          </ac:spMkLst>
        </pc:spChg>
        <pc:spChg chg="mod">
          <ac:chgData name="Alfred Asterjadhi" userId="39de57b9-85c0-4fd1-aaac-8ca2b6560ad0" providerId="ADAL" clId="{BFE2FB3A-0751-4420-AA69-2341C01F636E}" dt="2024-11-14T22:39:18.704" v="9484"/>
          <ac:spMkLst>
            <pc:docMk/>
            <pc:sldMk cId="254605797" sldId="1190"/>
            <ac:spMk id="3" creationId="{980980E1-DDDE-51AD-6471-D55C09D4516C}"/>
          </ac:spMkLst>
        </pc:spChg>
      </pc:sldChg>
      <pc:sldChg chg="addSp modSp add mod">
        <pc:chgData name="Alfred Asterjadhi" userId="39de57b9-85c0-4fd1-aaac-8ca2b6560ad0" providerId="ADAL" clId="{BFE2FB3A-0751-4420-AA69-2341C01F636E}" dt="2024-11-14T23:14:54.023" v="10269"/>
        <pc:sldMkLst>
          <pc:docMk/>
          <pc:sldMk cId="1691350664" sldId="1191"/>
        </pc:sldMkLst>
        <pc:spChg chg="mod">
          <ac:chgData name="Alfred Asterjadhi" userId="39de57b9-85c0-4fd1-aaac-8ca2b6560ad0" providerId="ADAL" clId="{BFE2FB3A-0751-4420-AA69-2341C01F636E}" dt="2024-11-14T02:02:33.661" v="5198" actId="20577"/>
          <ac:spMkLst>
            <pc:docMk/>
            <pc:sldMk cId="1691350664" sldId="1191"/>
            <ac:spMk id="2" creationId="{8A6906DE-832D-9575-DE04-98102BF630BD}"/>
          </ac:spMkLst>
        </pc:spChg>
        <pc:spChg chg="mod">
          <ac:chgData name="Alfred Asterjadhi" userId="39de57b9-85c0-4fd1-aaac-8ca2b6560ad0" providerId="ADAL" clId="{BFE2FB3A-0751-4420-AA69-2341C01F636E}" dt="2024-11-14T23:14:54.023" v="10269"/>
          <ac:spMkLst>
            <pc:docMk/>
            <pc:sldMk cId="1691350664" sldId="1191"/>
            <ac:spMk id="3" creationId="{980980E1-DDDE-51AD-6471-D55C09D4516C}"/>
          </ac:spMkLst>
        </pc:spChg>
        <pc:spChg chg="add">
          <ac:chgData name="Alfred Asterjadhi" userId="39de57b9-85c0-4fd1-aaac-8ca2b6560ad0" providerId="ADAL" clId="{BFE2FB3A-0751-4420-AA69-2341C01F636E}" dt="2024-11-13T21:49:31.105" v="4673"/>
          <ac:spMkLst>
            <pc:docMk/>
            <pc:sldMk cId="1691350664" sldId="1191"/>
            <ac:spMk id="7" creationId="{EF4AB6ED-DD63-7F6B-2A24-74DE27752995}"/>
          </ac:spMkLst>
        </pc:spChg>
      </pc:sldChg>
      <pc:sldChg chg="modSp add mod">
        <pc:chgData name="Alfred Asterjadhi" userId="39de57b9-85c0-4fd1-aaac-8ca2b6560ad0" providerId="ADAL" clId="{BFE2FB3A-0751-4420-AA69-2341C01F636E}" dt="2024-11-14T23:16:14.618" v="10297" actId="20577"/>
        <pc:sldMkLst>
          <pc:docMk/>
          <pc:sldMk cId="2173580874" sldId="1192"/>
        </pc:sldMkLst>
        <pc:spChg chg="mod">
          <ac:chgData name="Alfred Asterjadhi" userId="39de57b9-85c0-4fd1-aaac-8ca2b6560ad0" providerId="ADAL" clId="{BFE2FB3A-0751-4420-AA69-2341C01F636E}" dt="2024-11-14T02:02:37.487" v="5200" actId="20577"/>
          <ac:spMkLst>
            <pc:docMk/>
            <pc:sldMk cId="2173580874" sldId="1192"/>
            <ac:spMk id="2" creationId="{8A6906DE-832D-9575-DE04-98102BF630BD}"/>
          </ac:spMkLst>
        </pc:spChg>
        <pc:spChg chg="mod">
          <ac:chgData name="Alfred Asterjadhi" userId="39de57b9-85c0-4fd1-aaac-8ca2b6560ad0" providerId="ADAL" clId="{BFE2FB3A-0751-4420-AA69-2341C01F636E}" dt="2024-11-14T23:16:14.618" v="10297" actId="20577"/>
          <ac:spMkLst>
            <pc:docMk/>
            <pc:sldMk cId="2173580874" sldId="1192"/>
            <ac:spMk id="3" creationId="{980980E1-DDDE-51AD-6471-D55C09D4516C}"/>
          </ac:spMkLst>
        </pc:spChg>
      </pc:sldChg>
      <pc:sldChg chg="modSp add mod">
        <pc:chgData name="Alfred Asterjadhi" userId="39de57b9-85c0-4fd1-aaac-8ca2b6560ad0" providerId="ADAL" clId="{BFE2FB3A-0751-4420-AA69-2341C01F636E}" dt="2024-11-14T23:17:24.071" v="10319"/>
        <pc:sldMkLst>
          <pc:docMk/>
          <pc:sldMk cId="3044307864" sldId="1193"/>
        </pc:sldMkLst>
        <pc:spChg chg="mod">
          <ac:chgData name="Alfred Asterjadhi" userId="39de57b9-85c0-4fd1-aaac-8ca2b6560ad0" providerId="ADAL" clId="{BFE2FB3A-0751-4420-AA69-2341C01F636E}" dt="2024-11-14T02:02:40.609" v="5202" actId="20577"/>
          <ac:spMkLst>
            <pc:docMk/>
            <pc:sldMk cId="3044307864" sldId="1193"/>
            <ac:spMk id="2" creationId="{8A6906DE-832D-9575-DE04-98102BF630BD}"/>
          </ac:spMkLst>
        </pc:spChg>
        <pc:spChg chg="mod">
          <ac:chgData name="Alfred Asterjadhi" userId="39de57b9-85c0-4fd1-aaac-8ca2b6560ad0" providerId="ADAL" clId="{BFE2FB3A-0751-4420-AA69-2341C01F636E}" dt="2024-11-14T23:17:24.071" v="10319"/>
          <ac:spMkLst>
            <pc:docMk/>
            <pc:sldMk cId="3044307864" sldId="1193"/>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339706748" sldId="1194"/>
        </pc:sldMkLst>
        <pc:spChg chg="mod">
          <ac:chgData name="Alfred Asterjadhi" userId="39de57b9-85c0-4fd1-aaac-8ca2b6560ad0" providerId="ADAL" clId="{BFE2FB3A-0751-4420-AA69-2341C01F636E}" dt="2024-11-13T22:02:12.109" v="4719" actId="6549"/>
          <ac:spMkLst>
            <pc:docMk/>
            <pc:sldMk cId="339706748" sldId="1194"/>
            <ac:spMk id="3" creationId="{980980E1-DDDE-51AD-6471-D55C09D4516C}"/>
          </ac:spMkLst>
        </pc:spChg>
        <pc:spChg chg="add mod">
          <ac:chgData name="Alfred Asterjadhi" userId="39de57b9-85c0-4fd1-aaac-8ca2b6560ad0" providerId="ADAL" clId="{BFE2FB3A-0751-4420-AA69-2341C01F636E}" dt="2024-11-13T22:02:07.809" v="4716"/>
          <ac:spMkLst>
            <pc:docMk/>
            <pc:sldMk cId="339706748" sldId="1194"/>
            <ac:spMk id="8" creationId="{65D44A9B-9B8F-7220-E152-7967588A0FA6}"/>
          </ac:spMkLst>
        </pc:spChg>
        <pc:graphicFrameChg chg="add mod">
          <ac:chgData name="Alfred Asterjadhi" userId="39de57b9-85c0-4fd1-aaac-8ca2b6560ad0" providerId="ADAL" clId="{BFE2FB3A-0751-4420-AA69-2341C01F636E}" dt="2024-11-13T22:02:06.957" v="4715"/>
          <ac:graphicFrameMkLst>
            <pc:docMk/>
            <pc:sldMk cId="339706748" sldId="1194"/>
            <ac:graphicFrameMk id="7" creationId="{8E32AD64-4679-19B0-2F6B-421851BD941A}"/>
          </ac:graphicFrameMkLst>
        </pc:graphicFrameChg>
      </pc:sldChg>
      <pc:sldChg chg="modSp add mod">
        <pc:chgData name="Alfred Asterjadhi" userId="39de57b9-85c0-4fd1-aaac-8ca2b6560ad0" providerId="ADAL" clId="{BFE2FB3A-0751-4420-AA69-2341C01F636E}" dt="2024-11-14T23:21:45.571" v="10417"/>
        <pc:sldMkLst>
          <pc:docMk/>
          <pc:sldMk cId="3691778856" sldId="1194"/>
        </pc:sldMkLst>
        <pc:spChg chg="mod">
          <ac:chgData name="Alfred Asterjadhi" userId="39de57b9-85c0-4fd1-aaac-8ca2b6560ad0" providerId="ADAL" clId="{BFE2FB3A-0751-4420-AA69-2341C01F636E}" dt="2024-11-14T02:02:53.182" v="5209" actId="20577"/>
          <ac:spMkLst>
            <pc:docMk/>
            <pc:sldMk cId="3691778856" sldId="1194"/>
            <ac:spMk id="2" creationId="{8A6906DE-832D-9575-DE04-98102BF630BD}"/>
          </ac:spMkLst>
        </pc:spChg>
        <pc:spChg chg="mod">
          <ac:chgData name="Alfred Asterjadhi" userId="39de57b9-85c0-4fd1-aaac-8ca2b6560ad0" providerId="ADAL" clId="{BFE2FB3A-0751-4420-AA69-2341C01F636E}" dt="2024-11-14T23:21:45.571" v="10417"/>
          <ac:spMkLst>
            <pc:docMk/>
            <pc:sldMk cId="3691778856" sldId="1194"/>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2796504522" sldId="1195"/>
        </pc:sldMkLst>
        <pc:spChg chg="mod">
          <ac:chgData name="Alfred Asterjadhi" userId="39de57b9-85c0-4fd1-aaac-8ca2b6560ad0" providerId="ADAL" clId="{BFE2FB3A-0751-4420-AA69-2341C01F636E}" dt="2024-11-13T22:03:06.440" v="4756" actId="6549"/>
          <ac:spMkLst>
            <pc:docMk/>
            <pc:sldMk cId="2796504522" sldId="1195"/>
            <ac:spMk id="3" creationId="{980980E1-DDDE-51AD-6471-D55C09D4516C}"/>
          </ac:spMkLst>
        </pc:spChg>
        <pc:spChg chg="add mod">
          <ac:chgData name="Alfred Asterjadhi" userId="39de57b9-85c0-4fd1-aaac-8ca2b6560ad0" providerId="ADAL" clId="{BFE2FB3A-0751-4420-AA69-2341C01F636E}" dt="2024-11-13T22:03:02.699" v="4753"/>
          <ac:spMkLst>
            <pc:docMk/>
            <pc:sldMk cId="2796504522" sldId="1195"/>
            <ac:spMk id="8" creationId="{3C4BDEAB-0354-6025-6AEF-72420DA55479}"/>
          </ac:spMkLst>
        </pc:spChg>
        <pc:graphicFrameChg chg="add mod">
          <ac:chgData name="Alfred Asterjadhi" userId="39de57b9-85c0-4fd1-aaac-8ca2b6560ad0" providerId="ADAL" clId="{BFE2FB3A-0751-4420-AA69-2341C01F636E}" dt="2024-11-13T22:03:01.778" v="4752"/>
          <ac:graphicFrameMkLst>
            <pc:docMk/>
            <pc:sldMk cId="2796504522" sldId="1195"/>
            <ac:graphicFrameMk id="7" creationId="{B4486D4C-A5F2-ED90-547E-8895C38DF2CF}"/>
          </ac:graphicFrameMkLst>
        </pc:graphicFrameChg>
      </pc:sldChg>
      <pc:sldChg chg="modSp add mod">
        <pc:chgData name="Alfred Asterjadhi" userId="39de57b9-85c0-4fd1-aaac-8ca2b6560ad0" providerId="ADAL" clId="{BFE2FB3A-0751-4420-AA69-2341C01F636E}" dt="2024-11-14T23:23:06.960" v="10456"/>
        <pc:sldMkLst>
          <pc:docMk/>
          <pc:sldMk cId="3315247644" sldId="1195"/>
        </pc:sldMkLst>
        <pc:spChg chg="mod">
          <ac:chgData name="Alfred Asterjadhi" userId="39de57b9-85c0-4fd1-aaac-8ca2b6560ad0" providerId="ADAL" clId="{BFE2FB3A-0751-4420-AA69-2341C01F636E}" dt="2024-11-14T02:02:57.257" v="5211" actId="20577"/>
          <ac:spMkLst>
            <pc:docMk/>
            <pc:sldMk cId="3315247644" sldId="1195"/>
            <ac:spMk id="2" creationId="{8A6906DE-832D-9575-DE04-98102BF630BD}"/>
          </ac:spMkLst>
        </pc:spChg>
        <pc:spChg chg="mod">
          <ac:chgData name="Alfred Asterjadhi" userId="39de57b9-85c0-4fd1-aaac-8ca2b6560ad0" providerId="ADAL" clId="{BFE2FB3A-0751-4420-AA69-2341C01F636E}" dt="2024-11-14T23:23:06.960" v="10456"/>
          <ac:spMkLst>
            <pc:docMk/>
            <pc:sldMk cId="3315247644" sldId="1195"/>
            <ac:spMk id="3" creationId="{980980E1-DDDE-51AD-6471-D55C09D4516C}"/>
          </ac:spMkLst>
        </pc:spChg>
      </pc:sldChg>
      <pc:sldChg chg="modSp add mod">
        <pc:chgData name="Alfred Asterjadhi" userId="39de57b9-85c0-4fd1-aaac-8ca2b6560ad0" providerId="ADAL" clId="{BFE2FB3A-0751-4420-AA69-2341C01F636E}" dt="2024-12-10T00:10:17.288" v="14046" actId="13926"/>
        <pc:sldMkLst>
          <pc:docMk/>
          <pc:sldMk cId="413459495" sldId="1196"/>
        </pc:sldMkLst>
        <pc:spChg chg="mod">
          <ac:chgData name="Alfred Asterjadhi" userId="39de57b9-85c0-4fd1-aaac-8ca2b6560ad0" providerId="ADAL" clId="{BFE2FB3A-0751-4420-AA69-2341C01F636E}" dt="2024-11-14T02:03:02.031" v="5213" actId="20577"/>
          <ac:spMkLst>
            <pc:docMk/>
            <pc:sldMk cId="413459495" sldId="1196"/>
            <ac:spMk id="2" creationId="{8A6906DE-832D-9575-DE04-98102BF630BD}"/>
          </ac:spMkLst>
        </pc:spChg>
        <pc:spChg chg="mod">
          <ac:chgData name="Alfred Asterjadhi" userId="39de57b9-85c0-4fd1-aaac-8ca2b6560ad0" providerId="ADAL" clId="{BFE2FB3A-0751-4420-AA69-2341C01F636E}" dt="2024-12-10T00:10:17.288" v="14046" actId="13926"/>
          <ac:spMkLst>
            <pc:docMk/>
            <pc:sldMk cId="413459495" sldId="1196"/>
            <ac:spMk id="3" creationId="{980980E1-DDDE-51AD-6471-D55C09D4516C}"/>
          </ac:spMkLst>
        </pc:spChg>
      </pc:sldChg>
      <pc:sldChg chg="modSp add del mod">
        <pc:chgData name="Alfred Asterjadhi" userId="39de57b9-85c0-4fd1-aaac-8ca2b6560ad0" providerId="ADAL" clId="{BFE2FB3A-0751-4420-AA69-2341C01F636E}" dt="2024-11-13T22:09:45.896" v="4822" actId="2696"/>
        <pc:sldMkLst>
          <pc:docMk/>
          <pc:sldMk cId="2468775675" sldId="1196"/>
        </pc:sldMkLst>
        <pc:spChg chg="mod">
          <ac:chgData name="Alfred Asterjadhi" userId="39de57b9-85c0-4fd1-aaac-8ca2b6560ad0" providerId="ADAL" clId="{BFE2FB3A-0751-4420-AA69-2341C01F636E}" dt="2024-11-13T22:03:47.301" v="4776"/>
          <ac:spMkLst>
            <pc:docMk/>
            <pc:sldMk cId="2468775675" sldId="1196"/>
            <ac:spMk id="3" creationId="{980980E1-DDDE-51AD-6471-D55C09D4516C}"/>
          </ac:spMkLst>
        </pc:spChg>
      </pc:sldChg>
      <pc:sldChg chg="modSp add mod">
        <pc:chgData name="Alfred Asterjadhi" userId="39de57b9-85c0-4fd1-aaac-8ca2b6560ad0" providerId="ADAL" clId="{BFE2FB3A-0751-4420-AA69-2341C01F636E}" dt="2024-11-14T23:19:06.385" v="10361"/>
        <pc:sldMkLst>
          <pc:docMk/>
          <pc:sldMk cId="71556647" sldId="1197"/>
        </pc:sldMkLst>
        <pc:spChg chg="mod">
          <ac:chgData name="Alfred Asterjadhi" userId="39de57b9-85c0-4fd1-aaac-8ca2b6560ad0" providerId="ADAL" clId="{BFE2FB3A-0751-4420-AA69-2341C01F636E}" dt="2024-11-14T02:02:44.115" v="5204" actId="20577"/>
          <ac:spMkLst>
            <pc:docMk/>
            <pc:sldMk cId="71556647" sldId="1197"/>
            <ac:spMk id="2" creationId="{8A6906DE-832D-9575-DE04-98102BF630BD}"/>
          </ac:spMkLst>
        </pc:spChg>
        <pc:spChg chg="mod">
          <ac:chgData name="Alfred Asterjadhi" userId="39de57b9-85c0-4fd1-aaac-8ca2b6560ad0" providerId="ADAL" clId="{BFE2FB3A-0751-4420-AA69-2341C01F636E}" dt="2024-11-14T23:19:06.385" v="10361"/>
          <ac:spMkLst>
            <pc:docMk/>
            <pc:sldMk cId="71556647" sldId="1197"/>
            <ac:spMk id="3" creationId="{980980E1-DDDE-51AD-6471-D55C09D4516C}"/>
          </ac:spMkLst>
        </pc:spChg>
      </pc:sldChg>
      <pc:sldChg chg="modSp add mod">
        <pc:chgData name="Alfred Asterjadhi" userId="39de57b9-85c0-4fd1-aaac-8ca2b6560ad0" providerId="ADAL" clId="{BFE2FB3A-0751-4420-AA69-2341C01F636E}" dt="2024-11-14T23:20:37.267" v="10386"/>
        <pc:sldMkLst>
          <pc:docMk/>
          <pc:sldMk cId="3863714150" sldId="1198"/>
        </pc:sldMkLst>
        <pc:spChg chg="mod">
          <ac:chgData name="Alfred Asterjadhi" userId="39de57b9-85c0-4fd1-aaac-8ca2b6560ad0" providerId="ADAL" clId="{BFE2FB3A-0751-4420-AA69-2341C01F636E}" dt="2024-11-14T02:02:48.612" v="5206" actId="20577"/>
          <ac:spMkLst>
            <pc:docMk/>
            <pc:sldMk cId="3863714150" sldId="1198"/>
            <ac:spMk id="2" creationId="{8A6906DE-832D-9575-DE04-98102BF630BD}"/>
          </ac:spMkLst>
        </pc:spChg>
        <pc:spChg chg="mod">
          <ac:chgData name="Alfred Asterjadhi" userId="39de57b9-85c0-4fd1-aaac-8ca2b6560ad0" providerId="ADAL" clId="{BFE2FB3A-0751-4420-AA69-2341C01F636E}" dt="2024-11-14T23:20:37.267" v="10386"/>
          <ac:spMkLst>
            <pc:docMk/>
            <pc:sldMk cId="3863714150" sldId="1198"/>
            <ac:spMk id="3" creationId="{980980E1-DDDE-51AD-6471-D55C09D4516C}"/>
          </ac:spMkLst>
        </pc:spChg>
      </pc:sldChg>
      <pc:sldChg chg="addSp modSp add mod">
        <pc:chgData name="Alfred Asterjadhi" userId="39de57b9-85c0-4fd1-aaac-8ca2b6560ad0" providerId="ADAL" clId="{BFE2FB3A-0751-4420-AA69-2341C01F636E}" dt="2024-11-15T00:12:18.027" v="10619"/>
        <pc:sldMkLst>
          <pc:docMk/>
          <pc:sldMk cId="1345570362" sldId="1199"/>
        </pc:sldMkLst>
        <pc:spChg chg="mod">
          <ac:chgData name="Alfred Asterjadhi" userId="39de57b9-85c0-4fd1-aaac-8ca2b6560ad0" providerId="ADAL" clId="{BFE2FB3A-0751-4420-AA69-2341C01F636E}" dt="2024-11-14T02:03:10.513" v="5215" actId="20577"/>
          <ac:spMkLst>
            <pc:docMk/>
            <pc:sldMk cId="1345570362" sldId="1199"/>
            <ac:spMk id="2" creationId="{8A6906DE-832D-9575-DE04-98102BF630BD}"/>
          </ac:spMkLst>
        </pc:spChg>
        <pc:spChg chg="mod">
          <ac:chgData name="Alfred Asterjadhi" userId="39de57b9-85c0-4fd1-aaac-8ca2b6560ad0" providerId="ADAL" clId="{BFE2FB3A-0751-4420-AA69-2341C01F636E}" dt="2024-11-15T00:12:18.027" v="10619"/>
          <ac:spMkLst>
            <pc:docMk/>
            <pc:sldMk cId="1345570362" sldId="1199"/>
            <ac:spMk id="3" creationId="{980980E1-DDDE-51AD-6471-D55C09D4516C}"/>
          </ac:spMkLst>
        </pc:spChg>
        <pc:spChg chg="add mod">
          <ac:chgData name="Alfred Asterjadhi" userId="39de57b9-85c0-4fd1-aaac-8ca2b6560ad0" providerId="ADAL" clId="{BFE2FB3A-0751-4420-AA69-2341C01F636E}" dt="2024-11-14T01:45:50.704" v="5085"/>
          <ac:spMkLst>
            <pc:docMk/>
            <pc:sldMk cId="1345570362" sldId="1199"/>
            <ac:spMk id="8" creationId="{05A04097-A391-7CED-3816-D4B2403C5B1A}"/>
          </ac:spMkLst>
        </pc:spChg>
        <pc:graphicFrameChg chg="add mod">
          <ac:chgData name="Alfred Asterjadhi" userId="39de57b9-85c0-4fd1-aaac-8ca2b6560ad0" providerId="ADAL" clId="{BFE2FB3A-0751-4420-AA69-2341C01F636E}" dt="2024-11-14T01:45:49.982" v="5084"/>
          <ac:graphicFrameMkLst>
            <pc:docMk/>
            <pc:sldMk cId="1345570362" sldId="1199"/>
            <ac:graphicFrameMk id="7" creationId="{AB363761-21E9-7EC3-4EEE-D014DF785838}"/>
          </ac:graphicFrameMkLst>
        </pc:graphicFrameChg>
      </pc:sldChg>
      <pc:sldChg chg="addSp modSp add mod">
        <pc:chgData name="Alfred Asterjadhi" userId="39de57b9-85c0-4fd1-aaac-8ca2b6560ad0" providerId="ADAL" clId="{BFE2FB3A-0751-4420-AA69-2341C01F636E}" dt="2024-11-15T00:13:25.285" v="10639"/>
        <pc:sldMkLst>
          <pc:docMk/>
          <pc:sldMk cId="353444053" sldId="1200"/>
        </pc:sldMkLst>
        <pc:spChg chg="mod">
          <ac:chgData name="Alfred Asterjadhi" userId="39de57b9-85c0-4fd1-aaac-8ca2b6560ad0" providerId="ADAL" clId="{BFE2FB3A-0751-4420-AA69-2341C01F636E}" dt="2024-11-14T02:03:14.561" v="5217" actId="20577"/>
          <ac:spMkLst>
            <pc:docMk/>
            <pc:sldMk cId="353444053" sldId="1200"/>
            <ac:spMk id="2" creationId="{8A6906DE-832D-9575-DE04-98102BF630BD}"/>
          </ac:spMkLst>
        </pc:spChg>
        <pc:spChg chg="mod">
          <ac:chgData name="Alfred Asterjadhi" userId="39de57b9-85c0-4fd1-aaac-8ca2b6560ad0" providerId="ADAL" clId="{BFE2FB3A-0751-4420-AA69-2341C01F636E}" dt="2024-11-15T00:13:25.285" v="10639"/>
          <ac:spMkLst>
            <pc:docMk/>
            <pc:sldMk cId="353444053" sldId="1200"/>
            <ac:spMk id="3" creationId="{980980E1-DDDE-51AD-6471-D55C09D4516C}"/>
          </ac:spMkLst>
        </pc:spChg>
        <pc:spChg chg="add mod">
          <ac:chgData name="Alfred Asterjadhi" userId="39de57b9-85c0-4fd1-aaac-8ca2b6560ad0" providerId="ADAL" clId="{BFE2FB3A-0751-4420-AA69-2341C01F636E}" dt="2024-11-14T01:46:52.572" v="5097"/>
          <ac:spMkLst>
            <pc:docMk/>
            <pc:sldMk cId="353444053" sldId="1200"/>
            <ac:spMk id="8" creationId="{62BF0EE8-9A77-F21E-72AE-7F039AA0BB5A}"/>
          </ac:spMkLst>
        </pc:spChg>
        <pc:graphicFrameChg chg="add mod">
          <ac:chgData name="Alfred Asterjadhi" userId="39de57b9-85c0-4fd1-aaac-8ca2b6560ad0" providerId="ADAL" clId="{BFE2FB3A-0751-4420-AA69-2341C01F636E}" dt="2024-11-14T01:46:51.988" v="5096"/>
          <ac:graphicFrameMkLst>
            <pc:docMk/>
            <pc:sldMk cId="353444053" sldId="1200"/>
            <ac:graphicFrameMk id="7" creationId="{B30A5C72-AAA5-682D-47CC-BF492307AC42}"/>
          </ac:graphicFrameMkLst>
        </pc:graphicFrameChg>
      </pc:sldChg>
      <pc:sldChg chg="modSp add mod">
        <pc:chgData name="Alfred Asterjadhi" userId="39de57b9-85c0-4fd1-aaac-8ca2b6560ad0" providerId="ADAL" clId="{BFE2FB3A-0751-4420-AA69-2341C01F636E}" dt="2024-11-15T00:15:29.495" v="10671"/>
        <pc:sldMkLst>
          <pc:docMk/>
          <pc:sldMk cId="3993041356" sldId="1201"/>
        </pc:sldMkLst>
        <pc:spChg chg="mod">
          <ac:chgData name="Alfred Asterjadhi" userId="39de57b9-85c0-4fd1-aaac-8ca2b6560ad0" providerId="ADAL" clId="{BFE2FB3A-0751-4420-AA69-2341C01F636E}" dt="2024-11-14T02:03:18.680" v="5219" actId="20577"/>
          <ac:spMkLst>
            <pc:docMk/>
            <pc:sldMk cId="3993041356" sldId="1201"/>
            <ac:spMk id="2" creationId="{8A6906DE-832D-9575-DE04-98102BF630BD}"/>
          </ac:spMkLst>
        </pc:spChg>
        <pc:spChg chg="mod">
          <ac:chgData name="Alfred Asterjadhi" userId="39de57b9-85c0-4fd1-aaac-8ca2b6560ad0" providerId="ADAL" clId="{BFE2FB3A-0751-4420-AA69-2341C01F636E}" dt="2024-11-15T00:15:29.495" v="10671"/>
          <ac:spMkLst>
            <pc:docMk/>
            <pc:sldMk cId="3993041356" sldId="1201"/>
            <ac:spMk id="3" creationId="{980980E1-DDDE-51AD-6471-D55C09D4516C}"/>
          </ac:spMkLst>
        </pc:spChg>
      </pc:sldChg>
      <pc:sldChg chg="modSp add mod">
        <pc:chgData name="Alfred Asterjadhi" userId="39de57b9-85c0-4fd1-aaac-8ca2b6560ad0" providerId="ADAL" clId="{BFE2FB3A-0751-4420-AA69-2341C01F636E}" dt="2024-11-15T00:18:41.703" v="10767"/>
        <pc:sldMkLst>
          <pc:docMk/>
          <pc:sldMk cId="2668649235" sldId="1202"/>
        </pc:sldMkLst>
        <pc:spChg chg="mod">
          <ac:chgData name="Alfred Asterjadhi" userId="39de57b9-85c0-4fd1-aaac-8ca2b6560ad0" providerId="ADAL" clId="{BFE2FB3A-0751-4420-AA69-2341C01F636E}" dt="2024-11-14T02:03:21.681" v="5221" actId="20577"/>
          <ac:spMkLst>
            <pc:docMk/>
            <pc:sldMk cId="2668649235" sldId="1202"/>
            <ac:spMk id="2" creationId="{8A6906DE-832D-9575-DE04-98102BF630BD}"/>
          </ac:spMkLst>
        </pc:spChg>
        <pc:spChg chg="mod">
          <ac:chgData name="Alfred Asterjadhi" userId="39de57b9-85c0-4fd1-aaac-8ca2b6560ad0" providerId="ADAL" clId="{BFE2FB3A-0751-4420-AA69-2341C01F636E}" dt="2024-11-15T00:18:41.703" v="10767"/>
          <ac:spMkLst>
            <pc:docMk/>
            <pc:sldMk cId="2668649235" sldId="1202"/>
            <ac:spMk id="3" creationId="{980980E1-DDDE-51AD-6471-D55C09D4516C}"/>
          </ac:spMkLst>
        </pc:spChg>
      </pc:sldChg>
      <pc:sldChg chg="modSp add mod">
        <pc:chgData name="Alfred Asterjadhi" userId="39de57b9-85c0-4fd1-aaac-8ca2b6560ad0" providerId="ADAL" clId="{BFE2FB3A-0751-4420-AA69-2341C01F636E}" dt="2024-11-15T00:20:28.943" v="10807"/>
        <pc:sldMkLst>
          <pc:docMk/>
          <pc:sldMk cId="1660404185" sldId="1203"/>
        </pc:sldMkLst>
        <pc:spChg chg="mod">
          <ac:chgData name="Alfred Asterjadhi" userId="39de57b9-85c0-4fd1-aaac-8ca2b6560ad0" providerId="ADAL" clId="{BFE2FB3A-0751-4420-AA69-2341C01F636E}" dt="2024-11-14T02:03:24.967" v="5223" actId="20577"/>
          <ac:spMkLst>
            <pc:docMk/>
            <pc:sldMk cId="1660404185" sldId="1203"/>
            <ac:spMk id="2" creationId="{8A6906DE-832D-9575-DE04-98102BF630BD}"/>
          </ac:spMkLst>
        </pc:spChg>
        <pc:spChg chg="mod">
          <ac:chgData name="Alfred Asterjadhi" userId="39de57b9-85c0-4fd1-aaac-8ca2b6560ad0" providerId="ADAL" clId="{BFE2FB3A-0751-4420-AA69-2341C01F636E}" dt="2024-11-15T00:20:28.943" v="10807"/>
          <ac:spMkLst>
            <pc:docMk/>
            <pc:sldMk cId="1660404185" sldId="1203"/>
            <ac:spMk id="3" creationId="{980980E1-DDDE-51AD-6471-D55C09D4516C}"/>
          </ac:spMkLst>
        </pc:spChg>
      </pc:sldChg>
      <pc:sldChg chg="modSp add mod">
        <pc:chgData name="Alfred Asterjadhi" userId="39de57b9-85c0-4fd1-aaac-8ca2b6560ad0" providerId="ADAL" clId="{BFE2FB3A-0751-4420-AA69-2341C01F636E}" dt="2024-12-10T00:12:02.007" v="14091" actId="13926"/>
        <pc:sldMkLst>
          <pc:docMk/>
          <pc:sldMk cId="2480711511" sldId="1204"/>
        </pc:sldMkLst>
        <pc:spChg chg="mod">
          <ac:chgData name="Alfred Asterjadhi" userId="39de57b9-85c0-4fd1-aaac-8ca2b6560ad0" providerId="ADAL" clId="{BFE2FB3A-0751-4420-AA69-2341C01F636E}" dt="2024-11-14T18:15:23.773" v="6185" actId="207"/>
          <ac:spMkLst>
            <pc:docMk/>
            <pc:sldMk cId="2480711511" sldId="1204"/>
            <ac:spMk id="2" creationId="{8A6906DE-832D-9575-DE04-98102BF630BD}"/>
          </ac:spMkLst>
        </pc:spChg>
        <pc:spChg chg="mod">
          <ac:chgData name="Alfred Asterjadhi" userId="39de57b9-85c0-4fd1-aaac-8ca2b6560ad0" providerId="ADAL" clId="{BFE2FB3A-0751-4420-AA69-2341C01F636E}" dt="2024-12-10T00:12:02.007" v="14091" actId="13926"/>
          <ac:spMkLst>
            <pc:docMk/>
            <pc:sldMk cId="2480711511" sldId="1204"/>
            <ac:spMk id="3" creationId="{980980E1-DDDE-51AD-6471-D55C09D4516C}"/>
          </ac:spMkLst>
        </pc:spChg>
      </pc:sldChg>
      <pc:sldChg chg="modSp add mod">
        <pc:chgData name="Alfred Asterjadhi" userId="39de57b9-85c0-4fd1-aaac-8ca2b6560ad0" providerId="ADAL" clId="{BFE2FB3A-0751-4420-AA69-2341C01F636E}" dt="2024-11-15T00:28:52.420" v="10971"/>
        <pc:sldMkLst>
          <pc:docMk/>
          <pc:sldMk cId="137461052" sldId="1205"/>
        </pc:sldMkLst>
        <pc:spChg chg="mod">
          <ac:chgData name="Alfred Asterjadhi" userId="39de57b9-85c0-4fd1-aaac-8ca2b6560ad0" providerId="ADAL" clId="{BFE2FB3A-0751-4420-AA69-2341C01F636E}" dt="2024-11-14T18:13:57.632" v="6152" actId="207"/>
          <ac:spMkLst>
            <pc:docMk/>
            <pc:sldMk cId="137461052" sldId="1205"/>
            <ac:spMk id="2" creationId="{8A6906DE-832D-9575-DE04-98102BF630BD}"/>
          </ac:spMkLst>
        </pc:spChg>
        <pc:spChg chg="mod">
          <ac:chgData name="Alfred Asterjadhi" userId="39de57b9-85c0-4fd1-aaac-8ca2b6560ad0" providerId="ADAL" clId="{BFE2FB3A-0751-4420-AA69-2341C01F636E}" dt="2024-11-15T00:28:52.420" v="10971"/>
          <ac:spMkLst>
            <pc:docMk/>
            <pc:sldMk cId="137461052" sldId="1205"/>
            <ac:spMk id="3" creationId="{980980E1-DDDE-51AD-6471-D55C09D4516C}"/>
          </ac:spMkLst>
        </pc:spChg>
      </pc:sldChg>
      <pc:sldChg chg="modSp add mod">
        <pc:chgData name="Alfred Asterjadhi" userId="39de57b9-85c0-4fd1-aaac-8ca2b6560ad0" providerId="ADAL" clId="{BFE2FB3A-0751-4420-AA69-2341C01F636E}" dt="2024-12-10T00:11:02.401" v="14074" actId="6549"/>
        <pc:sldMkLst>
          <pc:docMk/>
          <pc:sldMk cId="1501926846" sldId="1206"/>
        </pc:sldMkLst>
        <pc:spChg chg="mod">
          <ac:chgData name="Alfred Asterjadhi" userId="39de57b9-85c0-4fd1-aaac-8ca2b6560ad0" providerId="ADAL" clId="{BFE2FB3A-0751-4420-AA69-2341C01F636E}" dt="2024-11-14T02:03:33.596" v="5228" actId="20577"/>
          <ac:spMkLst>
            <pc:docMk/>
            <pc:sldMk cId="1501926846" sldId="1206"/>
            <ac:spMk id="2" creationId="{8A6906DE-832D-9575-DE04-98102BF630BD}"/>
          </ac:spMkLst>
        </pc:spChg>
        <pc:spChg chg="mod">
          <ac:chgData name="Alfred Asterjadhi" userId="39de57b9-85c0-4fd1-aaac-8ca2b6560ad0" providerId="ADAL" clId="{BFE2FB3A-0751-4420-AA69-2341C01F636E}" dt="2024-12-10T00:11:02.401" v="14074" actId="6549"/>
          <ac:spMkLst>
            <pc:docMk/>
            <pc:sldMk cId="1501926846" sldId="1206"/>
            <ac:spMk id="3" creationId="{980980E1-DDDE-51AD-6471-D55C09D4516C}"/>
          </ac:spMkLst>
        </pc:spChg>
      </pc:sldChg>
      <pc:sldChg chg="modSp add mod">
        <pc:chgData name="Alfred Asterjadhi" userId="39de57b9-85c0-4fd1-aaac-8ca2b6560ad0" providerId="ADAL" clId="{BFE2FB3A-0751-4420-AA69-2341C01F636E}" dt="2024-11-15T00:21:32.264" v="10839"/>
        <pc:sldMkLst>
          <pc:docMk/>
          <pc:sldMk cId="266275922" sldId="1207"/>
        </pc:sldMkLst>
        <pc:spChg chg="mod">
          <ac:chgData name="Alfred Asterjadhi" userId="39de57b9-85c0-4fd1-aaac-8ca2b6560ad0" providerId="ADAL" clId="{BFE2FB3A-0751-4420-AA69-2341C01F636E}" dt="2024-11-14T02:03:30.272" v="5226" actId="20577"/>
          <ac:spMkLst>
            <pc:docMk/>
            <pc:sldMk cId="266275922" sldId="1207"/>
            <ac:spMk id="2" creationId="{8A6906DE-832D-9575-DE04-98102BF630BD}"/>
          </ac:spMkLst>
        </pc:spChg>
        <pc:spChg chg="mod">
          <ac:chgData name="Alfred Asterjadhi" userId="39de57b9-85c0-4fd1-aaac-8ca2b6560ad0" providerId="ADAL" clId="{BFE2FB3A-0751-4420-AA69-2341C01F636E}" dt="2024-11-15T00:21:32.264" v="10839"/>
          <ac:spMkLst>
            <pc:docMk/>
            <pc:sldMk cId="266275922" sldId="1207"/>
            <ac:spMk id="3" creationId="{980980E1-DDDE-51AD-6471-D55C09D4516C}"/>
          </ac:spMkLst>
        </pc:spChg>
      </pc:sldChg>
      <pc:sldChg chg="modSp add mod">
        <pc:chgData name="Alfred Asterjadhi" userId="39de57b9-85c0-4fd1-aaac-8ca2b6560ad0" providerId="ADAL" clId="{BFE2FB3A-0751-4420-AA69-2341C01F636E}" dt="2024-11-14T22:45:11.140" v="9601"/>
        <pc:sldMkLst>
          <pc:docMk/>
          <pc:sldMk cId="117169806" sldId="1208"/>
        </pc:sldMkLst>
        <pc:spChg chg="mod">
          <ac:chgData name="Alfred Asterjadhi" userId="39de57b9-85c0-4fd1-aaac-8ca2b6560ad0" providerId="ADAL" clId="{BFE2FB3A-0751-4420-AA69-2341C01F636E}" dt="2024-11-14T20:14:28.547" v="7985" actId="20577"/>
          <ac:spMkLst>
            <pc:docMk/>
            <pc:sldMk cId="117169806" sldId="1208"/>
            <ac:spMk id="2" creationId="{8A6906DE-832D-9575-DE04-98102BF630BD}"/>
          </ac:spMkLst>
        </pc:spChg>
        <pc:spChg chg="mod">
          <ac:chgData name="Alfred Asterjadhi" userId="39de57b9-85c0-4fd1-aaac-8ca2b6560ad0" providerId="ADAL" clId="{BFE2FB3A-0751-4420-AA69-2341C01F636E}" dt="2024-11-14T22:45:11.140" v="9601"/>
          <ac:spMkLst>
            <pc:docMk/>
            <pc:sldMk cId="117169806" sldId="1208"/>
            <ac:spMk id="3" creationId="{980980E1-DDDE-51AD-6471-D55C09D4516C}"/>
          </ac:spMkLst>
        </pc:spChg>
      </pc:sldChg>
      <pc:sldChg chg="modSp add mod">
        <pc:chgData name="Alfred Asterjadhi" userId="39de57b9-85c0-4fd1-aaac-8ca2b6560ad0" providerId="ADAL" clId="{BFE2FB3A-0751-4420-AA69-2341C01F636E}" dt="2024-11-14T22:45:56.252" v="9618"/>
        <pc:sldMkLst>
          <pc:docMk/>
          <pc:sldMk cId="1488262262" sldId="1209"/>
        </pc:sldMkLst>
        <pc:spChg chg="mod">
          <ac:chgData name="Alfred Asterjadhi" userId="39de57b9-85c0-4fd1-aaac-8ca2b6560ad0" providerId="ADAL" clId="{BFE2FB3A-0751-4420-AA69-2341C01F636E}" dt="2024-11-14T20:14:29.820" v="7986" actId="20577"/>
          <ac:spMkLst>
            <pc:docMk/>
            <pc:sldMk cId="1488262262" sldId="1209"/>
            <ac:spMk id="2" creationId="{8A6906DE-832D-9575-DE04-98102BF630BD}"/>
          </ac:spMkLst>
        </pc:spChg>
        <pc:spChg chg="mod">
          <ac:chgData name="Alfred Asterjadhi" userId="39de57b9-85c0-4fd1-aaac-8ca2b6560ad0" providerId="ADAL" clId="{BFE2FB3A-0751-4420-AA69-2341C01F636E}" dt="2024-11-14T22:45:56.252" v="9618"/>
          <ac:spMkLst>
            <pc:docMk/>
            <pc:sldMk cId="1488262262" sldId="1209"/>
            <ac:spMk id="3" creationId="{980980E1-DDDE-51AD-6471-D55C09D4516C}"/>
          </ac:spMkLst>
        </pc:spChg>
      </pc:sldChg>
      <pc:sldChg chg="modSp add mod">
        <pc:chgData name="Alfred Asterjadhi" userId="39de57b9-85c0-4fd1-aaac-8ca2b6560ad0" providerId="ADAL" clId="{BFE2FB3A-0751-4420-AA69-2341C01F636E}" dt="2024-11-14T22:46:37.270" v="9641"/>
        <pc:sldMkLst>
          <pc:docMk/>
          <pc:sldMk cId="4149314941" sldId="1210"/>
        </pc:sldMkLst>
        <pc:spChg chg="mod">
          <ac:chgData name="Alfred Asterjadhi" userId="39de57b9-85c0-4fd1-aaac-8ca2b6560ad0" providerId="ADAL" clId="{BFE2FB3A-0751-4420-AA69-2341C01F636E}" dt="2024-11-14T20:14:31.159" v="7987" actId="20577"/>
          <ac:spMkLst>
            <pc:docMk/>
            <pc:sldMk cId="4149314941" sldId="1210"/>
            <ac:spMk id="2" creationId="{8A6906DE-832D-9575-DE04-98102BF630BD}"/>
          </ac:spMkLst>
        </pc:spChg>
        <pc:spChg chg="mod">
          <ac:chgData name="Alfred Asterjadhi" userId="39de57b9-85c0-4fd1-aaac-8ca2b6560ad0" providerId="ADAL" clId="{BFE2FB3A-0751-4420-AA69-2341C01F636E}" dt="2024-11-14T22:46:37.270" v="9641"/>
          <ac:spMkLst>
            <pc:docMk/>
            <pc:sldMk cId="4149314941" sldId="1210"/>
            <ac:spMk id="3" creationId="{980980E1-DDDE-51AD-6471-D55C09D4516C}"/>
          </ac:spMkLst>
        </pc:spChg>
      </pc:sldChg>
      <pc:sldChg chg="modSp add mod">
        <pc:chgData name="Alfred Asterjadhi" userId="39de57b9-85c0-4fd1-aaac-8ca2b6560ad0" providerId="ADAL" clId="{BFE2FB3A-0751-4420-AA69-2341C01F636E}" dt="2024-11-14T22:47:27.349" v="9662"/>
        <pc:sldMkLst>
          <pc:docMk/>
          <pc:sldMk cId="1327713674" sldId="1211"/>
        </pc:sldMkLst>
        <pc:spChg chg="mod">
          <ac:chgData name="Alfred Asterjadhi" userId="39de57b9-85c0-4fd1-aaac-8ca2b6560ad0" providerId="ADAL" clId="{BFE2FB3A-0751-4420-AA69-2341C01F636E}" dt="2024-11-14T20:14:33.107" v="7988" actId="20577"/>
          <ac:spMkLst>
            <pc:docMk/>
            <pc:sldMk cId="1327713674" sldId="1211"/>
            <ac:spMk id="2" creationId="{8A6906DE-832D-9575-DE04-98102BF630BD}"/>
          </ac:spMkLst>
        </pc:spChg>
        <pc:spChg chg="mod">
          <ac:chgData name="Alfred Asterjadhi" userId="39de57b9-85c0-4fd1-aaac-8ca2b6560ad0" providerId="ADAL" clId="{BFE2FB3A-0751-4420-AA69-2341C01F636E}" dt="2024-11-14T22:47:27.349" v="9662"/>
          <ac:spMkLst>
            <pc:docMk/>
            <pc:sldMk cId="1327713674" sldId="1211"/>
            <ac:spMk id="3" creationId="{980980E1-DDDE-51AD-6471-D55C09D4516C}"/>
          </ac:spMkLst>
        </pc:spChg>
      </pc:sldChg>
      <pc:sldChg chg="modSp add mod">
        <pc:chgData name="Alfred Asterjadhi" userId="39de57b9-85c0-4fd1-aaac-8ca2b6560ad0" providerId="ADAL" clId="{BFE2FB3A-0751-4420-AA69-2341C01F636E}" dt="2024-11-14T22:48:35.870" v="9685"/>
        <pc:sldMkLst>
          <pc:docMk/>
          <pc:sldMk cId="1029637104" sldId="1212"/>
        </pc:sldMkLst>
        <pc:spChg chg="mod">
          <ac:chgData name="Alfred Asterjadhi" userId="39de57b9-85c0-4fd1-aaac-8ca2b6560ad0" providerId="ADAL" clId="{BFE2FB3A-0751-4420-AA69-2341C01F636E}" dt="2024-11-14T20:14:35.025" v="7989" actId="20577"/>
          <ac:spMkLst>
            <pc:docMk/>
            <pc:sldMk cId="1029637104" sldId="1212"/>
            <ac:spMk id="2" creationId="{8A6906DE-832D-9575-DE04-98102BF630BD}"/>
          </ac:spMkLst>
        </pc:spChg>
        <pc:spChg chg="mod">
          <ac:chgData name="Alfred Asterjadhi" userId="39de57b9-85c0-4fd1-aaac-8ca2b6560ad0" providerId="ADAL" clId="{BFE2FB3A-0751-4420-AA69-2341C01F636E}" dt="2024-11-14T22:48:35.870" v="9685"/>
          <ac:spMkLst>
            <pc:docMk/>
            <pc:sldMk cId="1029637104" sldId="1212"/>
            <ac:spMk id="3" creationId="{980980E1-DDDE-51AD-6471-D55C09D4516C}"/>
          </ac:spMkLst>
        </pc:spChg>
      </pc:sldChg>
      <pc:sldChg chg="modSp add mod">
        <pc:chgData name="Alfred Asterjadhi" userId="39de57b9-85c0-4fd1-aaac-8ca2b6560ad0" providerId="ADAL" clId="{BFE2FB3A-0751-4420-AA69-2341C01F636E}" dt="2024-11-14T22:49:15.174" v="9707"/>
        <pc:sldMkLst>
          <pc:docMk/>
          <pc:sldMk cId="403437819" sldId="1213"/>
        </pc:sldMkLst>
        <pc:spChg chg="mod">
          <ac:chgData name="Alfred Asterjadhi" userId="39de57b9-85c0-4fd1-aaac-8ca2b6560ad0" providerId="ADAL" clId="{BFE2FB3A-0751-4420-AA69-2341C01F636E}" dt="2024-11-14T20:14:37.074" v="7990" actId="20577"/>
          <ac:spMkLst>
            <pc:docMk/>
            <pc:sldMk cId="403437819" sldId="1213"/>
            <ac:spMk id="2" creationId="{8A6906DE-832D-9575-DE04-98102BF630BD}"/>
          </ac:spMkLst>
        </pc:spChg>
        <pc:spChg chg="mod">
          <ac:chgData name="Alfred Asterjadhi" userId="39de57b9-85c0-4fd1-aaac-8ca2b6560ad0" providerId="ADAL" clId="{BFE2FB3A-0751-4420-AA69-2341C01F636E}" dt="2024-11-14T22:49:15.174" v="9707"/>
          <ac:spMkLst>
            <pc:docMk/>
            <pc:sldMk cId="403437819" sldId="1213"/>
            <ac:spMk id="3" creationId="{980980E1-DDDE-51AD-6471-D55C09D4516C}"/>
          </ac:spMkLst>
        </pc:spChg>
      </pc:sldChg>
      <pc:sldChg chg="modSp add mod">
        <pc:chgData name="Alfred Asterjadhi" userId="39de57b9-85c0-4fd1-aaac-8ca2b6560ad0" providerId="ADAL" clId="{BFE2FB3A-0751-4420-AA69-2341C01F636E}" dt="2024-11-14T22:50:07.874" v="9741"/>
        <pc:sldMkLst>
          <pc:docMk/>
          <pc:sldMk cId="398685428" sldId="1214"/>
        </pc:sldMkLst>
        <pc:spChg chg="mod">
          <ac:chgData name="Alfred Asterjadhi" userId="39de57b9-85c0-4fd1-aaac-8ca2b6560ad0" providerId="ADAL" clId="{BFE2FB3A-0751-4420-AA69-2341C01F636E}" dt="2024-11-14T20:14:39.419" v="7991" actId="20577"/>
          <ac:spMkLst>
            <pc:docMk/>
            <pc:sldMk cId="398685428" sldId="1214"/>
            <ac:spMk id="2" creationId="{8A6906DE-832D-9575-DE04-98102BF630BD}"/>
          </ac:spMkLst>
        </pc:spChg>
        <pc:spChg chg="mod">
          <ac:chgData name="Alfred Asterjadhi" userId="39de57b9-85c0-4fd1-aaac-8ca2b6560ad0" providerId="ADAL" clId="{BFE2FB3A-0751-4420-AA69-2341C01F636E}" dt="2024-11-14T22:50:07.874" v="9741"/>
          <ac:spMkLst>
            <pc:docMk/>
            <pc:sldMk cId="398685428" sldId="1214"/>
            <ac:spMk id="3" creationId="{980980E1-DDDE-51AD-6471-D55C09D4516C}"/>
          </ac:spMkLst>
        </pc:spChg>
      </pc:sldChg>
      <pc:sldChg chg="modSp add mod">
        <pc:chgData name="Alfred Asterjadhi" userId="39de57b9-85c0-4fd1-aaac-8ca2b6560ad0" providerId="ADAL" clId="{BFE2FB3A-0751-4420-AA69-2341C01F636E}" dt="2024-11-15T00:41:44.255" v="11100"/>
        <pc:sldMkLst>
          <pc:docMk/>
          <pc:sldMk cId="505074179" sldId="1215"/>
        </pc:sldMkLst>
        <pc:spChg chg="mod">
          <ac:chgData name="Alfred Asterjadhi" userId="39de57b9-85c0-4fd1-aaac-8ca2b6560ad0" providerId="ADAL" clId="{BFE2FB3A-0751-4420-AA69-2341C01F636E}" dt="2024-11-14T18:31:30.387" v="6570" actId="207"/>
          <ac:spMkLst>
            <pc:docMk/>
            <pc:sldMk cId="505074179" sldId="1215"/>
            <ac:spMk id="2" creationId="{8A6906DE-832D-9575-DE04-98102BF630BD}"/>
          </ac:spMkLst>
        </pc:spChg>
        <pc:spChg chg="mod">
          <ac:chgData name="Alfred Asterjadhi" userId="39de57b9-85c0-4fd1-aaac-8ca2b6560ad0" providerId="ADAL" clId="{BFE2FB3A-0751-4420-AA69-2341C01F636E}" dt="2024-11-15T00:41:44.255" v="11100"/>
          <ac:spMkLst>
            <pc:docMk/>
            <pc:sldMk cId="505074179" sldId="1215"/>
            <ac:spMk id="3" creationId="{980980E1-DDDE-51AD-6471-D55C09D4516C}"/>
          </ac:spMkLst>
        </pc:spChg>
      </pc:sldChg>
      <pc:sldChg chg="modSp add mod">
        <pc:chgData name="Alfred Asterjadhi" userId="39de57b9-85c0-4fd1-aaac-8ca2b6560ad0" providerId="ADAL" clId="{BFE2FB3A-0751-4420-AA69-2341C01F636E}" dt="2024-12-10T00:12:42.252" v="14120" actId="13926"/>
        <pc:sldMkLst>
          <pc:docMk/>
          <pc:sldMk cId="325585519" sldId="1216"/>
        </pc:sldMkLst>
        <pc:spChg chg="mod">
          <ac:chgData name="Alfred Asterjadhi" userId="39de57b9-85c0-4fd1-aaac-8ca2b6560ad0" providerId="ADAL" clId="{BFE2FB3A-0751-4420-AA69-2341C01F636E}" dt="2024-11-14T18:37:24.175" v="6747" actId="207"/>
          <ac:spMkLst>
            <pc:docMk/>
            <pc:sldMk cId="325585519" sldId="1216"/>
            <ac:spMk id="2" creationId="{8A6906DE-832D-9575-DE04-98102BF630BD}"/>
          </ac:spMkLst>
        </pc:spChg>
        <pc:spChg chg="mod">
          <ac:chgData name="Alfred Asterjadhi" userId="39de57b9-85c0-4fd1-aaac-8ca2b6560ad0" providerId="ADAL" clId="{BFE2FB3A-0751-4420-AA69-2341C01F636E}" dt="2024-12-10T00:12:42.252" v="14120" actId="13926"/>
          <ac:spMkLst>
            <pc:docMk/>
            <pc:sldMk cId="325585519" sldId="1216"/>
            <ac:spMk id="3" creationId="{980980E1-DDDE-51AD-6471-D55C09D4516C}"/>
          </ac:spMkLst>
        </pc:spChg>
      </pc:sldChg>
      <pc:sldChg chg="modSp add mod">
        <pc:chgData name="Alfred Asterjadhi" userId="39de57b9-85c0-4fd1-aaac-8ca2b6560ad0" providerId="ADAL" clId="{BFE2FB3A-0751-4420-AA69-2341C01F636E}" dt="2024-11-15T00:47:40.140" v="11224"/>
        <pc:sldMkLst>
          <pc:docMk/>
          <pc:sldMk cId="2214454531" sldId="1217"/>
        </pc:sldMkLst>
        <pc:spChg chg="mod">
          <ac:chgData name="Alfred Asterjadhi" userId="39de57b9-85c0-4fd1-aaac-8ca2b6560ad0" providerId="ADAL" clId="{BFE2FB3A-0751-4420-AA69-2341C01F636E}" dt="2024-11-14T18:34:35.300" v="6635" actId="207"/>
          <ac:spMkLst>
            <pc:docMk/>
            <pc:sldMk cId="2214454531" sldId="1217"/>
            <ac:spMk id="2" creationId="{8A6906DE-832D-9575-DE04-98102BF630BD}"/>
          </ac:spMkLst>
        </pc:spChg>
        <pc:spChg chg="mod">
          <ac:chgData name="Alfred Asterjadhi" userId="39de57b9-85c0-4fd1-aaac-8ca2b6560ad0" providerId="ADAL" clId="{BFE2FB3A-0751-4420-AA69-2341C01F636E}" dt="2024-11-15T00:47:40.140" v="11224"/>
          <ac:spMkLst>
            <pc:docMk/>
            <pc:sldMk cId="2214454531" sldId="1217"/>
            <ac:spMk id="3" creationId="{980980E1-DDDE-51AD-6471-D55C09D4516C}"/>
          </ac:spMkLst>
        </pc:spChg>
      </pc:sldChg>
      <pc:sldChg chg="modSp add mod">
        <pc:chgData name="Alfred Asterjadhi" userId="39de57b9-85c0-4fd1-aaac-8ca2b6560ad0" providerId="ADAL" clId="{BFE2FB3A-0751-4420-AA69-2341C01F636E}" dt="2024-11-15T00:50:05.625" v="11277"/>
        <pc:sldMkLst>
          <pc:docMk/>
          <pc:sldMk cId="2746704080" sldId="1218"/>
        </pc:sldMkLst>
        <pc:spChg chg="mod">
          <ac:chgData name="Alfred Asterjadhi" userId="39de57b9-85c0-4fd1-aaac-8ca2b6560ad0" providerId="ADAL" clId="{BFE2FB3A-0751-4420-AA69-2341C01F636E}" dt="2024-11-14T18:37:43.853" v="6748" actId="207"/>
          <ac:spMkLst>
            <pc:docMk/>
            <pc:sldMk cId="2746704080" sldId="1218"/>
            <ac:spMk id="2" creationId="{8A6906DE-832D-9575-DE04-98102BF630BD}"/>
          </ac:spMkLst>
        </pc:spChg>
        <pc:spChg chg="mod">
          <ac:chgData name="Alfred Asterjadhi" userId="39de57b9-85c0-4fd1-aaac-8ca2b6560ad0" providerId="ADAL" clId="{BFE2FB3A-0751-4420-AA69-2341C01F636E}" dt="2024-11-15T00:50:05.625" v="11277"/>
          <ac:spMkLst>
            <pc:docMk/>
            <pc:sldMk cId="2746704080" sldId="1218"/>
            <ac:spMk id="3" creationId="{980980E1-DDDE-51AD-6471-D55C09D4516C}"/>
          </ac:spMkLst>
        </pc:spChg>
      </pc:sldChg>
      <pc:sldChg chg="modSp add mod">
        <pc:chgData name="Alfred Asterjadhi" userId="39de57b9-85c0-4fd1-aaac-8ca2b6560ad0" providerId="ADAL" clId="{BFE2FB3A-0751-4420-AA69-2341C01F636E}" dt="2024-11-15T00:52:26.379" v="11298"/>
        <pc:sldMkLst>
          <pc:docMk/>
          <pc:sldMk cId="3518274844" sldId="1219"/>
        </pc:sldMkLst>
        <pc:spChg chg="mod">
          <ac:chgData name="Alfred Asterjadhi" userId="39de57b9-85c0-4fd1-aaac-8ca2b6560ad0" providerId="ADAL" clId="{BFE2FB3A-0751-4420-AA69-2341C01F636E}" dt="2024-11-14T20:07:37.399" v="7880" actId="207"/>
          <ac:spMkLst>
            <pc:docMk/>
            <pc:sldMk cId="3518274844" sldId="1219"/>
            <ac:spMk id="2" creationId="{8A6906DE-832D-9575-DE04-98102BF630BD}"/>
          </ac:spMkLst>
        </pc:spChg>
        <pc:spChg chg="mod">
          <ac:chgData name="Alfred Asterjadhi" userId="39de57b9-85c0-4fd1-aaac-8ca2b6560ad0" providerId="ADAL" clId="{BFE2FB3A-0751-4420-AA69-2341C01F636E}" dt="2024-11-15T00:52:26.379" v="11298"/>
          <ac:spMkLst>
            <pc:docMk/>
            <pc:sldMk cId="3518274844" sldId="1219"/>
            <ac:spMk id="3" creationId="{980980E1-DDDE-51AD-6471-D55C09D4516C}"/>
          </ac:spMkLst>
        </pc:spChg>
      </pc:sldChg>
      <pc:sldChg chg="modSp add mod">
        <pc:chgData name="Alfred Asterjadhi" userId="39de57b9-85c0-4fd1-aaac-8ca2b6560ad0" providerId="ADAL" clId="{BFE2FB3A-0751-4420-AA69-2341C01F636E}" dt="2024-11-14T22:52:39.096" v="9826"/>
        <pc:sldMkLst>
          <pc:docMk/>
          <pc:sldMk cId="2539129622" sldId="1220"/>
        </pc:sldMkLst>
        <pc:spChg chg="mod">
          <ac:chgData name="Alfred Asterjadhi" userId="39de57b9-85c0-4fd1-aaac-8ca2b6560ad0" providerId="ADAL" clId="{BFE2FB3A-0751-4420-AA69-2341C01F636E}" dt="2024-11-14T22:51:22.544" v="9781" actId="207"/>
          <ac:spMkLst>
            <pc:docMk/>
            <pc:sldMk cId="2539129622" sldId="1220"/>
            <ac:spMk id="2" creationId="{8A6906DE-832D-9575-DE04-98102BF630BD}"/>
          </ac:spMkLst>
        </pc:spChg>
        <pc:spChg chg="mod">
          <ac:chgData name="Alfred Asterjadhi" userId="39de57b9-85c0-4fd1-aaac-8ca2b6560ad0" providerId="ADAL" clId="{BFE2FB3A-0751-4420-AA69-2341C01F636E}" dt="2024-11-14T22:52:39.096" v="9826"/>
          <ac:spMkLst>
            <pc:docMk/>
            <pc:sldMk cId="2539129622" sldId="1220"/>
            <ac:spMk id="3" creationId="{980980E1-DDDE-51AD-6471-D55C09D4516C}"/>
          </ac:spMkLst>
        </pc:spChg>
      </pc:sldChg>
      <pc:sldChg chg="modSp add mod">
        <pc:chgData name="Alfred Asterjadhi" userId="39de57b9-85c0-4fd1-aaac-8ca2b6560ad0" providerId="ADAL" clId="{BFE2FB3A-0751-4420-AA69-2341C01F636E}" dt="2024-11-15T17:24:59.487" v="11677" actId="20577"/>
        <pc:sldMkLst>
          <pc:docMk/>
          <pc:sldMk cId="2963226365" sldId="1221"/>
        </pc:sldMkLst>
        <pc:spChg chg="mod">
          <ac:chgData name="Alfred Asterjadhi" userId="39de57b9-85c0-4fd1-aaac-8ca2b6560ad0" providerId="ADAL" clId="{BFE2FB3A-0751-4420-AA69-2341C01F636E}" dt="2024-11-14T20:16:56.767" v="8030" actId="207"/>
          <ac:spMkLst>
            <pc:docMk/>
            <pc:sldMk cId="2963226365" sldId="1221"/>
            <ac:spMk id="2" creationId="{8A6906DE-832D-9575-DE04-98102BF630BD}"/>
          </ac:spMkLst>
        </pc:spChg>
        <pc:spChg chg="mod">
          <ac:chgData name="Alfred Asterjadhi" userId="39de57b9-85c0-4fd1-aaac-8ca2b6560ad0" providerId="ADAL" clId="{BFE2FB3A-0751-4420-AA69-2341C01F636E}" dt="2024-11-15T17:24:59.487" v="11677" actId="20577"/>
          <ac:spMkLst>
            <pc:docMk/>
            <pc:sldMk cId="2963226365" sldId="1221"/>
            <ac:spMk id="3" creationId="{980980E1-DDDE-51AD-6471-D55C09D4516C}"/>
          </ac:spMkLst>
        </pc:spChg>
      </pc:sldChg>
      <pc:sldChg chg="modSp add mod">
        <pc:chgData name="Alfred Asterjadhi" userId="39de57b9-85c0-4fd1-aaac-8ca2b6560ad0" providerId="ADAL" clId="{BFE2FB3A-0751-4420-AA69-2341C01F636E}" dt="2024-11-15T17:24:53.963" v="11675" actId="20577"/>
        <pc:sldMkLst>
          <pc:docMk/>
          <pc:sldMk cId="2450792732" sldId="1222"/>
        </pc:sldMkLst>
        <pc:spChg chg="mod">
          <ac:chgData name="Alfred Asterjadhi" userId="39de57b9-85c0-4fd1-aaac-8ca2b6560ad0" providerId="ADAL" clId="{BFE2FB3A-0751-4420-AA69-2341C01F636E}" dt="2024-11-14T20:16:54.611" v="8029" actId="207"/>
          <ac:spMkLst>
            <pc:docMk/>
            <pc:sldMk cId="2450792732" sldId="1222"/>
            <ac:spMk id="2" creationId="{8A6906DE-832D-9575-DE04-98102BF630BD}"/>
          </ac:spMkLst>
        </pc:spChg>
        <pc:spChg chg="mod">
          <ac:chgData name="Alfred Asterjadhi" userId="39de57b9-85c0-4fd1-aaac-8ca2b6560ad0" providerId="ADAL" clId="{BFE2FB3A-0751-4420-AA69-2341C01F636E}" dt="2024-11-15T17:24:53.963" v="11675" actId="20577"/>
          <ac:spMkLst>
            <pc:docMk/>
            <pc:sldMk cId="2450792732" sldId="1222"/>
            <ac:spMk id="3" creationId="{980980E1-DDDE-51AD-6471-D55C09D4516C}"/>
          </ac:spMkLst>
        </pc:spChg>
      </pc:sldChg>
      <pc:sldChg chg="modSp add mod">
        <pc:chgData name="Alfred Asterjadhi" userId="39de57b9-85c0-4fd1-aaac-8ca2b6560ad0" providerId="ADAL" clId="{BFE2FB3A-0751-4420-AA69-2341C01F636E}" dt="2024-11-15T00:54:59.960" v="11357"/>
        <pc:sldMkLst>
          <pc:docMk/>
          <pc:sldMk cId="3997114811" sldId="1223"/>
        </pc:sldMkLst>
        <pc:spChg chg="mod">
          <ac:chgData name="Alfred Asterjadhi" userId="39de57b9-85c0-4fd1-aaac-8ca2b6560ad0" providerId="ADAL" clId="{BFE2FB3A-0751-4420-AA69-2341C01F636E}" dt="2024-11-14T20:15:50.784" v="8009" actId="207"/>
          <ac:spMkLst>
            <pc:docMk/>
            <pc:sldMk cId="3997114811" sldId="1223"/>
            <ac:spMk id="2" creationId="{8A6906DE-832D-9575-DE04-98102BF630BD}"/>
          </ac:spMkLst>
        </pc:spChg>
        <pc:spChg chg="mod">
          <ac:chgData name="Alfred Asterjadhi" userId="39de57b9-85c0-4fd1-aaac-8ca2b6560ad0" providerId="ADAL" clId="{BFE2FB3A-0751-4420-AA69-2341C01F636E}" dt="2024-11-15T00:54:59.960" v="11357"/>
          <ac:spMkLst>
            <pc:docMk/>
            <pc:sldMk cId="3997114811" sldId="1223"/>
            <ac:spMk id="3" creationId="{980980E1-DDDE-51AD-6471-D55C09D4516C}"/>
          </ac:spMkLst>
        </pc:spChg>
      </pc:sldChg>
      <pc:sldChg chg="modSp add mod">
        <pc:chgData name="Alfred Asterjadhi" userId="39de57b9-85c0-4fd1-aaac-8ca2b6560ad0" providerId="ADAL" clId="{BFE2FB3A-0751-4420-AA69-2341C01F636E}" dt="2024-11-15T00:53:35.021" v="11318"/>
        <pc:sldMkLst>
          <pc:docMk/>
          <pc:sldMk cId="1980251652" sldId="1224"/>
        </pc:sldMkLst>
        <pc:spChg chg="mod">
          <ac:chgData name="Alfred Asterjadhi" userId="39de57b9-85c0-4fd1-aaac-8ca2b6560ad0" providerId="ADAL" clId="{BFE2FB3A-0751-4420-AA69-2341C01F636E}" dt="2024-11-14T20:08:38.721" v="7912" actId="207"/>
          <ac:spMkLst>
            <pc:docMk/>
            <pc:sldMk cId="1980251652" sldId="1224"/>
            <ac:spMk id="2" creationId="{8A6906DE-832D-9575-DE04-98102BF630BD}"/>
          </ac:spMkLst>
        </pc:spChg>
        <pc:spChg chg="mod">
          <ac:chgData name="Alfred Asterjadhi" userId="39de57b9-85c0-4fd1-aaac-8ca2b6560ad0" providerId="ADAL" clId="{BFE2FB3A-0751-4420-AA69-2341C01F636E}" dt="2024-11-15T00:53:35.021" v="11318"/>
          <ac:spMkLst>
            <pc:docMk/>
            <pc:sldMk cId="1980251652" sldId="1224"/>
            <ac:spMk id="3" creationId="{980980E1-DDDE-51AD-6471-D55C09D4516C}"/>
          </ac:spMkLst>
        </pc:spChg>
      </pc:sldChg>
      <pc:sldChg chg="modSp add del mod">
        <pc:chgData name="Alfred Asterjadhi" userId="39de57b9-85c0-4fd1-aaac-8ca2b6560ad0" providerId="ADAL" clId="{BFE2FB3A-0751-4420-AA69-2341C01F636E}" dt="2024-11-14T20:24:33.502" v="8155" actId="47"/>
        <pc:sldMkLst>
          <pc:docMk/>
          <pc:sldMk cId="4124113813" sldId="1225"/>
        </pc:sldMkLst>
        <pc:spChg chg="mod">
          <ac:chgData name="Alfred Asterjadhi" userId="39de57b9-85c0-4fd1-aaac-8ca2b6560ad0" providerId="ADAL" clId="{BFE2FB3A-0751-4420-AA69-2341C01F636E}" dt="2024-11-14T20:14:53.135" v="7995" actId="20577"/>
          <ac:spMkLst>
            <pc:docMk/>
            <pc:sldMk cId="4124113813" sldId="1225"/>
            <ac:spMk id="2" creationId="{8A6906DE-832D-9575-DE04-98102BF630BD}"/>
          </ac:spMkLst>
        </pc:spChg>
      </pc:sldChg>
      <pc:sldChg chg="modSp add mod">
        <pc:chgData name="Alfred Asterjadhi" userId="39de57b9-85c0-4fd1-aaac-8ca2b6560ad0" providerId="ADAL" clId="{BFE2FB3A-0751-4420-AA69-2341C01F636E}" dt="2024-11-14T22:53:22.371" v="9883" actId="20577"/>
        <pc:sldMkLst>
          <pc:docMk/>
          <pc:sldMk cId="2747154569" sldId="1226"/>
        </pc:sldMkLst>
        <pc:spChg chg="mod">
          <ac:chgData name="Alfred Asterjadhi" userId="39de57b9-85c0-4fd1-aaac-8ca2b6560ad0" providerId="ADAL" clId="{BFE2FB3A-0751-4420-AA69-2341C01F636E}" dt="2024-11-14T22:53:22.371" v="9883" actId="20577"/>
          <ac:spMkLst>
            <pc:docMk/>
            <pc:sldMk cId="2747154569" sldId="1226"/>
            <ac:spMk id="2" creationId="{8A6906DE-832D-9575-DE04-98102BF630BD}"/>
          </ac:spMkLst>
        </pc:spChg>
        <pc:spChg chg="mod">
          <ac:chgData name="Alfred Asterjadhi" userId="39de57b9-85c0-4fd1-aaac-8ca2b6560ad0" providerId="ADAL" clId="{BFE2FB3A-0751-4420-AA69-2341C01F636E}" dt="2024-11-14T22:53:14.983" v="9879" actId="20577"/>
          <ac:spMkLst>
            <pc:docMk/>
            <pc:sldMk cId="2747154569" sldId="1226"/>
            <ac:spMk id="3" creationId="{980980E1-DDDE-51AD-6471-D55C09D4516C}"/>
          </ac:spMkLst>
        </pc:spChg>
      </pc:sldChg>
      <pc:sldChg chg="modSp add mod">
        <pc:chgData name="Alfred Asterjadhi" userId="39de57b9-85c0-4fd1-aaac-8ca2b6560ad0" providerId="ADAL" clId="{BFE2FB3A-0751-4420-AA69-2341C01F636E}" dt="2024-11-15T00:59:21.201" v="11469"/>
        <pc:sldMkLst>
          <pc:docMk/>
          <pc:sldMk cId="1105064945" sldId="1227"/>
        </pc:sldMkLst>
        <pc:spChg chg="mod">
          <ac:chgData name="Alfred Asterjadhi" userId="39de57b9-85c0-4fd1-aaac-8ca2b6560ad0" providerId="ADAL" clId="{BFE2FB3A-0751-4420-AA69-2341C01F636E}" dt="2024-11-14T20:20:51.698" v="8133" actId="20577"/>
          <ac:spMkLst>
            <pc:docMk/>
            <pc:sldMk cId="1105064945" sldId="1227"/>
            <ac:spMk id="2" creationId="{8A6906DE-832D-9575-DE04-98102BF630BD}"/>
          </ac:spMkLst>
        </pc:spChg>
        <pc:spChg chg="mod">
          <ac:chgData name="Alfred Asterjadhi" userId="39de57b9-85c0-4fd1-aaac-8ca2b6560ad0" providerId="ADAL" clId="{BFE2FB3A-0751-4420-AA69-2341C01F636E}" dt="2024-11-15T00:59:21.201" v="11469"/>
          <ac:spMkLst>
            <pc:docMk/>
            <pc:sldMk cId="1105064945" sldId="1227"/>
            <ac:spMk id="3" creationId="{980980E1-DDDE-51AD-6471-D55C09D4516C}"/>
          </ac:spMkLst>
        </pc:spChg>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pChg chg="mod">
          <ac:chgData name="Alfred Asterjadhi" userId="39de57b9-85c0-4fd1-aaac-8ca2b6560ad0" providerId="ADAL" clId="{BFE2FB3A-0751-4420-AA69-2341C01F636E}" dt="2024-11-14T23:50:33.311" v="10598" actId="207"/>
          <ac:spMkLst>
            <pc:docMk/>
            <pc:sldMk cId="2739895088" sldId="1229"/>
            <ac:spMk id="2" creationId="{8A6906DE-832D-9575-DE04-98102BF630BD}"/>
          </ac:spMkLst>
        </pc:spChg>
        <pc:spChg chg="mod">
          <ac:chgData name="Alfred Asterjadhi" userId="39de57b9-85c0-4fd1-aaac-8ca2b6560ad0" providerId="ADAL" clId="{BFE2FB3A-0751-4420-AA69-2341C01F636E}" dt="2024-12-10T00:13:39.862" v="14146" actId="20577"/>
          <ac:spMkLst>
            <pc:docMk/>
            <pc:sldMk cId="2739895088" sldId="1229"/>
            <ac:spMk id="3" creationId="{980980E1-DDDE-51AD-6471-D55C09D4516C}"/>
          </ac:spMkLst>
        </pc:spChg>
      </pc:sldChg>
      <pc:sldChg chg="modSp add mod">
        <pc:chgData name="Alfred Asterjadhi" userId="39de57b9-85c0-4fd1-aaac-8ca2b6560ad0" providerId="ADAL" clId="{BFE2FB3A-0751-4420-AA69-2341C01F636E}" dt="2024-11-15T01:00:55.089" v="11506"/>
        <pc:sldMkLst>
          <pc:docMk/>
          <pc:sldMk cId="2836229211" sldId="1230"/>
        </pc:sldMkLst>
        <pc:spChg chg="mod">
          <ac:chgData name="Alfred Asterjadhi" userId="39de57b9-85c0-4fd1-aaac-8ca2b6560ad0" providerId="ADAL" clId="{BFE2FB3A-0751-4420-AA69-2341C01F636E}" dt="2024-11-14T23:50:36.274" v="10599" actId="207"/>
          <ac:spMkLst>
            <pc:docMk/>
            <pc:sldMk cId="2836229211" sldId="1230"/>
            <ac:spMk id="2" creationId="{8A6906DE-832D-9575-DE04-98102BF630BD}"/>
          </ac:spMkLst>
        </pc:spChg>
        <pc:spChg chg="mod">
          <ac:chgData name="Alfred Asterjadhi" userId="39de57b9-85c0-4fd1-aaac-8ca2b6560ad0" providerId="ADAL" clId="{BFE2FB3A-0751-4420-AA69-2341C01F636E}" dt="2024-11-15T01:00:55.089" v="11506"/>
          <ac:spMkLst>
            <pc:docMk/>
            <pc:sldMk cId="2836229211" sldId="1230"/>
            <ac:spMk id="3" creationId="{980980E1-DDDE-51AD-6471-D55C09D4516C}"/>
          </ac:spMkLst>
        </pc:spChg>
      </pc:sldChg>
      <pc:sldChg chg="modSp add mod">
        <pc:chgData name="Alfred Asterjadhi" userId="39de57b9-85c0-4fd1-aaac-8ca2b6560ad0" providerId="ADAL" clId="{BFE2FB3A-0751-4420-AA69-2341C01F636E}" dt="2024-11-15T01:28:05.627" v="11674"/>
        <pc:sldMkLst>
          <pc:docMk/>
          <pc:sldMk cId="1174353687" sldId="1231"/>
        </pc:sldMkLst>
        <pc:spChg chg="mod">
          <ac:chgData name="Alfred Asterjadhi" userId="39de57b9-85c0-4fd1-aaac-8ca2b6560ad0" providerId="ADAL" clId="{BFE2FB3A-0751-4420-AA69-2341C01F636E}" dt="2024-11-15T01:27:45.891" v="11665" actId="207"/>
          <ac:spMkLst>
            <pc:docMk/>
            <pc:sldMk cId="1174353687" sldId="1231"/>
            <ac:spMk id="2" creationId="{8A6906DE-832D-9575-DE04-98102BF630BD}"/>
          </ac:spMkLst>
        </pc:spChg>
        <pc:spChg chg="mod">
          <ac:chgData name="Alfred Asterjadhi" userId="39de57b9-85c0-4fd1-aaac-8ca2b6560ad0" providerId="ADAL" clId="{BFE2FB3A-0751-4420-AA69-2341C01F636E}" dt="2024-11-15T01:28:05.627" v="11674"/>
          <ac:spMkLst>
            <pc:docMk/>
            <pc:sldMk cId="1174353687" sldId="1231"/>
            <ac:spMk id="3" creationId="{980980E1-DDDE-51AD-6471-D55C09D4516C}"/>
          </ac:spMkLst>
        </pc:spChg>
      </pc:sldChg>
      <pc:sldChg chg="modSp new del mod">
        <pc:chgData name="Alfred Asterjadhi" userId="39de57b9-85c0-4fd1-aaac-8ca2b6560ad0" providerId="ADAL" clId="{BFE2FB3A-0751-4420-AA69-2341C01F636E}" dt="2024-12-06T00:01:28.252" v="11794" actId="2696"/>
        <pc:sldMkLst>
          <pc:docMk/>
          <pc:sldMk cId="1474096355" sldId="1232"/>
        </pc:sldMkLst>
        <pc:spChg chg="mod">
          <ac:chgData name="Alfred Asterjadhi" userId="39de57b9-85c0-4fd1-aaac-8ca2b6560ad0" providerId="ADAL" clId="{BFE2FB3A-0751-4420-AA69-2341C01F636E}" dt="2024-12-04T16:07:59.561" v="11717" actId="404"/>
          <ac:spMkLst>
            <pc:docMk/>
            <pc:sldMk cId="1474096355" sldId="1232"/>
            <ac:spMk id="3" creationId="{4EA03529-1309-385B-4DD2-FA935B9555F6}"/>
          </ac:spMkLst>
        </pc:spChg>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pChg chg="mod">
          <ac:chgData name="Alfred Asterjadhi" userId="39de57b9-85c0-4fd1-aaac-8ca2b6560ad0" providerId="ADAL" clId="{BFE2FB3A-0751-4420-AA69-2341C01F636E}" dt="2024-12-06T00:48:07.246" v="12503" actId="20577"/>
          <ac:spMkLst>
            <pc:docMk/>
            <pc:sldMk cId="1887227016" sldId="1233"/>
            <ac:spMk id="6" creationId="{7488035E-BDAD-477C-AA55-E8989C4B7B8C}"/>
          </ac:spMkLst>
        </pc:spChg>
        <pc:spChg chg="mod">
          <ac:chgData name="Alfred Asterjadhi" userId="39de57b9-85c0-4fd1-aaac-8ca2b6560ad0" providerId="ADAL" clId="{BFE2FB3A-0751-4420-AA69-2341C01F636E}" dt="2024-12-04T16:06:49.882" v="11691" actId="20577"/>
          <ac:spMkLst>
            <pc:docMk/>
            <pc:sldMk cId="1887227016" sldId="1233"/>
            <ac:spMk id="7" creationId="{3126AA10-DC1C-4E34-80DA-B427588F2BD9}"/>
          </ac:spMkLst>
        </pc:spChg>
      </pc:sldChg>
      <pc:sldChg chg="modSp new del mod">
        <pc:chgData name="Alfred Asterjadhi" userId="39de57b9-85c0-4fd1-aaac-8ca2b6560ad0" providerId="ADAL" clId="{BFE2FB3A-0751-4420-AA69-2341C01F636E}" dt="2024-12-06T00:01:34.932" v="11796" actId="2696"/>
        <pc:sldMkLst>
          <pc:docMk/>
          <pc:sldMk cId="1754266790" sldId="1234"/>
        </pc:sldMkLst>
        <pc:spChg chg="mod">
          <ac:chgData name="Alfred Asterjadhi" userId="39de57b9-85c0-4fd1-aaac-8ca2b6560ad0" providerId="ADAL" clId="{BFE2FB3A-0751-4420-AA69-2341C01F636E}" dt="2024-12-04T16:08:03.444" v="11718" actId="404"/>
          <ac:spMkLst>
            <pc:docMk/>
            <pc:sldMk cId="1754266790" sldId="1234"/>
            <ac:spMk id="3" creationId="{C580D2DC-8C93-0903-F103-60328256C27D}"/>
          </ac:spMkLst>
        </pc:spChg>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pChg chg="mod">
          <ac:chgData name="Alfred Asterjadhi" userId="39de57b9-85c0-4fd1-aaac-8ca2b6560ad0" providerId="ADAL" clId="{BFE2FB3A-0751-4420-AA69-2341C01F636E}" dt="2024-12-04T16:09:53.583" v="11779" actId="20577"/>
          <ac:spMkLst>
            <pc:docMk/>
            <pc:sldMk cId="1797832225" sldId="1235"/>
            <ac:spMk id="3" creationId="{117668CD-F739-0779-D371-DF025FE419E0}"/>
          </ac:spMkLst>
        </pc:spChg>
      </pc:sldChg>
      <pc:sldChg chg="modSp add mod">
        <pc:chgData name="Alfred Asterjadhi" userId="39de57b9-85c0-4fd1-aaac-8ca2b6560ad0" providerId="ADAL" clId="{BFE2FB3A-0751-4420-AA69-2341C01F636E}" dt="2024-12-11T01:05:30.871" v="14349" actId="113"/>
        <pc:sldMkLst>
          <pc:docMk/>
          <pc:sldMk cId="3756408136" sldId="1236"/>
        </pc:sldMkLst>
        <pc:spChg chg="mod">
          <ac:chgData name="Alfred Asterjadhi" userId="39de57b9-85c0-4fd1-aaac-8ca2b6560ad0" providerId="ADAL" clId="{BFE2FB3A-0751-4420-AA69-2341C01F636E}" dt="2024-12-06T00:04:15.461" v="11820" actId="20577"/>
          <ac:spMkLst>
            <pc:docMk/>
            <pc:sldMk cId="3756408136" sldId="1236"/>
            <ac:spMk id="2" creationId="{8A6906DE-832D-9575-DE04-98102BF630BD}"/>
          </ac:spMkLst>
        </pc:spChg>
        <pc:spChg chg="mod">
          <ac:chgData name="Alfred Asterjadhi" userId="39de57b9-85c0-4fd1-aaac-8ca2b6560ad0" providerId="ADAL" clId="{BFE2FB3A-0751-4420-AA69-2341C01F636E}" dt="2024-12-11T01:05:30.871" v="14349" actId="113"/>
          <ac:spMkLst>
            <pc:docMk/>
            <pc:sldMk cId="3756408136" sldId="1236"/>
            <ac:spMk id="3" creationId="{980980E1-DDDE-51AD-6471-D55C09D4516C}"/>
          </ac:spMkLst>
        </pc:spChg>
        <pc:spChg chg="mod">
          <ac:chgData name="Alfred Asterjadhi" userId="39de57b9-85c0-4fd1-aaac-8ca2b6560ad0" providerId="ADAL" clId="{BFE2FB3A-0751-4420-AA69-2341C01F636E}" dt="2024-12-06T00:48:12.233" v="12504"/>
          <ac:spMkLst>
            <pc:docMk/>
            <pc:sldMk cId="3756408136" sldId="1236"/>
            <ac:spMk id="6" creationId="{24B37604-1E29-8923-2899-CAB30D2EEDA5}"/>
          </ac:spMkLst>
        </pc:spChg>
      </pc:sldChg>
      <pc:sldChg chg="modSp add del mod">
        <pc:chgData name="Alfred Asterjadhi" userId="39de57b9-85c0-4fd1-aaac-8ca2b6560ad0" providerId="ADAL" clId="{BFE2FB3A-0751-4420-AA69-2341C01F636E}" dt="2024-12-06T00:08:29.076" v="11940" actId="2696"/>
        <pc:sldMkLst>
          <pc:docMk/>
          <pc:sldMk cId="3990073255" sldId="1237"/>
        </pc:sldMkLst>
        <pc:spChg chg="mod">
          <ac:chgData name="Alfred Asterjadhi" userId="39de57b9-85c0-4fd1-aaac-8ca2b6560ad0" providerId="ADAL" clId="{BFE2FB3A-0751-4420-AA69-2341C01F636E}" dt="2024-12-06T00:07:39.018" v="11936" actId="20577"/>
          <ac:spMkLst>
            <pc:docMk/>
            <pc:sldMk cId="3990073255" sldId="1237"/>
            <ac:spMk id="2" creationId="{8A6906DE-832D-9575-DE04-98102BF630BD}"/>
          </ac:spMkLst>
        </pc:spChg>
        <pc:spChg chg="mod">
          <ac:chgData name="Alfred Asterjadhi" userId="39de57b9-85c0-4fd1-aaac-8ca2b6560ad0" providerId="ADAL" clId="{BFE2FB3A-0751-4420-AA69-2341C01F636E}" dt="2024-12-06T00:07:21.194" v="11931" actId="21"/>
          <ac:spMkLst>
            <pc:docMk/>
            <pc:sldMk cId="3990073255" sldId="1237"/>
            <ac:spMk id="3" creationId="{980980E1-DDDE-51AD-6471-D55C09D4516C}"/>
          </ac:spMkLst>
        </pc:spChg>
      </pc:sldChg>
      <pc:sldChg chg="modSp add mod">
        <pc:chgData name="Alfred Asterjadhi" userId="39de57b9-85c0-4fd1-aaac-8ca2b6560ad0" providerId="ADAL" clId="{BFE2FB3A-0751-4420-AA69-2341C01F636E}" dt="2024-12-11T00:42:19.794" v="14346" actId="207"/>
        <pc:sldMkLst>
          <pc:docMk/>
          <pc:sldMk cId="3993492733" sldId="1237"/>
        </pc:sldMkLst>
        <pc:spChg chg="mod">
          <ac:chgData name="Alfred Asterjadhi" userId="39de57b9-85c0-4fd1-aaac-8ca2b6560ad0" providerId="ADAL" clId="{BFE2FB3A-0751-4420-AA69-2341C01F636E}" dt="2024-12-11T00:42:19.794" v="14346" actId="207"/>
          <ac:spMkLst>
            <pc:docMk/>
            <pc:sldMk cId="3993492733" sldId="1237"/>
            <ac:spMk id="2" creationId="{8A6906DE-832D-9575-DE04-98102BF630BD}"/>
          </ac:spMkLst>
        </pc:spChg>
        <pc:spChg chg="mod">
          <ac:chgData name="Alfred Asterjadhi" userId="39de57b9-85c0-4fd1-aaac-8ca2b6560ad0" providerId="ADAL" clId="{BFE2FB3A-0751-4420-AA69-2341C01F636E}" dt="2024-12-09T19:15:49.125" v="13915" actId="20577"/>
          <ac:spMkLst>
            <pc:docMk/>
            <pc:sldMk cId="3993492733" sldId="1237"/>
            <ac:spMk id="3" creationId="{980980E1-DDDE-51AD-6471-D55C09D4516C}"/>
          </ac:spMkLst>
        </pc:spChg>
        <pc:spChg chg="mod">
          <ac:chgData name="Alfred Asterjadhi" userId="39de57b9-85c0-4fd1-aaac-8ca2b6560ad0" providerId="ADAL" clId="{BFE2FB3A-0751-4420-AA69-2341C01F636E}" dt="2024-12-06T00:48:29.450" v="12514"/>
          <ac:spMkLst>
            <pc:docMk/>
            <pc:sldMk cId="3993492733" sldId="1237"/>
            <ac:spMk id="6" creationId="{24B37604-1E29-8923-2899-CAB30D2EEDA5}"/>
          </ac:spMkLst>
        </pc:spChg>
      </pc:sldChg>
      <pc:sldChg chg="modSp add del mod">
        <pc:chgData name="Alfred Asterjadhi" userId="39de57b9-85c0-4fd1-aaac-8ca2b6560ad0" providerId="ADAL" clId="{BFE2FB3A-0751-4420-AA69-2341C01F636E}" dt="2024-12-10T23:35:25.699" v="14324" actId="400"/>
        <pc:sldMkLst>
          <pc:docMk/>
          <pc:sldMk cId="2858468151" sldId="1238"/>
        </pc:sldMkLst>
        <pc:spChg chg="mod">
          <ac:chgData name="Alfred Asterjadhi" userId="39de57b9-85c0-4fd1-aaac-8ca2b6560ad0" providerId="ADAL" clId="{BFE2FB3A-0751-4420-AA69-2341C01F636E}" dt="2024-12-10T23:35:25.699" v="14324" actId="400"/>
          <ac:spMkLst>
            <pc:docMk/>
            <pc:sldMk cId="2858468151" sldId="1238"/>
            <ac:spMk id="2" creationId="{8A6906DE-832D-9575-DE04-98102BF630BD}"/>
          </ac:spMkLst>
        </pc:spChg>
        <pc:spChg chg="mod">
          <ac:chgData name="Alfred Asterjadhi" userId="39de57b9-85c0-4fd1-aaac-8ca2b6560ad0" providerId="ADAL" clId="{BFE2FB3A-0751-4420-AA69-2341C01F636E}" dt="2024-12-10T23:35:21.493" v="14322"/>
          <ac:spMkLst>
            <pc:docMk/>
            <pc:sldMk cId="2858468151" sldId="1238"/>
            <ac:spMk id="3" creationId="{980980E1-DDDE-51AD-6471-D55C09D4516C}"/>
          </ac:spMkLst>
        </pc:spChg>
        <pc:spChg chg="mod">
          <ac:chgData name="Alfred Asterjadhi" userId="39de57b9-85c0-4fd1-aaac-8ca2b6560ad0" providerId="ADAL" clId="{BFE2FB3A-0751-4420-AA69-2341C01F636E}" dt="2024-12-06T00:48:34.329" v="12518"/>
          <ac:spMkLst>
            <pc:docMk/>
            <pc:sldMk cId="2858468151" sldId="1238"/>
            <ac:spMk id="6" creationId="{24B37604-1E29-8923-2899-CAB30D2EEDA5}"/>
          </ac:spMkLst>
        </pc:spChg>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pChg chg="mod">
          <ac:chgData name="Alfred Asterjadhi" userId="39de57b9-85c0-4fd1-aaac-8ca2b6560ad0" providerId="ADAL" clId="{BFE2FB3A-0751-4420-AA69-2341C01F636E}" dt="2024-12-06T00:04:19.791" v="11823" actId="20577"/>
          <ac:spMkLst>
            <pc:docMk/>
            <pc:sldMk cId="2554273328" sldId="1242"/>
            <ac:spMk id="2" creationId="{8A6906DE-832D-9575-DE04-98102BF630BD}"/>
          </ac:spMkLst>
        </pc:spChg>
        <pc:spChg chg="mod">
          <ac:chgData name="Alfred Asterjadhi" userId="39de57b9-85c0-4fd1-aaac-8ca2b6560ad0" providerId="ADAL" clId="{BFE2FB3A-0751-4420-AA69-2341C01F636E}" dt="2024-12-11T01:05:33.474" v="14350" actId="113"/>
          <ac:spMkLst>
            <pc:docMk/>
            <pc:sldMk cId="2554273328" sldId="1242"/>
            <ac:spMk id="3" creationId="{980980E1-DDDE-51AD-6471-D55C09D4516C}"/>
          </ac:spMkLst>
        </pc:spChg>
        <pc:spChg chg="mod">
          <ac:chgData name="Alfred Asterjadhi" userId="39de57b9-85c0-4fd1-aaac-8ca2b6560ad0" providerId="ADAL" clId="{BFE2FB3A-0751-4420-AA69-2341C01F636E}" dt="2024-12-06T00:48:18.623" v="12507"/>
          <ac:spMkLst>
            <pc:docMk/>
            <pc:sldMk cId="2554273328" sldId="1242"/>
            <ac:spMk id="6" creationId="{24B37604-1E29-8923-2899-CAB30D2EEDA5}"/>
          </ac:spMkLst>
        </pc:spChg>
      </pc:sldChg>
      <pc:sldChg chg="modSp add mod">
        <pc:chgData name="Alfred Asterjadhi" userId="39de57b9-85c0-4fd1-aaac-8ca2b6560ad0" providerId="ADAL" clId="{BFE2FB3A-0751-4420-AA69-2341C01F636E}" dt="2024-12-09T19:19:11.152" v="13974"/>
        <pc:sldMkLst>
          <pc:docMk/>
          <pc:sldMk cId="1803481374" sldId="1243"/>
        </pc:sldMkLst>
        <pc:spChg chg="mod">
          <ac:chgData name="Alfred Asterjadhi" userId="39de57b9-85c0-4fd1-aaac-8ca2b6560ad0" providerId="ADAL" clId="{BFE2FB3A-0751-4420-AA69-2341C01F636E}" dt="2024-12-09T18:24:54.408" v="13807" actId="20577"/>
          <ac:spMkLst>
            <pc:docMk/>
            <pc:sldMk cId="1803481374" sldId="1243"/>
            <ac:spMk id="2" creationId="{8A6906DE-832D-9575-DE04-98102BF630BD}"/>
          </ac:spMkLst>
        </pc:spChg>
        <pc:spChg chg="mod">
          <ac:chgData name="Alfred Asterjadhi" userId="39de57b9-85c0-4fd1-aaac-8ca2b6560ad0" providerId="ADAL" clId="{BFE2FB3A-0751-4420-AA69-2341C01F636E}" dt="2024-12-09T19:19:11.152" v="13974"/>
          <ac:spMkLst>
            <pc:docMk/>
            <pc:sldMk cId="1803481374" sldId="1243"/>
            <ac:spMk id="3" creationId="{980980E1-DDDE-51AD-6471-D55C09D4516C}"/>
          </ac:spMkLst>
        </pc:spChg>
        <pc:spChg chg="mod">
          <ac:chgData name="Alfred Asterjadhi" userId="39de57b9-85c0-4fd1-aaac-8ca2b6560ad0" providerId="ADAL" clId="{BFE2FB3A-0751-4420-AA69-2341C01F636E}" dt="2024-12-06T00:48:30.702" v="12515"/>
          <ac:spMkLst>
            <pc:docMk/>
            <pc:sldMk cId="1803481374" sldId="1243"/>
            <ac:spMk id="6" creationId="{24B37604-1E29-8923-2899-CAB30D2EEDA5}"/>
          </ac:spMkLst>
        </pc:spChg>
      </pc:sldChg>
      <pc:sldChg chg="modSp add mod">
        <pc:chgData name="Alfred Asterjadhi" userId="39de57b9-85c0-4fd1-aaac-8ca2b6560ad0" providerId="ADAL" clId="{BFE2FB3A-0751-4420-AA69-2341C01F636E}" dt="2024-12-09T19:19:55.479" v="14008" actId="20577"/>
        <pc:sldMkLst>
          <pc:docMk/>
          <pc:sldMk cId="2499009176" sldId="1244"/>
        </pc:sldMkLst>
        <pc:spChg chg="mod">
          <ac:chgData name="Alfred Asterjadhi" userId="39de57b9-85c0-4fd1-aaac-8ca2b6560ad0" providerId="ADAL" clId="{BFE2FB3A-0751-4420-AA69-2341C01F636E}" dt="2024-12-09T18:24:56.513" v="13809" actId="20577"/>
          <ac:spMkLst>
            <pc:docMk/>
            <pc:sldMk cId="2499009176" sldId="1244"/>
            <ac:spMk id="2" creationId="{8A6906DE-832D-9575-DE04-98102BF630BD}"/>
          </ac:spMkLst>
        </pc:spChg>
        <pc:spChg chg="mod">
          <ac:chgData name="Alfred Asterjadhi" userId="39de57b9-85c0-4fd1-aaac-8ca2b6560ad0" providerId="ADAL" clId="{BFE2FB3A-0751-4420-AA69-2341C01F636E}" dt="2024-12-09T19:19:55.479" v="14008" actId="20577"/>
          <ac:spMkLst>
            <pc:docMk/>
            <pc:sldMk cId="2499009176" sldId="1244"/>
            <ac:spMk id="3" creationId="{980980E1-DDDE-51AD-6471-D55C09D4516C}"/>
          </ac:spMkLst>
        </pc:spChg>
        <pc:spChg chg="mod">
          <ac:chgData name="Alfred Asterjadhi" userId="39de57b9-85c0-4fd1-aaac-8ca2b6560ad0" providerId="ADAL" clId="{BFE2FB3A-0751-4420-AA69-2341C01F636E}" dt="2024-12-06T00:48:31.933" v="12516"/>
          <ac:spMkLst>
            <pc:docMk/>
            <pc:sldMk cId="2499009176" sldId="1244"/>
            <ac:spMk id="6" creationId="{24B37604-1E29-8923-2899-CAB30D2EEDA5}"/>
          </ac:spMkLst>
        </pc:spChg>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pChg chg="mod ord">
          <ac:chgData name="Alfred Asterjadhi" userId="39de57b9-85c0-4fd1-aaac-8ca2b6560ad0" providerId="ADAL" clId="{BFE2FB3A-0751-4420-AA69-2341C01F636E}" dt="2024-12-09T18:24:59.385" v="13811" actId="20577"/>
          <ac:spMkLst>
            <pc:docMk/>
            <pc:sldMk cId="2205706730" sldId="1245"/>
            <ac:spMk id="2" creationId="{8A6906DE-832D-9575-DE04-98102BF630BD}"/>
          </ac:spMkLst>
        </pc:spChg>
        <pc:spChg chg="mod ord">
          <ac:chgData name="Alfred Asterjadhi" userId="39de57b9-85c0-4fd1-aaac-8ca2b6560ad0" providerId="ADAL" clId="{BFE2FB3A-0751-4420-AA69-2341C01F636E}" dt="2024-12-09T19:20:06.770" v="14010" actId="6549"/>
          <ac:spMkLst>
            <pc:docMk/>
            <pc:sldMk cId="2205706730" sldId="1245"/>
            <ac:spMk id="3" creationId="{980980E1-DDDE-51AD-6471-D55C09D4516C}"/>
          </ac:spMkLst>
        </pc:spChg>
        <pc:spChg chg="mod ord">
          <ac:chgData name="Alfred Asterjadhi" userId="39de57b9-85c0-4fd1-aaac-8ca2b6560ad0" providerId="ADAL" clId="{BFE2FB3A-0751-4420-AA69-2341C01F636E}" dt="2024-12-06T00:10:53.884" v="11998" actId="6264"/>
          <ac:spMkLst>
            <pc:docMk/>
            <pc:sldMk cId="2205706730" sldId="1245"/>
            <ac:spMk id="4" creationId="{16C63F69-F1B8-DC46-3ED7-5A6693A0AB95}"/>
          </ac:spMkLst>
        </pc:spChg>
        <pc:spChg chg="mod ord">
          <ac:chgData name="Alfred Asterjadhi" userId="39de57b9-85c0-4fd1-aaac-8ca2b6560ad0" providerId="ADAL" clId="{BFE2FB3A-0751-4420-AA69-2341C01F636E}" dt="2024-12-06T00:10:53.884" v="11998" actId="6264"/>
          <ac:spMkLst>
            <pc:docMk/>
            <pc:sldMk cId="2205706730" sldId="1245"/>
            <ac:spMk id="5" creationId="{69244A7E-115A-37A2-C753-23A8CD780641}"/>
          </ac:spMkLst>
        </pc:spChg>
        <pc:spChg chg="mod ord">
          <ac:chgData name="Alfred Asterjadhi" userId="39de57b9-85c0-4fd1-aaac-8ca2b6560ad0" providerId="ADAL" clId="{BFE2FB3A-0751-4420-AA69-2341C01F636E}" dt="2024-12-06T00:48:33.140" v="12517"/>
          <ac:spMkLst>
            <pc:docMk/>
            <pc:sldMk cId="2205706730" sldId="1245"/>
            <ac:spMk id="6" creationId="{24B37604-1E29-8923-2899-CAB30D2EEDA5}"/>
          </ac:spMkLst>
        </pc:spChg>
        <pc:spChg chg="add del mod">
          <ac:chgData name="Alfred Asterjadhi" userId="39de57b9-85c0-4fd1-aaac-8ca2b6560ad0" providerId="ADAL" clId="{BFE2FB3A-0751-4420-AA69-2341C01F636E}" dt="2024-12-06T00:10:53.884" v="11998" actId="6264"/>
          <ac:spMkLst>
            <pc:docMk/>
            <pc:sldMk cId="2205706730" sldId="1245"/>
            <ac:spMk id="7" creationId="{10B62015-9ECD-378D-CCCB-8655068601AD}"/>
          </ac:spMkLst>
        </pc:spChg>
        <pc:spChg chg="add del mod">
          <ac:chgData name="Alfred Asterjadhi" userId="39de57b9-85c0-4fd1-aaac-8ca2b6560ad0" providerId="ADAL" clId="{BFE2FB3A-0751-4420-AA69-2341C01F636E}" dt="2024-12-06T00:10:53.884" v="11998" actId="6264"/>
          <ac:spMkLst>
            <pc:docMk/>
            <pc:sldMk cId="2205706730" sldId="1245"/>
            <ac:spMk id="8" creationId="{A5DA3585-0515-45F9-D432-E20D29A8C45C}"/>
          </ac:spMkLst>
        </pc:spChg>
        <pc:spChg chg="add del mod">
          <ac:chgData name="Alfred Asterjadhi" userId="39de57b9-85c0-4fd1-aaac-8ca2b6560ad0" providerId="ADAL" clId="{BFE2FB3A-0751-4420-AA69-2341C01F636E}" dt="2024-12-06T00:10:53.884" v="11998" actId="6264"/>
          <ac:spMkLst>
            <pc:docMk/>
            <pc:sldMk cId="2205706730" sldId="1245"/>
            <ac:spMk id="9" creationId="{433910EA-FCF7-CFEA-5426-82EFB336C446}"/>
          </ac:spMkLst>
        </pc:spChg>
        <pc:spChg chg="add del mod">
          <ac:chgData name="Alfred Asterjadhi" userId="39de57b9-85c0-4fd1-aaac-8ca2b6560ad0" providerId="ADAL" clId="{BFE2FB3A-0751-4420-AA69-2341C01F636E}" dt="2024-12-06T00:10:53.884" v="11998" actId="6264"/>
          <ac:spMkLst>
            <pc:docMk/>
            <pc:sldMk cId="2205706730" sldId="1245"/>
            <ac:spMk id="10" creationId="{3BC94D93-ADC3-5611-325E-DD3BB64B62C6}"/>
          </ac:spMkLst>
        </pc:spChg>
        <pc:spChg chg="add del mod">
          <ac:chgData name="Alfred Asterjadhi" userId="39de57b9-85c0-4fd1-aaac-8ca2b6560ad0" providerId="ADAL" clId="{BFE2FB3A-0751-4420-AA69-2341C01F636E}" dt="2024-12-06T00:10:53.884" v="11998" actId="6264"/>
          <ac:spMkLst>
            <pc:docMk/>
            <pc:sldMk cId="2205706730" sldId="1245"/>
            <ac:spMk id="11" creationId="{027FFD09-8E4F-8AF5-4D36-97C4A50272C3}"/>
          </ac:spMkLst>
        </pc:spChg>
        <pc:picChg chg="add mod">
          <ac:chgData name="Alfred Asterjadhi" userId="39de57b9-85c0-4fd1-aaac-8ca2b6560ad0" providerId="ADAL" clId="{BFE2FB3A-0751-4420-AA69-2341C01F636E}" dt="2024-12-06T00:12:00.489" v="12027" actId="1076"/>
          <ac:picMkLst>
            <pc:docMk/>
            <pc:sldMk cId="2205706730" sldId="1245"/>
            <ac:picMk id="12" creationId="{732C2F75-C14C-23DB-4BEC-EB965B7F2FF6}"/>
          </ac:picMkLst>
        </pc:picChg>
        <pc:picChg chg="add mod">
          <ac:chgData name="Alfred Asterjadhi" userId="39de57b9-85c0-4fd1-aaac-8ca2b6560ad0" providerId="ADAL" clId="{BFE2FB3A-0751-4420-AA69-2341C01F636E}" dt="2024-12-06T00:12:15.001" v="12035" actId="14100"/>
          <ac:picMkLst>
            <pc:docMk/>
            <pc:sldMk cId="2205706730" sldId="1245"/>
            <ac:picMk id="13" creationId="{84FA8A49-52FC-B88C-8FD2-291BB6D9097E}"/>
          </ac:picMkLst>
        </pc:picChg>
      </pc:sldChg>
      <pc:sldChg chg="addSp modSp add mod">
        <pc:chgData name="Alfred Asterjadhi" userId="39de57b9-85c0-4fd1-aaac-8ca2b6560ad0" providerId="ADAL" clId="{BFE2FB3A-0751-4420-AA69-2341C01F636E}" dt="2024-12-11T01:05:35.500" v="14351" actId="113"/>
        <pc:sldMkLst>
          <pc:docMk/>
          <pc:sldMk cId="2320088344" sldId="1246"/>
        </pc:sldMkLst>
        <pc:spChg chg="mod">
          <ac:chgData name="Alfred Asterjadhi" userId="39de57b9-85c0-4fd1-aaac-8ca2b6560ad0" providerId="ADAL" clId="{BFE2FB3A-0751-4420-AA69-2341C01F636E}" dt="2024-12-06T00:15:41.510" v="12072" actId="20577"/>
          <ac:spMkLst>
            <pc:docMk/>
            <pc:sldMk cId="2320088344" sldId="1246"/>
            <ac:spMk id="2" creationId="{8A6906DE-832D-9575-DE04-98102BF630BD}"/>
          </ac:spMkLst>
        </pc:spChg>
        <pc:spChg chg="mod">
          <ac:chgData name="Alfred Asterjadhi" userId="39de57b9-85c0-4fd1-aaac-8ca2b6560ad0" providerId="ADAL" clId="{BFE2FB3A-0751-4420-AA69-2341C01F636E}" dt="2024-12-11T01:05:35.500" v="14351" actId="113"/>
          <ac:spMkLst>
            <pc:docMk/>
            <pc:sldMk cId="2320088344" sldId="1246"/>
            <ac:spMk id="3" creationId="{980980E1-DDDE-51AD-6471-D55C09D4516C}"/>
          </ac:spMkLst>
        </pc:spChg>
        <pc:spChg chg="mod">
          <ac:chgData name="Alfred Asterjadhi" userId="39de57b9-85c0-4fd1-aaac-8ca2b6560ad0" providerId="ADAL" clId="{BFE2FB3A-0751-4420-AA69-2341C01F636E}" dt="2024-12-06T00:48:20.450" v="12508"/>
          <ac:spMkLst>
            <pc:docMk/>
            <pc:sldMk cId="2320088344" sldId="1246"/>
            <ac:spMk id="6" creationId="{24B37604-1E29-8923-2899-CAB30D2EEDA5}"/>
          </ac:spMkLst>
        </pc:spChg>
        <pc:spChg chg="add mod">
          <ac:chgData name="Alfred Asterjadhi" userId="39de57b9-85c0-4fd1-aaac-8ca2b6560ad0" providerId="ADAL" clId="{BFE2FB3A-0751-4420-AA69-2341C01F636E}" dt="2024-12-06T00:16:16.214" v="12082" actId="1076"/>
          <ac:spMkLst>
            <pc:docMk/>
            <pc:sldMk cId="2320088344" sldId="1246"/>
            <ac:spMk id="8" creationId="{A5D638F5-CBA0-42D4-2356-81935449708F}"/>
          </ac:spMkLst>
        </pc:spChg>
        <pc:graphicFrameChg chg="add mod">
          <ac:chgData name="Alfred Asterjadhi" userId="39de57b9-85c0-4fd1-aaac-8ca2b6560ad0" providerId="ADAL" clId="{BFE2FB3A-0751-4420-AA69-2341C01F636E}" dt="2024-12-06T00:17:03.236" v="12094" actId="1076"/>
          <ac:graphicFrameMkLst>
            <pc:docMk/>
            <pc:sldMk cId="2320088344" sldId="1246"/>
            <ac:graphicFrameMk id="7" creationId="{C1681CBA-3662-0BB0-4A2B-D16814FFD2E8}"/>
          </ac:graphicFrameMkLst>
        </pc:graphicFrameChg>
      </pc:sldChg>
      <pc:sldChg chg="addSp delSp modSp add mod">
        <pc:chgData name="Alfred Asterjadhi" userId="39de57b9-85c0-4fd1-aaac-8ca2b6560ad0" providerId="ADAL" clId="{BFE2FB3A-0751-4420-AA69-2341C01F636E}" dt="2024-12-11T01:05:38.278" v="14352" actId="113"/>
        <pc:sldMkLst>
          <pc:docMk/>
          <pc:sldMk cId="1873474949" sldId="1247"/>
        </pc:sldMkLst>
        <pc:spChg chg="mod">
          <ac:chgData name="Alfred Asterjadhi" userId="39de57b9-85c0-4fd1-aaac-8ca2b6560ad0" providerId="ADAL" clId="{BFE2FB3A-0751-4420-AA69-2341C01F636E}" dt="2024-12-06T00:15:44.668" v="12073" actId="20577"/>
          <ac:spMkLst>
            <pc:docMk/>
            <pc:sldMk cId="1873474949" sldId="1247"/>
            <ac:spMk id="2" creationId="{8A6906DE-832D-9575-DE04-98102BF630BD}"/>
          </ac:spMkLst>
        </pc:spChg>
        <pc:spChg chg="mod">
          <ac:chgData name="Alfred Asterjadhi" userId="39de57b9-85c0-4fd1-aaac-8ca2b6560ad0" providerId="ADAL" clId="{BFE2FB3A-0751-4420-AA69-2341C01F636E}" dt="2024-12-11T01:05:38.278" v="14352" actId="113"/>
          <ac:spMkLst>
            <pc:docMk/>
            <pc:sldMk cId="1873474949" sldId="1247"/>
            <ac:spMk id="3" creationId="{980980E1-DDDE-51AD-6471-D55C09D4516C}"/>
          </ac:spMkLst>
        </pc:spChg>
        <pc:spChg chg="mod">
          <ac:chgData name="Alfred Asterjadhi" userId="39de57b9-85c0-4fd1-aaac-8ca2b6560ad0" providerId="ADAL" clId="{BFE2FB3A-0751-4420-AA69-2341C01F636E}" dt="2024-12-06T00:48:21.871" v="12509"/>
          <ac:spMkLst>
            <pc:docMk/>
            <pc:sldMk cId="1873474949" sldId="1247"/>
            <ac:spMk id="6" creationId="{24B37604-1E29-8923-2899-CAB30D2EEDA5}"/>
          </ac:spMkLst>
        </pc:spChg>
        <pc:graphicFrameChg chg="add del mod">
          <ac:chgData name="Alfred Asterjadhi" userId="39de57b9-85c0-4fd1-aaac-8ca2b6560ad0" providerId="ADAL" clId="{BFE2FB3A-0751-4420-AA69-2341C01F636E}" dt="2024-12-06T00:18:08.905" v="12120" actId="478"/>
          <ac:graphicFrameMkLst>
            <pc:docMk/>
            <pc:sldMk cId="1873474949" sldId="1247"/>
            <ac:graphicFrameMk id="7" creationId="{ACE570BF-CFA1-A639-4C27-5F3AB3E770D9}"/>
          </ac:graphicFrameMkLst>
        </pc:graphicFrameChg>
        <pc:graphicFrameChg chg="add mod">
          <ac:chgData name="Alfred Asterjadhi" userId="39de57b9-85c0-4fd1-aaac-8ca2b6560ad0" providerId="ADAL" clId="{BFE2FB3A-0751-4420-AA69-2341C01F636E}" dt="2024-12-06T00:18:37.828" v="12125" actId="1076"/>
          <ac:graphicFrameMkLst>
            <pc:docMk/>
            <pc:sldMk cId="1873474949" sldId="1247"/>
            <ac:graphicFrameMk id="8" creationId="{EEA2ACCF-8350-5D3E-B91B-6F98884A13F2}"/>
          </ac:graphicFrameMkLst>
        </pc:graphicFrameChg>
      </pc:sldChg>
      <pc:sldChg chg="addSp modSp add mod">
        <pc:chgData name="Alfred Asterjadhi" userId="39de57b9-85c0-4fd1-aaac-8ca2b6560ad0" providerId="ADAL" clId="{BFE2FB3A-0751-4420-AA69-2341C01F636E}" dt="2024-12-11T01:05:41.097" v="14353" actId="113"/>
        <pc:sldMkLst>
          <pc:docMk/>
          <pc:sldMk cId="1640660474" sldId="1248"/>
        </pc:sldMkLst>
        <pc:spChg chg="mod">
          <ac:chgData name="Alfred Asterjadhi" userId="39de57b9-85c0-4fd1-aaac-8ca2b6560ad0" providerId="ADAL" clId="{BFE2FB3A-0751-4420-AA69-2341C01F636E}" dt="2024-12-06T00:19:40.316" v="12143" actId="20577"/>
          <ac:spMkLst>
            <pc:docMk/>
            <pc:sldMk cId="1640660474" sldId="1248"/>
            <ac:spMk id="2" creationId="{8A6906DE-832D-9575-DE04-98102BF630BD}"/>
          </ac:spMkLst>
        </pc:spChg>
        <pc:spChg chg="mod">
          <ac:chgData name="Alfred Asterjadhi" userId="39de57b9-85c0-4fd1-aaac-8ca2b6560ad0" providerId="ADAL" clId="{BFE2FB3A-0751-4420-AA69-2341C01F636E}" dt="2024-12-11T01:05:41.097" v="14353" actId="113"/>
          <ac:spMkLst>
            <pc:docMk/>
            <pc:sldMk cId="1640660474" sldId="1248"/>
            <ac:spMk id="3" creationId="{980980E1-DDDE-51AD-6471-D55C09D4516C}"/>
          </ac:spMkLst>
        </pc:spChg>
        <pc:spChg chg="mod">
          <ac:chgData name="Alfred Asterjadhi" userId="39de57b9-85c0-4fd1-aaac-8ca2b6560ad0" providerId="ADAL" clId="{BFE2FB3A-0751-4420-AA69-2341C01F636E}" dt="2024-12-06T00:48:23.859" v="12510"/>
          <ac:spMkLst>
            <pc:docMk/>
            <pc:sldMk cId="1640660474" sldId="1248"/>
            <ac:spMk id="6" creationId="{24B37604-1E29-8923-2899-CAB30D2EEDA5}"/>
          </ac:spMkLst>
        </pc:spChg>
        <pc:spChg chg="add">
          <ac:chgData name="Alfred Asterjadhi" userId="39de57b9-85c0-4fd1-aaac-8ca2b6560ad0" providerId="ADAL" clId="{BFE2FB3A-0751-4420-AA69-2341C01F636E}" dt="2024-12-06T00:21:01.552" v="12180"/>
          <ac:spMkLst>
            <pc:docMk/>
            <pc:sldMk cId="1640660474" sldId="1248"/>
            <ac:spMk id="7" creationId="{B2F791B8-EB15-EB91-A26D-05DA95B95149}"/>
          </ac:spMkLst>
        </pc:spChg>
        <pc:picChg chg="add mod">
          <ac:chgData name="Alfred Asterjadhi" userId="39de57b9-85c0-4fd1-aaac-8ca2b6560ad0" providerId="ADAL" clId="{BFE2FB3A-0751-4420-AA69-2341C01F636E}" dt="2024-12-06T20:16:08.787" v="12998" actId="1076"/>
          <ac:picMkLst>
            <pc:docMk/>
            <pc:sldMk cId="1640660474" sldId="1248"/>
            <ac:picMk id="8" creationId="{D2F69E81-627F-55A9-3C21-E6E75D4AD853}"/>
          </ac:picMkLst>
        </pc:picChg>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pChg chg="mod">
          <ac:chgData name="Alfred Asterjadhi" userId="39de57b9-85c0-4fd1-aaac-8ca2b6560ad0" providerId="ADAL" clId="{BFE2FB3A-0751-4420-AA69-2341C01F636E}" dt="2024-12-06T00:19:49.016" v="12147" actId="20577"/>
          <ac:spMkLst>
            <pc:docMk/>
            <pc:sldMk cId="4277975895" sldId="1249"/>
            <ac:spMk id="2" creationId="{8A6906DE-832D-9575-DE04-98102BF630BD}"/>
          </ac:spMkLst>
        </pc:spChg>
        <pc:spChg chg="mod">
          <ac:chgData name="Alfred Asterjadhi" userId="39de57b9-85c0-4fd1-aaac-8ca2b6560ad0" providerId="ADAL" clId="{BFE2FB3A-0751-4420-AA69-2341C01F636E}" dt="2024-12-11T01:05:44.794" v="14354" actId="113"/>
          <ac:spMkLst>
            <pc:docMk/>
            <pc:sldMk cId="4277975895" sldId="1249"/>
            <ac:spMk id="3" creationId="{980980E1-DDDE-51AD-6471-D55C09D4516C}"/>
          </ac:spMkLst>
        </pc:spChg>
        <pc:spChg chg="mod">
          <ac:chgData name="Alfred Asterjadhi" userId="39de57b9-85c0-4fd1-aaac-8ca2b6560ad0" providerId="ADAL" clId="{BFE2FB3A-0751-4420-AA69-2341C01F636E}" dt="2024-12-06T00:48:25.396" v="12511"/>
          <ac:spMkLst>
            <pc:docMk/>
            <pc:sldMk cId="4277975895" sldId="1249"/>
            <ac:spMk id="6" creationId="{24B37604-1E29-8923-2899-CAB30D2EEDA5}"/>
          </ac:spMkLst>
        </pc:spChg>
        <pc:picChg chg="add mod">
          <ac:chgData name="Alfred Asterjadhi" userId="39de57b9-85c0-4fd1-aaac-8ca2b6560ad0" providerId="ADAL" clId="{BFE2FB3A-0751-4420-AA69-2341C01F636E}" dt="2024-12-06T20:16:20.014" v="13000" actId="1076"/>
          <ac:picMkLst>
            <pc:docMk/>
            <pc:sldMk cId="4277975895" sldId="1249"/>
            <ac:picMk id="7" creationId="{7D7F1B5B-DCC0-F9C7-69A4-EFFF7C919534}"/>
          </ac:picMkLst>
        </pc:picChg>
      </pc:sldChg>
      <pc:sldChg chg="modSp add mod ord">
        <pc:chgData name="Alfred Asterjadhi" userId="39de57b9-85c0-4fd1-aaac-8ca2b6560ad0" providerId="ADAL" clId="{BFE2FB3A-0751-4420-AA69-2341C01F636E}" dt="2024-12-11T01:05:49.726" v="14356" actId="113"/>
        <pc:sldMkLst>
          <pc:docMk/>
          <pc:sldMk cId="2823626744" sldId="1250"/>
        </pc:sldMkLst>
        <pc:spChg chg="mod">
          <ac:chgData name="Alfred Asterjadhi" userId="39de57b9-85c0-4fd1-aaac-8ca2b6560ad0" providerId="ADAL" clId="{BFE2FB3A-0751-4420-AA69-2341C01F636E}" dt="2024-12-06T17:24:28.999" v="12556" actId="207"/>
          <ac:spMkLst>
            <pc:docMk/>
            <pc:sldMk cId="2823626744" sldId="1250"/>
            <ac:spMk id="2" creationId="{8A6906DE-832D-9575-DE04-98102BF630BD}"/>
          </ac:spMkLst>
        </pc:spChg>
        <pc:spChg chg="mod">
          <ac:chgData name="Alfred Asterjadhi" userId="39de57b9-85c0-4fd1-aaac-8ca2b6560ad0" providerId="ADAL" clId="{BFE2FB3A-0751-4420-AA69-2341C01F636E}" dt="2024-12-11T01:05:49.726" v="14356" actId="113"/>
          <ac:spMkLst>
            <pc:docMk/>
            <pc:sldMk cId="2823626744" sldId="1250"/>
            <ac:spMk id="3" creationId="{980980E1-DDDE-51AD-6471-D55C09D4516C}"/>
          </ac:spMkLst>
        </pc:spChg>
        <pc:spChg chg="mod">
          <ac:chgData name="Alfred Asterjadhi" userId="39de57b9-85c0-4fd1-aaac-8ca2b6560ad0" providerId="ADAL" clId="{BFE2FB3A-0751-4420-AA69-2341C01F636E}" dt="2024-12-06T00:48:28.167" v="12513"/>
          <ac:spMkLst>
            <pc:docMk/>
            <pc:sldMk cId="2823626744" sldId="1250"/>
            <ac:spMk id="6" creationId="{24B37604-1E29-8923-2899-CAB30D2EEDA5}"/>
          </ac:spMkLst>
        </pc:spChg>
      </pc:sldChg>
      <pc:sldChg chg="modSp add mod">
        <pc:chgData name="Alfred Asterjadhi" userId="39de57b9-85c0-4fd1-aaac-8ca2b6560ad0" providerId="ADAL" clId="{BFE2FB3A-0751-4420-AA69-2341C01F636E}" dt="2024-12-09T18:25:09.041" v="13820" actId="20577"/>
        <pc:sldMkLst>
          <pc:docMk/>
          <pc:sldMk cId="2315108326" sldId="1251"/>
        </pc:sldMkLst>
        <pc:spChg chg="mod">
          <ac:chgData name="Alfred Asterjadhi" userId="39de57b9-85c0-4fd1-aaac-8ca2b6560ad0" providerId="ADAL" clId="{BFE2FB3A-0751-4420-AA69-2341C01F636E}" dt="2024-12-09T18:25:09.041" v="13820" actId="20577"/>
          <ac:spMkLst>
            <pc:docMk/>
            <pc:sldMk cId="2315108326" sldId="1251"/>
            <ac:spMk id="2" creationId="{8A6906DE-832D-9575-DE04-98102BF630BD}"/>
          </ac:spMkLst>
        </pc:spChg>
        <pc:spChg chg="mod">
          <ac:chgData name="Alfred Asterjadhi" userId="39de57b9-85c0-4fd1-aaac-8ca2b6560ad0" providerId="ADAL" clId="{BFE2FB3A-0751-4420-AA69-2341C01F636E}" dt="2024-12-09T17:59:09.307" v="13629" actId="115"/>
          <ac:spMkLst>
            <pc:docMk/>
            <pc:sldMk cId="2315108326" sldId="1251"/>
            <ac:spMk id="3" creationId="{980980E1-DDDE-51AD-6471-D55C09D4516C}"/>
          </ac:spMkLst>
        </pc:spChg>
        <pc:spChg chg="mod">
          <ac:chgData name="Alfred Asterjadhi" userId="39de57b9-85c0-4fd1-aaac-8ca2b6560ad0" providerId="ADAL" clId="{BFE2FB3A-0751-4420-AA69-2341C01F636E}" dt="2024-12-06T00:48:35.641" v="12519"/>
          <ac:spMkLst>
            <pc:docMk/>
            <pc:sldMk cId="2315108326" sldId="1251"/>
            <ac:spMk id="6" creationId="{24B37604-1E29-8923-2899-CAB30D2EEDA5}"/>
          </ac:spMkLst>
        </pc:spChg>
      </pc:sldChg>
      <pc:sldChg chg="modSp add del mod">
        <pc:chgData name="Alfred Asterjadhi" userId="39de57b9-85c0-4fd1-aaac-8ca2b6560ad0" providerId="ADAL" clId="{BFE2FB3A-0751-4420-AA69-2341C01F636E}" dt="2024-12-06T00:25:38.615" v="12280" actId="47"/>
        <pc:sldMkLst>
          <pc:docMk/>
          <pc:sldMk cId="2419268985" sldId="1251"/>
        </pc:sldMkLst>
        <pc:spChg chg="mod">
          <ac:chgData name="Alfred Asterjadhi" userId="39de57b9-85c0-4fd1-aaac-8ca2b6560ad0" providerId="ADAL" clId="{BFE2FB3A-0751-4420-AA69-2341C01F636E}" dt="2024-12-06T00:20:00.534" v="12153" actId="20577"/>
          <ac:spMkLst>
            <pc:docMk/>
            <pc:sldMk cId="2419268985" sldId="1251"/>
            <ac:spMk id="2" creationId="{8A6906DE-832D-9575-DE04-98102BF630BD}"/>
          </ac:spMkLst>
        </pc:spChg>
      </pc:sldChg>
      <pc:sldChg chg="modSp add mod">
        <pc:chgData name="Alfred Asterjadhi" userId="39de57b9-85c0-4fd1-aaac-8ca2b6560ad0" providerId="ADAL" clId="{BFE2FB3A-0751-4420-AA69-2341C01F636E}" dt="2024-12-09T18:44:52.361" v="13870" actId="207"/>
        <pc:sldMkLst>
          <pc:docMk/>
          <pc:sldMk cId="2969486265" sldId="1252"/>
        </pc:sldMkLst>
        <pc:spChg chg="mod">
          <ac:chgData name="Alfred Asterjadhi" userId="39de57b9-85c0-4fd1-aaac-8ca2b6560ad0" providerId="ADAL" clId="{BFE2FB3A-0751-4420-AA69-2341C01F636E}" dt="2024-12-09T18:44:52.361" v="13870" actId="207"/>
          <ac:spMkLst>
            <pc:docMk/>
            <pc:sldMk cId="2969486265" sldId="1252"/>
            <ac:spMk id="2" creationId="{8A6906DE-832D-9575-DE04-98102BF630BD}"/>
          </ac:spMkLst>
        </pc:spChg>
        <pc:spChg chg="mod">
          <ac:chgData name="Alfred Asterjadhi" userId="39de57b9-85c0-4fd1-aaac-8ca2b6560ad0" providerId="ADAL" clId="{BFE2FB3A-0751-4420-AA69-2341C01F636E}" dt="2024-12-09T18:19:26.941" v="13675" actId="20577"/>
          <ac:spMkLst>
            <pc:docMk/>
            <pc:sldMk cId="2969486265" sldId="1252"/>
            <ac:spMk id="3" creationId="{980980E1-DDDE-51AD-6471-D55C09D4516C}"/>
          </ac:spMkLst>
        </pc:spChg>
        <pc:spChg chg="mod">
          <ac:chgData name="Alfred Asterjadhi" userId="39de57b9-85c0-4fd1-aaac-8ca2b6560ad0" providerId="ADAL" clId="{BFE2FB3A-0751-4420-AA69-2341C01F636E}" dt="2024-12-06T00:48:37.096" v="12520"/>
          <ac:spMkLst>
            <pc:docMk/>
            <pc:sldMk cId="2969486265" sldId="1252"/>
            <ac:spMk id="6" creationId="{24B37604-1E29-8923-2899-CAB30D2EEDA5}"/>
          </ac:spMkLst>
        </pc:spChg>
      </pc:sldChg>
      <pc:sldChg chg="addSp modSp add mod">
        <pc:chgData name="Alfred Asterjadhi" userId="39de57b9-85c0-4fd1-aaac-8ca2b6560ad0" providerId="ADAL" clId="{BFE2FB3A-0751-4420-AA69-2341C01F636E}" dt="2024-12-11T01:05:47.621" v="14355" actId="113"/>
        <pc:sldMkLst>
          <pc:docMk/>
          <pc:sldMk cId="244619102" sldId="1253"/>
        </pc:sldMkLst>
        <pc:spChg chg="mod">
          <ac:chgData name="Alfred Asterjadhi" userId="39de57b9-85c0-4fd1-aaac-8ca2b6560ad0" providerId="ADAL" clId="{BFE2FB3A-0751-4420-AA69-2341C01F636E}" dt="2024-12-06T00:40:18.340" v="12494" actId="207"/>
          <ac:spMkLst>
            <pc:docMk/>
            <pc:sldMk cId="244619102" sldId="1253"/>
            <ac:spMk id="2" creationId="{8A6906DE-832D-9575-DE04-98102BF630BD}"/>
          </ac:spMkLst>
        </pc:spChg>
        <pc:spChg chg="mod">
          <ac:chgData name="Alfred Asterjadhi" userId="39de57b9-85c0-4fd1-aaac-8ca2b6560ad0" providerId="ADAL" clId="{BFE2FB3A-0751-4420-AA69-2341C01F636E}" dt="2024-12-11T01:05:47.621" v="14355" actId="113"/>
          <ac:spMkLst>
            <pc:docMk/>
            <pc:sldMk cId="244619102" sldId="1253"/>
            <ac:spMk id="3" creationId="{980980E1-DDDE-51AD-6471-D55C09D4516C}"/>
          </ac:spMkLst>
        </pc:spChg>
        <pc:spChg chg="mod">
          <ac:chgData name="Alfred Asterjadhi" userId="39de57b9-85c0-4fd1-aaac-8ca2b6560ad0" providerId="ADAL" clId="{BFE2FB3A-0751-4420-AA69-2341C01F636E}" dt="2024-12-06T00:48:26.796" v="12512"/>
          <ac:spMkLst>
            <pc:docMk/>
            <pc:sldMk cId="244619102" sldId="1253"/>
            <ac:spMk id="6" creationId="{24B37604-1E29-8923-2899-CAB30D2EEDA5}"/>
          </ac:spMkLst>
        </pc:spChg>
        <pc:graphicFrameChg chg="add mod">
          <ac:chgData name="Alfred Asterjadhi" userId="39de57b9-85c0-4fd1-aaac-8ca2b6560ad0" providerId="ADAL" clId="{BFE2FB3A-0751-4420-AA69-2341C01F636E}" dt="2024-12-06T00:37:03.799" v="12365"/>
          <ac:graphicFrameMkLst>
            <pc:docMk/>
            <pc:sldMk cId="244619102" sldId="1253"/>
            <ac:graphicFrameMk id="7" creationId="{83D56FCB-CCDB-CEF6-44A1-80826EEE81E1}"/>
          </ac:graphicFrameMkLst>
        </pc:graphicFrameChg>
        <pc:graphicFrameChg chg="add mod">
          <ac:chgData name="Alfred Asterjadhi" userId="39de57b9-85c0-4fd1-aaac-8ca2b6560ad0" providerId="ADAL" clId="{BFE2FB3A-0751-4420-AA69-2341C01F636E}" dt="2024-12-06T00:37:07.788" v="12366"/>
          <ac:graphicFrameMkLst>
            <pc:docMk/>
            <pc:sldMk cId="244619102" sldId="1253"/>
            <ac:graphicFrameMk id="8" creationId="{DC1DA170-5C37-3652-97A7-1243C12399EF}"/>
          </ac:graphicFrameMkLst>
        </pc:graphicFrameChg>
        <pc:graphicFrameChg chg="add mod modGraphic">
          <ac:chgData name="Alfred Asterjadhi" userId="39de57b9-85c0-4fd1-aaac-8ca2b6560ad0" providerId="ADAL" clId="{BFE2FB3A-0751-4420-AA69-2341C01F636E}" dt="2024-12-06T00:38:53.314" v="12430" actId="1076"/>
          <ac:graphicFrameMkLst>
            <pc:docMk/>
            <pc:sldMk cId="244619102" sldId="1253"/>
            <ac:graphicFrameMk id="9" creationId="{95847A45-69F2-B142-E4F1-23215F4F2FCC}"/>
          </ac:graphicFrameMkLst>
        </pc:graphicFrameChg>
        <pc:graphicFrameChg chg="add mod modGraphic">
          <ac:chgData name="Alfred Asterjadhi" userId="39de57b9-85c0-4fd1-aaac-8ca2b6560ad0" providerId="ADAL" clId="{BFE2FB3A-0751-4420-AA69-2341C01F636E}" dt="2024-12-06T00:38:56.319" v="12431" actId="1076"/>
          <ac:graphicFrameMkLst>
            <pc:docMk/>
            <pc:sldMk cId="244619102" sldId="1253"/>
            <ac:graphicFrameMk id="10" creationId="{8CB9E79B-0723-4243-D39F-637947AC98B1}"/>
          </ac:graphicFrameMkLst>
        </pc:graphicFrameChg>
        <pc:graphicFrameChg chg="add mod modGraphic">
          <ac:chgData name="Alfred Asterjadhi" userId="39de57b9-85c0-4fd1-aaac-8ca2b6560ad0" providerId="ADAL" clId="{BFE2FB3A-0751-4420-AA69-2341C01F636E}" dt="2024-12-06T00:39:15.410" v="12439" actId="1076"/>
          <ac:graphicFrameMkLst>
            <pc:docMk/>
            <pc:sldMk cId="244619102" sldId="1253"/>
            <ac:graphicFrameMk id="11" creationId="{EE567202-C0EC-C631-AD33-5F1FEA3E056A}"/>
          </ac:graphicFrameMkLst>
        </pc:graphicFrameChg>
      </pc:sldChg>
      <pc:sldChg chg="modSp add mod">
        <pc:chgData name="Alfred Asterjadhi" userId="39de57b9-85c0-4fd1-aaac-8ca2b6560ad0" providerId="ADAL" clId="{BFE2FB3A-0751-4420-AA69-2341C01F636E}" dt="2024-12-06T20:20:14.490" v="13031"/>
        <pc:sldMkLst>
          <pc:docMk/>
          <pc:sldMk cId="4035613246" sldId="1254"/>
        </pc:sldMkLst>
        <pc:spChg chg="mod">
          <ac:chgData name="Alfred Asterjadhi" userId="39de57b9-85c0-4fd1-aaac-8ca2b6560ad0" providerId="ADAL" clId="{BFE2FB3A-0751-4420-AA69-2341C01F636E}" dt="2024-12-06T17:41:26.266" v="12813" actId="207"/>
          <ac:spMkLst>
            <pc:docMk/>
            <pc:sldMk cId="4035613246" sldId="1254"/>
            <ac:spMk id="2" creationId="{8A6906DE-832D-9575-DE04-98102BF630BD}"/>
          </ac:spMkLst>
        </pc:spChg>
        <pc:spChg chg="mod">
          <ac:chgData name="Alfred Asterjadhi" userId="39de57b9-85c0-4fd1-aaac-8ca2b6560ad0" providerId="ADAL" clId="{BFE2FB3A-0751-4420-AA69-2341C01F636E}" dt="2024-12-06T20:20:14.490" v="13031"/>
          <ac:spMkLst>
            <pc:docMk/>
            <pc:sldMk cId="4035613246" sldId="1254"/>
            <ac:spMk id="3" creationId="{980980E1-DDDE-51AD-6471-D55C09D4516C}"/>
          </ac:spMkLst>
        </pc:spChg>
      </pc:sldChg>
      <pc:sldChg chg="modSp add mod">
        <pc:chgData name="Alfred Asterjadhi" userId="39de57b9-85c0-4fd1-aaac-8ca2b6560ad0" providerId="ADAL" clId="{BFE2FB3A-0751-4420-AA69-2341C01F636E}" dt="2024-12-11T01:05:52.993" v="14357" actId="113"/>
        <pc:sldMkLst>
          <pc:docMk/>
          <pc:sldMk cId="3620726592" sldId="1255"/>
        </pc:sldMkLst>
        <pc:spChg chg="mod">
          <ac:chgData name="Alfred Asterjadhi" userId="39de57b9-85c0-4fd1-aaac-8ca2b6560ad0" providerId="ADAL" clId="{BFE2FB3A-0751-4420-AA69-2341C01F636E}" dt="2024-12-06T17:25:41.534" v="12616" actId="207"/>
          <ac:spMkLst>
            <pc:docMk/>
            <pc:sldMk cId="3620726592" sldId="1255"/>
            <ac:spMk id="2" creationId="{8A6906DE-832D-9575-DE04-98102BF630BD}"/>
          </ac:spMkLst>
        </pc:spChg>
        <pc:spChg chg="mod">
          <ac:chgData name="Alfred Asterjadhi" userId="39de57b9-85c0-4fd1-aaac-8ca2b6560ad0" providerId="ADAL" clId="{BFE2FB3A-0751-4420-AA69-2341C01F636E}" dt="2024-12-11T01:05:52.993" v="14357" actId="113"/>
          <ac:spMkLst>
            <pc:docMk/>
            <pc:sldMk cId="3620726592" sldId="1255"/>
            <ac:spMk id="3" creationId="{980980E1-DDDE-51AD-6471-D55C09D4516C}"/>
          </ac:spMkLst>
        </pc:spChg>
      </pc:sldChg>
      <pc:sldChg chg="modSp add mod">
        <pc:chgData name="Alfred Asterjadhi" userId="39de57b9-85c0-4fd1-aaac-8ca2b6560ad0" providerId="ADAL" clId="{BFE2FB3A-0751-4420-AA69-2341C01F636E}" dt="2024-12-11T01:05:57.664" v="14358" actId="113"/>
        <pc:sldMkLst>
          <pc:docMk/>
          <pc:sldMk cId="1108452833" sldId="1256"/>
        </pc:sldMkLst>
        <pc:spChg chg="mod">
          <ac:chgData name="Alfred Asterjadhi" userId="39de57b9-85c0-4fd1-aaac-8ca2b6560ad0" providerId="ADAL" clId="{BFE2FB3A-0751-4420-AA69-2341C01F636E}" dt="2024-12-06T20:03:58.221" v="12920" actId="207"/>
          <ac:spMkLst>
            <pc:docMk/>
            <pc:sldMk cId="1108452833" sldId="1256"/>
            <ac:spMk id="2" creationId="{8A6906DE-832D-9575-DE04-98102BF630BD}"/>
          </ac:spMkLst>
        </pc:spChg>
        <pc:spChg chg="mod">
          <ac:chgData name="Alfred Asterjadhi" userId="39de57b9-85c0-4fd1-aaac-8ca2b6560ad0" providerId="ADAL" clId="{BFE2FB3A-0751-4420-AA69-2341C01F636E}" dt="2024-12-11T01:05:57.664" v="14358" actId="113"/>
          <ac:spMkLst>
            <pc:docMk/>
            <pc:sldMk cId="1108452833" sldId="1256"/>
            <ac:spMk id="3" creationId="{980980E1-DDDE-51AD-6471-D55C09D4516C}"/>
          </ac:spMkLst>
        </pc:spChg>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pChg chg="mod ord">
          <ac:chgData name="Alfred Asterjadhi" userId="39de57b9-85c0-4fd1-aaac-8ca2b6560ad0" providerId="ADAL" clId="{BFE2FB3A-0751-4420-AA69-2341C01F636E}" dt="2024-12-09T18:25:11.985" v="13823" actId="20577"/>
          <ac:spMkLst>
            <pc:docMk/>
            <pc:sldMk cId="947496322" sldId="1257"/>
            <ac:spMk id="2" creationId="{8A6906DE-832D-9575-DE04-98102BF630BD}"/>
          </ac:spMkLst>
        </pc:spChg>
        <pc:spChg chg="mod ord">
          <ac:chgData name="Alfred Asterjadhi" userId="39de57b9-85c0-4fd1-aaac-8ca2b6560ad0" providerId="ADAL" clId="{BFE2FB3A-0751-4420-AA69-2341C01F636E}" dt="2024-12-06T20:25:39.165" v="13074" actId="20577"/>
          <ac:spMkLst>
            <pc:docMk/>
            <pc:sldMk cId="947496322" sldId="1257"/>
            <ac:spMk id="3" creationId="{980980E1-DDDE-51AD-6471-D55C09D4516C}"/>
          </ac:spMkLst>
        </pc:spChg>
        <pc:spChg chg="mod ord">
          <ac:chgData name="Alfred Asterjadhi" userId="39de57b9-85c0-4fd1-aaac-8ca2b6560ad0" providerId="ADAL" clId="{BFE2FB3A-0751-4420-AA69-2341C01F636E}" dt="2024-12-06T17:42:32.112" v="12834" actId="6264"/>
          <ac:spMkLst>
            <pc:docMk/>
            <pc:sldMk cId="947496322" sldId="1257"/>
            <ac:spMk id="4" creationId="{16C63F69-F1B8-DC46-3ED7-5A6693A0AB95}"/>
          </ac:spMkLst>
        </pc:spChg>
        <pc:spChg chg="mod ord">
          <ac:chgData name="Alfred Asterjadhi" userId="39de57b9-85c0-4fd1-aaac-8ca2b6560ad0" providerId="ADAL" clId="{BFE2FB3A-0751-4420-AA69-2341C01F636E}" dt="2024-12-06T17:42:32.112" v="12834" actId="6264"/>
          <ac:spMkLst>
            <pc:docMk/>
            <pc:sldMk cId="947496322" sldId="1257"/>
            <ac:spMk id="5" creationId="{69244A7E-115A-37A2-C753-23A8CD780641}"/>
          </ac:spMkLst>
        </pc:spChg>
        <pc:spChg chg="mod ord">
          <ac:chgData name="Alfred Asterjadhi" userId="39de57b9-85c0-4fd1-aaac-8ca2b6560ad0" providerId="ADAL" clId="{BFE2FB3A-0751-4420-AA69-2341C01F636E}" dt="2024-12-06T17:42:32.112" v="12834" actId="6264"/>
          <ac:spMkLst>
            <pc:docMk/>
            <pc:sldMk cId="947496322" sldId="1257"/>
            <ac:spMk id="6" creationId="{24B37604-1E29-8923-2899-CAB30D2EEDA5}"/>
          </ac:spMkLst>
        </pc:spChg>
        <pc:spChg chg="add del mod">
          <ac:chgData name="Alfred Asterjadhi" userId="39de57b9-85c0-4fd1-aaac-8ca2b6560ad0" providerId="ADAL" clId="{BFE2FB3A-0751-4420-AA69-2341C01F636E}" dt="2024-12-06T17:42:32.112" v="12834" actId="6264"/>
          <ac:spMkLst>
            <pc:docMk/>
            <pc:sldMk cId="947496322" sldId="1257"/>
            <ac:spMk id="7" creationId="{D1BAA013-D397-B293-D407-4DF0877A259B}"/>
          </ac:spMkLst>
        </pc:spChg>
        <pc:spChg chg="add del mod">
          <ac:chgData name="Alfred Asterjadhi" userId="39de57b9-85c0-4fd1-aaac-8ca2b6560ad0" providerId="ADAL" clId="{BFE2FB3A-0751-4420-AA69-2341C01F636E}" dt="2024-12-06T17:42:32.112" v="12834" actId="6264"/>
          <ac:spMkLst>
            <pc:docMk/>
            <pc:sldMk cId="947496322" sldId="1257"/>
            <ac:spMk id="8" creationId="{E6B32B41-529B-73A0-559E-C8A1D6563EB7}"/>
          </ac:spMkLst>
        </pc:spChg>
        <pc:spChg chg="add del mod">
          <ac:chgData name="Alfred Asterjadhi" userId="39de57b9-85c0-4fd1-aaac-8ca2b6560ad0" providerId="ADAL" clId="{BFE2FB3A-0751-4420-AA69-2341C01F636E}" dt="2024-12-06T17:42:32.112" v="12834" actId="6264"/>
          <ac:spMkLst>
            <pc:docMk/>
            <pc:sldMk cId="947496322" sldId="1257"/>
            <ac:spMk id="9" creationId="{E5EFB4B7-20A8-2DED-E028-ACDA23A50AE4}"/>
          </ac:spMkLst>
        </pc:spChg>
        <pc:spChg chg="add del mod">
          <ac:chgData name="Alfred Asterjadhi" userId="39de57b9-85c0-4fd1-aaac-8ca2b6560ad0" providerId="ADAL" clId="{BFE2FB3A-0751-4420-AA69-2341C01F636E}" dt="2024-12-06T17:42:32.112" v="12834" actId="6264"/>
          <ac:spMkLst>
            <pc:docMk/>
            <pc:sldMk cId="947496322" sldId="1257"/>
            <ac:spMk id="10" creationId="{38595145-F465-08C1-6EB3-067B225C6399}"/>
          </ac:spMkLst>
        </pc:spChg>
        <pc:spChg chg="add del mod">
          <ac:chgData name="Alfred Asterjadhi" userId="39de57b9-85c0-4fd1-aaac-8ca2b6560ad0" providerId="ADAL" clId="{BFE2FB3A-0751-4420-AA69-2341C01F636E}" dt="2024-12-06T17:42:32.112" v="12834" actId="6264"/>
          <ac:spMkLst>
            <pc:docMk/>
            <pc:sldMk cId="947496322" sldId="1257"/>
            <ac:spMk id="11" creationId="{2AF5F19D-BE6A-2976-8434-AF20CC684DDC}"/>
          </ac:spMkLst>
        </pc:spChg>
      </pc:sldChg>
      <pc:sldChg chg="modSp add mod">
        <pc:chgData name="Alfred Asterjadhi" userId="39de57b9-85c0-4fd1-aaac-8ca2b6560ad0" providerId="ADAL" clId="{BFE2FB3A-0751-4420-AA69-2341C01F636E}" dt="2024-12-11T01:06:00.342" v="14359" actId="113"/>
        <pc:sldMkLst>
          <pc:docMk/>
          <pc:sldMk cId="2311766718" sldId="1258"/>
        </pc:sldMkLst>
        <pc:spChg chg="mod">
          <ac:chgData name="Alfred Asterjadhi" userId="39de57b9-85c0-4fd1-aaac-8ca2b6560ad0" providerId="ADAL" clId="{BFE2FB3A-0751-4420-AA69-2341C01F636E}" dt="2024-12-06T20:10:06.500" v="12962" actId="207"/>
          <ac:spMkLst>
            <pc:docMk/>
            <pc:sldMk cId="2311766718" sldId="1258"/>
            <ac:spMk id="2" creationId="{8A6906DE-832D-9575-DE04-98102BF630BD}"/>
          </ac:spMkLst>
        </pc:spChg>
        <pc:spChg chg="mod">
          <ac:chgData name="Alfred Asterjadhi" userId="39de57b9-85c0-4fd1-aaac-8ca2b6560ad0" providerId="ADAL" clId="{BFE2FB3A-0751-4420-AA69-2341C01F636E}" dt="2024-12-11T01:06:00.342" v="14359" actId="113"/>
          <ac:spMkLst>
            <pc:docMk/>
            <pc:sldMk cId="2311766718" sldId="1258"/>
            <ac:spMk id="3" creationId="{980980E1-DDDE-51AD-6471-D55C09D4516C}"/>
          </ac:spMkLst>
        </pc:spChg>
      </pc:sldChg>
      <pc:sldChg chg="modSp add mod">
        <pc:chgData name="Alfred Asterjadhi" userId="39de57b9-85c0-4fd1-aaac-8ca2b6560ad0" providerId="ADAL" clId="{BFE2FB3A-0751-4420-AA69-2341C01F636E}" dt="2024-12-11T01:06:04.521" v="14362" actId="113"/>
        <pc:sldMkLst>
          <pc:docMk/>
          <pc:sldMk cId="3460586331" sldId="1259"/>
        </pc:sldMkLst>
        <pc:spChg chg="mod">
          <ac:chgData name="Alfred Asterjadhi" userId="39de57b9-85c0-4fd1-aaac-8ca2b6560ad0" providerId="ADAL" clId="{BFE2FB3A-0751-4420-AA69-2341C01F636E}" dt="2024-12-06T20:10:09.604" v="12963" actId="207"/>
          <ac:spMkLst>
            <pc:docMk/>
            <pc:sldMk cId="3460586331" sldId="1259"/>
            <ac:spMk id="2" creationId="{8A6906DE-832D-9575-DE04-98102BF630BD}"/>
          </ac:spMkLst>
        </pc:spChg>
        <pc:spChg chg="mod">
          <ac:chgData name="Alfred Asterjadhi" userId="39de57b9-85c0-4fd1-aaac-8ca2b6560ad0" providerId="ADAL" clId="{BFE2FB3A-0751-4420-AA69-2341C01F636E}" dt="2024-12-11T01:06:04.521" v="14362" actId="113"/>
          <ac:spMkLst>
            <pc:docMk/>
            <pc:sldMk cId="3460586331" sldId="1259"/>
            <ac:spMk id="3" creationId="{980980E1-DDDE-51AD-6471-D55C09D4516C}"/>
          </ac:spMkLst>
        </pc:spChg>
      </pc:sldChg>
      <pc:sldChg chg="modSp add mod">
        <pc:chgData name="Alfred Asterjadhi" userId="39de57b9-85c0-4fd1-aaac-8ca2b6560ad0" providerId="ADAL" clId="{BFE2FB3A-0751-4420-AA69-2341C01F636E}" dt="2024-12-11T01:06:06.566" v="14363" actId="113"/>
        <pc:sldMkLst>
          <pc:docMk/>
          <pc:sldMk cId="3871559304" sldId="1260"/>
        </pc:sldMkLst>
        <pc:spChg chg="mod">
          <ac:chgData name="Alfred Asterjadhi" userId="39de57b9-85c0-4fd1-aaac-8ca2b6560ad0" providerId="ADAL" clId="{BFE2FB3A-0751-4420-AA69-2341C01F636E}" dt="2024-12-06T20:10:11.981" v="12964" actId="207"/>
          <ac:spMkLst>
            <pc:docMk/>
            <pc:sldMk cId="3871559304" sldId="1260"/>
            <ac:spMk id="2" creationId="{8A6906DE-832D-9575-DE04-98102BF630BD}"/>
          </ac:spMkLst>
        </pc:spChg>
        <pc:spChg chg="mod">
          <ac:chgData name="Alfred Asterjadhi" userId="39de57b9-85c0-4fd1-aaac-8ca2b6560ad0" providerId="ADAL" clId="{BFE2FB3A-0751-4420-AA69-2341C01F636E}" dt="2024-12-11T01:06:06.566" v="14363" actId="113"/>
          <ac:spMkLst>
            <pc:docMk/>
            <pc:sldMk cId="3871559304" sldId="1260"/>
            <ac:spMk id="3" creationId="{980980E1-DDDE-51AD-6471-D55C09D4516C}"/>
          </ac:spMkLst>
        </pc:spChg>
      </pc:sldChg>
      <pc:sldChg chg="modSp add mod">
        <pc:chgData name="Alfred Asterjadhi" userId="39de57b9-85c0-4fd1-aaac-8ca2b6560ad0" providerId="ADAL" clId="{BFE2FB3A-0751-4420-AA69-2341C01F636E}" dt="2024-12-11T01:06:09.652" v="14364" actId="113"/>
        <pc:sldMkLst>
          <pc:docMk/>
          <pc:sldMk cId="270960270" sldId="1261"/>
        </pc:sldMkLst>
        <pc:spChg chg="mod">
          <ac:chgData name="Alfred Asterjadhi" userId="39de57b9-85c0-4fd1-aaac-8ca2b6560ad0" providerId="ADAL" clId="{BFE2FB3A-0751-4420-AA69-2341C01F636E}" dt="2024-12-09T18:27:07.430" v="13857" actId="13926"/>
          <ac:spMkLst>
            <pc:docMk/>
            <pc:sldMk cId="270960270" sldId="1261"/>
            <ac:spMk id="2" creationId="{8A6906DE-832D-9575-DE04-98102BF630BD}"/>
          </ac:spMkLst>
        </pc:spChg>
        <pc:spChg chg="mod">
          <ac:chgData name="Alfred Asterjadhi" userId="39de57b9-85c0-4fd1-aaac-8ca2b6560ad0" providerId="ADAL" clId="{BFE2FB3A-0751-4420-AA69-2341C01F636E}" dt="2024-12-11T01:06:09.652" v="14364" actId="113"/>
          <ac:spMkLst>
            <pc:docMk/>
            <pc:sldMk cId="270960270" sldId="1261"/>
            <ac:spMk id="3" creationId="{980980E1-DDDE-51AD-6471-D55C09D4516C}"/>
          </ac:spMkLst>
        </pc:spChg>
      </pc:sldChg>
      <pc:sldChg chg="modSp add mod">
        <pc:chgData name="Alfred Asterjadhi" userId="39de57b9-85c0-4fd1-aaac-8ca2b6560ad0" providerId="ADAL" clId="{BFE2FB3A-0751-4420-AA69-2341C01F636E}" dt="2024-12-11T01:07:48.073" v="14403" actId="6549"/>
        <pc:sldMkLst>
          <pc:docMk/>
          <pc:sldMk cId="4030972562" sldId="1262"/>
        </pc:sldMkLst>
        <pc:spChg chg="mod">
          <ac:chgData name="Alfred Asterjadhi" userId="39de57b9-85c0-4fd1-aaac-8ca2b6560ad0" providerId="ADAL" clId="{BFE2FB3A-0751-4420-AA69-2341C01F636E}" dt="2024-12-09T18:25:04.097" v="13815" actId="20577"/>
          <ac:spMkLst>
            <pc:docMk/>
            <pc:sldMk cId="4030972562" sldId="1262"/>
            <ac:spMk id="2" creationId="{8A6906DE-832D-9575-DE04-98102BF630BD}"/>
          </ac:spMkLst>
        </pc:spChg>
        <pc:spChg chg="mod">
          <ac:chgData name="Alfred Asterjadhi" userId="39de57b9-85c0-4fd1-aaac-8ca2b6560ad0" providerId="ADAL" clId="{BFE2FB3A-0751-4420-AA69-2341C01F636E}" dt="2024-12-11T01:07:48.073" v="14403" actId="6549"/>
          <ac:spMkLst>
            <pc:docMk/>
            <pc:sldMk cId="4030972562" sldId="1262"/>
            <ac:spMk id="3" creationId="{980980E1-DDDE-51AD-6471-D55C09D4516C}"/>
          </ac:spMkLst>
        </pc:spChg>
      </pc:sldChg>
      <pc:sldChg chg="modSp add mod">
        <pc:chgData name="Alfred Asterjadhi" userId="39de57b9-85c0-4fd1-aaac-8ca2b6560ad0" providerId="ADAL" clId="{BFE2FB3A-0751-4420-AA69-2341C01F636E}" dt="2024-12-10T23:33:29.365" v="14302" actId="400"/>
        <pc:sldMkLst>
          <pc:docMk/>
          <pc:sldMk cId="2675227507" sldId="1263"/>
        </pc:sldMkLst>
        <pc:spChg chg="mod">
          <ac:chgData name="Alfred Asterjadhi" userId="39de57b9-85c0-4fd1-aaac-8ca2b6560ad0" providerId="ADAL" clId="{BFE2FB3A-0751-4420-AA69-2341C01F636E}" dt="2024-12-10T23:33:29.365" v="14302" actId="400"/>
          <ac:spMkLst>
            <pc:docMk/>
            <pc:sldMk cId="2675227507" sldId="1263"/>
            <ac:spMk id="2" creationId="{8A6906DE-832D-9575-DE04-98102BF630BD}"/>
          </ac:spMkLst>
        </pc:spChg>
        <pc:spChg chg="mod">
          <ac:chgData name="Alfred Asterjadhi" userId="39de57b9-85c0-4fd1-aaac-8ca2b6560ad0" providerId="ADAL" clId="{BFE2FB3A-0751-4420-AA69-2341C01F636E}" dt="2024-12-10T23:33:24.709" v="14300"/>
          <ac:spMkLst>
            <pc:docMk/>
            <pc:sldMk cId="2675227507" sldId="1263"/>
            <ac:spMk id="3" creationId="{980980E1-DDDE-51AD-6471-D55C09D4516C}"/>
          </ac:spMkLst>
        </pc:spChg>
      </pc:sldChg>
      <pc:sldChg chg="modSp add mod">
        <pc:chgData name="Alfred Asterjadhi" userId="39de57b9-85c0-4fd1-aaac-8ca2b6560ad0" providerId="ADAL" clId="{BFE2FB3A-0751-4420-AA69-2341C01F636E}" dt="2024-12-11T01:06:12.771" v="14365" actId="113"/>
        <pc:sldMkLst>
          <pc:docMk/>
          <pc:sldMk cId="2354003871" sldId="1264"/>
        </pc:sldMkLst>
        <pc:spChg chg="mod">
          <ac:chgData name="Alfred Asterjadhi" userId="39de57b9-85c0-4fd1-aaac-8ca2b6560ad0" providerId="ADAL" clId="{BFE2FB3A-0751-4420-AA69-2341C01F636E}" dt="2024-12-09T18:27:10.556" v="13858" actId="207"/>
          <ac:spMkLst>
            <pc:docMk/>
            <pc:sldMk cId="2354003871" sldId="1264"/>
            <ac:spMk id="2" creationId="{8A6906DE-832D-9575-DE04-98102BF630BD}"/>
          </ac:spMkLst>
        </pc:spChg>
        <pc:spChg chg="mod">
          <ac:chgData name="Alfred Asterjadhi" userId="39de57b9-85c0-4fd1-aaac-8ca2b6560ad0" providerId="ADAL" clId="{BFE2FB3A-0751-4420-AA69-2341C01F636E}" dt="2024-12-11T01:06:12.771" v="14365" actId="113"/>
          <ac:spMkLst>
            <pc:docMk/>
            <pc:sldMk cId="2354003871" sldId="1264"/>
            <ac:spMk id="3" creationId="{980980E1-DDDE-51AD-6471-D55C09D4516C}"/>
          </ac:spMkLst>
        </pc:spChg>
      </pc:sldChg>
      <pc:sldChg chg="addSp delSp modSp add mod">
        <pc:chgData name="Alfred Asterjadhi" userId="39de57b9-85c0-4fd1-aaac-8ca2b6560ad0" providerId="ADAL" clId="{BFE2FB3A-0751-4420-AA69-2341C01F636E}" dt="2024-12-09T18:27:38.746" v="13869" actId="207"/>
        <pc:sldMkLst>
          <pc:docMk/>
          <pc:sldMk cId="1418705289" sldId="1265"/>
        </pc:sldMkLst>
        <pc:spChg chg="mod">
          <ac:chgData name="Alfred Asterjadhi" userId="39de57b9-85c0-4fd1-aaac-8ca2b6560ad0" providerId="ADAL" clId="{BFE2FB3A-0751-4420-AA69-2341C01F636E}" dt="2024-12-09T18:27:38.746" v="13869" actId="207"/>
          <ac:spMkLst>
            <pc:docMk/>
            <pc:sldMk cId="1418705289" sldId="1265"/>
            <ac:spMk id="2" creationId="{8A6906DE-832D-9575-DE04-98102BF630BD}"/>
          </ac:spMkLst>
        </pc:spChg>
        <pc:spChg chg="mod">
          <ac:chgData name="Alfred Asterjadhi" userId="39de57b9-85c0-4fd1-aaac-8ca2b6560ad0" providerId="ADAL" clId="{BFE2FB3A-0751-4420-AA69-2341C01F636E}" dt="2024-12-09T17:49:35.670" v="13622" actId="20577"/>
          <ac:spMkLst>
            <pc:docMk/>
            <pc:sldMk cId="1418705289" sldId="1265"/>
            <ac:spMk id="3" creationId="{980980E1-DDDE-51AD-6471-D55C09D4516C}"/>
          </ac:spMkLst>
        </pc:spChg>
        <pc:picChg chg="add del mod">
          <ac:chgData name="Alfred Asterjadhi" userId="39de57b9-85c0-4fd1-aaac-8ca2b6560ad0" providerId="ADAL" clId="{BFE2FB3A-0751-4420-AA69-2341C01F636E}" dt="2024-12-09T17:47:53.560" v="13583" actId="478"/>
          <ac:picMkLst>
            <pc:docMk/>
            <pc:sldMk cId="1418705289" sldId="1265"/>
            <ac:picMk id="7" creationId="{4434835C-1C86-85E5-8AB4-06F20D40B31B}"/>
          </ac:picMkLst>
        </pc:picChg>
        <pc:picChg chg="add mod">
          <ac:chgData name="Alfred Asterjadhi" userId="39de57b9-85c0-4fd1-aaac-8ca2b6560ad0" providerId="ADAL" clId="{BFE2FB3A-0751-4420-AA69-2341C01F636E}" dt="2024-12-09T17:49:14.829" v="13607" actId="1076"/>
          <ac:picMkLst>
            <pc:docMk/>
            <pc:sldMk cId="1418705289" sldId="1265"/>
            <ac:picMk id="9" creationId="{CE2B2A67-86FF-DFE7-C081-4C649710EA2C}"/>
          </ac:picMkLst>
        </pc:picChg>
        <pc:picChg chg="add mod">
          <ac:chgData name="Alfred Asterjadhi" userId="39de57b9-85c0-4fd1-aaac-8ca2b6560ad0" providerId="ADAL" clId="{BFE2FB3A-0751-4420-AA69-2341C01F636E}" dt="2024-12-09T17:49:13.524" v="13606" actId="1076"/>
          <ac:picMkLst>
            <pc:docMk/>
            <pc:sldMk cId="1418705289" sldId="1265"/>
            <ac:picMk id="11" creationId="{DD6B0B91-3FAE-C652-B3F0-EE0C85C83E44}"/>
          </ac:picMkLst>
        </pc:picChg>
      </pc:sldChg>
      <pc:sldChg chg="modSp add mod">
        <pc:chgData name="Alfred Asterjadhi" userId="39de57b9-85c0-4fd1-aaac-8ca2b6560ad0" providerId="ADAL" clId="{BFE2FB3A-0751-4420-AA69-2341C01F636E}" dt="2024-12-11T00:50:35.300" v="14348" actId="207"/>
        <pc:sldMkLst>
          <pc:docMk/>
          <pc:sldMk cId="2494819478" sldId="1266"/>
        </pc:sldMkLst>
        <pc:spChg chg="mod">
          <ac:chgData name="Alfred Asterjadhi" userId="39de57b9-85c0-4fd1-aaac-8ca2b6560ad0" providerId="ADAL" clId="{BFE2FB3A-0751-4420-AA69-2341C01F636E}" dt="2024-12-11T00:50:35.300" v="14348" actId="207"/>
          <ac:spMkLst>
            <pc:docMk/>
            <pc:sldMk cId="2494819478" sldId="1266"/>
            <ac:spMk id="2" creationId="{8A6906DE-832D-9575-DE04-98102BF630BD}"/>
          </ac:spMkLst>
        </pc:spChg>
        <pc:spChg chg="mod">
          <ac:chgData name="Alfred Asterjadhi" userId="39de57b9-85c0-4fd1-aaac-8ca2b6560ad0" providerId="ADAL" clId="{BFE2FB3A-0751-4420-AA69-2341C01F636E}" dt="2024-12-09T17:21:01.805" v="13427" actId="20577"/>
          <ac:spMkLst>
            <pc:docMk/>
            <pc:sldMk cId="2494819478" sldId="1266"/>
            <ac:spMk id="3" creationId="{980980E1-DDDE-51AD-6471-D55C09D4516C}"/>
          </ac:spMkLst>
        </pc:spChg>
      </pc:sldChg>
      <pc:sldChg chg="modSp add mod">
        <pc:chgData name="Alfred Asterjadhi" userId="39de57b9-85c0-4fd1-aaac-8ca2b6560ad0" providerId="ADAL" clId="{BFE2FB3A-0751-4420-AA69-2341C01F636E}" dt="2024-12-11T00:41:58.200" v="14344"/>
        <pc:sldMkLst>
          <pc:docMk/>
          <pc:sldMk cId="1089734000" sldId="1267"/>
        </pc:sldMkLst>
        <pc:spChg chg="mod">
          <ac:chgData name="Alfred Asterjadhi" userId="39de57b9-85c0-4fd1-aaac-8ca2b6560ad0" providerId="ADAL" clId="{BFE2FB3A-0751-4420-AA69-2341C01F636E}" dt="2024-12-09T18:27:22.298" v="13862" actId="207"/>
          <ac:spMkLst>
            <pc:docMk/>
            <pc:sldMk cId="1089734000" sldId="1267"/>
            <ac:spMk id="2" creationId="{8A6906DE-832D-9575-DE04-98102BF630BD}"/>
          </ac:spMkLst>
        </pc:spChg>
        <pc:spChg chg="mod">
          <ac:chgData name="Alfred Asterjadhi" userId="39de57b9-85c0-4fd1-aaac-8ca2b6560ad0" providerId="ADAL" clId="{BFE2FB3A-0751-4420-AA69-2341C01F636E}" dt="2024-12-11T00:41:58.200" v="14344"/>
          <ac:spMkLst>
            <pc:docMk/>
            <pc:sldMk cId="1089734000" sldId="1267"/>
            <ac:spMk id="3" creationId="{980980E1-DDDE-51AD-6471-D55C09D4516C}"/>
          </ac:spMkLst>
        </pc:spChg>
      </pc:sldChg>
      <pc:sldChg chg="modSp add mod">
        <pc:chgData name="Alfred Asterjadhi" userId="39de57b9-85c0-4fd1-aaac-8ca2b6560ad0" providerId="ADAL" clId="{BFE2FB3A-0751-4420-AA69-2341C01F636E}" dt="2024-12-11T00:41:52.221" v="14343"/>
        <pc:sldMkLst>
          <pc:docMk/>
          <pc:sldMk cId="2564087480" sldId="1268"/>
        </pc:sldMkLst>
        <pc:spChg chg="mod">
          <ac:chgData name="Alfred Asterjadhi" userId="39de57b9-85c0-4fd1-aaac-8ca2b6560ad0" providerId="ADAL" clId="{BFE2FB3A-0751-4420-AA69-2341C01F636E}" dt="2024-12-09T18:27:20.404" v="13861" actId="207"/>
          <ac:spMkLst>
            <pc:docMk/>
            <pc:sldMk cId="2564087480" sldId="1268"/>
            <ac:spMk id="2" creationId="{8A6906DE-832D-9575-DE04-98102BF630BD}"/>
          </ac:spMkLst>
        </pc:spChg>
        <pc:spChg chg="mod">
          <ac:chgData name="Alfred Asterjadhi" userId="39de57b9-85c0-4fd1-aaac-8ca2b6560ad0" providerId="ADAL" clId="{BFE2FB3A-0751-4420-AA69-2341C01F636E}" dt="2024-12-11T00:41:52.221" v="14343"/>
          <ac:spMkLst>
            <pc:docMk/>
            <pc:sldMk cId="2564087480" sldId="1268"/>
            <ac:spMk id="3" creationId="{980980E1-DDDE-51AD-6471-D55C09D4516C}"/>
          </ac:spMkLst>
        </pc:spChg>
      </pc:sldChg>
      <pc:sldChg chg="modSp add mod">
        <pc:chgData name="Alfred Asterjadhi" userId="39de57b9-85c0-4fd1-aaac-8ca2b6560ad0" providerId="ADAL" clId="{BFE2FB3A-0751-4420-AA69-2341C01F636E}" dt="2024-12-11T00:41:41.996" v="14340"/>
        <pc:sldMkLst>
          <pc:docMk/>
          <pc:sldMk cId="1914597510" sldId="1269"/>
        </pc:sldMkLst>
        <pc:spChg chg="mod">
          <ac:chgData name="Alfred Asterjadhi" userId="39de57b9-85c0-4fd1-aaac-8ca2b6560ad0" providerId="ADAL" clId="{BFE2FB3A-0751-4420-AA69-2341C01F636E}" dt="2024-12-09T18:27:17.947" v="13860" actId="207"/>
          <ac:spMkLst>
            <pc:docMk/>
            <pc:sldMk cId="1914597510" sldId="1269"/>
            <ac:spMk id="2" creationId="{8A6906DE-832D-9575-DE04-98102BF630BD}"/>
          </ac:spMkLst>
        </pc:spChg>
        <pc:spChg chg="mod">
          <ac:chgData name="Alfred Asterjadhi" userId="39de57b9-85c0-4fd1-aaac-8ca2b6560ad0" providerId="ADAL" clId="{BFE2FB3A-0751-4420-AA69-2341C01F636E}" dt="2024-12-11T00:41:41.996" v="14340"/>
          <ac:spMkLst>
            <pc:docMk/>
            <pc:sldMk cId="1914597510" sldId="1269"/>
            <ac:spMk id="3" creationId="{980980E1-DDDE-51AD-6471-D55C09D4516C}"/>
          </ac:spMkLst>
        </pc:spChg>
      </pc:sldChg>
      <pc:sldChg chg="modSp add mod">
        <pc:chgData name="Alfred Asterjadhi" userId="39de57b9-85c0-4fd1-aaac-8ca2b6560ad0" providerId="ADAL" clId="{BFE2FB3A-0751-4420-AA69-2341C01F636E}" dt="2024-12-11T00:41:31.667" v="14339" actId="13926"/>
        <pc:sldMkLst>
          <pc:docMk/>
          <pc:sldMk cId="1351964601" sldId="1270"/>
        </pc:sldMkLst>
        <pc:spChg chg="mod">
          <ac:chgData name="Alfred Asterjadhi" userId="39de57b9-85c0-4fd1-aaac-8ca2b6560ad0" providerId="ADAL" clId="{BFE2FB3A-0751-4420-AA69-2341C01F636E}" dt="2024-12-09T18:27:15.824" v="13859" actId="207"/>
          <ac:spMkLst>
            <pc:docMk/>
            <pc:sldMk cId="1351964601" sldId="1270"/>
            <ac:spMk id="2" creationId="{8A6906DE-832D-9575-DE04-98102BF630BD}"/>
          </ac:spMkLst>
        </pc:spChg>
        <pc:spChg chg="mod">
          <ac:chgData name="Alfred Asterjadhi" userId="39de57b9-85c0-4fd1-aaac-8ca2b6560ad0" providerId="ADAL" clId="{BFE2FB3A-0751-4420-AA69-2341C01F636E}" dt="2024-12-11T00:41:31.667" v="14339" actId="13926"/>
          <ac:spMkLst>
            <pc:docMk/>
            <pc:sldMk cId="1351964601" sldId="1270"/>
            <ac:spMk id="3" creationId="{980980E1-DDDE-51AD-6471-D55C09D4516C}"/>
          </ac:spMkLst>
        </pc:spChg>
      </pc:sldChg>
      <pc:sldChg chg="addSp modSp add mod">
        <pc:chgData name="Alfred Asterjadhi" userId="39de57b9-85c0-4fd1-aaac-8ca2b6560ad0" providerId="ADAL" clId="{BFE2FB3A-0751-4420-AA69-2341C01F636E}" dt="2024-12-09T18:27:28.003" v="13864" actId="207"/>
        <pc:sldMkLst>
          <pc:docMk/>
          <pc:sldMk cId="967157266" sldId="1271"/>
        </pc:sldMkLst>
        <pc:spChg chg="mod">
          <ac:chgData name="Alfred Asterjadhi" userId="39de57b9-85c0-4fd1-aaac-8ca2b6560ad0" providerId="ADAL" clId="{BFE2FB3A-0751-4420-AA69-2341C01F636E}" dt="2024-12-09T18:27:28.003" v="13864" actId="207"/>
          <ac:spMkLst>
            <pc:docMk/>
            <pc:sldMk cId="967157266" sldId="1271"/>
            <ac:spMk id="2" creationId="{8A6906DE-832D-9575-DE04-98102BF630BD}"/>
          </ac:spMkLst>
        </pc:spChg>
        <pc:spChg chg="mod">
          <ac:chgData name="Alfred Asterjadhi" userId="39de57b9-85c0-4fd1-aaac-8ca2b6560ad0" providerId="ADAL" clId="{BFE2FB3A-0751-4420-AA69-2341C01F636E}" dt="2024-12-09T17:23:57.071" v="13462"/>
          <ac:spMkLst>
            <pc:docMk/>
            <pc:sldMk cId="967157266" sldId="1271"/>
            <ac:spMk id="3" creationId="{980980E1-DDDE-51AD-6471-D55C09D4516C}"/>
          </ac:spMkLst>
        </pc:spChg>
        <pc:picChg chg="add mod">
          <ac:chgData name="Alfred Asterjadhi" userId="39de57b9-85c0-4fd1-aaac-8ca2b6560ad0" providerId="ADAL" clId="{BFE2FB3A-0751-4420-AA69-2341C01F636E}" dt="2024-12-09T17:23:15.499" v="13454" actId="1076"/>
          <ac:picMkLst>
            <pc:docMk/>
            <pc:sldMk cId="967157266" sldId="1271"/>
            <ac:picMk id="7" creationId="{0C92F7D3-774E-036F-4C41-7D0E6556C9B7}"/>
          </ac:picMkLst>
        </pc:picChg>
      </pc:sldChg>
      <pc:sldChg chg="modSp add mod">
        <pc:chgData name="Alfred Asterjadhi" userId="39de57b9-85c0-4fd1-aaac-8ca2b6560ad0" providerId="ADAL" clId="{BFE2FB3A-0751-4420-AA69-2341C01F636E}" dt="2024-12-11T01:06:34.170" v="14366" actId="113"/>
        <pc:sldMkLst>
          <pc:docMk/>
          <pc:sldMk cId="3527845409" sldId="1272"/>
        </pc:sldMkLst>
        <pc:spChg chg="mod">
          <ac:chgData name="Alfred Asterjadhi" userId="39de57b9-85c0-4fd1-aaac-8ca2b6560ad0" providerId="ADAL" clId="{BFE2FB3A-0751-4420-AA69-2341C01F636E}" dt="2024-12-09T18:27:30.361" v="13865" actId="207"/>
          <ac:spMkLst>
            <pc:docMk/>
            <pc:sldMk cId="3527845409" sldId="1272"/>
            <ac:spMk id="2" creationId="{8A6906DE-832D-9575-DE04-98102BF630BD}"/>
          </ac:spMkLst>
        </pc:spChg>
        <pc:spChg chg="mod">
          <ac:chgData name="Alfred Asterjadhi" userId="39de57b9-85c0-4fd1-aaac-8ca2b6560ad0" providerId="ADAL" clId="{BFE2FB3A-0751-4420-AA69-2341C01F636E}" dt="2024-12-11T01:06:34.170" v="14366" actId="113"/>
          <ac:spMkLst>
            <pc:docMk/>
            <pc:sldMk cId="3527845409" sldId="1272"/>
            <ac:spMk id="3" creationId="{980980E1-DDDE-51AD-6471-D55C09D4516C}"/>
          </ac:spMkLst>
        </pc:spChg>
      </pc:sldChg>
      <pc:sldChg chg="modSp add mod">
        <pc:chgData name="Alfred Asterjadhi" userId="39de57b9-85c0-4fd1-aaac-8ca2b6560ad0" providerId="ADAL" clId="{BFE2FB3A-0751-4420-AA69-2341C01F636E}" dt="2024-12-11T01:06:36.790" v="14367" actId="113"/>
        <pc:sldMkLst>
          <pc:docMk/>
          <pc:sldMk cId="3122364615" sldId="1273"/>
        </pc:sldMkLst>
        <pc:spChg chg="mod">
          <ac:chgData name="Alfred Asterjadhi" userId="39de57b9-85c0-4fd1-aaac-8ca2b6560ad0" providerId="ADAL" clId="{BFE2FB3A-0751-4420-AA69-2341C01F636E}" dt="2024-12-09T18:27:32.291" v="13866" actId="207"/>
          <ac:spMkLst>
            <pc:docMk/>
            <pc:sldMk cId="3122364615" sldId="1273"/>
            <ac:spMk id="2" creationId="{8A6906DE-832D-9575-DE04-98102BF630BD}"/>
          </ac:spMkLst>
        </pc:spChg>
        <pc:spChg chg="mod">
          <ac:chgData name="Alfred Asterjadhi" userId="39de57b9-85c0-4fd1-aaac-8ca2b6560ad0" providerId="ADAL" clId="{BFE2FB3A-0751-4420-AA69-2341C01F636E}" dt="2024-12-11T01:06:36.790" v="14367" actId="113"/>
          <ac:spMkLst>
            <pc:docMk/>
            <pc:sldMk cId="3122364615" sldId="1273"/>
            <ac:spMk id="3" creationId="{980980E1-DDDE-51AD-6471-D55C09D4516C}"/>
          </ac:spMkLst>
        </pc:spChg>
      </pc:sldChg>
      <pc:sldChg chg="modSp add mod">
        <pc:chgData name="Alfred Asterjadhi" userId="39de57b9-85c0-4fd1-aaac-8ca2b6560ad0" providerId="ADAL" clId="{BFE2FB3A-0751-4420-AA69-2341C01F636E}" dt="2024-12-11T01:06:39.194" v="14368" actId="113"/>
        <pc:sldMkLst>
          <pc:docMk/>
          <pc:sldMk cId="3253033387" sldId="1274"/>
        </pc:sldMkLst>
        <pc:spChg chg="mod">
          <ac:chgData name="Alfred Asterjadhi" userId="39de57b9-85c0-4fd1-aaac-8ca2b6560ad0" providerId="ADAL" clId="{BFE2FB3A-0751-4420-AA69-2341C01F636E}" dt="2024-12-09T18:27:34.428" v="13867" actId="207"/>
          <ac:spMkLst>
            <pc:docMk/>
            <pc:sldMk cId="3253033387" sldId="1274"/>
            <ac:spMk id="2" creationId="{8A6906DE-832D-9575-DE04-98102BF630BD}"/>
          </ac:spMkLst>
        </pc:spChg>
        <pc:spChg chg="mod">
          <ac:chgData name="Alfred Asterjadhi" userId="39de57b9-85c0-4fd1-aaac-8ca2b6560ad0" providerId="ADAL" clId="{BFE2FB3A-0751-4420-AA69-2341C01F636E}" dt="2024-12-11T01:06:39.194" v="14368" actId="113"/>
          <ac:spMkLst>
            <pc:docMk/>
            <pc:sldMk cId="3253033387" sldId="1274"/>
            <ac:spMk id="3" creationId="{980980E1-DDDE-51AD-6471-D55C09D4516C}"/>
          </ac:spMkLst>
        </pc:spChg>
      </pc:sldChg>
      <pc:sldChg chg="addSp modSp add mod">
        <pc:chgData name="Alfred Asterjadhi" userId="39de57b9-85c0-4fd1-aaac-8ca2b6560ad0" providerId="ADAL" clId="{BFE2FB3A-0751-4420-AA69-2341C01F636E}" dt="2024-12-11T01:06:59.178" v="14382" actId="6549"/>
        <pc:sldMkLst>
          <pc:docMk/>
          <pc:sldMk cId="2791792773" sldId="1275"/>
        </pc:sldMkLst>
        <pc:spChg chg="mod">
          <ac:chgData name="Alfred Asterjadhi" userId="39de57b9-85c0-4fd1-aaac-8ca2b6560ad0" providerId="ADAL" clId="{BFE2FB3A-0751-4420-AA69-2341C01F636E}" dt="2024-12-09T18:27:36.195" v="13868" actId="207"/>
          <ac:spMkLst>
            <pc:docMk/>
            <pc:sldMk cId="2791792773" sldId="1275"/>
            <ac:spMk id="2" creationId="{8A6906DE-832D-9575-DE04-98102BF630BD}"/>
          </ac:spMkLst>
        </pc:spChg>
        <pc:spChg chg="mod">
          <ac:chgData name="Alfred Asterjadhi" userId="39de57b9-85c0-4fd1-aaac-8ca2b6560ad0" providerId="ADAL" clId="{BFE2FB3A-0751-4420-AA69-2341C01F636E}" dt="2024-12-11T01:06:59.178" v="14382" actId="6549"/>
          <ac:spMkLst>
            <pc:docMk/>
            <pc:sldMk cId="2791792773" sldId="1275"/>
            <ac:spMk id="3" creationId="{980980E1-DDDE-51AD-6471-D55C09D4516C}"/>
          </ac:spMkLst>
        </pc:spChg>
        <pc:picChg chg="add mod">
          <ac:chgData name="Alfred Asterjadhi" userId="39de57b9-85c0-4fd1-aaac-8ca2b6560ad0" providerId="ADAL" clId="{BFE2FB3A-0751-4420-AA69-2341C01F636E}" dt="2024-12-09T17:39:40.048" v="13560" actId="1076"/>
          <ac:picMkLst>
            <pc:docMk/>
            <pc:sldMk cId="2791792773" sldId="1275"/>
            <ac:picMk id="7" creationId="{02794F86-8406-4014-0D58-B54CCF536627}"/>
          </ac:picMkLst>
        </pc:picChg>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pChg chg="mod">
          <ac:chgData name="Alfred Asterjadhi" userId="39de57b9-85c0-4fd1-aaac-8ca2b6560ad0" providerId="ADAL" clId="{BFE2FB3A-0751-4420-AA69-2341C01F636E}" dt="2024-12-09T18:24:35.897" v="13801" actId="20577"/>
          <ac:spMkLst>
            <pc:docMk/>
            <pc:sldMk cId="1897057060" sldId="1277"/>
            <ac:spMk id="2" creationId="{8A6906DE-832D-9575-DE04-98102BF630BD}"/>
          </ac:spMkLst>
        </pc:spChg>
      </pc:sldChg>
      <pc:sldChg chg="modSp add mod">
        <pc:chgData name="Alfred Asterjadhi" userId="39de57b9-85c0-4fd1-aaac-8ca2b6560ad0" providerId="ADAL" clId="{BFE2FB3A-0751-4420-AA69-2341C01F636E}" dt="2024-12-09T18:25:47.451" v="13855" actId="20577"/>
        <pc:sldMkLst>
          <pc:docMk/>
          <pc:sldMk cId="1105606473" sldId="1278"/>
        </pc:sldMkLst>
        <pc:spChg chg="mod">
          <ac:chgData name="Alfred Asterjadhi" userId="39de57b9-85c0-4fd1-aaac-8ca2b6560ad0" providerId="ADAL" clId="{BFE2FB3A-0751-4420-AA69-2341C01F636E}" dt="2024-12-09T18:25:47.451" v="13855" actId="20577"/>
          <ac:spMkLst>
            <pc:docMk/>
            <pc:sldMk cId="1105606473" sldId="1278"/>
            <ac:spMk id="2" creationId="{8A6906DE-832D-9575-DE04-98102BF630BD}"/>
          </ac:spMkLst>
        </pc:spChg>
      </pc:sldChg>
      <pc:sldChg chg="modSp add del mod">
        <pc:chgData name="Alfred Asterjadhi" userId="39de57b9-85c0-4fd1-aaac-8ca2b6560ad0" providerId="ADAL" clId="{BFE2FB3A-0751-4420-AA69-2341C01F636E}" dt="2024-12-09T18:25:36.885" v="13842" actId="47"/>
        <pc:sldMkLst>
          <pc:docMk/>
          <pc:sldMk cId="1027485671" sldId="1279"/>
        </pc:sldMkLst>
        <pc:spChg chg="mod">
          <ac:chgData name="Alfred Asterjadhi" userId="39de57b9-85c0-4fd1-aaac-8ca2b6560ad0" providerId="ADAL" clId="{BFE2FB3A-0751-4420-AA69-2341C01F636E}" dt="2024-12-09T18:19:21.789" v="13674"/>
          <ac:spMkLst>
            <pc:docMk/>
            <pc:sldMk cId="1027485671" sldId="1279"/>
            <ac:spMk id="3" creationId="{980980E1-DDDE-51AD-6471-D55C09D4516C}"/>
          </ac:spMkLst>
        </pc:spChg>
      </pc:sldChg>
      <pc:sldChg chg="modSp add mod">
        <pc:chgData name="Alfred Asterjadhi" userId="39de57b9-85c0-4fd1-aaac-8ca2b6560ad0" providerId="ADAL" clId="{BFE2FB3A-0751-4420-AA69-2341C01F636E}" dt="2024-12-09T18:45:11.628" v="13875" actId="207"/>
        <pc:sldMkLst>
          <pc:docMk/>
          <pc:sldMk cId="3395810039" sldId="1280"/>
        </pc:sldMkLst>
        <pc:spChg chg="mod">
          <ac:chgData name="Alfred Asterjadhi" userId="39de57b9-85c0-4fd1-aaac-8ca2b6560ad0" providerId="ADAL" clId="{BFE2FB3A-0751-4420-AA69-2341C01F636E}" dt="2024-12-09T18:45:11.628" v="13875" actId="207"/>
          <ac:spMkLst>
            <pc:docMk/>
            <pc:sldMk cId="3395810039" sldId="1280"/>
            <ac:spMk id="2" creationId="{8A6906DE-832D-9575-DE04-98102BF630BD}"/>
          </ac:spMkLst>
        </pc:spChg>
        <pc:spChg chg="mod">
          <ac:chgData name="Alfred Asterjadhi" userId="39de57b9-85c0-4fd1-aaac-8ca2b6560ad0" providerId="ADAL" clId="{BFE2FB3A-0751-4420-AA69-2341C01F636E}" dt="2024-12-09T18:23:26.007" v="13793"/>
          <ac:spMkLst>
            <pc:docMk/>
            <pc:sldMk cId="3395810039" sldId="1280"/>
            <ac:spMk id="3" creationId="{980980E1-DDDE-51AD-6471-D55C09D4516C}"/>
          </ac:spMkLst>
        </pc:spChg>
      </pc:sldChg>
      <pc:sldChg chg="modSp add mod">
        <pc:chgData name="Alfred Asterjadhi" userId="39de57b9-85c0-4fd1-aaac-8ca2b6560ad0" providerId="ADAL" clId="{BFE2FB3A-0751-4420-AA69-2341C01F636E}" dt="2024-12-09T18:45:08.136" v="13874" actId="207"/>
        <pc:sldMkLst>
          <pc:docMk/>
          <pc:sldMk cId="3488656600" sldId="1281"/>
        </pc:sldMkLst>
        <pc:spChg chg="mod">
          <ac:chgData name="Alfred Asterjadhi" userId="39de57b9-85c0-4fd1-aaac-8ca2b6560ad0" providerId="ADAL" clId="{BFE2FB3A-0751-4420-AA69-2341C01F636E}" dt="2024-12-09T18:45:08.136" v="13874" actId="207"/>
          <ac:spMkLst>
            <pc:docMk/>
            <pc:sldMk cId="3488656600" sldId="1281"/>
            <ac:spMk id="2" creationId="{8A6906DE-832D-9575-DE04-98102BF630BD}"/>
          </ac:spMkLst>
        </pc:spChg>
        <pc:spChg chg="mod">
          <ac:chgData name="Alfred Asterjadhi" userId="39de57b9-85c0-4fd1-aaac-8ca2b6560ad0" providerId="ADAL" clId="{BFE2FB3A-0751-4420-AA69-2341C01F636E}" dt="2024-12-09T18:23:23.805" v="13792"/>
          <ac:spMkLst>
            <pc:docMk/>
            <pc:sldMk cId="3488656600" sldId="1281"/>
            <ac:spMk id="3" creationId="{980980E1-DDDE-51AD-6471-D55C09D4516C}"/>
          </ac:spMkLst>
        </pc:spChg>
      </pc:sldChg>
      <pc:sldChg chg="modSp add mod ord">
        <pc:chgData name="Alfred Asterjadhi" userId="39de57b9-85c0-4fd1-aaac-8ca2b6560ad0" providerId="ADAL" clId="{BFE2FB3A-0751-4420-AA69-2341C01F636E}" dt="2024-12-09T18:44:59.895" v="13872" actId="207"/>
        <pc:sldMkLst>
          <pc:docMk/>
          <pc:sldMk cId="2393880254" sldId="1282"/>
        </pc:sldMkLst>
        <pc:spChg chg="mod">
          <ac:chgData name="Alfred Asterjadhi" userId="39de57b9-85c0-4fd1-aaac-8ca2b6560ad0" providerId="ADAL" clId="{BFE2FB3A-0751-4420-AA69-2341C01F636E}" dt="2024-12-09T18:44:59.895" v="13872" actId="207"/>
          <ac:spMkLst>
            <pc:docMk/>
            <pc:sldMk cId="2393880254" sldId="1282"/>
            <ac:spMk id="2" creationId="{8A6906DE-832D-9575-DE04-98102BF630BD}"/>
          </ac:spMkLst>
        </pc:spChg>
        <pc:spChg chg="mod">
          <ac:chgData name="Alfred Asterjadhi" userId="39de57b9-85c0-4fd1-aaac-8ca2b6560ad0" providerId="ADAL" clId="{BFE2FB3A-0751-4420-AA69-2341C01F636E}" dt="2024-12-09T18:21:22.040" v="13734" actId="20577"/>
          <ac:spMkLst>
            <pc:docMk/>
            <pc:sldMk cId="2393880254" sldId="1282"/>
            <ac:spMk id="3" creationId="{980980E1-DDDE-51AD-6471-D55C09D4516C}"/>
          </ac:spMkLst>
        </pc:spChg>
      </pc:sldChg>
      <pc:sldChg chg="modSp add mod">
        <pc:chgData name="Alfred Asterjadhi" userId="39de57b9-85c0-4fd1-aaac-8ca2b6560ad0" providerId="ADAL" clId="{BFE2FB3A-0751-4420-AA69-2341C01F636E}" dt="2024-12-09T18:45:03.954" v="13873" actId="207"/>
        <pc:sldMkLst>
          <pc:docMk/>
          <pc:sldMk cId="4117618284" sldId="1283"/>
        </pc:sldMkLst>
        <pc:spChg chg="mod">
          <ac:chgData name="Alfred Asterjadhi" userId="39de57b9-85c0-4fd1-aaac-8ca2b6560ad0" providerId="ADAL" clId="{BFE2FB3A-0751-4420-AA69-2341C01F636E}" dt="2024-12-09T18:45:03.954" v="13873" actId="207"/>
          <ac:spMkLst>
            <pc:docMk/>
            <pc:sldMk cId="4117618284" sldId="1283"/>
            <ac:spMk id="2" creationId="{8A6906DE-832D-9575-DE04-98102BF630BD}"/>
          </ac:spMkLst>
        </pc:spChg>
        <pc:spChg chg="mod">
          <ac:chgData name="Alfred Asterjadhi" userId="39de57b9-85c0-4fd1-aaac-8ca2b6560ad0" providerId="ADAL" clId="{BFE2FB3A-0751-4420-AA69-2341C01F636E}" dt="2024-12-09T18:21:54.927" v="13746"/>
          <ac:spMkLst>
            <pc:docMk/>
            <pc:sldMk cId="4117618284" sldId="1283"/>
            <ac:spMk id="3" creationId="{980980E1-DDDE-51AD-6471-D55C09D4516C}"/>
          </ac:spMkLst>
        </pc:spChg>
      </pc:sldChg>
      <pc:sldChg chg="modSp add mod">
        <pc:chgData name="Alfred Asterjadhi" userId="39de57b9-85c0-4fd1-aaac-8ca2b6560ad0" providerId="ADAL" clId="{BFE2FB3A-0751-4420-AA69-2341C01F636E}" dt="2024-12-09T18:44:56.201" v="13871" actId="207"/>
        <pc:sldMkLst>
          <pc:docMk/>
          <pc:sldMk cId="648146755" sldId="1284"/>
        </pc:sldMkLst>
        <pc:spChg chg="mod">
          <ac:chgData name="Alfred Asterjadhi" userId="39de57b9-85c0-4fd1-aaac-8ca2b6560ad0" providerId="ADAL" clId="{BFE2FB3A-0751-4420-AA69-2341C01F636E}" dt="2024-12-09T18:44:56.201" v="13871" actId="207"/>
          <ac:spMkLst>
            <pc:docMk/>
            <pc:sldMk cId="648146755" sldId="1284"/>
            <ac:spMk id="2" creationId="{8A6906DE-832D-9575-DE04-98102BF630BD}"/>
          </ac:spMkLst>
        </pc:spChg>
        <pc:spChg chg="mod">
          <ac:chgData name="Alfred Asterjadhi" userId="39de57b9-85c0-4fd1-aaac-8ca2b6560ad0" providerId="ADAL" clId="{BFE2FB3A-0751-4420-AA69-2341C01F636E}" dt="2024-12-09T18:20:23.609" v="13715" actId="20577"/>
          <ac:spMkLst>
            <pc:docMk/>
            <pc:sldMk cId="648146755" sldId="1284"/>
            <ac:spMk id="3" creationId="{980980E1-DDDE-51AD-6471-D55C09D4516C}"/>
          </ac:spMkLst>
        </pc:spChg>
      </pc:sldChg>
      <pc:sldChg chg="modSp new mod">
        <pc:chgData name="Alfred Asterjadhi" userId="39de57b9-85c0-4fd1-aaac-8ca2b6560ad0" providerId="ADAL" clId="{BFE2FB3A-0751-4420-AA69-2341C01F636E}" dt="2024-12-10T23:16:54.298" v="14271" actId="20577"/>
        <pc:sldMkLst>
          <pc:docMk/>
          <pc:sldMk cId="401129413" sldId="1285"/>
        </pc:sldMkLst>
        <pc:spChg chg="mod">
          <ac:chgData name="Alfred Asterjadhi" userId="39de57b9-85c0-4fd1-aaac-8ca2b6560ad0" providerId="ADAL" clId="{BFE2FB3A-0751-4420-AA69-2341C01F636E}" dt="2024-12-10T23:09:42.857" v="14170" actId="20577"/>
          <ac:spMkLst>
            <pc:docMk/>
            <pc:sldMk cId="401129413" sldId="1285"/>
            <ac:spMk id="2" creationId="{EE87BE36-8ED8-B1F5-E053-7BF1D8361E0A}"/>
          </ac:spMkLst>
        </pc:spChg>
        <pc:spChg chg="mod">
          <ac:chgData name="Alfred Asterjadhi" userId="39de57b9-85c0-4fd1-aaac-8ca2b6560ad0" providerId="ADAL" clId="{BFE2FB3A-0751-4420-AA69-2341C01F636E}" dt="2024-12-10T23:16:54.298" v="14271" actId="20577"/>
          <ac:spMkLst>
            <pc:docMk/>
            <pc:sldMk cId="401129413" sldId="1285"/>
            <ac:spMk id="3" creationId="{735FA67B-A09C-6FF8-D4FC-5B929FD5966C}"/>
          </ac:spMkLst>
        </pc:spChg>
      </pc:sldChg>
      <pc:sldChg chg="modSp new mod">
        <pc:chgData name="Alfred Asterjadhi" userId="39de57b9-85c0-4fd1-aaac-8ca2b6560ad0" providerId="ADAL" clId="{BFE2FB3A-0751-4420-AA69-2341C01F636E}" dt="2024-12-10T23:18:26.320" v="14295" actId="20577"/>
        <pc:sldMkLst>
          <pc:docMk/>
          <pc:sldMk cId="879183394" sldId="1286"/>
        </pc:sldMkLst>
        <pc:spChg chg="mod">
          <ac:chgData name="Alfred Asterjadhi" userId="39de57b9-85c0-4fd1-aaac-8ca2b6560ad0" providerId="ADAL" clId="{BFE2FB3A-0751-4420-AA69-2341C01F636E}" dt="2024-12-10T23:18:26.320" v="14295" actId="20577"/>
          <ac:spMkLst>
            <pc:docMk/>
            <pc:sldMk cId="879183394" sldId="1286"/>
            <ac:spMk id="3" creationId="{D0C59E77-BA03-93DE-04EE-1697C16C345F}"/>
          </ac:spMkLst>
        </pc:spChg>
      </pc:sldChg>
      <pc:sldChg chg="modSp add mod">
        <pc:chgData name="Alfred Asterjadhi" userId="39de57b9-85c0-4fd1-aaac-8ca2b6560ad0" providerId="ADAL" clId="{BFE2FB3A-0751-4420-AA69-2341C01F636E}" dt="2024-12-11T01:08:29.351" v="14412" actId="20577"/>
        <pc:sldMkLst>
          <pc:docMk/>
          <pc:sldMk cId="953173223" sldId="1287"/>
        </pc:sldMkLst>
        <pc:spChg chg="mod">
          <ac:chgData name="Alfred Asterjadhi" userId="39de57b9-85c0-4fd1-aaac-8ca2b6560ad0" providerId="ADAL" clId="{BFE2FB3A-0751-4420-AA69-2341C01F636E}" dt="2024-12-11T01:08:29.351" v="14412" actId="20577"/>
          <ac:spMkLst>
            <pc:docMk/>
            <pc:sldMk cId="953173223" sldId="1287"/>
            <ac:spMk id="7" creationId="{3126AA10-DC1C-4E34-80DA-B427588F2BD9}"/>
          </ac:spMkLst>
        </pc:spChg>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pChg chg="mod">
          <ac:chgData name="Alfred Asterjadhi" userId="39de57b9-85c0-4fd1-aaac-8ca2b6560ad0" providerId="ADAL" clId="{BFE2FB3A-0751-4420-AA69-2341C01F636E}" dt="2024-12-06T20:35:35.865" v="13211" actId="20577"/>
          <ac:spMkLst>
            <pc:docMk/>
            <pc:sldMasterMk cId="0" sldId="2147483656"/>
            <ac:spMk id="10" creationId="{00000000-0000-0000-0000-000000000000}"/>
          </ac:spMkLst>
        </pc:spChg>
        <pc:spChg chg="mod">
          <ac:chgData name="Alfred Asterjadhi" userId="39de57b9-85c0-4fd1-aaac-8ca2b6560ad0" providerId="ADAL" clId="{BFE2FB3A-0751-4420-AA69-2341C01F636E}" dt="2024-09-12T19:25:31.763" v="36" actId="20577"/>
          <ac:spMkLst>
            <pc:docMk/>
            <pc:sldMasterMk cId="0" sldId="2147483656"/>
            <ac:spMk id="1027" creationId="{00000000-0000-0000-0000-000000000000}"/>
          </ac:spMkLst>
        </pc:spChg>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pChg chg="mod">
          <ac:chgData name="Alfred Asterjadhi" userId="39de57b9-85c0-4fd1-aaac-8ca2b6560ad0" providerId="ADAL" clId="{D81544A4-3A38-4468-9CA7-5E97E012240A}" dt="2024-07-18T15:50:32.972" v="7" actId="20577"/>
          <ac:spMkLst>
            <pc:docMk/>
            <pc:sldMk cId="1101181296" sldId="1062"/>
            <ac:spMk id="6" creationId="{7488035E-BDAD-477C-AA55-E8989C4B7B8C}"/>
          </ac:spMkLst>
        </pc:spChg>
        <pc:spChg chg="mod">
          <ac:chgData name="Alfred Asterjadhi" userId="39de57b9-85c0-4fd1-aaac-8ca2b6560ad0" providerId="ADAL" clId="{D81544A4-3A38-4468-9CA7-5E97E012240A}" dt="2024-07-18T15:50:40.059" v="14" actId="6549"/>
          <ac:spMkLst>
            <pc:docMk/>
            <pc:sldMk cId="1101181296" sldId="1062"/>
            <ac:spMk id="7" creationId="{3126AA10-DC1C-4E34-80DA-B427588F2BD9}"/>
          </ac:spMkLst>
        </pc:spChg>
      </pc:sldChg>
      <pc:sldChg chg="addSp delSp modSp add mod chgLayout">
        <pc:chgData name="Alfred Asterjadhi" userId="39de57b9-85c0-4fd1-aaac-8ca2b6560ad0" providerId="ADAL" clId="{D81544A4-3A38-4468-9CA7-5E97E012240A}" dt="2024-07-18T23:26:02.967" v="1488"/>
        <pc:sldMkLst>
          <pc:docMk/>
          <pc:sldMk cId="364648817" sldId="1063"/>
        </pc:sldMkLst>
        <pc:spChg chg="add del mod">
          <ac:chgData name="Alfred Asterjadhi" userId="39de57b9-85c0-4fd1-aaac-8ca2b6560ad0" providerId="ADAL" clId="{D81544A4-3A38-4468-9CA7-5E97E012240A}" dt="2024-07-18T15:51:53.824" v="49" actId="6264"/>
          <ac:spMkLst>
            <pc:docMk/>
            <pc:sldMk cId="364648817" sldId="1063"/>
            <ac:spMk id="2" creationId="{DFE59DC1-D6CF-829B-87AA-10807C842A51}"/>
          </ac:spMkLst>
        </pc:spChg>
        <pc:spChg chg="mod ord">
          <ac:chgData name="Alfred Asterjadhi" userId="39de57b9-85c0-4fd1-aaac-8ca2b6560ad0" providerId="ADAL" clId="{D81544A4-3A38-4468-9CA7-5E97E012240A}" dt="2024-07-18T20:35:54.443" v="1000" actId="20577"/>
          <ac:spMkLst>
            <pc:docMk/>
            <pc:sldMk cId="364648817" sldId="1063"/>
            <ac:spMk id="3" creationId="{7F9AD3B2-F0BA-DEE1-CC12-ABD0D10EA230}"/>
          </ac:spMkLst>
        </pc:spChg>
        <pc:spChg chg="mod ord">
          <ac:chgData name="Alfred Asterjadhi" userId="39de57b9-85c0-4fd1-aaac-8ca2b6560ad0" providerId="ADAL" clId="{D81544A4-3A38-4468-9CA7-5E97E012240A}" dt="2024-07-18T15:51:53.824" v="49" actId="6264"/>
          <ac:spMkLst>
            <pc:docMk/>
            <pc:sldMk cId="364648817" sldId="1063"/>
            <ac:spMk id="4" creationId="{B76953ED-2003-8051-4162-F1D646E4B4DB}"/>
          </ac:spMkLst>
        </pc:spChg>
        <pc:spChg chg="mod ord">
          <ac:chgData name="Alfred Asterjadhi" userId="39de57b9-85c0-4fd1-aaac-8ca2b6560ad0" providerId="ADAL" clId="{D81544A4-3A38-4468-9CA7-5E97E012240A}" dt="2024-07-18T15:51:53.824" v="49" actId="6264"/>
          <ac:spMkLst>
            <pc:docMk/>
            <pc:sldMk cId="364648817" sldId="1063"/>
            <ac:spMk id="5" creationId="{88545ED6-7E09-138D-76F0-E06ED77F092D}"/>
          </ac:spMkLst>
        </pc:spChg>
        <pc:spChg chg="mod ord">
          <ac:chgData name="Alfred Asterjadhi" userId="39de57b9-85c0-4fd1-aaac-8ca2b6560ad0" providerId="ADAL" clId="{D81544A4-3A38-4468-9CA7-5E97E012240A}" dt="2024-07-18T23:26:02.967" v="1488"/>
          <ac:spMkLst>
            <pc:docMk/>
            <pc:sldMk cId="364648817" sldId="1063"/>
            <ac:spMk id="6" creationId="{91A81384-F302-10D6-3B02-851D523436A7}"/>
          </ac:spMkLst>
        </pc:spChg>
        <pc:spChg chg="add del mod">
          <ac:chgData name="Alfred Asterjadhi" userId="39de57b9-85c0-4fd1-aaac-8ca2b6560ad0" providerId="ADAL" clId="{D81544A4-3A38-4468-9CA7-5E97E012240A}" dt="2024-07-18T15:51:53.824" v="49" actId="6264"/>
          <ac:spMkLst>
            <pc:docMk/>
            <pc:sldMk cId="364648817" sldId="1063"/>
            <ac:spMk id="7" creationId="{882603D3-586C-7C9A-E8BF-9E3FDAC1520A}"/>
          </ac:spMkLst>
        </pc:spChg>
        <pc:spChg chg="add del mod">
          <ac:chgData name="Alfred Asterjadhi" userId="39de57b9-85c0-4fd1-aaac-8ca2b6560ad0" providerId="ADAL" clId="{D81544A4-3A38-4468-9CA7-5E97E012240A}" dt="2024-07-18T15:51:53.824" v="49" actId="6264"/>
          <ac:spMkLst>
            <pc:docMk/>
            <pc:sldMk cId="364648817" sldId="1063"/>
            <ac:spMk id="8" creationId="{F026B2E9-D3FF-DF0D-1D43-CE2990440DD8}"/>
          </ac:spMkLst>
        </pc:spChg>
        <pc:spChg chg="add del mod">
          <ac:chgData name="Alfred Asterjadhi" userId="39de57b9-85c0-4fd1-aaac-8ca2b6560ad0" providerId="ADAL" clId="{D81544A4-3A38-4468-9CA7-5E97E012240A}" dt="2024-07-18T15:51:53.824" v="49" actId="6264"/>
          <ac:spMkLst>
            <pc:docMk/>
            <pc:sldMk cId="364648817" sldId="1063"/>
            <ac:spMk id="9" creationId="{B2D0888E-6C86-AF8B-BE06-519639AD36CF}"/>
          </ac:spMkLst>
        </pc:spChg>
        <pc:spChg chg="add del mod">
          <ac:chgData name="Alfred Asterjadhi" userId="39de57b9-85c0-4fd1-aaac-8ca2b6560ad0" providerId="ADAL" clId="{D81544A4-3A38-4468-9CA7-5E97E012240A}" dt="2024-07-18T15:51:53.824" v="49" actId="6264"/>
          <ac:spMkLst>
            <pc:docMk/>
            <pc:sldMk cId="364648817" sldId="1063"/>
            <ac:spMk id="10" creationId="{6A1B1776-8677-B6BB-ADB8-95B76E019E35}"/>
          </ac:spMkLst>
        </pc:spChg>
        <pc:spChg chg="mod ord">
          <ac:chgData name="Alfred Asterjadhi" userId="39de57b9-85c0-4fd1-aaac-8ca2b6560ad0" providerId="ADAL" clId="{D81544A4-3A38-4468-9CA7-5E97E012240A}" dt="2024-07-18T17:02:31.643" v="447" actId="20577"/>
          <ac:spMkLst>
            <pc:docMk/>
            <pc:sldMk cId="364648817" sldId="1063"/>
            <ac:spMk id="11" creationId="{859DBFBC-BDC7-573D-6753-4C0C5A9B7B34}"/>
          </ac:spMkLst>
        </pc:spChg>
      </pc:sldChg>
      <pc:sldChg chg="addSp delSp modSp new mod chgLayout">
        <pc:chgData name="Alfred Asterjadhi" userId="39de57b9-85c0-4fd1-aaac-8ca2b6560ad0" providerId="ADAL" clId="{D81544A4-3A38-4468-9CA7-5E97E012240A}" dt="2024-07-18T23:26:04.122" v="1489"/>
        <pc:sldMkLst>
          <pc:docMk/>
          <pc:sldMk cId="3289952118" sldId="1064"/>
        </pc:sldMkLst>
        <pc:spChg chg="del">
          <ac:chgData name="Alfred Asterjadhi" userId="39de57b9-85c0-4fd1-aaac-8ca2b6560ad0" providerId="ADAL" clId="{D81544A4-3A38-4468-9CA7-5E97E012240A}" dt="2024-07-18T15:53:48.715" v="105" actId="6264"/>
          <ac:spMkLst>
            <pc:docMk/>
            <pc:sldMk cId="3289952118" sldId="1064"/>
            <ac:spMk id="2" creationId="{DC867254-4EF4-747A-3530-F1202BC4BFFD}"/>
          </ac:spMkLst>
        </pc:spChg>
        <pc:spChg chg="mod ord">
          <ac:chgData name="Alfred Asterjadhi" userId="39de57b9-85c0-4fd1-aaac-8ca2b6560ad0" providerId="ADAL" clId="{D81544A4-3A38-4468-9CA7-5E97E012240A}" dt="2024-07-18T20:39:25.685" v="1047"/>
          <ac:spMkLst>
            <pc:docMk/>
            <pc:sldMk cId="3289952118" sldId="1064"/>
            <ac:spMk id="3" creationId="{08F09288-6E98-C717-1CAF-727DE9C9452A}"/>
          </ac:spMkLst>
        </pc:spChg>
        <pc:spChg chg="mod ord">
          <ac:chgData name="Alfred Asterjadhi" userId="39de57b9-85c0-4fd1-aaac-8ca2b6560ad0" providerId="ADAL" clId="{D81544A4-3A38-4468-9CA7-5E97E012240A}" dt="2024-07-18T15:53:48.715" v="105" actId="6264"/>
          <ac:spMkLst>
            <pc:docMk/>
            <pc:sldMk cId="3289952118" sldId="1064"/>
            <ac:spMk id="4" creationId="{5E504FD3-ED8D-FA13-F8E2-632655824DFB}"/>
          </ac:spMkLst>
        </pc:spChg>
        <pc:spChg chg="mod ord">
          <ac:chgData name="Alfred Asterjadhi" userId="39de57b9-85c0-4fd1-aaac-8ca2b6560ad0" providerId="ADAL" clId="{D81544A4-3A38-4468-9CA7-5E97E012240A}" dt="2024-07-18T15:53:48.715" v="105" actId="6264"/>
          <ac:spMkLst>
            <pc:docMk/>
            <pc:sldMk cId="3289952118" sldId="1064"/>
            <ac:spMk id="5" creationId="{59B559F2-4028-3035-B29B-54F496BBB975}"/>
          </ac:spMkLst>
        </pc:spChg>
        <pc:spChg chg="mod ord">
          <ac:chgData name="Alfred Asterjadhi" userId="39de57b9-85c0-4fd1-aaac-8ca2b6560ad0" providerId="ADAL" clId="{D81544A4-3A38-4468-9CA7-5E97E012240A}" dt="2024-07-18T23:26:04.122" v="1489"/>
          <ac:spMkLst>
            <pc:docMk/>
            <pc:sldMk cId="3289952118" sldId="1064"/>
            <ac:spMk id="6" creationId="{2FAC397F-3198-AF8F-F97C-F649F0F1251E}"/>
          </ac:spMkLst>
        </pc:spChg>
        <pc:spChg chg="add del mod">
          <ac:chgData name="Alfred Asterjadhi" userId="39de57b9-85c0-4fd1-aaac-8ca2b6560ad0" providerId="ADAL" clId="{D81544A4-3A38-4468-9CA7-5E97E012240A}" dt="2024-07-18T15:53:48.715" v="105" actId="6264"/>
          <ac:spMkLst>
            <pc:docMk/>
            <pc:sldMk cId="3289952118" sldId="1064"/>
            <ac:spMk id="7" creationId="{FC42ED58-C2E6-23B7-E5CF-897A93CD977C}"/>
          </ac:spMkLst>
        </pc:spChg>
        <pc:spChg chg="add del mod">
          <ac:chgData name="Alfred Asterjadhi" userId="39de57b9-85c0-4fd1-aaac-8ca2b6560ad0" providerId="ADAL" clId="{D81544A4-3A38-4468-9CA7-5E97E012240A}" dt="2024-07-18T15:53:48.715" v="105" actId="6264"/>
          <ac:spMkLst>
            <pc:docMk/>
            <pc:sldMk cId="3289952118" sldId="1064"/>
            <ac:spMk id="8" creationId="{D858FA7C-09EB-13B8-E19D-F4F2E3304381}"/>
          </ac:spMkLst>
        </pc:spChg>
        <pc:spChg chg="add del mod">
          <ac:chgData name="Alfred Asterjadhi" userId="39de57b9-85c0-4fd1-aaac-8ca2b6560ad0" providerId="ADAL" clId="{D81544A4-3A38-4468-9CA7-5E97E012240A}" dt="2024-07-18T15:53:48.715" v="105" actId="6264"/>
          <ac:spMkLst>
            <pc:docMk/>
            <pc:sldMk cId="3289952118" sldId="1064"/>
            <ac:spMk id="9" creationId="{E8BC1387-F6E5-250D-FE0B-2E559B6818D6}"/>
          </ac:spMkLst>
        </pc:spChg>
        <pc:spChg chg="add del mod">
          <ac:chgData name="Alfred Asterjadhi" userId="39de57b9-85c0-4fd1-aaac-8ca2b6560ad0" providerId="ADAL" clId="{D81544A4-3A38-4468-9CA7-5E97E012240A}" dt="2024-07-18T15:53:48.715" v="105" actId="6264"/>
          <ac:spMkLst>
            <pc:docMk/>
            <pc:sldMk cId="3289952118" sldId="1064"/>
            <ac:spMk id="10" creationId="{C07B2638-A34F-2794-40A9-7B978D0634C0}"/>
          </ac:spMkLst>
        </pc:spChg>
        <pc:spChg chg="add mod ord">
          <ac:chgData name="Alfred Asterjadhi" userId="39de57b9-85c0-4fd1-aaac-8ca2b6560ad0" providerId="ADAL" clId="{D81544A4-3A38-4468-9CA7-5E97E012240A}" dt="2024-07-18T17:05:01.169" v="449" actId="20577"/>
          <ac:spMkLst>
            <pc:docMk/>
            <pc:sldMk cId="3289952118" sldId="1064"/>
            <ac:spMk id="11" creationId="{1EF1302D-AF1D-69BA-9A7A-CF3125F59DB8}"/>
          </ac:spMkLst>
        </pc:spChg>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pChg chg="del">
          <ac:chgData name="Alfred Asterjadhi" userId="39de57b9-85c0-4fd1-aaac-8ca2b6560ad0" providerId="ADAL" clId="{D81544A4-3A38-4468-9CA7-5E97E012240A}" dt="2024-07-18T15:56:59.513" v="143" actId="6264"/>
          <ac:spMkLst>
            <pc:docMk/>
            <pc:sldMk cId="2954827059" sldId="1065"/>
            <ac:spMk id="2" creationId="{BBF0BEAF-40F1-B30F-401D-32FB31F1D808}"/>
          </ac:spMkLst>
        </pc:spChg>
        <pc:spChg chg="mod ord">
          <ac:chgData name="Alfred Asterjadhi" userId="39de57b9-85c0-4fd1-aaac-8ca2b6560ad0" providerId="ADAL" clId="{D81544A4-3A38-4468-9CA7-5E97E012240A}" dt="2024-08-05T20:48:22.295" v="1511" actId="404"/>
          <ac:spMkLst>
            <pc:docMk/>
            <pc:sldMk cId="2954827059" sldId="1065"/>
            <ac:spMk id="3" creationId="{590FEE84-82BD-180A-84E8-F2F98016DDFC}"/>
          </ac:spMkLst>
        </pc:spChg>
        <pc:spChg chg="mod ord">
          <ac:chgData name="Alfred Asterjadhi" userId="39de57b9-85c0-4fd1-aaac-8ca2b6560ad0" providerId="ADAL" clId="{D81544A4-3A38-4468-9CA7-5E97E012240A}" dt="2024-07-18T15:56:59.513" v="143" actId="6264"/>
          <ac:spMkLst>
            <pc:docMk/>
            <pc:sldMk cId="2954827059" sldId="1065"/>
            <ac:spMk id="4" creationId="{20458DA6-0B58-D989-7AE7-CAEBD0449D6C}"/>
          </ac:spMkLst>
        </pc:spChg>
        <pc:spChg chg="mod ord">
          <ac:chgData name="Alfred Asterjadhi" userId="39de57b9-85c0-4fd1-aaac-8ca2b6560ad0" providerId="ADAL" clId="{D81544A4-3A38-4468-9CA7-5E97E012240A}" dt="2024-07-18T15:56:59.513" v="143" actId="6264"/>
          <ac:spMkLst>
            <pc:docMk/>
            <pc:sldMk cId="2954827059" sldId="1065"/>
            <ac:spMk id="5" creationId="{3631ED9C-4C4D-26BB-5158-385D77E768E2}"/>
          </ac:spMkLst>
        </pc:spChg>
        <pc:spChg chg="mod ord">
          <ac:chgData name="Alfred Asterjadhi" userId="39de57b9-85c0-4fd1-aaac-8ca2b6560ad0" providerId="ADAL" clId="{D81544A4-3A38-4468-9CA7-5E97E012240A}" dt="2024-07-18T23:26:05.248" v="1490"/>
          <ac:spMkLst>
            <pc:docMk/>
            <pc:sldMk cId="2954827059" sldId="1065"/>
            <ac:spMk id="6" creationId="{729AE8CD-D8A5-43CA-A62C-09EBA1D4ED6F}"/>
          </ac:spMkLst>
        </pc:spChg>
        <pc:spChg chg="add del mod">
          <ac:chgData name="Alfred Asterjadhi" userId="39de57b9-85c0-4fd1-aaac-8ca2b6560ad0" providerId="ADAL" clId="{D81544A4-3A38-4468-9CA7-5E97E012240A}" dt="2024-07-18T15:56:59.513" v="143" actId="6264"/>
          <ac:spMkLst>
            <pc:docMk/>
            <pc:sldMk cId="2954827059" sldId="1065"/>
            <ac:spMk id="7" creationId="{05D9701E-B1FF-46C4-80B4-7962A966BDA1}"/>
          </ac:spMkLst>
        </pc:spChg>
        <pc:spChg chg="add del mod">
          <ac:chgData name="Alfred Asterjadhi" userId="39de57b9-85c0-4fd1-aaac-8ca2b6560ad0" providerId="ADAL" clId="{D81544A4-3A38-4468-9CA7-5E97E012240A}" dt="2024-07-18T15:56:59.513" v="143" actId="6264"/>
          <ac:spMkLst>
            <pc:docMk/>
            <pc:sldMk cId="2954827059" sldId="1065"/>
            <ac:spMk id="8" creationId="{3E50D372-8086-AFF9-EC17-1E483601FA3E}"/>
          </ac:spMkLst>
        </pc:spChg>
        <pc:spChg chg="add del mod">
          <ac:chgData name="Alfred Asterjadhi" userId="39de57b9-85c0-4fd1-aaac-8ca2b6560ad0" providerId="ADAL" clId="{D81544A4-3A38-4468-9CA7-5E97E012240A}" dt="2024-07-18T15:56:59.513" v="143" actId="6264"/>
          <ac:spMkLst>
            <pc:docMk/>
            <pc:sldMk cId="2954827059" sldId="1065"/>
            <ac:spMk id="9" creationId="{58586490-155A-CA56-BA00-03E0F68900F4}"/>
          </ac:spMkLst>
        </pc:spChg>
        <pc:spChg chg="add del mod">
          <ac:chgData name="Alfred Asterjadhi" userId="39de57b9-85c0-4fd1-aaac-8ca2b6560ad0" providerId="ADAL" clId="{D81544A4-3A38-4468-9CA7-5E97E012240A}" dt="2024-07-18T15:56:59.513" v="143" actId="6264"/>
          <ac:spMkLst>
            <pc:docMk/>
            <pc:sldMk cId="2954827059" sldId="1065"/>
            <ac:spMk id="10" creationId="{306B323F-705F-B87E-8213-1DE960FBF219}"/>
          </ac:spMkLst>
        </pc:spChg>
        <pc:spChg chg="add mod ord">
          <ac:chgData name="Alfred Asterjadhi" userId="39de57b9-85c0-4fd1-aaac-8ca2b6560ad0" providerId="ADAL" clId="{D81544A4-3A38-4468-9CA7-5E97E012240A}" dt="2024-07-18T17:05:21.442" v="458" actId="6549"/>
          <ac:spMkLst>
            <pc:docMk/>
            <pc:sldMk cId="2954827059" sldId="1065"/>
            <ac:spMk id="11" creationId="{03AFB35A-003D-623B-2D8C-4D919D328287}"/>
          </ac:spMkLst>
        </pc:spChg>
      </pc:sldChg>
      <pc:sldChg chg="modSp new del mod">
        <pc:chgData name="Alfred Asterjadhi" userId="39de57b9-85c0-4fd1-aaac-8ca2b6560ad0" providerId="ADAL" clId="{D81544A4-3A38-4468-9CA7-5E97E012240A}" dt="2024-07-18T16:54:24.160" v="261" actId="2696"/>
        <pc:sldMkLst>
          <pc:docMk/>
          <pc:sldMk cId="242353846" sldId="1066"/>
        </pc:sldMkLst>
        <pc:spChg chg="mod">
          <ac:chgData name="Alfred Asterjadhi" userId="39de57b9-85c0-4fd1-aaac-8ca2b6560ad0" providerId="ADAL" clId="{D81544A4-3A38-4468-9CA7-5E97E012240A}" dt="2024-07-18T16:53:57.038" v="255" actId="20577"/>
          <ac:spMkLst>
            <pc:docMk/>
            <pc:sldMk cId="242353846" sldId="1066"/>
            <ac:spMk id="2" creationId="{8BA61957-C865-611D-1A28-4F330F3F07B1}"/>
          </ac:spMkLst>
        </pc:spChg>
        <pc:spChg chg="mod">
          <ac:chgData name="Alfred Asterjadhi" userId="39de57b9-85c0-4fd1-aaac-8ca2b6560ad0" providerId="ADAL" clId="{D81544A4-3A38-4468-9CA7-5E97E012240A}" dt="2024-07-18T16:05:19.987" v="199"/>
          <ac:spMkLst>
            <pc:docMk/>
            <pc:sldMk cId="242353846" sldId="1066"/>
            <ac:spMk id="3" creationId="{F301AA04-CB99-A7E4-7C50-BBF7DBA2BB65}"/>
          </ac:spMkLst>
        </pc:spChg>
      </pc:sldChg>
      <pc:sldChg chg="modSp add mod">
        <pc:chgData name="Alfred Asterjadhi" userId="39de57b9-85c0-4fd1-aaac-8ca2b6560ad0" providerId="ADAL" clId="{D81544A4-3A38-4468-9CA7-5E97E012240A}" dt="2024-07-18T23:25:56.780" v="1483"/>
        <pc:sldMkLst>
          <pc:docMk/>
          <pc:sldMk cId="2417046986" sldId="1066"/>
        </pc:sldMkLst>
        <pc:spChg chg="mod">
          <ac:chgData name="Alfred Asterjadhi" userId="39de57b9-85c0-4fd1-aaac-8ca2b6560ad0" providerId="ADAL" clId="{D81544A4-3A38-4468-9CA7-5E97E012240A}" dt="2024-07-18T16:54:39.882" v="276" actId="20577"/>
          <ac:spMkLst>
            <pc:docMk/>
            <pc:sldMk cId="2417046986" sldId="1066"/>
            <ac:spMk id="2" creationId="{8BA61957-C865-611D-1A28-4F330F3F07B1}"/>
          </ac:spMkLst>
        </pc:spChg>
        <pc:spChg chg="mod">
          <ac:chgData name="Alfred Asterjadhi" userId="39de57b9-85c0-4fd1-aaac-8ca2b6560ad0" providerId="ADAL" clId="{D81544A4-3A38-4468-9CA7-5E97E012240A}" dt="2024-07-18T20:10:53.657" v="672"/>
          <ac:spMkLst>
            <pc:docMk/>
            <pc:sldMk cId="2417046986" sldId="1066"/>
            <ac:spMk id="3" creationId="{F301AA04-CB99-A7E4-7C50-BBF7DBA2BB65}"/>
          </ac:spMkLst>
        </pc:spChg>
        <pc:spChg chg="mod">
          <ac:chgData name="Alfred Asterjadhi" userId="39de57b9-85c0-4fd1-aaac-8ca2b6560ad0" providerId="ADAL" clId="{D81544A4-3A38-4468-9CA7-5E97E012240A}" dt="2024-07-18T23:25:56.780" v="1483"/>
          <ac:spMkLst>
            <pc:docMk/>
            <pc:sldMk cId="2417046986" sldId="1066"/>
            <ac:spMk id="6" creationId="{3497CEEB-1384-EBF6-2A52-435296F77AA6}"/>
          </ac:spMkLst>
        </pc:spChg>
      </pc:sldChg>
      <pc:sldChg chg="modSp new del mod">
        <pc:chgData name="Alfred Asterjadhi" userId="39de57b9-85c0-4fd1-aaac-8ca2b6560ad0" providerId="ADAL" clId="{D81544A4-3A38-4468-9CA7-5E97E012240A}" dt="2024-07-18T16:54:24.160" v="261" actId="2696"/>
        <pc:sldMkLst>
          <pc:docMk/>
          <pc:sldMk cId="302339176" sldId="1067"/>
        </pc:sldMkLst>
        <pc:spChg chg="mod">
          <ac:chgData name="Alfred Asterjadhi" userId="39de57b9-85c0-4fd1-aaac-8ca2b6560ad0" providerId="ADAL" clId="{D81544A4-3A38-4468-9CA7-5E97E012240A}" dt="2024-07-18T16:43:11.187" v="244" actId="20577"/>
          <ac:spMkLst>
            <pc:docMk/>
            <pc:sldMk cId="302339176" sldId="1067"/>
            <ac:spMk id="2" creationId="{A56BBCFB-125E-0CB7-7C85-FDB95EAE86E8}"/>
          </ac:spMkLst>
        </pc:spChg>
        <pc:spChg chg="mod">
          <ac:chgData name="Alfred Asterjadhi" userId="39de57b9-85c0-4fd1-aaac-8ca2b6560ad0" providerId="ADAL" clId="{D81544A4-3A38-4468-9CA7-5E97E012240A}" dt="2024-07-18T16:07:03.145" v="223"/>
          <ac:spMkLst>
            <pc:docMk/>
            <pc:sldMk cId="302339176" sldId="1067"/>
            <ac:spMk id="3" creationId="{A83D9EA5-D797-D894-AD41-DCA5BE4AF806}"/>
          </ac:spMkLst>
        </pc:spChg>
      </pc:sldChg>
      <pc:sldChg chg="addSp delSp modSp add mod chgLayout">
        <pc:chgData name="Alfred Asterjadhi" userId="39de57b9-85c0-4fd1-aaac-8ca2b6560ad0" providerId="ADAL" clId="{D81544A4-3A38-4468-9CA7-5E97E012240A}" dt="2024-07-18T23:26:01.809" v="1487"/>
        <pc:sldMkLst>
          <pc:docMk/>
          <pc:sldMk cId="3366167502" sldId="1067"/>
        </pc:sldMkLst>
        <pc:spChg chg="mod ord">
          <ac:chgData name="Alfred Asterjadhi" userId="39de57b9-85c0-4fd1-aaac-8ca2b6560ad0" providerId="ADAL" clId="{D81544A4-3A38-4468-9CA7-5E97E012240A}" dt="2024-07-18T17:00:54.435" v="419" actId="6264"/>
          <ac:spMkLst>
            <pc:docMk/>
            <pc:sldMk cId="3366167502" sldId="1067"/>
            <ac:spMk id="2" creationId="{A56BBCFB-125E-0CB7-7C85-FDB95EAE86E8}"/>
          </ac:spMkLst>
        </pc:spChg>
        <pc:spChg chg="mod ord">
          <ac:chgData name="Alfred Asterjadhi" userId="39de57b9-85c0-4fd1-aaac-8ca2b6560ad0" providerId="ADAL" clId="{D81544A4-3A38-4468-9CA7-5E97E012240A}" dt="2024-07-18T20:30:46.372" v="915"/>
          <ac:spMkLst>
            <pc:docMk/>
            <pc:sldMk cId="3366167502" sldId="1067"/>
            <ac:spMk id="3" creationId="{A83D9EA5-D797-D894-AD41-DCA5BE4AF806}"/>
          </ac:spMkLst>
        </pc:spChg>
        <pc:spChg chg="mod ord">
          <ac:chgData name="Alfred Asterjadhi" userId="39de57b9-85c0-4fd1-aaac-8ca2b6560ad0" providerId="ADAL" clId="{D81544A4-3A38-4468-9CA7-5E97E012240A}" dt="2024-07-18T17:00:54.435" v="419" actId="6264"/>
          <ac:spMkLst>
            <pc:docMk/>
            <pc:sldMk cId="3366167502" sldId="1067"/>
            <ac:spMk id="4" creationId="{5C216A40-B676-FBAB-394C-31A63F1E3F40}"/>
          </ac:spMkLst>
        </pc:spChg>
        <pc:spChg chg="mod ord">
          <ac:chgData name="Alfred Asterjadhi" userId="39de57b9-85c0-4fd1-aaac-8ca2b6560ad0" providerId="ADAL" clId="{D81544A4-3A38-4468-9CA7-5E97E012240A}" dt="2024-07-18T17:00:54.435" v="419" actId="6264"/>
          <ac:spMkLst>
            <pc:docMk/>
            <pc:sldMk cId="3366167502" sldId="1067"/>
            <ac:spMk id="5" creationId="{5F1FAA10-969C-8CC5-2CE2-257339F66122}"/>
          </ac:spMkLst>
        </pc:spChg>
        <pc:spChg chg="mod ord">
          <ac:chgData name="Alfred Asterjadhi" userId="39de57b9-85c0-4fd1-aaac-8ca2b6560ad0" providerId="ADAL" clId="{D81544A4-3A38-4468-9CA7-5E97E012240A}" dt="2024-07-18T23:26:01.809" v="1487"/>
          <ac:spMkLst>
            <pc:docMk/>
            <pc:sldMk cId="3366167502" sldId="1067"/>
            <ac:spMk id="6" creationId="{7183EFBC-2808-5EBD-2852-8DA71BF942A0}"/>
          </ac:spMkLst>
        </pc:spChg>
        <pc:spChg chg="add del mod">
          <ac:chgData name="Alfred Asterjadhi" userId="39de57b9-85c0-4fd1-aaac-8ca2b6560ad0" providerId="ADAL" clId="{D81544A4-3A38-4468-9CA7-5E97E012240A}" dt="2024-07-18T17:00:54.435" v="419" actId="6264"/>
          <ac:spMkLst>
            <pc:docMk/>
            <pc:sldMk cId="3366167502" sldId="1067"/>
            <ac:spMk id="7" creationId="{28A1423B-DD67-5124-2D02-F584475CFF65}"/>
          </ac:spMkLst>
        </pc:spChg>
        <pc:spChg chg="add del mod">
          <ac:chgData name="Alfred Asterjadhi" userId="39de57b9-85c0-4fd1-aaac-8ca2b6560ad0" providerId="ADAL" clId="{D81544A4-3A38-4468-9CA7-5E97E012240A}" dt="2024-07-18T17:00:54.435" v="419" actId="6264"/>
          <ac:spMkLst>
            <pc:docMk/>
            <pc:sldMk cId="3366167502" sldId="1067"/>
            <ac:spMk id="8" creationId="{5E92C876-2342-ED05-D13E-94D7D9819669}"/>
          </ac:spMkLst>
        </pc:spChg>
        <pc:spChg chg="add del mod">
          <ac:chgData name="Alfred Asterjadhi" userId="39de57b9-85c0-4fd1-aaac-8ca2b6560ad0" providerId="ADAL" clId="{D81544A4-3A38-4468-9CA7-5E97E012240A}" dt="2024-07-18T17:00:54.435" v="419" actId="6264"/>
          <ac:spMkLst>
            <pc:docMk/>
            <pc:sldMk cId="3366167502" sldId="1067"/>
            <ac:spMk id="9" creationId="{5A22B8A0-0E42-48E3-D9B4-7E88C1CB6D7C}"/>
          </ac:spMkLst>
        </pc:spChg>
        <pc:spChg chg="add del mod">
          <ac:chgData name="Alfred Asterjadhi" userId="39de57b9-85c0-4fd1-aaac-8ca2b6560ad0" providerId="ADAL" clId="{D81544A4-3A38-4468-9CA7-5E97E012240A}" dt="2024-07-18T17:00:54.435" v="419" actId="6264"/>
          <ac:spMkLst>
            <pc:docMk/>
            <pc:sldMk cId="3366167502" sldId="1067"/>
            <ac:spMk id="10" creationId="{93A81166-4535-95B1-FA5F-AD2F2E37A31C}"/>
          </ac:spMkLst>
        </pc:spChg>
        <pc:spChg chg="add del mod">
          <ac:chgData name="Alfred Asterjadhi" userId="39de57b9-85c0-4fd1-aaac-8ca2b6560ad0" providerId="ADAL" clId="{D81544A4-3A38-4468-9CA7-5E97E012240A}" dt="2024-07-18T17:00:54.435" v="419" actId="6264"/>
          <ac:spMkLst>
            <pc:docMk/>
            <pc:sldMk cId="3366167502" sldId="1067"/>
            <ac:spMk id="11" creationId="{8ECF81E9-BE51-F0A3-F4A6-DA3703E03033}"/>
          </ac:spMkLst>
        </pc:spChg>
      </pc:sldChg>
      <pc:sldChg chg="addSp delSp modSp add mod chgLayout">
        <pc:chgData name="Alfred Asterjadhi" userId="39de57b9-85c0-4fd1-aaac-8ca2b6560ad0" providerId="ADAL" clId="{D81544A4-3A38-4468-9CA7-5E97E012240A}" dt="2024-07-18T23:25:58.264" v="1484"/>
        <pc:sldMkLst>
          <pc:docMk/>
          <pc:sldMk cId="95971162" sldId="1068"/>
        </pc:sldMkLst>
        <pc:spChg chg="mod ord">
          <ac:chgData name="Alfred Asterjadhi" userId="39de57b9-85c0-4fd1-aaac-8ca2b6560ad0" providerId="ADAL" clId="{D81544A4-3A38-4468-9CA7-5E97E012240A}" dt="2024-07-18T16:55:35.841" v="294" actId="6264"/>
          <ac:spMkLst>
            <pc:docMk/>
            <pc:sldMk cId="95971162" sldId="1068"/>
            <ac:spMk id="2" creationId="{6EC1231D-FE26-01C7-E474-A26F30DA55A5}"/>
          </ac:spMkLst>
        </pc:spChg>
        <pc:spChg chg="mod ord">
          <ac:chgData name="Alfred Asterjadhi" userId="39de57b9-85c0-4fd1-aaac-8ca2b6560ad0" providerId="ADAL" clId="{D81544A4-3A38-4468-9CA7-5E97E012240A}" dt="2024-07-18T20:20:42.854" v="758" actId="20577"/>
          <ac:spMkLst>
            <pc:docMk/>
            <pc:sldMk cId="95971162" sldId="1068"/>
            <ac:spMk id="3" creationId="{8EC7BE96-1300-8D47-DD5E-86960F861740}"/>
          </ac:spMkLst>
        </pc:spChg>
        <pc:spChg chg="mod ord">
          <ac:chgData name="Alfred Asterjadhi" userId="39de57b9-85c0-4fd1-aaac-8ca2b6560ad0" providerId="ADAL" clId="{D81544A4-3A38-4468-9CA7-5E97E012240A}" dt="2024-07-18T16:55:35.841" v="294" actId="6264"/>
          <ac:spMkLst>
            <pc:docMk/>
            <pc:sldMk cId="95971162" sldId="1068"/>
            <ac:spMk id="4" creationId="{915531BA-146A-1444-9A44-08C6D30A3F94}"/>
          </ac:spMkLst>
        </pc:spChg>
        <pc:spChg chg="mod ord">
          <ac:chgData name="Alfred Asterjadhi" userId="39de57b9-85c0-4fd1-aaac-8ca2b6560ad0" providerId="ADAL" clId="{D81544A4-3A38-4468-9CA7-5E97E012240A}" dt="2024-07-18T16:55:35.841" v="294" actId="6264"/>
          <ac:spMkLst>
            <pc:docMk/>
            <pc:sldMk cId="95971162" sldId="1068"/>
            <ac:spMk id="5" creationId="{1195ABCA-0F0D-B4BC-E303-B8422814FF46}"/>
          </ac:spMkLst>
        </pc:spChg>
        <pc:spChg chg="mod ord">
          <ac:chgData name="Alfred Asterjadhi" userId="39de57b9-85c0-4fd1-aaac-8ca2b6560ad0" providerId="ADAL" clId="{D81544A4-3A38-4468-9CA7-5E97E012240A}" dt="2024-07-18T23:25:58.264" v="1484"/>
          <ac:spMkLst>
            <pc:docMk/>
            <pc:sldMk cId="95971162" sldId="1068"/>
            <ac:spMk id="6" creationId="{73EE80D8-0E99-5572-08EE-502637167E45}"/>
          </ac:spMkLst>
        </pc:spChg>
        <pc:spChg chg="add del mod">
          <ac:chgData name="Alfred Asterjadhi" userId="39de57b9-85c0-4fd1-aaac-8ca2b6560ad0" providerId="ADAL" clId="{D81544A4-3A38-4468-9CA7-5E97E012240A}" dt="2024-07-18T16:55:35.841" v="294" actId="6264"/>
          <ac:spMkLst>
            <pc:docMk/>
            <pc:sldMk cId="95971162" sldId="1068"/>
            <ac:spMk id="7" creationId="{FA2E8135-744A-27A8-4953-6D3F04C8C392}"/>
          </ac:spMkLst>
        </pc:spChg>
        <pc:spChg chg="add del mod">
          <ac:chgData name="Alfred Asterjadhi" userId="39de57b9-85c0-4fd1-aaac-8ca2b6560ad0" providerId="ADAL" clId="{D81544A4-3A38-4468-9CA7-5E97E012240A}" dt="2024-07-18T16:55:35.841" v="294" actId="6264"/>
          <ac:spMkLst>
            <pc:docMk/>
            <pc:sldMk cId="95971162" sldId="1068"/>
            <ac:spMk id="8" creationId="{14D53161-1992-E5BB-51D5-AADDA307DAE6}"/>
          </ac:spMkLst>
        </pc:spChg>
        <pc:spChg chg="add del mod">
          <ac:chgData name="Alfred Asterjadhi" userId="39de57b9-85c0-4fd1-aaac-8ca2b6560ad0" providerId="ADAL" clId="{D81544A4-3A38-4468-9CA7-5E97E012240A}" dt="2024-07-18T16:55:35.841" v="294" actId="6264"/>
          <ac:spMkLst>
            <pc:docMk/>
            <pc:sldMk cId="95971162" sldId="1068"/>
            <ac:spMk id="9" creationId="{19B84508-DDDA-7740-26C4-3CAAAAB060EF}"/>
          </ac:spMkLst>
        </pc:spChg>
        <pc:spChg chg="add del mod">
          <ac:chgData name="Alfred Asterjadhi" userId="39de57b9-85c0-4fd1-aaac-8ca2b6560ad0" providerId="ADAL" clId="{D81544A4-3A38-4468-9CA7-5E97E012240A}" dt="2024-07-18T16:55:35.841" v="294" actId="6264"/>
          <ac:spMkLst>
            <pc:docMk/>
            <pc:sldMk cId="95971162" sldId="1068"/>
            <ac:spMk id="10" creationId="{4034D77D-92D1-65E0-64BA-903ABC94938B}"/>
          </ac:spMkLst>
        </pc:spChg>
        <pc:spChg chg="add del mod">
          <ac:chgData name="Alfred Asterjadhi" userId="39de57b9-85c0-4fd1-aaac-8ca2b6560ad0" providerId="ADAL" clId="{D81544A4-3A38-4468-9CA7-5E97E012240A}" dt="2024-07-18T16:55:35.841" v="294" actId="6264"/>
          <ac:spMkLst>
            <pc:docMk/>
            <pc:sldMk cId="95971162" sldId="1068"/>
            <ac:spMk id="11" creationId="{7FDB3A08-C051-9F94-832A-8CC488F7B97C}"/>
          </ac:spMkLst>
        </pc:spChg>
      </pc:sldChg>
      <pc:sldChg chg="modSp new del mod">
        <pc:chgData name="Alfred Asterjadhi" userId="39de57b9-85c0-4fd1-aaac-8ca2b6560ad0" providerId="ADAL" clId="{D81544A4-3A38-4468-9CA7-5E97E012240A}" dt="2024-07-18T16:54:24.160" v="261" actId="2696"/>
        <pc:sldMkLst>
          <pc:docMk/>
          <pc:sldMk cId="2191654009" sldId="1068"/>
        </pc:sldMkLst>
        <pc:spChg chg="mod">
          <ac:chgData name="Alfred Asterjadhi" userId="39de57b9-85c0-4fd1-aaac-8ca2b6560ad0" providerId="ADAL" clId="{D81544A4-3A38-4468-9CA7-5E97E012240A}" dt="2024-07-18T16:53:59.677" v="258" actId="20577"/>
          <ac:spMkLst>
            <pc:docMk/>
            <pc:sldMk cId="2191654009" sldId="1068"/>
            <ac:spMk id="2" creationId="{6EC1231D-FE26-01C7-E474-A26F30DA55A5}"/>
          </ac:spMkLst>
        </pc:spChg>
        <pc:spChg chg="mod">
          <ac:chgData name="Alfred Asterjadhi" userId="39de57b9-85c0-4fd1-aaac-8ca2b6560ad0" providerId="ADAL" clId="{D81544A4-3A38-4468-9CA7-5E97E012240A}" dt="2024-07-18T16:42:21.894" v="228"/>
          <ac:spMkLst>
            <pc:docMk/>
            <pc:sldMk cId="2191654009" sldId="1068"/>
            <ac:spMk id="3" creationId="{8EC7BE96-1300-8D47-DD5E-86960F861740}"/>
          </ac:spMkLst>
        </pc:spChg>
      </pc:sldChg>
      <pc:sldChg chg="addSp delSp modSp add mod chgLayout">
        <pc:chgData name="Alfred Asterjadhi" userId="39de57b9-85c0-4fd1-aaac-8ca2b6560ad0" providerId="ADAL" clId="{D81544A4-3A38-4468-9CA7-5E97E012240A}" dt="2024-07-18T23:25:59.544" v="1485"/>
        <pc:sldMkLst>
          <pc:docMk/>
          <pc:sldMk cId="689450548" sldId="1069"/>
        </pc:sldMkLst>
        <pc:spChg chg="mod ord">
          <ac:chgData name="Alfred Asterjadhi" userId="39de57b9-85c0-4fd1-aaac-8ca2b6560ad0" providerId="ADAL" clId="{D81544A4-3A38-4468-9CA7-5E97E012240A}" dt="2024-07-18T16:57:43.966" v="355" actId="6264"/>
          <ac:spMkLst>
            <pc:docMk/>
            <pc:sldMk cId="689450548" sldId="1069"/>
            <ac:spMk id="2" creationId="{72C7DF63-389B-B35C-2C9C-6AF087F95108}"/>
          </ac:spMkLst>
        </pc:spChg>
        <pc:spChg chg="mod ord">
          <ac:chgData name="Alfred Asterjadhi" userId="39de57b9-85c0-4fd1-aaac-8ca2b6560ad0" providerId="ADAL" clId="{D81544A4-3A38-4468-9CA7-5E97E012240A}" dt="2024-07-18T20:22:24.014" v="793"/>
          <ac:spMkLst>
            <pc:docMk/>
            <pc:sldMk cId="689450548" sldId="1069"/>
            <ac:spMk id="3" creationId="{7F7B2ADB-5FEB-8860-158C-080EF6C370A3}"/>
          </ac:spMkLst>
        </pc:spChg>
        <pc:spChg chg="mod ord">
          <ac:chgData name="Alfred Asterjadhi" userId="39de57b9-85c0-4fd1-aaac-8ca2b6560ad0" providerId="ADAL" clId="{D81544A4-3A38-4468-9CA7-5E97E012240A}" dt="2024-07-18T16:57:43.966" v="355" actId="6264"/>
          <ac:spMkLst>
            <pc:docMk/>
            <pc:sldMk cId="689450548" sldId="1069"/>
            <ac:spMk id="4" creationId="{B526699F-5784-F5DB-9D6B-23BB1F1A19D7}"/>
          </ac:spMkLst>
        </pc:spChg>
        <pc:spChg chg="mod ord">
          <ac:chgData name="Alfred Asterjadhi" userId="39de57b9-85c0-4fd1-aaac-8ca2b6560ad0" providerId="ADAL" clId="{D81544A4-3A38-4468-9CA7-5E97E012240A}" dt="2024-07-18T16:57:43.966" v="355" actId="6264"/>
          <ac:spMkLst>
            <pc:docMk/>
            <pc:sldMk cId="689450548" sldId="1069"/>
            <ac:spMk id="5" creationId="{59892184-EACF-1D51-F040-EE6F0A1CB309}"/>
          </ac:spMkLst>
        </pc:spChg>
        <pc:spChg chg="mod ord">
          <ac:chgData name="Alfred Asterjadhi" userId="39de57b9-85c0-4fd1-aaac-8ca2b6560ad0" providerId="ADAL" clId="{D81544A4-3A38-4468-9CA7-5E97E012240A}" dt="2024-07-18T23:25:59.544" v="1485"/>
          <ac:spMkLst>
            <pc:docMk/>
            <pc:sldMk cId="689450548" sldId="1069"/>
            <ac:spMk id="6" creationId="{5C860859-BAB2-1442-BB29-4CF4A13146CB}"/>
          </ac:spMkLst>
        </pc:spChg>
        <pc:spChg chg="add del mod">
          <ac:chgData name="Alfred Asterjadhi" userId="39de57b9-85c0-4fd1-aaac-8ca2b6560ad0" providerId="ADAL" clId="{D81544A4-3A38-4468-9CA7-5E97E012240A}" dt="2024-07-18T16:57:21.742" v="344" actId="6264"/>
          <ac:spMkLst>
            <pc:docMk/>
            <pc:sldMk cId="689450548" sldId="1069"/>
            <ac:spMk id="7" creationId="{A3CC1C66-9AF6-CBEF-B542-41E530733BEA}"/>
          </ac:spMkLst>
        </pc:spChg>
        <pc:spChg chg="add del mod">
          <ac:chgData name="Alfred Asterjadhi" userId="39de57b9-85c0-4fd1-aaac-8ca2b6560ad0" providerId="ADAL" clId="{D81544A4-3A38-4468-9CA7-5E97E012240A}" dt="2024-07-18T16:57:21.742" v="344" actId="6264"/>
          <ac:spMkLst>
            <pc:docMk/>
            <pc:sldMk cId="689450548" sldId="1069"/>
            <ac:spMk id="8" creationId="{CC8C9D2D-DBB9-64E3-726D-C032739449F1}"/>
          </ac:spMkLst>
        </pc:spChg>
        <pc:spChg chg="add del mod">
          <ac:chgData name="Alfred Asterjadhi" userId="39de57b9-85c0-4fd1-aaac-8ca2b6560ad0" providerId="ADAL" clId="{D81544A4-3A38-4468-9CA7-5E97E012240A}" dt="2024-07-18T16:57:21.742" v="344" actId="6264"/>
          <ac:spMkLst>
            <pc:docMk/>
            <pc:sldMk cId="689450548" sldId="1069"/>
            <ac:spMk id="9" creationId="{097853E4-97C9-24A6-7998-10FAA4E22348}"/>
          </ac:spMkLst>
        </pc:spChg>
        <pc:spChg chg="add del mod">
          <ac:chgData name="Alfred Asterjadhi" userId="39de57b9-85c0-4fd1-aaac-8ca2b6560ad0" providerId="ADAL" clId="{D81544A4-3A38-4468-9CA7-5E97E012240A}" dt="2024-07-18T16:57:21.742" v="344" actId="6264"/>
          <ac:spMkLst>
            <pc:docMk/>
            <pc:sldMk cId="689450548" sldId="1069"/>
            <ac:spMk id="10" creationId="{D8E79F70-8910-E570-7F8B-198C6CE6E61D}"/>
          </ac:spMkLst>
        </pc:spChg>
        <pc:spChg chg="add del mod">
          <ac:chgData name="Alfred Asterjadhi" userId="39de57b9-85c0-4fd1-aaac-8ca2b6560ad0" providerId="ADAL" clId="{D81544A4-3A38-4468-9CA7-5E97E012240A}" dt="2024-07-18T16:57:21.742" v="344" actId="6264"/>
          <ac:spMkLst>
            <pc:docMk/>
            <pc:sldMk cId="689450548" sldId="1069"/>
            <ac:spMk id="11" creationId="{4ECD92F2-B512-4AE2-1A54-7966BC675D13}"/>
          </ac:spMkLst>
        </pc:spChg>
        <pc:spChg chg="add del mod">
          <ac:chgData name="Alfred Asterjadhi" userId="39de57b9-85c0-4fd1-aaac-8ca2b6560ad0" providerId="ADAL" clId="{D81544A4-3A38-4468-9CA7-5E97E012240A}" dt="2024-07-18T16:57:43.966" v="355" actId="6264"/>
          <ac:spMkLst>
            <pc:docMk/>
            <pc:sldMk cId="689450548" sldId="1069"/>
            <ac:spMk id="12" creationId="{B2795BE3-7883-11D2-04B7-C2AD6CAF541B}"/>
          </ac:spMkLst>
        </pc:spChg>
        <pc:spChg chg="add del mod">
          <ac:chgData name="Alfred Asterjadhi" userId="39de57b9-85c0-4fd1-aaac-8ca2b6560ad0" providerId="ADAL" clId="{D81544A4-3A38-4468-9CA7-5E97E012240A}" dt="2024-07-18T16:57:43.966" v="355" actId="6264"/>
          <ac:spMkLst>
            <pc:docMk/>
            <pc:sldMk cId="689450548" sldId="1069"/>
            <ac:spMk id="13" creationId="{F06C4B8F-D966-F29C-2879-CB8844BBA071}"/>
          </ac:spMkLst>
        </pc:spChg>
        <pc:spChg chg="add del mod">
          <ac:chgData name="Alfred Asterjadhi" userId="39de57b9-85c0-4fd1-aaac-8ca2b6560ad0" providerId="ADAL" clId="{D81544A4-3A38-4468-9CA7-5E97E012240A}" dt="2024-07-18T16:57:43.966" v="355" actId="6264"/>
          <ac:spMkLst>
            <pc:docMk/>
            <pc:sldMk cId="689450548" sldId="1069"/>
            <ac:spMk id="14" creationId="{6B72EFC3-1E46-57F1-835C-34916DCEDD1A}"/>
          </ac:spMkLst>
        </pc:spChg>
        <pc:spChg chg="add del mod">
          <ac:chgData name="Alfred Asterjadhi" userId="39de57b9-85c0-4fd1-aaac-8ca2b6560ad0" providerId="ADAL" clId="{D81544A4-3A38-4468-9CA7-5E97E012240A}" dt="2024-07-18T16:57:43.966" v="355" actId="6264"/>
          <ac:spMkLst>
            <pc:docMk/>
            <pc:sldMk cId="689450548" sldId="1069"/>
            <ac:spMk id="15" creationId="{B66A0F2C-A47B-9908-4271-AD3CAC61CF91}"/>
          </ac:spMkLst>
        </pc:spChg>
        <pc:spChg chg="add del mod">
          <ac:chgData name="Alfred Asterjadhi" userId="39de57b9-85c0-4fd1-aaac-8ca2b6560ad0" providerId="ADAL" clId="{D81544A4-3A38-4468-9CA7-5E97E012240A}" dt="2024-07-18T16:57:43.966" v="355" actId="6264"/>
          <ac:spMkLst>
            <pc:docMk/>
            <pc:sldMk cId="689450548" sldId="1069"/>
            <ac:spMk id="16" creationId="{20E65A6A-27D3-B90E-6E8E-D82593B16E69}"/>
          </ac:spMkLst>
        </pc:spChg>
      </pc:sldChg>
      <pc:sldChg chg="modSp new del mod">
        <pc:chgData name="Alfred Asterjadhi" userId="39de57b9-85c0-4fd1-aaac-8ca2b6560ad0" providerId="ADAL" clId="{D81544A4-3A38-4468-9CA7-5E97E012240A}" dt="2024-07-18T16:54:24.160" v="261" actId="2696"/>
        <pc:sldMkLst>
          <pc:docMk/>
          <pc:sldMk cId="2597531010" sldId="1069"/>
        </pc:sldMkLst>
        <pc:spChg chg="mod">
          <ac:chgData name="Alfred Asterjadhi" userId="39de57b9-85c0-4fd1-aaac-8ca2b6560ad0" providerId="ADAL" clId="{D81544A4-3A38-4468-9CA7-5E97E012240A}" dt="2024-07-18T16:54:03.434" v="259"/>
          <ac:spMkLst>
            <pc:docMk/>
            <pc:sldMk cId="2597531010" sldId="1069"/>
            <ac:spMk id="2" creationId="{72C7DF63-389B-B35C-2C9C-6AF087F95108}"/>
          </ac:spMkLst>
        </pc:spChg>
        <pc:spChg chg="mod">
          <ac:chgData name="Alfred Asterjadhi" userId="39de57b9-85c0-4fd1-aaac-8ca2b6560ad0" providerId="ADAL" clId="{D81544A4-3A38-4468-9CA7-5E97E012240A}" dt="2024-07-18T16:42:36.108" v="230"/>
          <ac:spMkLst>
            <pc:docMk/>
            <pc:sldMk cId="2597531010" sldId="1069"/>
            <ac:spMk id="3" creationId="{7F7B2ADB-5FEB-8860-158C-080EF6C370A3}"/>
          </ac:spMkLst>
        </pc:spChg>
      </pc:sldChg>
      <pc:sldChg chg="addSp delSp modSp new mod chgLayout">
        <pc:chgData name="Alfred Asterjadhi" userId="39de57b9-85c0-4fd1-aaac-8ca2b6560ad0" providerId="ADAL" clId="{D81544A4-3A38-4468-9CA7-5E97E012240A}" dt="2024-07-18T23:26:06.946" v="1491"/>
        <pc:sldMkLst>
          <pc:docMk/>
          <pc:sldMk cId="2000980692" sldId="1070"/>
        </pc:sldMkLst>
        <pc:spChg chg="mod ord">
          <ac:chgData name="Alfred Asterjadhi" userId="39de57b9-85c0-4fd1-aaac-8ca2b6560ad0" providerId="ADAL" clId="{D81544A4-3A38-4468-9CA7-5E97E012240A}" dt="2024-07-18T17:06:24.610" v="481" actId="6264"/>
          <ac:spMkLst>
            <pc:docMk/>
            <pc:sldMk cId="2000980692" sldId="1070"/>
            <ac:spMk id="2" creationId="{6AC7A966-E34D-7D0E-3C4E-BB867C47140D}"/>
          </ac:spMkLst>
        </pc:spChg>
        <pc:spChg chg="mod ord">
          <ac:chgData name="Alfred Asterjadhi" userId="39de57b9-85c0-4fd1-aaac-8ca2b6560ad0" providerId="ADAL" clId="{D81544A4-3A38-4468-9CA7-5E97E012240A}" dt="2024-07-18T20:53:57.816" v="1287" actId="20577"/>
          <ac:spMkLst>
            <pc:docMk/>
            <pc:sldMk cId="2000980692" sldId="1070"/>
            <ac:spMk id="3" creationId="{0AFAC86B-A42F-1BE6-9AA0-C22A60006DB3}"/>
          </ac:spMkLst>
        </pc:spChg>
        <pc:spChg chg="mod ord">
          <ac:chgData name="Alfred Asterjadhi" userId="39de57b9-85c0-4fd1-aaac-8ca2b6560ad0" providerId="ADAL" clId="{D81544A4-3A38-4468-9CA7-5E97E012240A}" dt="2024-07-18T17:06:24.610" v="481" actId="6264"/>
          <ac:spMkLst>
            <pc:docMk/>
            <pc:sldMk cId="2000980692" sldId="1070"/>
            <ac:spMk id="4" creationId="{88104E73-5B44-131C-C552-90703728363F}"/>
          </ac:spMkLst>
        </pc:spChg>
        <pc:spChg chg="mod ord">
          <ac:chgData name="Alfred Asterjadhi" userId="39de57b9-85c0-4fd1-aaac-8ca2b6560ad0" providerId="ADAL" clId="{D81544A4-3A38-4468-9CA7-5E97E012240A}" dt="2024-07-18T17:06:24.610" v="481" actId="6264"/>
          <ac:spMkLst>
            <pc:docMk/>
            <pc:sldMk cId="2000980692" sldId="1070"/>
            <ac:spMk id="5" creationId="{B636D6C2-9895-A414-6B86-1ECB7720ED00}"/>
          </ac:spMkLst>
        </pc:spChg>
        <pc:spChg chg="mod ord">
          <ac:chgData name="Alfred Asterjadhi" userId="39de57b9-85c0-4fd1-aaac-8ca2b6560ad0" providerId="ADAL" clId="{D81544A4-3A38-4468-9CA7-5E97E012240A}" dt="2024-07-18T23:26:06.946" v="1491"/>
          <ac:spMkLst>
            <pc:docMk/>
            <pc:sldMk cId="2000980692" sldId="1070"/>
            <ac:spMk id="6" creationId="{7B6B37D5-DF42-75B6-2025-2AAF6176C110}"/>
          </ac:spMkLst>
        </pc:spChg>
        <pc:spChg chg="add del mod">
          <ac:chgData name="Alfred Asterjadhi" userId="39de57b9-85c0-4fd1-aaac-8ca2b6560ad0" providerId="ADAL" clId="{D81544A4-3A38-4468-9CA7-5E97E012240A}" dt="2024-07-18T17:06:07.373" v="474" actId="6264"/>
          <ac:spMkLst>
            <pc:docMk/>
            <pc:sldMk cId="2000980692" sldId="1070"/>
            <ac:spMk id="7" creationId="{203F7A61-3AD5-496F-FED9-11AF63703A72}"/>
          </ac:spMkLst>
        </pc:spChg>
        <pc:spChg chg="add del mod">
          <ac:chgData name="Alfred Asterjadhi" userId="39de57b9-85c0-4fd1-aaac-8ca2b6560ad0" providerId="ADAL" clId="{D81544A4-3A38-4468-9CA7-5E97E012240A}" dt="2024-07-18T17:06:07.373" v="474" actId="6264"/>
          <ac:spMkLst>
            <pc:docMk/>
            <pc:sldMk cId="2000980692" sldId="1070"/>
            <ac:spMk id="8" creationId="{F38CAE7D-610F-22E4-C10C-EDB474DD9156}"/>
          </ac:spMkLst>
        </pc:spChg>
        <pc:spChg chg="add del mod">
          <ac:chgData name="Alfred Asterjadhi" userId="39de57b9-85c0-4fd1-aaac-8ca2b6560ad0" providerId="ADAL" clId="{D81544A4-3A38-4468-9CA7-5E97E012240A}" dt="2024-07-18T17:06:07.373" v="474" actId="6264"/>
          <ac:spMkLst>
            <pc:docMk/>
            <pc:sldMk cId="2000980692" sldId="1070"/>
            <ac:spMk id="9" creationId="{6B22E236-A337-B396-884A-10B490A9CE99}"/>
          </ac:spMkLst>
        </pc:spChg>
        <pc:spChg chg="add del mod">
          <ac:chgData name="Alfred Asterjadhi" userId="39de57b9-85c0-4fd1-aaac-8ca2b6560ad0" providerId="ADAL" clId="{D81544A4-3A38-4468-9CA7-5E97E012240A}" dt="2024-07-18T17:06:07.373" v="474" actId="6264"/>
          <ac:spMkLst>
            <pc:docMk/>
            <pc:sldMk cId="2000980692" sldId="1070"/>
            <ac:spMk id="10" creationId="{9915D403-0B48-4934-6387-8D0B6A358746}"/>
          </ac:spMkLst>
        </pc:spChg>
        <pc:spChg chg="add del mod">
          <ac:chgData name="Alfred Asterjadhi" userId="39de57b9-85c0-4fd1-aaac-8ca2b6560ad0" providerId="ADAL" clId="{D81544A4-3A38-4468-9CA7-5E97E012240A}" dt="2024-07-18T17:06:07.373" v="474" actId="6264"/>
          <ac:spMkLst>
            <pc:docMk/>
            <pc:sldMk cId="2000980692" sldId="1070"/>
            <ac:spMk id="11" creationId="{5A0CF8DE-AE71-EB05-E9D1-C6D9FCD6E9B1}"/>
          </ac:spMkLst>
        </pc:spChg>
        <pc:spChg chg="add del mod">
          <ac:chgData name="Alfred Asterjadhi" userId="39de57b9-85c0-4fd1-aaac-8ca2b6560ad0" providerId="ADAL" clId="{D81544A4-3A38-4468-9CA7-5E97E012240A}" dt="2024-07-18T17:06:24.610" v="481" actId="6264"/>
          <ac:spMkLst>
            <pc:docMk/>
            <pc:sldMk cId="2000980692" sldId="1070"/>
            <ac:spMk id="12" creationId="{E7843A5E-68C1-B3A7-3763-A173044CFE1C}"/>
          </ac:spMkLst>
        </pc:spChg>
        <pc:spChg chg="add del mod">
          <ac:chgData name="Alfred Asterjadhi" userId="39de57b9-85c0-4fd1-aaac-8ca2b6560ad0" providerId="ADAL" clId="{D81544A4-3A38-4468-9CA7-5E97E012240A}" dt="2024-07-18T17:06:24.610" v="481" actId="6264"/>
          <ac:spMkLst>
            <pc:docMk/>
            <pc:sldMk cId="2000980692" sldId="1070"/>
            <ac:spMk id="13" creationId="{DDCC8B08-C649-174D-ABEA-5236AC4DEC71}"/>
          </ac:spMkLst>
        </pc:spChg>
        <pc:spChg chg="add del mod">
          <ac:chgData name="Alfred Asterjadhi" userId="39de57b9-85c0-4fd1-aaac-8ca2b6560ad0" providerId="ADAL" clId="{D81544A4-3A38-4468-9CA7-5E97E012240A}" dt="2024-07-18T17:06:24.610" v="481" actId="6264"/>
          <ac:spMkLst>
            <pc:docMk/>
            <pc:sldMk cId="2000980692" sldId="1070"/>
            <ac:spMk id="14" creationId="{A506E72F-76AE-F4A7-6F87-0990A1354262}"/>
          </ac:spMkLst>
        </pc:spChg>
        <pc:spChg chg="add del mod">
          <ac:chgData name="Alfred Asterjadhi" userId="39de57b9-85c0-4fd1-aaac-8ca2b6560ad0" providerId="ADAL" clId="{D81544A4-3A38-4468-9CA7-5E97E012240A}" dt="2024-07-18T17:06:24.610" v="481" actId="6264"/>
          <ac:spMkLst>
            <pc:docMk/>
            <pc:sldMk cId="2000980692" sldId="1070"/>
            <ac:spMk id="15" creationId="{68A43FA9-58A3-D12F-B882-E27F069574EA}"/>
          </ac:spMkLst>
        </pc:spChg>
        <pc:spChg chg="add del mod">
          <ac:chgData name="Alfred Asterjadhi" userId="39de57b9-85c0-4fd1-aaac-8ca2b6560ad0" providerId="ADAL" clId="{D81544A4-3A38-4468-9CA7-5E97E012240A}" dt="2024-07-18T17:06:24.610" v="481" actId="6264"/>
          <ac:spMkLst>
            <pc:docMk/>
            <pc:sldMk cId="2000980692" sldId="1070"/>
            <ac:spMk id="16" creationId="{6F21E809-96D4-6644-C138-405242BA6D11}"/>
          </ac:spMkLst>
        </pc:spChg>
      </pc:sldChg>
      <pc:sldChg chg="addSp delSp modSp new mod chgLayout">
        <pc:chgData name="Alfred Asterjadhi" userId="39de57b9-85c0-4fd1-aaac-8ca2b6560ad0" providerId="ADAL" clId="{D81544A4-3A38-4468-9CA7-5E97E012240A}" dt="2024-07-18T23:26:08.490" v="1492"/>
        <pc:sldMkLst>
          <pc:docMk/>
          <pc:sldMk cId="4135535904" sldId="1071"/>
        </pc:sldMkLst>
        <pc:spChg chg="mod ord">
          <ac:chgData name="Alfred Asterjadhi" userId="39de57b9-85c0-4fd1-aaac-8ca2b6560ad0" providerId="ADAL" clId="{D81544A4-3A38-4468-9CA7-5E97E012240A}" dt="2024-07-18T17:12:07.052" v="536" actId="6264"/>
          <ac:spMkLst>
            <pc:docMk/>
            <pc:sldMk cId="4135535904" sldId="1071"/>
            <ac:spMk id="2" creationId="{8A6906DE-832D-9575-DE04-98102BF630BD}"/>
          </ac:spMkLst>
        </pc:spChg>
        <pc:spChg chg="mod ord">
          <ac:chgData name="Alfred Asterjadhi" userId="39de57b9-85c0-4fd1-aaac-8ca2b6560ad0" providerId="ADAL" clId="{D81544A4-3A38-4468-9CA7-5E97E012240A}" dt="2024-07-18T23:25:11.596" v="1480" actId="404"/>
          <ac:spMkLst>
            <pc:docMk/>
            <pc:sldMk cId="4135535904" sldId="1071"/>
            <ac:spMk id="3" creationId="{980980E1-DDDE-51AD-6471-D55C09D4516C}"/>
          </ac:spMkLst>
        </pc:spChg>
        <pc:spChg chg="mod ord">
          <ac:chgData name="Alfred Asterjadhi" userId="39de57b9-85c0-4fd1-aaac-8ca2b6560ad0" providerId="ADAL" clId="{D81544A4-3A38-4468-9CA7-5E97E012240A}" dt="2024-07-18T17:12:07.052" v="536" actId="6264"/>
          <ac:spMkLst>
            <pc:docMk/>
            <pc:sldMk cId="4135535904" sldId="1071"/>
            <ac:spMk id="4" creationId="{16C63F69-F1B8-DC46-3ED7-5A6693A0AB95}"/>
          </ac:spMkLst>
        </pc:spChg>
        <pc:spChg chg="mod ord">
          <ac:chgData name="Alfred Asterjadhi" userId="39de57b9-85c0-4fd1-aaac-8ca2b6560ad0" providerId="ADAL" clId="{D81544A4-3A38-4468-9CA7-5E97E012240A}" dt="2024-07-18T17:12:07.052" v="536" actId="6264"/>
          <ac:spMkLst>
            <pc:docMk/>
            <pc:sldMk cId="4135535904" sldId="1071"/>
            <ac:spMk id="5" creationId="{69244A7E-115A-37A2-C753-23A8CD780641}"/>
          </ac:spMkLst>
        </pc:spChg>
        <pc:spChg chg="mod ord">
          <ac:chgData name="Alfred Asterjadhi" userId="39de57b9-85c0-4fd1-aaac-8ca2b6560ad0" providerId="ADAL" clId="{D81544A4-3A38-4468-9CA7-5E97E012240A}" dt="2024-07-18T23:26:08.490" v="1492"/>
          <ac:spMkLst>
            <pc:docMk/>
            <pc:sldMk cId="4135535904" sldId="1071"/>
            <ac:spMk id="6" creationId="{24B37604-1E29-8923-2899-CAB30D2EEDA5}"/>
          </ac:spMkLst>
        </pc:spChg>
        <pc:spChg chg="add del mod">
          <ac:chgData name="Alfred Asterjadhi" userId="39de57b9-85c0-4fd1-aaac-8ca2b6560ad0" providerId="ADAL" clId="{D81544A4-3A38-4468-9CA7-5E97E012240A}" dt="2024-07-18T17:12:07.052" v="536" actId="6264"/>
          <ac:spMkLst>
            <pc:docMk/>
            <pc:sldMk cId="4135535904" sldId="1071"/>
            <ac:spMk id="7" creationId="{225DF422-4817-ED47-D6E5-E9EC9E739798}"/>
          </ac:spMkLst>
        </pc:spChg>
        <pc:spChg chg="add del mod">
          <ac:chgData name="Alfred Asterjadhi" userId="39de57b9-85c0-4fd1-aaac-8ca2b6560ad0" providerId="ADAL" clId="{D81544A4-3A38-4468-9CA7-5E97E012240A}" dt="2024-07-18T17:12:07.052" v="536" actId="6264"/>
          <ac:spMkLst>
            <pc:docMk/>
            <pc:sldMk cId="4135535904" sldId="1071"/>
            <ac:spMk id="8" creationId="{CFD24810-1059-6307-A04F-C5305038FD43}"/>
          </ac:spMkLst>
        </pc:spChg>
        <pc:spChg chg="add del mod">
          <ac:chgData name="Alfred Asterjadhi" userId="39de57b9-85c0-4fd1-aaac-8ca2b6560ad0" providerId="ADAL" clId="{D81544A4-3A38-4468-9CA7-5E97E012240A}" dt="2024-07-18T17:12:07.052" v="536" actId="6264"/>
          <ac:spMkLst>
            <pc:docMk/>
            <pc:sldMk cId="4135535904" sldId="1071"/>
            <ac:spMk id="9" creationId="{BBCDD428-C417-759F-62F0-C75B9EF25EB9}"/>
          </ac:spMkLst>
        </pc:spChg>
        <pc:spChg chg="add del mod">
          <ac:chgData name="Alfred Asterjadhi" userId="39de57b9-85c0-4fd1-aaac-8ca2b6560ad0" providerId="ADAL" clId="{D81544A4-3A38-4468-9CA7-5E97E012240A}" dt="2024-07-18T17:12:07.052" v="536" actId="6264"/>
          <ac:spMkLst>
            <pc:docMk/>
            <pc:sldMk cId="4135535904" sldId="1071"/>
            <ac:spMk id="10" creationId="{689F353D-29E6-B86B-3177-E1E98A39A2C5}"/>
          </ac:spMkLst>
        </pc:spChg>
        <pc:spChg chg="add del mod">
          <ac:chgData name="Alfred Asterjadhi" userId="39de57b9-85c0-4fd1-aaac-8ca2b6560ad0" providerId="ADAL" clId="{D81544A4-3A38-4468-9CA7-5E97E012240A}" dt="2024-07-18T17:12:07.052" v="536" actId="6264"/>
          <ac:spMkLst>
            <pc:docMk/>
            <pc:sldMk cId="4135535904" sldId="1071"/>
            <ac:spMk id="11" creationId="{55AE0FAE-373B-857A-9BEA-59D9810B3E5B}"/>
          </ac:spMkLst>
        </pc:spChg>
      </pc:sldChg>
      <pc:sldChg chg="addSp delSp modSp add mod chgLayout">
        <pc:chgData name="Alfred Asterjadhi" userId="39de57b9-85c0-4fd1-aaac-8ca2b6560ad0" providerId="ADAL" clId="{D81544A4-3A38-4468-9CA7-5E97E012240A}" dt="2024-07-18T23:26:00.658" v="1486"/>
        <pc:sldMkLst>
          <pc:docMk/>
          <pc:sldMk cId="1102271004" sldId="1072"/>
        </pc:sldMkLst>
        <pc:spChg chg="mod ord">
          <ac:chgData name="Alfred Asterjadhi" userId="39de57b9-85c0-4fd1-aaac-8ca2b6560ad0" providerId="ADAL" clId="{D81544A4-3A38-4468-9CA7-5E97E012240A}" dt="2024-07-18T17:00:29.682" v="411" actId="6549"/>
          <ac:spMkLst>
            <pc:docMk/>
            <pc:sldMk cId="1102271004" sldId="1072"/>
            <ac:spMk id="2" creationId="{08C00F90-7BD3-FE42-4639-B7ADD486DC5F}"/>
          </ac:spMkLst>
        </pc:spChg>
        <pc:spChg chg="mod ord">
          <ac:chgData name="Alfred Asterjadhi" userId="39de57b9-85c0-4fd1-aaac-8ca2b6560ad0" providerId="ADAL" clId="{D81544A4-3A38-4468-9CA7-5E97E012240A}" dt="2024-07-18T20:28:50.800" v="880" actId="20577"/>
          <ac:spMkLst>
            <pc:docMk/>
            <pc:sldMk cId="1102271004" sldId="1072"/>
            <ac:spMk id="3" creationId="{CD7994BE-3270-D566-D299-46332DA3D504}"/>
          </ac:spMkLst>
        </pc:spChg>
        <pc:spChg chg="mod ord">
          <ac:chgData name="Alfred Asterjadhi" userId="39de57b9-85c0-4fd1-aaac-8ca2b6560ad0" providerId="ADAL" clId="{D81544A4-3A38-4468-9CA7-5E97E012240A}" dt="2024-07-18T16:59:05.457" v="382" actId="6264"/>
          <ac:spMkLst>
            <pc:docMk/>
            <pc:sldMk cId="1102271004" sldId="1072"/>
            <ac:spMk id="4" creationId="{F874DB2F-7943-E297-7A45-38BF4D52F4BE}"/>
          </ac:spMkLst>
        </pc:spChg>
        <pc:spChg chg="mod ord">
          <ac:chgData name="Alfred Asterjadhi" userId="39de57b9-85c0-4fd1-aaac-8ca2b6560ad0" providerId="ADAL" clId="{D81544A4-3A38-4468-9CA7-5E97E012240A}" dt="2024-07-18T16:59:05.457" v="382" actId="6264"/>
          <ac:spMkLst>
            <pc:docMk/>
            <pc:sldMk cId="1102271004" sldId="1072"/>
            <ac:spMk id="5" creationId="{C430DB7E-C041-F62F-FFF7-159D65DFCAFA}"/>
          </ac:spMkLst>
        </pc:spChg>
        <pc:spChg chg="mod ord">
          <ac:chgData name="Alfred Asterjadhi" userId="39de57b9-85c0-4fd1-aaac-8ca2b6560ad0" providerId="ADAL" clId="{D81544A4-3A38-4468-9CA7-5E97E012240A}" dt="2024-07-18T23:26:00.658" v="1486"/>
          <ac:spMkLst>
            <pc:docMk/>
            <pc:sldMk cId="1102271004" sldId="1072"/>
            <ac:spMk id="6" creationId="{8C4309BB-FEC8-3CF3-DBE3-A8A1B87669AF}"/>
          </ac:spMkLst>
        </pc:spChg>
        <pc:spChg chg="add del mod">
          <ac:chgData name="Alfred Asterjadhi" userId="39de57b9-85c0-4fd1-aaac-8ca2b6560ad0" providerId="ADAL" clId="{D81544A4-3A38-4468-9CA7-5E97E012240A}" dt="2024-07-18T16:59:05.457" v="382" actId="6264"/>
          <ac:spMkLst>
            <pc:docMk/>
            <pc:sldMk cId="1102271004" sldId="1072"/>
            <ac:spMk id="7" creationId="{CDCC2621-9B4D-EC12-71AA-83F649DC4C74}"/>
          </ac:spMkLst>
        </pc:spChg>
        <pc:spChg chg="add del mod">
          <ac:chgData name="Alfred Asterjadhi" userId="39de57b9-85c0-4fd1-aaac-8ca2b6560ad0" providerId="ADAL" clId="{D81544A4-3A38-4468-9CA7-5E97E012240A}" dt="2024-07-18T16:59:05.457" v="382" actId="6264"/>
          <ac:spMkLst>
            <pc:docMk/>
            <pc:sldMk cId="1102271004" sldId="1072"/>
            <ac:spMk id="8" creationId="{D6D77561-D9CF-2C8D-1D4A-A937FF9F0BD6}"/>
          </ac:spMkLst>
        </pc:spChg>
        <pc:spChg chg="add del mod">
          <ac:chgData name="Alfred Asterjadhi" userId="39de57b9-85c0-4fd1-aaac-8ca2b6560ad0" providerId="ADAL" clId="{D81544A4-3A38-4468-9CA7-5E97E012240A}" dt="2024-07-18T16:59:05.457" v="382" actId="6264"/>
          <ac:spMkLst>
            <pc:docMk/>
            <pc:sldMk cId="1102271004" sldId="1072"/>
            <ac:spMk id="9" creationId="{1A5E93EE-9135-E5F6-CEF1-1A874BFA049D}"/>
          </ac:spMkLst>
        </pc:spChg>
        <pc:spChg chg="add del mod">
          <ac:chgData name="Alfred Asterjadhi" userId="39de57b9-85c0-4fd1-aaac-8ca2b6560ad0" providerId="ADAL" clId="{D81544A4-3A38-4468-9CA7-5E97E012240A}" dt="2024-07-18T16:59:05.457" v="382" actId="6264"/>
          <ac:spMkLst>
            <pc:docMk/>
            <pc:sldMk cId="1102271004" sldId="1072"/>
            <ac:spMk id="10" creationId="{450160E3-3AC6-3B04-CE53-9BCE21059DC1}"/>
          </ac:spMkLst>
        </pc:spChg>
        <pc:spChg chg="add del mod">
          <ac:chgData name="Alfred Asterjadhi" userId="39de57b9-85c0-4fd1-aaac-8ca2b6560ad0" providerId="ADAL" clId="{D81544A4-3A38-4468-9CA7-5E97E012240A}" dt="2024-07-18T16:59:05.457" v="382" actId="6264"/>
          <ac:spMkLst>
            <pc:docMk/>
            <pc:sldMk cId="1102271004" sldId="1072"/>
            <ac:spMk id="11" creationId="{E0BCDF92-9704-45B9-6621-B74B77651D46}"/>
          </ac:spMkLst>
        </pc:spChg>
      </pc:sldChg>
      <pc:sldChg chg="modSp new del mod">
        <pc:chgData name="Alfred Asterjadhi" userId="39de57b9-85c0-4fd1-aaac-8ca2b6560ad0" providerId="ADAL" clId="{D81544A4-3A38-4468-9CA7-5E97E012240A}" dt="2024-07-18T16:54:24.160" v="261" actId="2696"/>
        <pc:sldMkLst>
          <pc:docMk/>
          <pc:sldMk cId="3775212358" sldId="1072"/>
        </pc:sldMkLst>
        <pc:spChg chg="mod">
          <ac:chgData name="Alfred Asterjadhi" userId="39de57b9-85c0-4fd1-aaac-8ca2b6560ad0" providerId="ADAL" clId="{D81544A4-3A38-4468-9CA7-5E97E012240A}" dt="2024-07-18T16:54:06.712" v="260"/>
          <ac:spMkLst>
            <pc:docMk/>
            <pc:sldMk cId="3775212358" sldId="1072"/>
            <ac:spMk id="2" creationId="{08C00F90-7BD3-FE42-4639-B7ADD486DC5F}"/>
          </ac:spMkLst>
        </pc:spChg>
        <pc:spChg chg="mod">
          <ac:chgData name="Alfred Asterjadhi" userId="39de57b9-85c0-4fd1-aaac-8ca2b6560ad0" providerId="ADAL" clId="{D81544A4-3A38-4468-9CA7-5E97E012240A}" dt="2024-07-18T16:45:19.178" v="252"/>
          <ac:spMkLst>
            <pc:docMk/>
            <pc:sldMk cId="3775212358" sldId="1072"/>
            <ac:spMk id="3" creationId="{CD7994BE-3270-D566-D299-46332DA3D504}"/>
          </ac:spMkLst>
        </pc:spChg>
      </pc:sldChg>
      <pc:sldChg chg="modSp add mod">
        <pc:chgData name="Alfred Asterjadhi" userId="39de57b9-85c0-4fd1-aaac-8ca2b6560ad0" providerId="ADAL" clId="{D81544A4-3A38-4468-9CA7-5E97E012240A}" dt="2024-07-18T23:26:09.845" v="1493"/>
        <pc:sldMkLst>
          <pc:docMk/>
          <pc:sldMk cId="2032850047" sldId="1073"/>
        </pc:sldMkLst>
        <pc:spChg chg="mod">
          <ac:chgData name="Alfred Asterjadhi" userId="39de57b9-85c0-4fd1-aaac-8ca2b6560ad0" providerId="ADAL" clId="{D81544A4-3A38-4468-9CA7-5E97E012240A}" dt="2024-07-18T19:37:06.470" v="598" actId="20577"/>
          <ac:spMkLst>
            <pc:docMk/>
            <pc:sldMk cId="2032850047" sldId="1073"/>
            <ac:spMk id="2" creationId="{8A6906DE-832D-9575-DE04-98102BF630BD}"/>
          </ac:spMkLst>
        </pc:spChg>
        <pc:spChg chg="mod">
          <ac:chgData name="Alfred Asterjadhi" userId="39de57b9-85c0-4fd1-aaac-8ca2b6560ad0" providerId="ADAL" clId="{D81544A4-3A38-4468-9CA7-5E97E012240A}" dt="2024-07-18T23:25:00.537" v="1478" actId="255"/>
          <ac:spMkLst>
            <pc:docMk/>
            <pc:sldMk cId="2032850047" sldId="1073"/>
            <ac:spMk id="3" creationId="{980980E1-DDDE-51AD-6471-D55C09D4516C}"/>
          </ac:spMkLst>
        </pc:spChg>
        <pc:spChg chg="mod">
          <ac:chgData name="Alfred Asterjadhi" userId="39de57b9-85c0-4fd1-aaac-8ca2b6560ad0" providerId="ADAL" clId="{D81544A4-3A38-4468-9CA7-5E97E012240A}" dt="2024-07-18T23:26:09.845" v="1493"/>
          <ac:spMkLst>
            <pc:docMk/>
            <pc:sldMk cId="2032850047" sldId="1073"/>
            <ac:spMk id="6" creationId="{24B37604-1E29-8923-2899-CAB30D2EEDA5}"/>
          </ac:spMkLst>
        </pc:spChg>
      </pc:sldChg>
      <pc:sldMasterChg chg="modSp mod">
        <pc:chgData name="Alfred Asterjadhi" userId="39de57b9-85c0-4fd1-aaac-8ca2b6560ad0" providerId="ADAL" clId="{D81544A4-3A38-4468-9CA7-5E97E012240A}" dt="2024-08-01T17:43:35.576" v="1510" actId="20577"/>
        <pc:sldMasterMkLst>
          <pc:docMk/>
          <pc:sldMasterMk cId="0" sldId="2147483656"/>
        </pc:sldMasterMkLst>
        <pc:spChg chg="mod">
          <ac:chgData name="Alfred Asterjadhi" userId="39de57b9-85c0-4fd1-aaac-8ca2b6560ad0" providerId="ADAL" clId="{D81544A4-3A38-4468-9CA7-5E97E012240A}" dt="2024-08-01T17:43:35.576" v="1510" actId="20577"/>
          <ac:spMkLst>
            <pc:docMk/>
            <pc:sldMasterMk cId="0" sldId="2147483656"/>
            <ac:spMk id="10" creationId="{00000000-0000-0000-0000-000000000000}"/>
          </ac:spMkLst>
        </pc:spChg>
        <pc:spChg chg="mod">
          <ac:chgData name="Alfred Asterjadhi" userId="39de57b9-85c0-4fd1-aaac-8ca2b6560ad0" providerId="ADAL" clId="{D81544A4-3A38-4468-9CA7-5E97E012240A}" dt="2024-07-18T23:26:20.902" v="1506" actId="20577"/>
          <ac:spMkLst>
            <pc:docMk/>
            <pc:sldMasterMk cId="0" sldId="2147483656"/>
            <ac:spMk id="1028"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12/16/2024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March 2023</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March 2023</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March 2023</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802.11-24/171r22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0477-02-00bn-high-level-perspective-on-dru-follow-up.ppt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mentor.ieee.org/802.11/dcn/23/11-23-1996-00-00bn-improve-roaming-between-mlds.pptx" TargetMode="External"/><Relationship Id="rId3" Type="http://schemas.openxmlformats.org/officeDocument/2006/relationships/hyperlink" Target="https://mentor.ieee.org/802.11/dcn/23/11-23-1884-02-00bn-seamless-roaming.pptx" TargetMode="External"/><Relationship Id="rId7" Type="http://schemas.openxmlformats.org/officeDocument/2006/relationships/hyperlink" Target="https://mentor.ieee.org/802.11/dcn/23/11-23-1971-02-00bn-further-thoughts-on-seamless-roaming.pptx" TargetMode="External"/><Relationship Id="rId2" Type="http://schemas.openxmlformats.org/officeDocument/2006/relationships/hyperlink" Target="https://mentor.ieee.org/802.11/dcn/23/11-23-0322-00-0uhr-improve-roaming-between-mlds.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37-01-00bn-smooth-roaming-follow-up-1.pptx" TargetMode="External"/><Relationship Id="rId5" Type="http://schemas.openxmlformats.org/officeDocument/2006/relationships/hyperlink" Target="https://mentor.ieee.org/802.11/dcn/23/11-23-1908-02-00bn-seamless-roaming-procedure.pptx" TargetMode="External"/><Relationship Id="rId4" Type="http://schemas.openxmlformats.org/officeDocument/2006/relationships/hyperlink" Target="https://mentor.ieee.org/802.11/dcn/23/11-23-1897-00-00bn-thoughts-on-improving-roaming-under-existing-architecture.pptx" TargetMode="External"/><Relationship Id="rId9" Type="http://schemas.openxmlformats.org/officeDocument/2006/relationships/hyperlink" Target="https://mentor.ieee.org/802.11/dcn/23/11-23-2157-02-00bn-seamless-roaming-within-a-mobility-domain.pptx"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875-01-00bn-power-save-proposal-for-non-ap-mobile-ap.pptx" TargetMode="External"/><Relationship Id="rId2" Type="http://schemas.openxmlformats.org/officeDocument/2006/relationships/hyperlink" Target="https://mentor.ieee.org/802.11/dcn/23/11-23-0010-00-0uhr-considerations-for-enabling-ap-power-save.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03-01-00bn-client-power-save.pptx" TargetMode="External"/><Relationship Id="rId5" Type="http://schemas.openxmlformats.org/officeDocument/2006/relationships/hyperlink" Target="https://mentor.ieee.org/802.11/dcn/23/11-23-1965-02-00bn-dynamic-power-save-follow-up.pptx" TargetMode="External"/><Relationship Id="rId4" Type="http://schemas.openxmlformats.org/officeDocument/2006/relationships/hyperlink" Target="https://mentor.ieee.org/802.11/dcn/23/11-23-1936-00-00bn-ap-mld-power-save-follow-up.pptx"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4/11-24-0602-00-00bn-multi-link-power-management-for-mlo.pptx" TargetMode="External"/><Relationship Id="rId2" Type="http://schemas.openxmlformats.org/officeDocument/2006/relationships/hyperlink" Target="https://mentor.ieee.org/802.11/dcn/23/11-23-2003-01-00bn-client-power-save.pptx"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mentor.ieee.org/802.11/dcn/24/11-24-0458-01-00bn-considerations-on-non-primary-channel-access.pptx" TargetMode="External"/><Relationship Id="rId3" Type="http://schemas.openxmlformats.org/officeDocument/2006/relationships/hyperlink" Target="https://mentor.ieee.org/802.11/dcn/23/11-23-1913-02-00bn-secondary-channel-access-operation.pptx" TargetMode="External"/><Relationship Id="rId7" Type="http://schemas.openxmlformats.org/officeDocument/2006/relationships/hyperlink" Target="https://mentor.ieee.org/802.11/dcn/24/11-24-0070-01-00bn-some-details-about-non-primary-channel-access.pptx" TargetMode="External"/><Relationship Id="rId2" Type="http://schemas.openxmlformats.org/officeDocument/2006/relationships/hyperlink" Target="https://mentor.ieee.org/802.11/dcn/23/11-23-1911-00-00bn-secondary-channel-access-and-frame-transmi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23-01-00bn-further-discussion-on-non-primary-channel-access.pptx" TargetMode="External"/><Relationship Id="rId11" Type="http://schemas.openxmlformats.org/officeDocument/2006/relationships/hyperlink" Target="https://mentor.ieee.org/802.11/dcn/24/11-24-0670-00-00bn-different-view-problems-of-npca.pptx" TargetMode="External"/><Relationship Id="rId5" Type="http://schemas.openxmlformats.org/officeDocument/2006/relationships/hyperlink" Target="https://mentor.ieee.org/802.11/dcn/23/11-23-2005-01-00bn-non-primary-channel-access-npca.pptx" TargetMode="External"/><Relationship Id="rId10" Type="http://schemas.openxmlformats.org/officeDocument/2006/relationships/hyperlink" Target="https://mentor.ieee.org/802.11/dcn/24/11-24-0538-00-00bn-sp-based-non-primary-channel-access.pptx" TargetMode="External"/><Relationship Id="rId4" Type="http://schemas.openxmlformats.org/officeDocument/2006/relationships/hyperlink" Target="https://mentor.ieee.org/802.11/dcn/23/11-23-1935-01-00bn-secondary-channel-usage-follow-up.pptx" TargetMode="External"/><Relationship Id="rId9" Type="http://schemas.openxmlformats.org/officeDocument/2006/relationships/hyperlink" Target="https://mentor.ieee.org/802.11/dcn/24/11-24-0486-00-00bn-some-considerations-on-non-primary-channel-access.pptx"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23/11-23-2003-01-00bn-client-power-save.pptx" TargetMode="External"/><Relationship Id="rId2" Type="http://schemas.openxmlformats.org/officeDocument/2006/relationships/hyperlink" Target="https://mentor.ieee.org/802.11/dcn/23/11-23-1873-01-00bn-post-fcs-mac-padding.pptx"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831-02-00bn-uhr-u-sig-and-uhr-sig-common-field-general-design.pptx" TargetMode="Externa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11/dcn/24/11-24-1831-02-00bn-uhr-u-sig-and-uhr-sig-common-field-general-design.pptx" TargetMode="Externa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695-01-00bn-11bn-signaling-design-for-extra-mcs-ueqm-2xldpc.pptx"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7.xml.rels><?xml version="1.0" encoding="UTF-8" standalone="yes"?>
<Relationships xmlns="http://schemas.openxmlformats.org/package/2006/relationships"><Relationship Id="rId3" Type="http://schemas.openxmlformats.org/officeDocument/2006/relationships/hyperlink" Target="https://mentor.ieee.org/802.11/dcn/24/11-24-1840-00-00bn-uhr-mu-ppdu-user-info-field-signaling.pptx" TargetMode="External"/><Relationship Id="rId2" Type="http://schemas.openxmlformats.org/officeDocument/2006/relationships/hyperlink" Target="https://mentor.ieee.org/802.11/dcn/24/11-24-1695-01-00bn-11bn-signaling-design-for-extra-mcs-ueqm-2xldpc.pptx"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4/11-24-1772-00-00bn-signaling-for-uhr-ppdu-follow-up.pptx" TargetMode="Externa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3/11-23-2007-02-00bn-enhancement-of-bsr.ppt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4/11-24-1822-03-00bn-cobf-design-for-uhr.pptx" TargetMode="Externa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4/11-24-1822-03-00bn-cobf-design-for-uhr.pptx"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4/11-24-1829-01-00bn-uhr-sig-signaling-for-cobf.pptx"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8" Type="http://schemas.openxmlformats.org/officeDocument/2006/relationships/hyperlink" Target="https://mentor.ieee.org/802.11/dcn/24/11-24-0403-02-00bn-managed-on-channel-p2p-communication.pptx" TargetMode="External"/><Relationship Id="rId3" Type="http://schemas.openxmlformats.org/officeDocument/2006/relationships/hyperlink" Target="https://mentor.ieee.org/802.11/dcn/23/11-23-0294-01-0uhr-channel-usage-enhancements-for-p2p-in-uhr.pptx" TargetMode="External"/><Relationship Id="rId7" Type="http://schemas.openxmlformats.org/officeDocument/2006/relationships/hyperlink" Target="https://mentor.ieee.org/802.11/dcn/24/11-24-0393-03-00bn-enhancements-on-off-channel-peer-to-peer-p2p-communications.pptx" TargetMode="External"/><Relationship Id="rId2" Type="http://schemas.openxmlformats.org/officeDocument/2006/relationships/hyperlink" Target="https://mentor.ieee.org/802.11/dcn/24/11-24-1528-02-00bn-details-on-data-forwarding-for-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392-01-00bn-enhancements-on-base-channel-peer-to-peer-p2p-communications.pptx" TargetMode="External"/><Relationship Id="rId5" Type="http://schemas.openxmlformats.org/officeDocument/2006/relationships/hyperlink" Target="https://mentor.ieee.org/802.11/dcn/23/11-23-1929-00-00bn-peer-to-peer-p2p-resource-management.pptx" TargetMode="External"/><Relationship Id="rId4" Type="http://schemas.openxmlformats.org/officeDocument/2006/relationships/hyperlink" Target="https://mentor.ieee.org/802.11/dcn/23/11-23-1424-00-0uhr-follow-up-on-peer-to-peer-p2p-communication-for-uhr.pptx"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0468-02-00bn-dru-tone-plan-for-11bn.ppt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11/dcn/24/11-24-1595-01-00bn-scope-of-mapc-and-roaming-standardization.pptx" TargetMode="Externa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11/dcn/24/11-24-1833-03-00bn-trigger-frame-design-for-uhr.pptx" TargetMode="Externa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mentor.ieee.org/802.11/dcn/24/11-24-1833-04-00bn-trigger-frame-design-for-uhr.pptx"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11/dcn/24/11-24-1841-00-00bn-uhr-elr-design-open-topics.pptx" TargetMode="Externa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11/dcn/24/11-24-1841-00-00bn-uhr-elr-design-open-topics.ppt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hyperlink" Target="https://mentor.ieee.org/802.11/dcn/24/11-24-1826-01-00bn-5bit-mcs-table-design.pptx" TargetMode="Externa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11/dcn/24/11-24-1826-01-00bn-5bit-mcs-table-design.pptx" TargetMode="Externa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11/dcn/24/11-24-1122-00-00bn-vendor-specific-phy-options-follow-up.pptx" TargetMode="Externa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11/dcn/24/11-24-1822-03-00bn-cobf-design-for-uhr.pptx" TargetMode="Externa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4/11-24-1822-03-00bn-cobf-design-for-uhr.pptx" TargetMode="External"/><Relationship Id="rId2" Type="http://schemas.openxmlformats.org/officeDocument/2006/relationships/hyperlink" Target="https://mentor.ieee.org/802.11/dcn/24/11-24-1829-00-00bn-uhr-sig-signaling-for-cobf.ppt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11/dcn/24/11-24-1833-03-00bn-trigger-frame-design-for-uhr.pptx" TargetMode="Externa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11/dcn/24/11-24-1602-01-00bn-power-save-enhancements-in-uhr.pptx" TargetMode="Externa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11/dcn/24/11-24-1123-01-00bn-client-experience-reporting.ppt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https://mentor.ieee.org/802.11/dcn/24/11-24-0538-01-00bn-sp-based-non-primary-channel-access.pptx" TargetMode="External"/><Relationship Id="rId2" Type="http://schemas.openxmlformats.org/officeDocument/2006/relationships/hyperlink" Target="https://mentor.ieee.org/802.11/dcn/24/11-24-0742-01-00bn-obss-twt-management-for-map.pptx" TargetMode="External"/><Relationship Id="rId1" Type="http://schemas.openxmlformats.org/officeDocument/2006/relationships/slideLayout" Target="../slideLayouts/slideLayout2.xml"/><Relationship Id="rId5" Type="http://schemas.openxmlformats.org/officeDocument/2006/relationships/hyperlink" Target="https://mentor.ieee.org/802.11/dcn/24/11-24-1435-01-00bn-uhr-multi-channel-access.pptx" TargetMode="External"/><Relationship Id="rId4" Type="http://schemas.openxmlformats.org/officeDocument/2006/relationships/hyperlink" Target="https://mentor.ieee.org/802.11/dcn/24/11-24-1259-02-00bn-sp-based-non-primary-channel-access-follow-up.pptx" TargetMode="Externa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0224-02-00bn-discussion-on-a-ppdu-follow-up.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0766-02-00bn-distribution-bandwidth-within-80-mhz-for-dru.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24/11-24-0736-01-00bn-preamble-and-pe-transmission-in-ppdu-using-dru.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4/11-24-0876-00-00bn-uhr-ppdu-phy-version.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entor.ieee.org/802.11/dcn/24/11-24-0474-02-00bn-uhr-unequal-modulation-pattern-and-new-mc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4/11-24-0873-02-00bn-design-targets-and-considerations-for-enhanced-long-range.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3/11-23-1985-05-00bn-longer-ldpc-codeword.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2-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1-00bn-thoughts-on-functionality-and-security-architecture-for-uhr-seamless-roaming.pptx"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1-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0-00bn-thoughts-on-functionality-and-security-architecture-for-uhr-seamless-roaming.ppt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4/11-24-0679-01-00bn-thoughts-on-functionality-and-security-architecture-for-uhr-seamless-roaming.pptx" TargetMode="External"/><Relationship Id="rId2" Type="http://schemas.openxmlformats.org/officeDocument/2006/relationships/hyperlink" Target="https://mentor.ieee.org/802.11/dcn/24/11-24-0349-03-00bn-enhanced-fast-bss-transition.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mentor.ieee.org/802.11/dcn/23/11-23-1917-00-00bn-coordinated-spatial-reuse.pptx" TargetMode="External"/><Relationship Id="rId13" Type="http://schemas.openxmlformats.org/officeDocument/2006/relationships/hyperlink" Target="https://mentor.ieee.org/802.11/dcn/24/11-24-0839-01-00bn-system-level-evaluation-of-coordinated-spatial-reuse.pptx" TargetMode="External"/><Relationship Id="rId3" Type="http://schemas.openxmlformats.org/officeDocument/2006/relationships/hyperlink" Target="https://mentor.ieee.org/802.11/dcn/23/11-23-0325-00-0uhr-coordinated-spatial-reuse-for-uhr.pptx" TargetMode="External"/><Relationship Id="rId7" Type="http://schemas.openxmlformats.org/officeDocument/2006/relationships/hyperlink" Target="https://mentor.ieee.org/802.11/dcn/23/11-23-1832-00-00bn-multi-ap-coordinated-spatial-reuse.pptx" TargetMode="External"/><Relationship Id="rId12" Type="http://schemas.openxmlformats.org/officeDocument/2006/relationships/hyperlink" Target="https://mentor.ieee.org/802.11/dcn/24/11-24-0639-01-00bn-mac-protocol-aspects-of-multi-ap-coordination.pptx" TargetMode="External"/><Relationship Id="rId2" Type="http://schemas.openxmlformats.org/officeDocument/2006/relationships/hyperlink" Target="https://mentor.ieee.org/802.11/dcn/22/11-22-1822-00-0uhr-recap-on-coordinated-spatial-reuse-operation.pptx" TargetMode="External"/><Relationship Id="rId16" Type="http://schemas.openxmlformats.org/officeDocument/2006/relationships/hyperlink" Target="https://mentor.ieee.org/802.11/dcn/24/11-24-1211-01-00bn-coordinated-bf-goodput-discu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037-00-0uhr-performance-of-coordinated-spatial-reuse.pptx" TargetMode="External"/><Relationship Id="rId11" Type="http://schemas.openxmlformats.org/officeDocument/2006/relationships/hyperlink" Target="https://mentor.ieee.org/802.11/dcn/24/11-24-0635-00-00bn-coordinated-spatial-re-use-and-coordinated-spatial-nulling-follow-up.pptx" TargetMode="External"/><Relationship Id="rId5" Type="http://schemas.openxmlformats.org/officeDocument/2006/relationships/hyperlink" Target="https://mentor.ieee.org/802.11/dcn/23/11-23-1023-02-0uhr-coordinated-spatial-reuse-in-a-4-ap-topoplogy.pptx" TargetMode="External"/><Relationship Id="rId15" Type="http://schemas.openxmlformats.org/officeDocument/2006/relationships/hyperlink" Target="https://mentor.ieee.org/802.11/dcn/24/11-24-1204-00-00bn-coordinated-beamforming-for-11bn.pptx" TargetMode="External"/><Relationship Id="rId10" Type="http://schemas.openxmlformats.org/officeDocument/2006/relationships/hyperlink" Target="https://mentor.ieee.org/802.11/dcn/24/11-24-0577-00-00bn-thoughts-on-coordinated-spatial-reuse-c-sr.pptx" TargetMode="External"/><Relationship Id="rId4" Type="http://schemas.openxmlformats.org/officeDocument/2006/relationships/hyperlink" Target="https://mentor.ieee.org/802.11/dcn/23/11-23-0776-01-0uhr-performance-of-c-bf-and-c-sr.pptx" TargetMode="External"/><Relationship Id="rId9" Type="http://schemas.openxmlformats.org/officeDocument/2006/relationships/hyperlink" Target="https://mentor.ieee.org/802.11/dcn/24/11-24-0529-01-00bn-coordinated-spatial-reuse-discussion.pptx" TargetMode="External"/><Relationship Id="rId14" Type="http://schemas.openxmlformats.org/officeDocument/2006/relationships/hyperlink" Target="https://mentor.ieee.org/802.11/dcn/24/11-24-0880-00-00bn-cbf-recap-and-way-forward.ppt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24/11-24-0408-00-00bn-enhancements-on-twt-sp-management.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1184-01-00bn-considerations-on-elr-transmission.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3/11-23-1919-01-00bn-dru-proposal.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1410-00-00bn-legacy-preamble-for-elr-ppdu.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1264-00-00bn-supporting-rx-interference-mitigation-in-tgbn.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1478-02-00bn-elr-ppdu-design.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510-00-00bn-open-issues-on-dru.ppt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1510-01-00bn-open-issues-on-dru.ppt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1409-00-00bn-unequal-pattern-discussion-follow-up.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mentor.ieee.org/802.11/dcn/23/11-23-2157-02-00bn-seamless-roaming-within-a-mobility-domain.pptx" TargetMode="External"/><Relationship Id="rId3" Type="http://schemas.openxmlformats.org/officeDocument/2006/relationships/hyperlink" Target="https://mentor.ieee.org/802.11/dcn/23/11-23-1898-01-00bn-signaling-details-for-non-colocated-ap-mld.pptx" TargetMode="External"/><Relationship Id="rId7" Type="http://schemas.openxmlformats.org/officeDocument/2006/relationships/hyperlink" Target="https://mentor.ieee.org/802.11/dcn/23/11-23-1996-00-00bn-improve-roaming-between-mlds.pptx" TargetMode="External"/><Relationship Id="rId2" Type="http://schemas.openxmlformats.org/officeDocument/2006/relationships/hyperlink" Target="https://mentor.ieee.org/802.11/dcn/23/11-23-1884-02-00b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71-02-00bn-further-thoughts-on-seamless-roaming.pptx" TargetMode="External"/><Relationship Id="rId5" Type="http://schemas.openxmlformats.org/officeDocument/2006/relationships/hyperlink" Target="https://mentor.ieee.org/802.11/dcn/23/11-23-1937-01-00bn-smooth-roaming-follow-up-1.pptx" TargetMode="External"/><Relationship Id="rId4" Type="http://schemas.openxmlformats.org/officeDocument/2006/relationships/hyperlink" Target="https://mentor.ieee.org/802.11/dcn/23/11-23-1908-02-00bn-seamless-roaming-procedure.pptx"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0498-02-00bn-unequal-modulation-in-mimo-txbf-and-new-mcs-for-11bn.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3/11-23-1988-02-00bn-considerations-on-dru-design-and-application.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3/11-23-2200-03-00bn-distribution-bandwidth-of-dru.ppt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1</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B476-EFB1-B4AF-D552-C911A16E39CA}"/>
              </a:ext>
            </a:extLst>
          </p:cNvPr>
          <p:cNvSpPr>
            <a:spLocks noGrp="1"/>
          </p:cNvSpPr>
          <p:nvPr>
            <p:ph type="title"/>
          </p:nvPr>
        </p:nvSpPr>
        <p:spPr>
          <a:xfrm>
            <a:off x="685800" y="685800"/>
            <a:ext cx="7770813" cy="1065213"/>
          </a:xfrm>
        </p:spPr>
        <p:txBody>
          <a:bodyPr/>
          <a:lstStyle/>
          <a:p>
            <a:r>
              <a:rPr lang="en-US" dirty="0"/>
              <a:t>Motion 6 (PHY)</a:t>
            </a:r>
          </a:p>
        </p:txBody>
      </p:sp>
      <p:sp>
        <p:nvSpPr>
          <p:cNvPr id="3" name="Content Placeholder 2">
            <a:extLst>
              <a:ext uri="{FF2B5EF4-FFF2-40B4-BE49-F238E27FC236}">
                <a16:creationId xmlns:a16="http://schemas.microsoft.com/office/drawing/2014/main" id="{AA30300E-6E0D-80E7-3F2E-3B27B601D3FC}"/>
              </a:ext>
            </a:extLst>
          </p:cNvPr>
          <p:cNvSpPr>
            <a:spLocks noGrp="1"/>
          </p:cNvSpPr>
          <p:nvPr>
            <p:ph idx="1"/>
          </p:nvPr>
        </p:nvSpPr>
        <p:spPr>
          <a:xfrm>
            <a:off x="685800" y="1981200"/>
            <a:ext cx="7770813" cy="4113213"/>
          </a:xfrm>
        </p:spPr>
        <p:txBody>
          <a:bodyPr/>
          <a:lstStyle/>
          <a:p>
            <a:r>
              <a:rPr lang="en-US" sz="2000" dirty="0"/>
              <a:t> Move to add the following text to the TGbn SFD</a:t>
            </a:r>
          </a:p>
          <a:p>
            <a:pPr>
              <a:buFont typeface="Arial" panose="020B0604020202020204" pitchFamily="34" charset="0"/>
              <a:buChar char="•"/>
            </a:pPr>
            <a:r>
              <a:rPr lang="en-US" sz="2000" dirty="0"/>
              <a:t>The number of pilot tones for the same size DRU and RRU (regular RU) is the same</a:t>
            </a:r>
          </a:p>
          <a:p>
            <a:pPr lvl="1">
              <a:buFont typeface="Arial" panose="020B0604020202020204" pitchFamily="34" charset="0"/>
              <a:buChar char="•"/>
            </a:pPr>
            <a:r>
              <a:rPr lang="en-US" sz="1600" dirty="0"/>
              <a:t>The RRU means the existing RU defined in 11ax and 11be</a:t>
            </a:r>
          </a:p>
          <a:p>
            <a:endParaRPr lang="en-US" sz="2000" dirty="0"/>
          </a:p>
          <a:p>
            <a:r>
              <a:rPr lang="en-US" sz="2000" dirty="0"/>
              <a:t>Move: Eunsung Park			Second: Stephen Palm</a:t>
            </a:r>
          </a:p>
          <a:p>
            <a:r>
              <a:rPr lang="en-US" sz="2000" dirty="0"/>
              <a:t>Discussion: Some.</a:t>
            </a:r>
          </a:p>
          <a:p>
            <a:r>
              <a:rPr lang="en-US" sz="2000" dirty="0"/>
              <a:t>Preliminary Result: 133Y, 23N, 49A</a:t>
            </a:r>
          </a:p>
          <a:p>
            <a:r>
              <a:rPr lang="en-US" sz="2000" dirty="0">
                <a:highlight>
                  <a:srgbClr val="00FF00"/>
                </a:highlight>
              </a:rPr>
              <a:t>Result: 129Y, 23N, 47A (pass)</a:t>
            </a:r>
          </a:p>
          <a:p>
            <a:endParaRPr lang="en-US" sz="2000" dirty="0"/>
          </a:p>
          <a:p>
            <a:r>
              <a:rPr lang="en-US" sz="1400" b="0" dirty="0"/>
              <a:t>Note: Discussed in one of the PHY ad-hoc sessions of the March plenary, (ref: </a:t>
            </a:r>
            <a:r>
              <a:rPr lang="en-US" sz="1400" b="0" dirty="0">
                <a:hlinkClick r:id="rId2"/>
              </a:rPr>
              <a:t>11-24/0402r1</a:t>
            </a:r>
            <a:r>
              <a:rPr lang="en-US" sz="1400" b="0" dirty="0"/>
              <a:t>) during which a similar SP was run. The SP did not receive any objection.</a:t>
            </a:r>
          </a:p>
        </p:txBody>
      </p:sp>
      <p:sp>
        <p:nvSpPr>
          <p:cNvPr id="4" name="Slide Number Placeholder 3">
            <a:extLst>
              <a:ext uri="{FF2B5EF4-FFF2-40B4-BE49-F238E27FC236}">
                <a16:creationId xmlns:a16="http://schemas.microsoft.com/office/drawing/2014/main" id="{27D1E212-BB5C-461E-C08D-29CA6328656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3502709A-D20F-968E-D041-920EBB64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010D002C-DEFE-F59A-16C7-5CBDA1C75BF5}"/>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0669429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BW of ELR PPDU is 20MHz and one Spatial stream is used for ELR transmission. </a:t>
            </a:r>
          </a:p>
          <a:p>
            <a:endParaRPr lang="en-US" sz="1600" dirty="0"/>
          </a:p>
          <a:p>
            <a:endParaRPr lang="en-US" sz="1600" dirty="0"/>
          </a:p>
          <a:p>
            <a:r>
              <a:rPr lang="en-US" sz="1600" dirty="0"/>
              <a:t>Move: Dongguk Lim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2026970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ELR transmission, a repeating of 52-tone RRU is used in 20MHz.</a:t>
            </a:r>
          </a:p>
          <a:p>
            <a:pPr lvl="1">
              <a:buFont typeface="Arial" panose="020B0604020202020204" pitchFamily="34" charset="0"/>
              <a:buChar char="•"/>
            </a:pPr>
            <a:r>
              <a:rPr lang="en-US" sz="1400" dirty="0"/>
              <a:t>The same data is repeated in four 52-tone RRUs in 20 MHz.</a:t>
            </a:r>
          </a:p>
          <a:p>
            <a:pPr lvl="1">
              <a:buFont typeface="Arial" panose="020B0604020202020204" pitchFamily="34" charset="0"/>
              <a:buChar char="•"/>
            </a:pPr>
            <a:r>
              <a:rPr lang="en-US" sz="1400" dirty="0"/>
              <a:t>The subcarrier allocation of 52-tone RRU equals the 52-tone RU defined in 11be. </a:t>
            </a:r>
          </a:p>
          <a:p>
            <a:endParaRPr lang="en-US" sz="1600" dirty="0"/>
          </a:p>
          <a:p>
            <a:r>
              <a:rPr lang="en-US" sz="1600" dirty="0"/>
              <a:t>Move: Dongguk Lim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098726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ELR LDPC rate matching will reuse the existing 802.11ac LDPC rate matching with 1-bit LDPC extra OFDM symbol indication. </a:t>
            </a:r>
          </a:p>
          <a:p>
            <a:endParaRPr lang="en-US" sz="1600" dirty="0"/>
          </a:p>
          <a:p>
            <a:endParaRPr lang="en-US" sz="1600" dirty="0"/>
          </a:p>
          <a:p>
            <a:endParaRPr lang="en-US" sz="1600" dirty="0"/>
          </a:p>
          <a:p>
            <a:r>
              <a:rPr lang="en-US" sz="1600" dirty="0"/>
              <a:t>Move: Juan Fang 		Second: Eunsung Park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632008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ELR-SIG will use the following two OFDM symbols design.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Ross J. Yu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29D7D657-ABCE-4E46-8B44-F56C0602631F}"/>
              </a:ext>
            </a:extLst>
          </p:cNvPr>
          <p:cNvPicPr>
            <a:picLocks noChangeAspect="1"/>
          </p:cNvPicPr>
          <p:nvPr/>
        </p:nvPicPr>
        <p:blipFill>
          <a:blip r:embed="rId2"/>
          <a:stretch>
            <a:fillRect/>
          </a:stretch>
        </p:blipFill>
        <p:spPr>
          <a:xfrm>
            <a:off x="875506" y="2667000"/>
            <a:ext cx="7467600" cy="1998880"/>
          </a:xfrm>
          <a:prstGeom prst="rect">
            <a:avLst/>
          </a:prstGeom>
        </p:spPr>
      </p:pic>
    </p:spTree>
    <p:extLst>
      <p:ext uri="{BB962C8B-B14F-4D97-AF65-F5344CB8AC3E}">
        <p14:creationId xmlns:p14="http://schemas.microsoft.com/office/powerpoint/2010/main" val="2814030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875213"/>
          </a:xfrm>
        </p:spPr>
        <p:txBody>
          <a:bodyPr/>
          <a:lstStyle/>
          <a:p>
            <a:r>
              <a:rPr lang="en-US" sz="1400" dirty="0"/>
              <a:t>Move to add to the TGbn SFD the following: </a:t>
            </a:r>
          </a:p>
          <a:p>
            <a:pPr>
              <a:buFont typeface="Arial" panose="020B0604020202020204" pitchFamily="34" charset="0"/>
              <a:buChar char="•"/>
            </a:pPr>
            <a:r>
              <a:rPr lang="en-US" sz="1400" dirty="0"/>
              <a:t>	The contents of the U-SIG field in ELR PPDU is defined as follows.</a:t>
            </a:r>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r>
              <a:rPr lang="en-US" sz="1100" dirty="0"/>
              <a:t>ELR PPDU indication: PPDU type &amp; compression mode set to ‘11’.</a:t>
            </a:r>
          </a:p>
          <a:p>
            <a:pPr lvl="1">
              <a:buFont typeface="Arial" panose="020B0604020202020204" pitchFamily="34" charset="0"/>
              <a:buChar char="•"/>
            </a:pPr>
            <a:r>
              <a:rPr lang="en-US" sz="1100" dirty="0"/>
              <a:t>STA-ID (11 bit): B2-B12 bit in USIG-2.</a:t>
            </a:r>
          </a:p>
          <a:p>
            <a:pPr lvl="1">
              <a:buFont typeface="Arial" panose="020B0604020202020204" pitchFamily="34" charset="0"/>
              <a:buChar char="•"/>
            </a:pPr>
            <a:r>
              <a:rPr lang="en-US" sz="1100" dirty="0"/>
              <a:t>ELR validate bits (B13-B15 of USIG-2): Set to all ‘1’ for ELR PPDU.</a:t>
            </a:r>
          </a:p>
          <a:p>
            <a:pPr lvl="1">
              <a:buFont typeface="Arial" panose="020B0604020202020204" pitchFamily="34" charset="0"/>
              <a:buChar char="•"/>
            </a:pPr>
            <a:r>
              <a:rPr lang="en-US" sz="1100" dirty="0"/>
              <a:t>Note: B11-B15 – in EHT MU PPDU indicates “Number of EHT-Sig symbols”, and in UHR MU PPDU indicates “Number of UHR-Sig symbols” </a:t>
            </a:r>
          </a:p>
          <a:p>
            <a:r>
              <a:rPr lang="en-US" sz="1400" dirty="0"/>
              <a:t>Move: Hari Ram Balakrishnan		Second: Lin Yang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documents:[24/1592r1].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D1B6F0A-A0C8-A9DA-6CB1-250F1A77F449}"/>
              </a:ext>
            </a:extLst>
          </p:cNvPr>
          <p:cNvPicPr>
            <a:picLocks noChangeAspect="1"/>
          </p:cNvPicPr>
          <p:nvPr/>
        </p:nvPicPr>
        <p:blipFill>
          <a:blip r:embed="rId2"/>
          <a:stretch>
            <a:fillRect/>
          </a:stretch>
        </p:blipFill>
        <p:spPr>
          <a:xfrm>
            <a:off x="1634323" y="2286000"/>
            <a:ext cx="2248098" cy="1862935"/>
          </a:xfrm>
          <a:prstGeom prst="rect">
            <a:avLst/>
          </a:prstGeom>
        </p:spPr>
      </p:pic>
      <p:pic>
        <p:nvPicPr>
          <p:cNvPr id="10" name="Picture 9">
            <a:extLst>
              <a:ext uri="{FF2B5EF4-FFF2-40B4-BE49-F238E27FC236}">
                <a16:creationId xmlns:a16="http://schemas.microsoft.com/office/drawing/2014/main" id="{19272EFA-8B28-B2D9-7E20-4A5AFA8EAEFD}"/>
              </a:ext>
            </a:extLst>
          </p:cNvPr>
          <p:cNvPicPr>
            <a:picLocks noChangeAspect="1"/>
          </p:cNvPicPr>
          <p:nvPr/>
        </p:nvPicPr>
        <p:blipFill>
          <a:blip r:embed="rId3"/>
          <a:stretch>
            <a:fillRect/>
          </a:stretch>
        </p:blipFill>
        <p:spPr>
          <a:xfrm>
            <a:off x="3999087" y="2275103"/>
            <a:ext cx="2524988" cy="1873832"/>
          </a:xfrm>
          <a:prstGeom prst="rect">
            <a:avLst/>
          </a:prstGeom>
        </p:spPr>
      </p:pic>
    </p:spTree>
    <p:extLst>
      <p:ext uri="{BB962C8B-B14F-4D97-AF65-F5344CB8AC3E}">
        <p14:creationId xmlns:p14="http://schemas.microsoft.com/office/powerpoint/2010/main" val="27120660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Both sequential NDP based and joint NDP based sounding options will be supported for COBF in 802.11bn. </a:t>
            </a:r>
          </a:p>
          <a:p>
            <a:endParaRPr lang="en-US" sz="1600" dirty="0"/>
          </a:p>
          <a:p>
            <a:endParaRPr lang="en-US" sz="1600" dirty="0"/>
          </a:p>
          <a:p>
            <a:r>
              <a:rPr lang="en-US" sz="1600" dirty="0"/>
              <a:t>Move: Rethna Pulikkoonattu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27720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Two separate capabilities shall be defined for the maximum number of spatial streams supported for reception of a sounding NDP in UHR and the maximum total number of streams (across all users) supported for reception in UHR DL MU-MIMO and </a:t>
            </a:r>
            <a:r>
              <a:rPr lang="en-US" sz="1600" dirty="0" err="1"/>
              <a:t>CoBF</a:t>
            </a:r>
            <a:r>
              <a:rPr lang="en-US" sz="1600" dirty="0"/>
              <a:t> PPDUs</a:t>
            </a:r>
          </a:p>
          <a:p>
            <a:pPr lvl="1">
              <a:buFont typeface="Arial" panose="020B0604020202020204" pitchFamily="34" charset="0"/>
              <a:buChar char="•"/>
            </a:pPr>
            <a:r>
              <a:rPr lang="en-US" sz="1400" dirty="0"/>
              <a:t>The only possible values for each capability are 4 and 8. </a:t>
            </a:r>
          </a:p>
          <a:p>
            <a:endParaRPr lang="en-US" sz="1600" dirty="0"/>
          </a:p>
          <a:p>
            <a:endParaRPr lang="en-US" sz="1600" dirty="0"/>
          </a:p>
          <a:p>
            <a:r>
              <a:rPr lang="en-US" sz="1600" dirty="0"/>
              <a:t>Move: Rethna Pulikkoonattu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995961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Coordinated beamforming (COBF) transmission phase in 802.11bn shall be limited to 2 APs. </a:t>
            </a:r>
          </a:p>
          <a:p>
            <a:endParaRPr lang="en-US" sz="1600" dirty="0"/>
          </a:p>
          <a:p>
            <a:endParaRPr lang="en-US" sz="1600" dirty="0"/>
          </a:p>
          <a:p>
            <a:endParaRPr lang="en-US" sz="1600" dirty="0"/>
          </a:p>
          <a:p>
            <a:r>
              <a:rPr lang="en-US" sz="1600" dirty="0"/>
              <a:t>Move: Sameer Vermani		Second: Tianyu Wu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a:t>
            </a:r>
            <a:r>
              <a:rPr lang="en-US" sz="1600" b="0" i="1" dirty="0">
                <a:solidFill>
                  <a:schemeClr val="tx1"/>
                </a:solidFill>
              </a:rPr>
              <a:t>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250151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30388"/>
            <a:ext cx="7770813" cy="4645025"/>
          </a:xfrm>
        </p:spPr>
        <p:txBody>
          <a:bodyPr/>
          <a:lstStyle/>
          <a:p>
            <a:r>
              <a:rPr lang="en-US" sz="1400" dirty="0"/>
              <a:t>Move to add to the TGbn SFD the following: </a:t>
            </a:r>
          </a:p>
          <a:p>
            <a:pPr>
              <a:buFont typeface="Arial" panose="020B0604020202020204" pitchFamily="34" charset="0"/>
              <a:buChar char="•"/>
            </a:pPr>
            <a:r>
              <a:rPr lang="en-US" sz="1400" dirty="0"/>
              <a:t>The sequential NDP based sounding protocol will be as shown below for COBF</a:t>
            </a:r>
          </a:p>
          <a:p>
            <a:pPr lvl="1">
              <a:buFont typeface="Arial" panose="020B0604020202020204" pitchFamily="34" charset="0"/>
              <a:buChar char="•"/>
            </a:pPr>
            <a:r>
              <a:rPr lang="en-US" sz="1100" dirty="0"/>
              <a:t>Sounding happens one BSS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 </a:t>
            </a:r>
          </a:p>
          <a:p>
            <a:endParaRPr lang="en-US" sz="1400" dirty="0"/>
          </a:p>
          <a:p>
            <a:endParaRPr lang="en-US" sz="1400" dirty="0"/>
          </a:p>
          <a:p>
            <a:endParaRPr lang="en-US" sz="1400" dirty="0"/>
          </a:p>
          <a:p>
            <a:endParaRPr lang="en-US" sz="1400" dirty="0"/>
          </a:p>
          <a:p>
            <a:endParaRPr lang="en-US" sz="1400" dirty="0"/>
          </a:p>
          <a:p>
            <a:endParaRPr lang="en-US" sz="1400" dirty="0"/>
          </a:p>
          <a:p>
            <a:r>
              <a:rPr lang="en-US" sz="1200" dirty="0"/>
              <a:t>Move: Sameer Vermani		Second: You-Wei Chen</a:t>
            </a:r>
          </a:p>
          <a:p>
            <a:r>
              <a:rPr lang="en-US" sz="1200" dirty="0"/>
              <a:t>Discussion: Some discussion.</a:t>
            </a:r>
          </a:p>
          <a:p>
            <a:pPr marL="0" indent="0"/>
            <a:r>
              <a:rPr lang="en-US" sz="1200" dirty="0"/>
              <a:t>Preliminary Result: 199Y, 24N, 47A.</a:t>
            </a:r>
          </a:p>
          <a:p>
            <a:pPr marL="0" indent="0"/>
            <a:r>
              <a:rPr lang="en-US" sz="1200" dirty="0">
                <a:highlight>
                  <a:srgbClr val="00FF00"/>
                </a:highlight>
              </a:rPr>
              <a:t>Result: 193Y, 24N, 43A (pass)</a:t>
            </a:r>
          </a:p>
          <a:p>
            <a:pPr algn="l"/>
            <a:endParaRPr lang="en-US" sz="1400" b="0" i="1" dirty="0"/>
          </a:p>
          <a:p>
            <a:pPr algn="l"/>
            <a:r>
              <a:rPr lang="en-US" sz="1400" b="0" i="1" dirty="0"/>
              <a:t>Reference documents:[24/1542r5]. </a:t>
            </a:r>
            <a:r>
              <a:rPr lang="en-US" sz="1400" b="0" i="1" dirty="0">
                <a:solidFill>
                  <a:schemeClr val="tx1"/>
                </a:solidFill>
              </a:rPr>
              <a:t>SP result:60Y/12N/23A.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A04D5C48-EC28-98DA-BEBA-7CF362A98B0F}"/>
              </a:ext>
            </a:extLst>
          </p:cNvPr>
          <p:cNvPicPr>
            <a:picLocks noChangeAspect="1"/>
          </p:cNvPicPr>
          <p:nvPr/>
        </p:nvPicPr>
        <p:blipFill>
          <a:blip r:embed="rId2"/>
          <a:stretch>
            <a:fillRect/>
          </a:stretch>
        </p:blipFill>
        <p:spPr>
          <a:xfrm>
            <a:off x="1219200" y="3124200"/>
            <a:ext cx="6934200" cy="1661916"/>
          </a:xfrm>
          <a:prstGeom prst="rect">
            <a:avLst/>
          </a:prstGeom>
        </p:spPr>
      </p:pic>
    </p:spTree>
    <p:extLst>
      <p:ext uri="{BB962C8B-B14F-4D97-AF65-F5344CB8AC3E}">
        <p14:creationId xmlns:p14="http://schemas.microsoft.com/office/powerpoint/2010/main" val="701135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60910"/>
            <a:ext cx="7770813" cy="4663716"/>
          </a:xfrm>
        </p:spPr>
        <p:txBody>
          <a:bodyPr/>
          <a:lstStyle/>
          <a:p>
            <a:r>
              <a:rPr lang="en-US" sz="1400" dirty="0"/>
              <a:t>Move to add to the TGbn SFD the following: </a:t>
            </a:r>
          </a:p>
          <a:p>
            <a:pPr>
              <a:buFont typeface="Arial" panose="020B0604020202020204" pitchFamily="34" charset="0"/>
              <a:buChar char="•"/>
            </a:pPr>
            <a:r>
              <a:rPr lang="en-US" sz="1400" dirty="0"/>
              <a:t>The joint NDP based sounding protocol will be as shown below for COBF</a:t>
            </a:r>
          </a:p>
          <a:p>
            <a:pPr lvl="1">
              <a:buFont typeface="Arial" panose="020B0604020202020204" pitchFamily="34" charset="0"/>
              <a:buChar char="•"/>
            </a:pPr>
            <a:r>
              <a:rPr lang="en-US" sz="1100" dirty="0"/>
              <a:t>Sounding happens for one BSS’s STAs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a:t>
            </a:r>
          </a:p>
          <a:p>
            <a:pPr lvl="1">
              <a:buFont typeface="Arial" panose="020B0604020202020204" pitchFamily="34" charset="0"/>
              <a:buChar char="•"/>
            </a:pPr>
            <a:r>
              <a:rPr lang="en-US" sz="1100" dirty="0"/>
              <a:t>Joint NDP based feedback will be based on large V-based feedback where the eigen-vectors span the antennas across both Aps	. </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Sameer Vermani		Second: Rethna Pulikkoonattu</a:t>
            </a:r>
          </a:p>
          <a:p>
            <a:r>
              <a:rPr lang="en-US" sz="1400" dirty="0"/>
              <a:t>Discussion: Minor clarifications.</a:t>
            </a:r>
          </a:p>
          <a:p>
            <a:pPr marL="0" indent="0"/>
            <a:r>
              <a:rPr lang="en-US" sz="1400" dirty="0">
                <a:highlight>
                  <a:srgbClr val="00FF00"/>
                </a:highlight>
              </a:rPr>
              <a:t>Result: Approved with unanimous consent.</a:t>
            </a:r>
          </a:p>
          <a:p>
            <a:pPr algn="l"/>
            <a:r>
              <a:rPr lang="en-US" sz="1400" b="0" i="1" dirty="0"/>
              <a:t>Reference documents:[24/1542r5]. SP </a:t>
            </a:r>
            <a:r>
              <a:rPr lang="en-US" sz="1400" b="0" i="1" dirty="0">
                <a:solidFill>
                  <a:schemeClr val="tx1"/>
                </a:solidFill>
              </a:rPr>
              <a:t>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67004DB-E274-FBD3-0BA9-970AB6014BD1}"/>
              </a:ext>
            </a:extLst>
          </p:cNvPr>
          <p:cNvPicPr>
            <a:picLocks noChangeAspect="1"/>
          </p:cNvPicPr>
          <p:nvPr/>
        </p:nvPicPr>
        <p:blipFill>
          <a:blip r:embed="rId2"/>
          <a:stretch>
            <a:fillRect/>
          </a:stretch>
        </p:blipFill>
        <p:spPr>
          <a:xfrm>
            <a:off x="1714500" y="3733800"/>
            <a:ext cx="5715000" cy="1487129"/>
          </a:xfrm>
          <a:prstGeom prst="rect">
            <a:avLst/>
          </a:prstGeom>
        </p:spPr>
      </p:pic>
    </p:spTree>
    <p:extLst>
      <p:ext uri="{BB962C8B-B14F-4D97-AF65-F5344CB8AC3E}">
        <p14:creationId xmlns:p14="http://schemas.microsoft.com/office/powerpoint/2010/main" val="28977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353-0955-A368-29B7-92959441C57F}"/>
              </a:ext>
            </a:extLst>
          </p:cNvPr>
          <p:cNvSpPr>
            <a:spLocks noGrp="1"/>
          </p:cNvSpPr>
          <p:nvPr>
            <p:ph type="title"/>
          </p:nvPr>
        </p:nvSpPr>
        <p:spPr>
          <a:xfrm>
            <a:off x="685800" y="685800"/>
            <a:ext cx="7770813" cy="1065213"/>
          </a:xfrm>
        </p:spPr>
        <p:txBody>
          <a:bodyPr/>
          <a:lstStyle/>
          <a:p>
            <a:r>
              <a:rPr lang="en-US" dirty="0"/>
              <a:t>Motion 7 (PHY)</a:t>
            </a:r>
          </a:p>
        </p:txBody>
      </p:sp>
      <p:sp>
        <p:nvSpPr>
          <p:cNvPr id="3" name="Content Placeholder 2">
            <a:extLst>
              <a:ext uri="{FF2B5EF4-FFF2-40B4-BE49-F238E27FC236}">
                <a16:creationId xmlns:a16="http://schemas.microsoft.com/office/drawing/2014/main" id="{8A18FF9F-E1C0-D4D3-7BA8-C2244377E2C5}"/>
              </a:ext>
            </a:extLst>
          </p:cNvPr>
          <p:cNvSpPr>
            <a:spLocks noGrp="1"/>
          </p:cNvSpPr>
          <p:nvPr>
            <p:ph idx="1"/>
          </p:nvPr>
        </p:nvSpPr>
        <p:spPr>
          <a:xfrm>
            <a:off x="685800" y="1981200"/>
            <a:ext cx="7770813" cy="4494213"/>
          </a:xfrm>
        </p:spPr>
        <p:txBody>
          <a:bodyPr/>
          <a:lstStyle/>
          <a:p>
            <a:r>
              <a:rPr lang="en-US" sz="2000" dirty="0"/>
              <a:t>Move to add the following text to the 11bn SFD:</a:t>
            </a:r>
          </a:p>
          <a:p>
            <a:pPr>
              <a:buFont typeface="Arial" panose="020B0604020202020204" pitchFamily="34" charset="0"/>
              <a:buChar char="•"/>
            </a:pPr>
            <a:r>
              <a:rPr lang="en-US" sz="2000" dirty="0"/>
              <a:t>11bn supports the hybrid mode with DRUs (Distributed tone RU) and RRUs (Regular RU as existing RU defined in 11ax/be) in UHR UL TB OFDMA transmissions</a:t>
            </a:r>
          </a:p>
          <a:p>
            <a:pPr lvl="1">
              <a:buFont typeface="Arial" panose="020B0604020202020204" pitchFamily="34" charset="0"/>
              <a:buChar char="•"/>
            </a:pPr>
            <a:r>
              <a:rPr lang="en-US" sz="1600" dirty="0"/>
              <a:t>Minimum PPDU BW for hybrid mode is TBD</a:t>
            </a:r>
          </a:p>
          <a:p>
            <a:pPr lvl="1">
              <a:buFont typeface="Arial" panose="020B0604020202020204" pitchFamily="34" charset="0"/>
              <a:buChar char="•"/>
            </a:pPr>
            <a:endParaRPr lang="en-US" sz="1600" dirty="0"/>
          </a:p>
          <a:p>
            <a:r>
              <a:rPr lang="en-US" sz="2000" dirty="0"/>
              <a:t>Move: </a:t>
            </a:r>
            <a:r>
              <a:rPr lang="en-US" sz="2000" dirty="0" err="1"/>
              <a:t>Shengquan</a:t>
            </a:r>
            <a:r>
              <a:rPr lang="en-US" sz="2000" dirty="0"/>
              <a:t> Hu			Second: Ross J. Yu</a:t>
            </a:r>
          </a:p>
          <a:p>
            <a:r>
              <a:rPr lang="en-US" sz="2000" dirty="0"/>
              <a:t>Discussion: None.</a:t>
            </a:r>
          </a:p>
          <a:p>
            <a:r>
              <a:rPr lang="en-US" sz="2000" dirty="0">
                <a:highlight>
                  <a:srgbClr val="00FF00"/>
                </a:highlight>
              </a:rPr>
              <a:t>Result: Approved with unanimous consent.</a:t>
            </a:r>
          </a:p>
          <a:p>
            <a:endParaRPr lang="en-US" sz="2000" dirty="0"/>
          </a:p>
          <a:p>
            <a:endParaRPr lang="en-US" sz="1400" dirty="0"/>
          </a:p>
          <a:p>
            <a:r>
              <a:rPr lang="en-US" sz="1400" b="0" dirty="0"/>
              <a:t>Note: Discussed in one of the PHY ad-hoc sessions of the March plenary, (ref: </a:t>
            </a:r>
            <a:r>
              <a:rPr lang="en-US" sz="1400" b="0" dirty="0">
                <a:hlinkClick r:id="rId2"/>
              </a:rPr>
              <a:t>11-24/477r2</a:t>
            </a:r>
            <a:r>
              <a:rPr lang="en-US" sz="1400" b="0" dirty="0"/>
              <a:t>) during which a similar SP was run. The SP did not receive any objection.</a:t>
            </a:r>
          </a:p>
          <a:p>
            <a:pPr lvl="1">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86EC37ED-F81A-F29F-D036-46EE732859A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4F66D8FE-B18A-71B2-BFDA-9DD09AB509A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7B0A76E-F6D6-3B10-1F73-C240085DEEB4}"/>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8872225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joint NDP based sounding, one AP will frequency synchronize to the other for both of its NDP transmissions</a:t>
            </a:r>
          </a:p>
          <a:p>
            <a:pPr lvl="1">
              <a:buFont typeface="Arial" panose="020B0604020202020204" pitchFamily="34" charset="0"/>
              <a:buChar char="•"/>
            </a:pPr>
            <a:r>
              <a:rPr lang="en-US" sz="1400" dirty="0"/>
              <a:t>For both the NDPs, the AP doing the correction brings its frequency within a certain TBD range of the reference AP</a:t>
            </a:r>
            <a:r>
              <a:rPr lang="en-US" sz="1200" dirty="0"/>
              <a:t>. </a:t>
            </a:r>
          </a:p>
          <a:p>
            <a:endParaRPr lang="en-US" sz="1600" dirty="0"/>
          </a:p>
          <a:p>
            <a:r>
              <a:rPr lang="en-US" sz="1600" dirty="0"/>
              <a:t>Move: Sameer Vermani		Second: Alice J.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documents:[24/1542r5]. SP result:56Y, 7N, 27A.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33792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UHR sounding process for COBF, for the joint sounding case as well as for the sequential sounding case, the NDP shall always carry the BSS color of the AP which transmitted the NDPA. </a:t>
            </a:r>
          </a:p>
          <a:p>
            <a:endParaRPr lang="en-US" sz="1600" dirty="0"/>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result: No objection.</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113566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Mark symbols will be composed of two 1x OFDM symbols. Each symbol will have a duration of 4μS (3.2μS + GI=0.8μS). </a:t>
            </a:r>
          </a:p>
          <a:p>
            <a:endParaRPr lang="en-US" sz="1600" dirty="0"/>
          </a:p>
          <a:p>
            <a:endParaRPr lang="en-US" sz="1600" dirty="0"/>
          </a:p>
          <a:p>
            <a:endParaRPr lang="en-US" sz="1600" dirty="0"/>
          </a:p>
          <a:p>
            <a:r>
              <a:rPr lang="en-US" sz="1600" dirty="0"/>
              <a:t>Move: Rethna Pulikkoonattu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3684340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ELR Mark symbols will have the following tone mapping:</a:t>
            </a:r>
          </a:p>
          <a:p>
            <a:pPr lvl="1">
              <a:buFont typeface="Arial" panose="020B0604020202020204" pitchFamily="34" charset="0"/>
              <a:buChar char="•"/>
            </a:pPr>
            <a:r>
              <a:rPr lang="en-US" sz="1200" dirty="0"/>
              <a:t>The 48 data tones are Q-BPSK mapped </a:t>
            </a:r>
          </a:p>
          <a:p>
            <a:pPr lvl="1">
              <a:buFont typeface="Arial" panose="020B0604020202020204" pitchFamily="34" charset="0"/>
              <a:buChar char="•"/>
            </a:pPr>
            <a:r>
              <a:rPr lang="en-US" sz="1200" dirty="0"/>
              <a:t>The pilots follow BPSK mapping (polarity -1 applied to [1,1,1,-1]). </a:t>
            </a:r>
          </a:p>
          <a:p>
            <a:endParaRPr lang="en-US" sz="1600" dirty="0"/>
          </a:p>
          <a:p>
            <a:endParaRPr lang="en-US" sz="1600" dirty="0"/>
          </a:p>
          <a:p>
            <a:endParaRPr lang="en-US" sz="1600" dirty="0"/>
          </a:p>
          <a:p>
            <a:r>
              <a:rPr lang="en-US" sz="1600" dirty="0"/>
              <a:t>Move: Rethna Pulikkoonattu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46057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Adopt the ELR Mark sequence design as described by the matrix H in 24/1571r2. The detailed design is as described in the slides 8-9 of 24/1571r2.</a:t>
            </a:r>
          </a:p>
          <a:p>
            <a:pPr lvl="1">
              <a:buFont typeface="Arial" panose="020B0604020202020204" pitchFamily="34" charset="0"/>
              <a:buChar char="•"/>
            </a:pPr>
            <a:r>
              <a:rPr lang="en-US" sz="900" b="0" i="0" dirty="0">
                <a:solidFill>
                  <a:srgbClr val="000000"/>
                </a:solidFill>
                <a:effectLst/>
                <a:latin typeface="Times New Roman" panose="02020603050405020304" pitchFamily="18" charset="0"/>
              </a:rPr>
              <a:t>𝐻́  = [𝐻 𝐻𝕁; 𝐻 -𝐻𝕁], where 𝕁 is the exchange matrix of size 48x48</a:t>
            </a:r>
            <a:r>
              <a:rPr lang="en-US" sz="10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Second: Lin Yang</a:t>
            </a:r>
          </a:p>
          <a:p>
            <a:r>
              <a:rPr lang="en-US" sz="1200" dirty="0"/>
              <a:t>Discussion: None.</a:t>
            </a:r>
          </a:p>
          <a:p>
            <a:pPr marL="0" indent="0"/>
            <a:r>
              <a:rPr lang="en-US" sz="1200" dirty="0">
                <a:highlight>
                  <a:srgbClr val="00FF00"/>
                </a:highlight>
              </a:rPr>
              <a:t>Result: Approved with unanimous consent.</a:t>
            </a:r>
          </a:p>
          <a:p>
            <a:endParaRPr lang="en-US" sz="1200" dirty="0"/>
          </a:p>
          <a:p>
            <a:pPr algn="l"/>
            <a:r>
              <a:rPr lang="en-US" sz="1200" b="0" i="1" dirty="0"/>
              <a:t>Reference documents:[24/1571r2].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7175790-E98E-CEFB-46E6-765A862D1EBE}"/>
              </a:ext>
            </a:extLst>
          </p:cNvPr>
          <p:cNvPicPr>
            <a:picLocks noChangeAspect="1"/>
          </p:cNvPicPr>
          <p:nvPr/>
        </p:nvPicPr>
        <p:blipFill>
          <a:blip r:embed="rId2"/>
          <a:stretch>
            <a:fillRect/>
          </a:stretch>
        </p:blipFill>
        <p:spPr>
          <a:xfrm>
            <a:off x="4609306" y="2506849"/>
            <a:ext cx="3672389" cy="3283261"/>
          </a:xfrm>
          <a:prstGeom prst="rect">
            <a:avLst/>
          </a:prstGeom>
        </p:spPr>
      </p:pic>
    </p:spTree>
    <p:extLst>
      <p:ext uri="{BB962C8B-B14F-4D97-AF65-F5344CB8AC3E}">
        <p14:creationId xmlns:p14="http://schemas.microsoft.com/office/powerpoint/2010/main" val="2612452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The following design for 20MHz 4xLTF for DRU:</a:t>
            </a:r>
          </a:p>
          <a:p>
            <a:pPr lvl="1">
              <a:buFont typeface="Arial" panose="020B0604020202020204" pitchFamily="34" charset="0"/>
              <a:buChar char="•"/>
            </a:pPr>
            <a:r>
              <a:rPr lang="en-US" sz="1200" dirty="0"/>
              <a:t>LTF-122:122 = [ ... </a:t>
            </a:r>
          </a:p>
          <a:p>
            <a:pPr marL="457200" lvl="1" indent="0"/>
            <a:r>
              <a:rPr lang="en-US" sz="1200" dirty="0"/>
              <a:t>0  0 -1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0  0  0 -1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0  0 ];</a:t>
            </a:r>
          </a:p>
          <a:p>
            <a:endParaRPr lang="en-US" sz="1600" dirty="0"/>
          </a:p>
          <a:p>
            <a:r>
              <a:rPr lang="en-US" sz="1600" dirty="0"/>
              <a:t>Move: Rethna Pulikkoonattu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documents:[24/1567]. SP result:59Y, 13 N, </a:t>
            </a:r>
            <a:r>
              <a:rPr lang="en-US" sz="1600" b="0" i="1" dirty="0">
                <a:solidFill>
                  <a:schemeClr val="tx1"/>
                </a:solidFill>
              </a:rPr>
              <a:t>21A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830893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The following design for 80MHz 4xLTF for DRU</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a:t>
            </a:r>
          </a:p>
          <a:p>
            <a:r>
              <a:rPr lang="en-US" sz="1200" dirty="0"/>
              <a:t>Second: Shengquan Hu</a:t>
            </a:r>
          </a:p>
          <a:p>
            <a:r>
              <a:rPr lang="en-US" sz="1200" dirty="0"/>
              <a:t>Discussion: None.</a:t>
            </a:r>
          </a:p>
          <a:p>
            <a:pPr marL="0" indent="0"/>
            <a:r>
              <a:rPr lang="en-US" sz="1200" dirty="0">
                <a:highlight>
                  <a:srgbClr val="00FF00"/>
                </a:highlight>
              </a:rPr>
              <a:t>Result: Approved with unanimous consent.</a:t>
            </a:r>
          </a:p>
          <a:p>
            <a:endParaRPr lang="en-US" sz="1200" dirty="0"/>
          </a:p>
          <a:p>
            <a:pPr algn="l"/>
            <a:r>
              <a:rPr lang="en-US" sz="1200" b="0" i="1" dirty="0"/>
              <a:t>Reference documents:[24/1567]. SP result:74Y</a:t>
            </a:r>
            <a:r>
              <a:rPr lang="en-US" sz="1200" b="0" i="1" dirty="0">
                <a:solidFill>
                  <a:schemeClr val="tx1"/>
                </a:solidFill>
              </a:rPr>
              <a:t> 8N, 30A.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12" name="Picture 11">
            <a:extLst>
              <a:ext uri="{FF2B5EF4-FFF2-40B4-BE49-F238E27FC236}">
                <a16:creationId xmlns:a16="http://schemas.microsoft.com/office/drawing/2014/main" id="{AC3E85BB-7BFF-52F0-4FED-1C3CD6FA5D2D}"/>
              </a:ext>
            </a:extLst>
          </p:cNvPr>
          <p:cNvPicPr>
            <a:picLocks noChangeAspect="1"/>
          </p:cNvPicPr>
          <p:nvPr/>
        </p:nvPicPr>
        <p:blipFill>
          <a:blip r:embed="rId2"/>
          <a:stretch>
            <a:fillRect/>
          </a:stretch>
        </p:blipFill>
        <p:spPr>
          <a:xfrm>
            <a:off x="4124063" y="2105509"/>
            <a:ext cx="4419600" cy="3125259"/>
          </a:xfrm>
          <a:prstGeom prst="rect">
            <a:avLst/>
          </a:prstGeom>
        </p:spPr>
      </p:pic>
    </p:spTree>
    <p:extLst>
      <p:ext uri="{BB962C8B-B14F-4D97-AF65-F5344CB8AC3E}">
        <p14:creationId xmlns:p14="http://schemas.microsoft.com/office/powerpoint/2010/main" val="20814874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400" dirty="0"/>
              <a:t>Move to add to the TGbn SFD the following: </a:t>
            </a:r>
          </a:p>
          <a:p>
            <a:pPr>
              <a:buFont typeface="Arial" panose="020B0604020202020204" pitchFamily="34" charset="0"/>
              <a:buChar char="•"/>
            </a:pPr>
            <a:r>
              <a:rPr lang="en-US" sz="1400" dirty="0"/>
              <a:t>	The 40MHz DBW 4xLTF sequence design for DRU is the following. </a:t>
            </a:r>
          </a:p>
          <a:p>
            <a:pPr lvl="1">
              <a:buFont typeface="Arial" panose="020B0604020202020204" pitchFamily="34" charset="0"/>
              <a:buChar char="•"/>
            </a:pPr>
            <a:r>
              <a:rPr lang="en-US" sz="1100" dirty="0"/>
              <a:t>LTF</a:t>
            </a:r>
            <a:r>
              <a:rPr lang="en-US" sz="1100" baseline="-25000" dirty="0"/>
              <a:t>-244:244</a:t>
            </a:r>
            <a:r>
              <a:rPr lang="en-US" sz="1100" dirty="0"/>
              <a:t>=[-1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0  0  0  0  0 -1 -1 -1 -1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a:t>
            </a:r>
          </a:p>
          <a:p>
            <a:r>
              <a:rPr lang="en-US" sz="1400" dirty="0"/>
              <a:t>Move: </a:t>
            </a:r>
            <a:r>
              <a:rPr lang="en-US" sz="1400" dirty="0" err="1"/>
              <a:t>Chenchen</a:t>
            </a:r>
            <a:r>
              <a:rPr lang="en-US" sz="1400" dirty="0"/>
              <a:t> Liu		Second: Lin Yang</a:t>
            </a:r>
          </a:p>
          <a:p>
            <a:r>
              <a:rPr lang="en-US" sz="1400" dirty="0"/>
              <a:t>Discussion: None.</a:t>
            </a:r>
          </a:p>
          <a:p>
            <a:pPr marL="0" indent="0"/>
            <a:r>
              <a:rPr lang="en-US" sz="1400" dirty="0">
                <a:highlight>
                  <a:srgbClr val="00FF00"/>
                </a:highlight>
              </a:rPr>
              <a:t>Result: Approved with unanimous consent.</a:t>
            </a:r>
          </a:p>
          <a:p>
            <a:endParaRPr lang="en-US" sz="1400" dirty="0"/>
          </a:p>
          <a:p>
            <a:pPr algn="l"/>
            <a:r>
              <a:rPr lang="en-US" sz="1400" b="0" i="1" dirty="0"/>
              <a:t>Reference documents:[24/1901r0].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977127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Pilot values and mapping rules of ELR-SIG and Data symbols in ELR PPDU are the same as that of four RRU52 in DL OFDMA </a:t>
            </a:r>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documents:[24/1488r1].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22214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(the portion up-to and including UHR-SIG) of the COBF PPDU shall be transmitted in a non-beamformed (omni) manner. </a:t>
            </a:r>
          </a:p>
          <a:p>
            <a:endParaRPr lang="en-US" sz="1600" dirty="0"/>
          </a:p>
          <a:p>
            <a:endParaRPr lang="en-US" sz="1600" dirty="0"/>
          </a:p>
          <a:p>
            <a:r>
              <a:rPr lang="en-US" sz="1600" dirty="0"/>
              <a:t>Move: Sameer Vermani 		Second: You-Wei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16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EAFD68-F190-B166-58F1-54A9DE489FEF}"/>
              </a:ext>
            </a:extLst>
          </p:cNvPr>
          <p:cNvSpPr>
            <a:spLocks noGrp="1"/>
          </p:cNvSpPr>
          <p:nvPr>
            <p:ph type="title"/>
          </p:nvPr>
        </p:nvSpPr>
        <p:spPr/>
        <p:txBody>
          <a:bodyPr/>
          <a:lstStyle/>
          <a:p>
            <a:r>
              <a:rPr lang="en-US" dirty="0">
                <a:solidFill>
                  <a:schemeClr val="tx1"/>
                </a:solidFill>
              </a:rPr>
              <a:t>Motion 8 (MAC)</a:t>
            </a:r>
            <a:endParaRPr lang="en-US" dirty="0"/>
          </a:p>
        </p:txBody>
      </p:sp>
      <p:sp>
        <p:nvSpPr>
          <p:cNvPr id="3" name="Content Placeholder 2">
            <a:extLst>
              <a:ext uri="{FF2B5EF4-FFF2-40B4-BE49-F238E27FC236}">
                <a16:creationId xmlns:a16="http://schemas.microsoft.com/office/drawing/2014/main" id="{CF44AB6B-40B6-FDAE-0931-80359FC06C77}"/>
              </a:ext>
            </a:extLst>
          </p:cNvPr>
          <p:cNvSpPr>
            <a:spLocks noGrp="1"/>
          </p:cNvSpPr>
          <p:nvPr>
            <p:ph idx="1"/>
          </p:nvPr>
        </p:nvSpPr>
        <p:spPr>
          <a:xfrm>
            <a:off x="685800" y="1981200"/>
            <a:ext cx="7770813" cy="4419600"/>
          </a:xfrm>
        </p:spPr>
        <p:txBody>
          <a:bodyPr/>
          <a:lstStyle/>
          <a:p>
            <a:r>
              <a:rPr lang="en-US" sz="1800" dirty="0"/>
              <a:t>Move to add the following text to the TGbn SFD</a:t>
            </a:r>
          </a:p>
          <a:p>
            <a:pPr>
              <a:buFont typeface="Arial" panose="020B0604020202020204" pitchFamily="34" charset="0"/>
              <a:buChar char="•"/>
            </a:pPr>
            <a:r>
              <a:rPr lang="en-US" sz="1600" dirty="0"/>
              <a:t> 11bn defines a mechanism that when a non-AP MLD roams from one AP MLD to another AP MLD, the context related to the non-AP MLD is transferred from the one AP MLD to the other AP MLD such that it preserves the data exchange context for the non-AP MLD.</a:t>
            </a:r>
          </a:p>
          <a:p>
            <a:pPr lvl="1">
              <a:buFont typeface="Arial" panose="020B0604020202020204" pitchFamily="34" charset="0"/>
              <a:buChar char="•"/>
            </a:pPr>
            <a:r>
              <a:rPr lang="en-US" sz="1200" dirty="0"/>
              <a:t>Details of the context (e.g., security association context) that can be transferred are TBD</a:t>
            </a:r>
          </a:p>
          <a:p>
            <a:pPr lvl="1">
              <a:buFont typeface="Arial" panose="020B0604020202020204" pitchFamily="34" charset="0"/>
              <a:buChar char="•"/>
            </a:pPr>
            <a:r>
              <a:rPr lang="en-US" sz="1200" dirty="0"/>
              <a:t>Framework to transfer the context is TBD.</a:t>
            </a:r>
          </a:p>
          <a:p>
            <a:r>
              <a:rPr lang="en-US" sz="1800" dirty="0"/>
              <a:t>Move: Po-Kai Huang			Second: Gaurav Patwardhan</a:t>
            </a:r>
          </a:p>
          <a:p>
            <a:r>
              <a:rPr lang="en-US" sz="1800" dirty="0"/>
              <a:t>Discussion: Some.</a:t>
            </a:r>
          </a:p>
          <a:p>
            <a:pPr marL="0" indent="0"/>
            <a:r>
              <a:rPr lang="en-US" sz="1800" dirty="0"/>
              <a:t>Preliminary Result: 122Y, 71N, 34A</a:t>
            </a:r>
          </a:p>
          <a:p>
            <a:pPr marL="0" indent="0"/>
            <a:r>
              <a:rPr lang="en-US" sz="1800" dirty="0">
                <a:highlight>
                  <a:srgbClr val="FF0000"/>
                </a:highlight>
              </a:rPr>
              <a:t>Result: 121Y, 71N, 34A (fails)</a:t>
            </a:r>
          </a:p>
          <a:p>
            <a:endParaRPr lang="en-US" sz="1200" b="0" dirty="0"/>
          </a:p>
          <a:p>
            <a:r>
              <a:rPr lang="en-US" sz="1200" b="0" dirty="0"/>
              <a:t>Note: Discussed in one of the MAC ad-hoc sessions (several submissions were discussing similar concept, ref: </a:t>
            </a:r>
            <a:r>
              <a:rPr lang="pt-BR" sz="1200" b="0" i="0" dirty="0">
                <a:solidFill>
                  <a:srgbClr val="1155CC"/>
                </a:solidFill>
                <a:effectLst/>
                <a:hlinkClick r:id="rId2"/>
              </a:rPr>
              <a:t>23/0322r0</a:t>
            </a:r>
            <a:r>
              <a:rPr lang="pt-BR" sz="1200" b="0" i="0" dirty="0">
                <a:solidFill>
                  <a:srgbClr val="222222"/>
                </a:solidFill>
                <a:effectLst/>
              </a:rPr>
              <a:t>,</a:t>
            </a:r>
            <a:r>
              <a:rPr lang="en-US" sz="1200" b="0" dirty="0"/>
              <a:t> </a:t>
            </a:r>
            <a:r>
              <a:rPr lang="pt-BR" sz="1200" b="0" dirty="0">
                <a:solidFill>
                  <a:srgbClr val="1155CC"/>
                </a:solidFill>
                <a:hlinkClick r:id="rId3"/>
              </a:rPr>
              <a:t>23/1884r2</a:t>
            </a:r>
            <a:r>
              <a:rPr lang="pt-BR" sz="1200" b="0" dirty="0">
                <a:solidFill>
                  <a:schemeClr val="tx1"/>
                </a:solidFill>
              </a:rPr>
              <a:t>,</a:t>
            </a:r>
            <a:r>
              <a:rPr lang="pt-BR" sz="1200" b="0" dirty="0">
                <a:solidFill>
                  <a:srgbClr val="1155CC"/>
                </a:solidFill>
              </a:rPr>
              <a:t> </a:t>
            </a:r>
            <a:r>
              <a:rPr lang="pt-BR" sz="1200" b="0" i="0" dirty="0">
                <a:solidFill>
                  <a:srgbClr val="1155CC"/>
                </a:solidFill>
                <a:effectLst/>
                <a:hlinkClick r:id="rId4"/>
              </a:rPr>
              <a:t>23/1897r0</a:t>
            </a:r>
            <a:r>
              <a:rPr lang="pt-BR" sz="1200" b="0" i="0" dirty="0">
                <a:solidFill>
                  <a:srgbClr val="222222"/>
                </a:solidFill>
                <a:effectLst/>
              </a:rPr>
              <a:t>, </a:t>
            </a:r>
            <a:r>
              <a:rPr lang="pt-BR" sz="1200" b="0" i="0" dirty="0">
                <a:solidFill>
                  <a:srgbClr val="1155CC"/>
                </a:solidFill>
                <a:effectLst/>
                <a:hlinkClick r:id="rId5"/>
              </a:rPr>
              <a:t>23/1908r2</a:t>
            </a:r>
            <a:r>
              <a:rPr lang="pt-BR" sz="1200" b="0" i="0" dirty="0">
                <a:solidFill>
                  <a:srgbClr val="222222"/>
                </a:solidFill>
                <a:effectLst/>
              </a:rPr>
              <a:t>, </a:t>
            </a:r>
            <a:r>
              <a:rPr lang="pt-BR" sz="1200" b="0" i="0" dirty="0">
                <a:solidFill>
                  <a:srgbClr val="1155CC"/>
                </a:solidFill>
                <a:effectLst/>
                <a:hlinkClick r:id="rId6"/>
              </a:rPr>
              <a:t>23/1937r1</a:t>
            </a:r>
            <a:r>
              <a:rPr lang="pt-BR" sz="1200" b="0" i="0" dirty="0">
                <a:solidFill>
                  <a:srgbClr val="222222"/>
                </a:solidFill>
                <a:effectLst/>
              </a:rPr>
              <a:t>, </a:t>
            </a:r>
            <a:r>
              <a:rPr lang="pt-BR" sz="1200" b="0" dirty="0">
                <a:solidFill>
                  <a:srgbClr val="1155CC"/>
                </a:solidFill>
                <a:hlinkClick r:id="rId7"/>
              </a:rPr>
              <a:t>23/1971r2</a:t>
            </a:r>
            <a:r>
              <a:rPr lang="pt-BR" sz="1200" b="0" i="0" dirty="0">
                <a:solidFill>
                  <a:srgbClr val="1155CC"/>
                </a:solidFill>
                <a:effectLst/>
              </a:rPr>
              <a:t>, </a:t>
            </a:r>
            <a:r>
              <a:rPr lang="pt-BR" sz="1200" b="0" i="0" dirty="0">
                <a:solidFill>
                  <a:srgbClr val="1155CC"/>
                </a:solidFill>
                <a:effectLst/>
                <a:hlinkClick r:id="rId8"/>
              </a:rPr>
              <a:t>23/1996r0</a:t>
            </a:r>
            <a:r>
              <a:rPr lang="pt-BR" sz="1200" b="0" i="0" dirty="0">
                <a:solidFill>
                  <a:srgbClr val="1155CC"/>
                </a:solidFill>
                <a:effectLst/>
              </a:rPr>
              <a:t>,</a:t>
            </a:r>
            <a:r>
              <a:rPr lang="pt-BR" sz="1200" b="0" i="0" dirty="0">
                <a:solidFill>
                  <a:srgbClr val="222222"/>
                </a:solidFill>
                <a:effectLst/>
              </a:rPr>
              <a:t> </a:t>
            </a:r>
            <a:r>
              <a:rPr lang="pt-BR" sz="1200" b="0" i="0" dirty="0">
                <a:solidFill>
                  <a:srgbClr val="1155CC"/>
                </a:solidFill>
                <a:effectLst/>
                <a:hlinkClick r:id="rId9"/>
              </a:rPr>
              <a:t>23/2157r2</a:t>
            </a:r>
            <a:r>
              <a:rPr lang="en-US" sz="1200" b="0" dirty="0"/>
              <a:t>) during which a similar SP was run. SP result was 100Y, 28N, 18A.</a:t>
            </a:r>
            <a:endParaRPr lang="en-US" sz="1600" dirty="0"/>
          </a:p>
          <a:p>
            <a:pPr algn="l"/>
            <a:r>
              <a:rPr lang="pt-BR" sz="1200" b="0" i="0" dirty="0">
                <a:solidFill>
                  <a:srgbClr val="222222"/>
                </a:solidFill>
                <a:effectLst/>
                <a:latin typeface="Arial" panose="020B0604020202020204" pitchFamily="34" charset="0"/>
              </a:rPr>
              <a:t> </a:t>
            </a:r>
          </a:p>
          <a:p>
            <a:endParaRPr lang="en-US" sz="1600" dirty="0"/>
          </a:p>
          <a:p>
            <a:endParaRPr lang="en-US" sz="1600" dirty="0"/>
          </a:p>
        </p:txBody>
      </p:sp>
      <p:sp>
        <p:nvSpPr>
          <p:cNvPr id="4" name="Slide Number Placeholder 3">
            <a:extLst>
              <a:ext uri="{FF2B5EF4-FFF2-40B4-BE49-F238E27FC236}">
                <a16:creationId xmlns:a16="http://schemas.microsoft.com/office/drawing/2014/main" id="{6BD4BCF9-F321-394C-72E8-877A04CC486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23A938C5-2509-6861-4E28-B996224DF48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742583C-3785-7CB2-3B32-ACDC1F4F8D6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566617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of a COBF PPDU shall have identical content across two APs. </a:t>
            </a:r>
          </a:p>
          <a:p>
            <a:endParaRPr lang="en-US" sz="1600" dirty="0"/>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8262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COBF data transmission shall be indicated in the U-SIG for IEEE802.11bn	. </a:t>
            </a:r>
          </a:p>
          <a:p>
            <a:endParaRPr lang="en-US" sz="1600" dirty="0"/>
          </a:p>
          <a:p>
            <a:endParaRPr lang="en-US" sz="1600" dirty="0"/>
          </a:p>
          <a:p>
            <a:endParaRPr lang="en-US" sz="1600" dirty="0"/>
          </a:p>
          <a:p>
            <a:r>
              <a:rPr lang="en-US" sz="1600" dirty="0"/>
              <a:t>Move: Sameer Vermani 		Second: Alice J. Chen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493149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a COBF transmission, the maximum number of spatial streams given to one user will be 2. </a:t>
            </a:r>
          </a:p>
          <a:p>
            <a:endParaRPr lang="en-US" sz="1600" dirty="0"/>
          </a:p>
          <a:p>
            <a:endParaRPr lang="en-US" sz="1600" dirty="0"/>
          </a:p>
          <a:p>
            <a:r>
              <a:rPr lang="en-US" sz="1600" dirty="0"/>
              <a:t>Move: Sameer Vermani 		Second: Juan Fang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277136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543425"/>
          </a:xfrm>
        </p:spPr>
        <p:txBody>
          <a:bodyPr/>
          <a:lstStyle/>
          <a:p>
            <a:r>
              <a:rPr lang="en-US" sz="1600" dirty="0"/>
              <a:t>Move to add to the TGbn SFD the following: </a:t>
            </a:r>
          </a:p>
          <a:p>
            <a:pPr>
              <a:buFont typeface="Arial" panose="020B0604020202020204" pitchFamily="34" charset="0"/>
              <a:buChar char="•"/>
            </a:pPr>
            <a:r>
              <a:rPr lang="en-US" sz="1400" dirty="0"/>
              <a:t>For the maximum number of spatial streams supported for reception of sounding NDP in UHR and the maximum total number of streams (across all users) supported for reception in UHR DL MU-MIMO and COBF PPDUs:</a:t>
            </a:r>
          </a:p>
          <a:p>
            <a:pPr lvl="1">
              <a:buFont typeface="Arial" panose="020B0604020202020204" pitchFamily="34" charset="0"/>
              <a:buChar char="•"/>
            </a:pPr>
            <a:r>
              <a:rPr lang="en-US" sz="1600" dirty="0"/>
              <a:t>4 is mandatory except for a non-AP STA with 20 MHz-Only Limited Capabilities Support subfield equal to 1.</a:t>
            </a:r>
          </a:p>
          <a:p>
            <a:pPr lvl="1">
              <a:buFont typeface="Arial" panose="020B0604020202020204" pitchFamily="34" charset="0"/>
              <a:buChar char="•"/>
            </a:pPr>
            <a:r>
              <a:rPr lang="en-US" sz="1600" dirty="0"/>
              <a:t>8 is optional for DL MU-MIMO and sounding NDP (Note: More than 4 is not allowed for COBF PPDUs</a:t>
            </a:r>
          </a:p>
          <a:p>
            <a:pPr marL="457200" lvl="1" indent="0"/>
            <a:r>
              <a:rPr lang="en-US" sz="1800" dirty="0"/>
              <a:t> </a:t>
            </a:r>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296371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COBF sequential sounding support to be conditional mandatory if the device supports COBF. </a:t>
            </a:r>
          </a:p>
          <a:p>
            <a:endParaRPr lang="en-US" sz="1600" dirty="0"/>
          </a:p>
          <a:p>
            <a:endParaRPr lang="en-US" sz="1600" dirty="0"/>
          </a:p>
          <a:p>
            <a:r>
              <a:rPr lang="en-US" sz="1600" dirty="0"/>
              <a:t>Move: You-Wei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034378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UHR defines unequal modulation which uses joint LDPC encoding across multiple spatial streams while at least one spatial stream uses a different modulation order compared to the first spatial stream, and is applicable only to non-MU-MIMO beamformed transmissions using 2 to 4 spatial streams in a UHR MU PPDU. </a:t>
            </a:r>
          </a:p>
          <a:p>
            <a:endParaRPr lang="en-US" sz="1600" dirty="0"/>
          </a:p>
          <a:p>
            <a:endParaRPr lang="en-US" sz="1600" dirty="0"/>
          </a:p>
          <a:p>
            <a:r>
              <a:rPr lang="en-US" sz="1600" dirty="0"/>
              <a:t>Move: Alice Chen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documents:[11-24/474, 11-24/498r4, 11-24/507].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86854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sequential NDP based sounding, one AP will frequency synchronize to the other for both of its NDP transmissions </a:t>
            </a:r>
          </a:p>
          <a:p>
            <a:pPr>
              <a:buFont typeface="Arial" panose="020B0604020202020204" pitchFamily="34" charset="0"/>
              <a:buChar char="•"/>
            </a:pPr>
            <a:r>
              <a:rPr lang="en-US" sz="1400" b="0" dirty="0"/>
              <a:t>For both its NDPs, the AP doing the correction brings its frequency within a certain TBD range of the reference AP. </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600" dirty="0"/>
              <a:t>Move: Sameer Vermani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documents:[24/1542r5].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91296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119</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This page is left intentionally blank</a:t>
            </a:r>
            <a:endParaRPr lang="en-US" sz="1600" b="0" i="1"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71545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 UHR AP shall indicate to another AP its capability to respond in a TB PPDU or not</a:t>
            </a:r>
          </a:p>
          <a:p>
            <a:endParaRPr lang="en-US" sz="1600" dirty="0"/>
          </a:p>
          <a:p>
            <a:r>
              <a:rPr lang="en-US" sz="1600" dirty="0"/>
              <a:t>Move: Sanket Kalamkar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documents:[23/1895, 24/0423, 24/1016, 24/1017, 24/1225]. SP result:120(Y)/33(N)/44(A).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60589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As part of the C-TDMA procedure, a sharing AP may solicit a poll response in a TB PPDU from another AP only if the other AP has indicated support for responding via a TB PPDU</a:t>
            </a:r>
          </a:p>
          <a:p>
            <a:endParaRPr lang="en-US" sz="1600" dirty="0"/>
          </a:p>
          <a:p>
            <a:r>
              <a:rPr lang="en-US" sz="1600" dirty="0"/>
              <a:t>Move: Sanket Kalamkar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documents:[23/1895, 24/0423, 24/1016, 24/1017, 24/1225]. SP result:137(Y)/21(N)/42(A).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9710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43B2640-974D-F213-CD65-5C964A335910}"/>
              </a:ext>
            </a:extLst>
          </p:cNvPr>
          <p:cNvSpPr>
            <a:spLocks noGrp="1"/>
          </p:cNvSpPr>
          <p:nvPr>
            <p:ph type="title"/>
          </p:nvPr>
        </p:nvSpPr>
        <p:spPr>
          <a:xfrm>
            <a:off x="685800" y="685800"/>
            <a:ext cx="7770813" cy="1065213"/>
          </a:xfrm>
        </p:spPr>
        <p:txBody>
          <a:bodyPr/>
          <a:lstStyle/>
          <a:p>
            <a:r>
              <a:rPr lang="en-US" dirty="0"/>
              <a:t>Motion 9 (MAC)</a:t>
            </a:r>
          </a:p>
        </p:txBody>
      </p:sp>
      <p:sp>
        <p:nvSpPr>
          <p:cNvPr id="3" name="Content Placeholder 2">
            <a:extLst>
              <a:ext uri="{FF2B5EF4-FFF2-40B4-BE49-F238E27FC236}">
                <a16:creationId xmlns:a16="http://schemas.microsoft.com/office/drawing/2014/main" id="{EF815B64-0740-8123-E258-849654719FF3}"/>
              </a:ext>
            </a:extLst>
          </p:cNvPr>
          <p:cNvSpPr>
            <a:spLocks noGrp="1"/>
          </p:cNvSpPr>
          <p:nvPr>
            <p:ph idx="1"/>
          </p:nvPr>
        </p:nvSpPr>
        <p:spPr>
          <a:xfrm>
            <a:off x="685800" y="1981200"/>
            <a:ext cx="7770813" cy="4494213"/>
          </a:xfrm>
        </p:spPr>
        <p:txBody>
          <a:bodyPr/>
          <a:lstStyle/>
          <a:p>
            <a:r>
              <a:rPr lang="en-US" sz="1600" dirty="0"/>
              <a:t>Move to add to the TGbn SFD:</a:t>
            </a:r>
          </a:p>
          <a:p>
            <a:pPr>
              <a:buFont typeface="Arial" panose="020B0604020202020204" pitchFamily="34" charset="0"/>
              <a:buChar char="•"/>
            </a:pPr>
            <a:r>
              <a:rPr lang="en-US" sz="1600" dirty="0"/>
              <a:t>	TGbn defines a power save mode for a STA that is a UHR Mobile AP or a UHR non-AP STA wherein the STA may transition from a lower capability mode to a higher capability mode upon reception of an initial control frame</a:t>
            </a:r>
          </a:p>
          <a:p>
            <a:pPr lvl="1">
              <a:buFont typeface="Arial" panose="020B0604020202020204" pitchFamily="34" charset="0"/>
              <a:buChar char="•"/>
            </a:pPr>
            <a:r>
              <a:rPr lang="en-US" sz="1400" dirty="0"/>
              <a:t>Lower capability mode (e.g., 20 MHz BW, one SS, limited data rates, PPDU format)</a:t>
            </a:r>
          </a:p>
          <a:p>
            <a:pPr lvl="1">
              <a:buFont typeface="Arial" panose="020B0604020202020204" pitchFamily="34" charset="0"/>
              <a:buChar char="•"/>
            </a:pPr>
            <a:r>
              <a:rPr lang="en-US" sz="1400" dirty="0"/>
              <a:t>Higher capability mode (e.g., operating BW, NSS and MCSs, with at least one higher capability than that in the lower power capability mode)</a:t>
            </a:r>
          </a:p>
          <a:p>
            <a:pPr lvl="1">
              <a:buFont typeface="Arial" panose="020B0604020202020204" pitchFamily="34" charset="0"/>
              <a:buChar char="•"/>
            </a:pPr>
            <a:r>
              <a:rPr lang="en-US" sz="1400" dirty="0"/>
              <a:t>Initial Control frame is TBD</a:t>
            </a:r>
          </a:p>
          <a:p>
            <a:pPr lvl="1">
              <a:buFont typeface="Arial" panose="020B0604020202020204" pitchFamily="34" charset="0"/>
              <a:buChar char="•"/>
            </a:pPr>
            <a:r>
              <a:rPr lang="en-US" sz="1400" dirty="0"/>
              <a:t>Whether that applies for a non-mobile AP is TBD</a:t>
            </a:r>
          </a:p>
          <a:p>
            <a:r>
              <a:rPr lang="en-US" sz="1600" dirty="0"/>
              <a:t>Move: Laurent Cariou			Second: Ming Gan</a:t>
            </a:r>
          </a:p>
          <a:p>
            <a:r>
              <a:rPr lang="en-US" sz="1600" dirty="0"/>
              <a:t>Discussion: None.</a:t>
            </a:r>
          </a:p>
          <a:p>
            <a:r>
              <a:rPr lang="en-US" sz="1600" dirty="0">
                <a:highlight>
                  <a:srgbClr val="00FF00"/>
                </a:highlight>
              </a:rPr>
              <a:t>Result: Approved with unanimous consent.</a:t>
            </a:r>
          </a:p>
          <a:p>
            <a:pPr marL="0" indent="0"/>
            <a:endParaRPr lang="en-US" sz="1600" dirty="0"/>
          </a:p>
          <a:p>
            <a:r>
              <a:rPr lang="en-US" sz="1400" b="0" dirty="0"/>
              <a:t>Note: Discussed in one of the MAC ad-hoc sessions (several submissions were discussing similar concept, ref: </a:t>
            </a:r>
            <a:r>
              <a:rPr lang="en-US" sz="1400" b="0" dirty="0">
                <a:hlinkClick r:id="rId2"/>
              </a:rPr>
              <a:t>23/10</a:t>
            </a:r>
            <a:r>
              <a:rPr lang="en-US" sz="1400" b="0" dirty="0"/>
              <a:t>, </a:t>
            </a:r>
            <a:r>
              <a:rPr lang="en-US" sz="1400" b="0" dirty="0">
                <a:hlinkClick r:id="rId3"/>
              </a:rPr>
              <a:t>23/1875</a:t>
            </a:r>
            <a:r>
              <a:rPr lang="en-US" sz="1400" b="0" dirty="0"/>
              <a:t>, </a:t>
            </a:r>
            <a:r>
              <a:rPr lang="en-US" sz="1400" b="0" dirty="0">
                <a:hlinkClick r:id="rId4"/>
              </a:rPr>
              <a:t>23/1936</a:t>
            </a:r>
            <a:r>
              <a:rPr lang="en-US" sz="1400" b="0" dirty="0"/>
              <a:t>, </a:t>
            </a:r>
            <a:r>
              <a:rPr lang="en-US" sz="1400" b="0" dirty="0">
                <a:hlinkClick r:id="rId5"/>
              </a:rPr>
              <a:t>23/1965</a:t>
            </a:r>
            <a:r>
              <a:rPr lang="en-US" sz="1400" b="0" dirty="0"/>
              <a:t>, </a:t>
            </a:r>
            <a:r>
              <a:rPr lang="en-US" sz="1400" b="0" dirty="0">
                <a:hlinkClick r:id="rId6"/>
              </a:rPr>
              <a:t>23/2003</a:t>
            </a:r>
            <a:r>
              <a:rPr lang="en-US" sz="1400" b="0" dirty="0"/>
              <a:t>). SP result was: 101Y/11N/23A.</a:t>
            </a:r>
          </a:p>
          <a:p>
            <a:endParaRPr lang="en-US" sz="1600" dirty="0"/>
          </a:p>
        </p:txBody>
      </p:sp>
      <p:sp>
        <p:nvSpPr>
          <p:cNvPr id="4" name="Slide Number Placeholder 3">
            <a:extLst>
              <a:ext uri="{FF2B5EF4-FFF2-40B4-BE49-F238E27FC236}">
                <a16:creationId xmlns:a16="http://schemas.microsoft.com/office/drawing/2014/main" id="{78D70477-8971-86B5-505B-C34F19FF367A}"/>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F9509607-AA5F-0A55-2AD7-E3E5665E4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54F2073-7BF7-0B0D-721A-615B77537F6F}"/>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4890292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STA (UHR non-AP STA or UHR Mobile AP) operates with the power save mode where the STA transitions from a lower capability mode to a higher capability mode upon reception of an initial control frame (that we call  power save mode DPS), then its associated peer UHR STA shall include an intermediate FCS, if needed by the STA, in the initial control frame that it transmits to the STA.  </a:t>
            </a:r>
          </a:p>
          <a:p>
            <a:pPr lvl="1">
              <a:buFont typeface="Arial" panose="020B0604020202020204" pitchFamily="34" charset="0"/>
              <a:buChar char="•"/>
            </a:pPr>
            <a:r>
              <a:rPr lang="en-US" sz="1600" dirty="0"/>
              <a:t>Note: intermediate FCS may not be needed, for instance, if the STA requires no padding.</a:t>
            </a:r>
          </a:p>
          <a:p>
            <a:pPr marL="0" indent="0"/>
            <a:r>
              <a:rPr lang="en-US" sz="1600" dirty="0"/>
              <a:t>	</a:t>
            </a:r>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documents:[11-23/1873, 11- 23/1875, 11- 23/1965, 11- 23/2003, 11-24/544, 11-24/1129, 11-24/1227, 11-24/1246, 11-24/1256]. SP result: 129Y / 21N / 58A.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2064431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improves EDCA to reduce tail access delay of Low Latency traffic in multi-BSS dense scenarios in presence of best effort traffic</a:t>
            </a:r>
          </a:p>
          <a:p>
            <a:pPr marL="685800" lvl="1">
              <a:buFont typeface="Arial" panose="020B0604020202020204" pitchFamily="34" charset="0"/>
              <a:buChar char="•"/>
            </a:pPr>
            <a:r>
              <a:rPr lang="en-US" sz="1400" dirty="0"/>
              <a:t>The solution to improve EDCA is distributed</a:t>
            </a:r>
          </a:p>
          <a:p>
            <a:pPr marL="685800" lvl="1">
              <a:buFont typeface="Arial" panose="020B0604020202020204" pitchFamily="34" charset="0"/>
              <a:buChar char="•"/>
            </a:pPr>
            <a:r>
              <a:rPr lang="en-US" sz="1400" dirty="0"/>
              <a:t>The impact on legacy device has to be balanced</a:t>
            </a:r>
          </a:p>
          <a:p>
            <a:pPr marL="685800" lvl="1">
              <a:buFont typeface="Arial" panose="020B0604020202020204" pitchFamily="34" charset="0"/>
              <a:buChar char="•"/>
            </a:pPr>
            <a:r>
              <a:rPr lang="en-US" sz="1400" dirty="0"/>
              <a:t>Low Latency traffic is treated as AC_VO traffic. Other cases are TBD</a:t>
            </a:r>
            <a:r>
              <a:rPr lang="en-US" sz="1200" dirty="0"/>
              <a:t>	</a:t>
            </a:r>
          </a:p>
          <a:p>
            <a:endParaRPr lang="en-US" sz="1600" dirty="0"/>
          </a:p>
          <a:p>
            <a:r>
              <a:rPr lang="en-US" sz="1600" dirty="0"/>
              <a:t>Move: Dmitry Akhmetov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a:t>
            </a:r>
            <a:r>
              <a:rPr lang="pt-BR" sz="1400" b="0" i="1" dirty="0"/>
              <a:t>11-24/114r1, 11-23/2126r0, 11-23/1065r0, 11-24/0467r1 and 11-24/0840r0, </a:t>
            </a:r>
            <a:r>
              <a:rPr lang="pt-BR" sz="1400" b="0" i="1" dirty="0">
                <a:solidFill>
                  <a:schemeClr val="tx1"/>
                </a:solidFill>
              </a:rPr>
              <a:t>24/0864r1, 24/733r1</a:t>
            </a:r>
            <a:r>
              <a:rPr lang="en-US" sz="1400" b="0" i="1" dirty="0"/>
              <a:t>]. SP result:152Y, 39N, 36A.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628765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NPCA STA shall indicate the following to its peer NPCA STA</a:t>
            </a:r>
          </a:p>
          <a:p>
            <a:pPr lvl="1">
              <a:buFont typeface="Arial" panose="020B0604020202020204" pitchFamily="34" charset="0"/>
              <a:buChar char="•"/>
            </a:pPr>
            <a:r>
              <a:rPr lang="en-US" sz="1600" dirty="0"/>
              <a:t>NPCA switching delay</a:t>
            </a:r>
          </a:p>
          <a:p>
            <a:pPr lvl="2">
              <a:buFont typeface="Arial" panose="020B0604020202020204" pitchFamily="34" charset="0"/>
              <a:buChar char="•"/>
            </a:pPr>
            <a:r>
              <a:rPr lang="en-US" sz="1400" dirty="0"/>
              <a:t>time it needs to switch from the BSS Primary channel to the NPCA Primary channel</a:t>
            </a:r>
          </a:p>
          <a:p>
            <a:pPr lvl="1">
              <a:buFont typeface="Arial" panose="020B0604020202020204" pitchFamily="34" charset="0"/>
              <a:buChar char="•"/>
            </a:pPr>
            <a:r>
              <a:rPr lang="en-US" sz="1600" dirty="0"/>
              <a:t>NPCA switch back delay</a:t>
            </a:r>
          </a:p>
          <a:p>
            <a:pPr lvl="2">
              <a:buFont typeface="Arial" panose="020B0604020202020204" pitchFamily="34" charset="0"/>
              <a:buChar char="•"/>
            </a:pPr>
            <a:r>
              <a:rPr lang="en-US" sz="1400" dirty="0"/>
              <a:t>time it needs to switch from the NPCA Primary channel to the BSS Primary channel</a:t>
            </a:r>
          </a:p>
          <a:p>
            <a:pPr lvl="1">
              <a:buFont typeface="Arial" panose="020B0604020202020204" pitchFamily="34" charset="0"/>
              <a:buChar char="•"/>
            </a:pPr>
            <a:r>
              <a:rPr lang="en-US" sz="1600" dirty="0"/>
              <a:t>Delay values range between 0 and 256 us with a 4 us resolution</a:t>
            </a:r>
            <a:endParaRPr lang="en-US" sz="1100" dirty="0"/>
          </a:p>
          <a:p>
            <a:endParaRPr lang="en-US" sz="1600" dirty="0"/>
          </a:p>
          <a:p>
            <a:r>
              <a:rPr lang="en-US" sz="1600" dirty="0"/>
              <a:t>Move: Gaurang Naik		Second: Liwen Chu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 [11-24/1218r1, 11-24/1155r0, 11-24/1260r1, 11-24/1104r3, </a:t>
            </a:r>
            <a:r>
              <a:rPr lang="en-US" sz="1050" b="0" i="0" dirty="0">
                <a:solidFill>
                  <a:srgbClr val="222222"/>
                </a:solidFill>
                <a:effectLst/>
                <a:latin typeface="Malgun Gothic" panose="020B0503020000020004" pitchFamily="34" charset="-127"/>
                <a:ea typeface="Malgun Gothic" panose="020B0503020000020004" pitchFamily="34" charset="-127"/>
              </a:rPr>
              <a:t>23/1913r2</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43929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frame exchange on the NPCA Primary channel with an NPCA Initial Control Frame in the non-HT PPDU or non-HT duplicate PPDU format using a rate of 6 Mb/s, 12 Mb/s, or 24 Mb/s</a:t>
            </a:r>
          </a:p>
          <a:p>
            <a:pPr lvl="1">
              <a:buFont typeface="Arial" panose="020B0604020202020204" pitchFamily="34" charset="0"/>
              <a:buChar char="•"/>
            </a:pPr>
            <a:r>
              <a:rPr lang="en-US" sz="1400" dirty="0"/>
              <a:t>Details on NPCA ICF are TBD</a:t>
            </a:r>
          </a:p>
          <a:p>
            <a:endParaRPr lang="en-US" sz="1600" dirty="0"/>
          </a:p>
          <a:p>
            <a:r>
              <a:rPr lang="en-US" sz="1600" dirty="0"/>
              <a:t>Move: Gaurang Naik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 </a:t>
            </a:r>
            <a:r>
              <a:rPr lang="pt-BR" sz="1200" b="0" i="1" dirty="0"/>
              <a:t>[24/1218r1, 24/1155r0, 24/1093r0, 24/1260r1, 24/1104r3, </a:t>
            </a:r>
            <a:r>
              <a:rPr lang="en-US" sz="1200" b="0" i="0" dirty="0">
                <a:solidFill>
                  <a:srgbClr val="222222"/>
                </a:solidFill>
                <a:effectLst/>
                <a:ea typeface="Malgun Gothic" panose="020B0503020000020004" pitchFamily="34" charset="-127"/>
              </a:rPr>
              <a:t>23/1913r2</a:t>
            </a:r>
            <a:r>
              <a:rPr lang="pt-BR" sz="1200" b="0" i="1" dirty="0"/>
              <a:t>]</a:t>
            </a:r>
            <a:r>
              <a:rPr lang="en-US" sz="1200" b="0" i="1" dirty="0"/>
              <a:t>. SP result:148Y/12N/50A.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778449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a TXOP on the NPCA Primary channel following the rules defined in 10.23.2.2 (EDCA backoff procedure) and 10.23.2.4 (Obtaining an EDCA TXOP) with the following exception:</a:t>
            </a:r>
          </a:p>
          <a:p>
            <a:pPr lvl="1">
              <a:buFont typeface="Arial" panose="020B0604020202020204" pitchFamily="34" charset="0"/>
              <a:buChar char="•"/>
            </a:pPr>
            <a:r>
              <a:rPr lang="en-US" sz="1200" dirty="0"/>
              <a:t>Every time the STA switches to the NPCA Primary channel, it shall initialize CW_NPCA[AC] to TBD value and pick a new backoff counter (BO_NPCA) randomly between 0 and CW_NPCA[AC]. QSRC_NPCA[AC] shall be set to 0.</a:t>
            </a:r>
          </a:p>
          <a:p>
            <a:pPr lvl="1">
              <a:buFont typeface="Arial" panose="020B0604020202020204" pitchFamily="34" charset="0"/>
              <a:buChar char="•"/>
            </a:pPr>
            <a:r>
              <a:rPr lang="en-US" sz="1200" dirty="0"/>
              <a:t>NOTE – Baseline EDCA procedure is followed on the BSS Primary channel. The values of CW_NPCA and BO_NPCA are discarded by the NPCA STA when it switches back to the BSS Primary channel.</a:t>
            </a:r>
          </a:p>
          <a:p>
            <a:endParaRPr lang="en-US" sz="1600" dirty="0"/>
          </a:p>
          <a:p>
            <a:endParaRPr lang="en-US" sz="1600" dirty="0"/>
          </a:p>
          <a:p>
            <a:r>
              <a:rPr lang="en-US" sz="1600" dirty="0"/>
              <a:t>Move: Gaurang Naik 		Second: George Cherian</a:t>
            </a:r>
          </a:p>
          <a:p>
            <a:r>
              <a:rPr lang="en-US" sz="1600" dirty="0"/>
              <a:t>Discussion: Minor clarification.</a:t>
            </a:r>
          </a:p>
          <a:p>
            <a:pPr marL="0" indent="0"/>
            <a:r>
              <a:rPr lang="en-US" sz="1600" dirty="0">
                <a:highlight>
                  <a:srgbClr val="00FF00"/>
                </a:highlight>
              </a:rPr>
              <a:t>Result: Approved with unanimous consent.</a:t>
            </a:r>
          </a:p>
          <a:p>
            <a:endParaRPr lang="en-US" sz="1600" dirty="0"/>
          </a:p>
          <a:p>
            <a:pPr algn="l"/>
            <a:r>
              <a:rPr lang="en-US" sz="1200" b="0" i="1" dirty="0"/>
              <a:t>Reference documents: [11-24/1218r1, 11-24/1155r0, 11-24/1260r1, 11-24/1104r3, 24/0426r0].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036760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19600"/>
          </a:xfrm>
        </p:spPr>
        <p:txBody>
          <a:bodyPr/>
          <a:lstStyle/>
          <a:p>
            <a:r>
              <a:rPr lang="en-US" sz="1400" dirty="0"/>
              <a:t>Move to add to the TGbn SFD the following: </a:t>
            </a:r>
          </a:p>
          <a:p>
            <a:pPr>
              <a:buFont typeface="Arial" panose="020B0604020202020204" pitchFamily="34" charset="0"/>
              <a:buChar char="•"/>
            </a:pPr>
            <a:r>
              <a:rPr lang="en-US" sz="1400" dirty="0"/>
              <a:t>After an NPCA STA has gained the right to initiate a TXOP on the NPCA Primary channel, it can transmit on a set of channels that:</a:t>
            </a:r>
          </a:p>
          <a:p>
            <a:pPr lvl="1">
              <a:buFont typeface="Arial" panose="020B0604020202020204" pitchFamily="34" charset="0"/>
              <a:buChar char="•"/>
            </a:pPr>
            <a:r>
              <a:rPr lang="en-US" sz="1400" dirty="0"/>
              <a:t>Includes the NPCA Primary channel, and</a:t>
            </a:r>
          </a:p>
          <a:p>
            <a:pPr lvl="1">
              <a:buFont typeface="Arial" panose="020B0604020202020204" pitchFamily="34" charset="0"/>
              <a:buChar char="•"/>
            </a:pPr>
            <a:r>
              <a:rPr lang="en-US" sz="1400" dirty="0"/>
              <a:t>are within the AP’s BSS bandwidth, and</a:t>
            </a:r>
          </a:p>
          <a:p>
            <a:pPr lvl="1">
              <a:buFont typeface="Arial" panose="020B0604020202020204" pitchFamily="34" charset="0"/>
              <a:buChar char="•"/>
            </a:pPr>
            <a:r>
              <a:rPr lang="en-US" sz="1400" dirty="0"/>
              <a:t>do not include the channels in the bandwidth occupied by the OBSS traffic that caused the NPCA STA to switch from the BSS primary channel to the NPCA primary channel, and</a:t>
            </a:r>
          </a:p>
          <a:p>
            <a:pPr lvl="1">
              <a:buFont typeface="Arial" panose="020B0604020202020204" pitchFamily="34" charset="0"/>
              <a:buChar char="•"/>
            </a:pPr>
            <a:r>
              <a:rPr lang="en-US" sz="1400" dirty="0"/>
              <a:t>do not include the channels that are indicated as punctured in the Disabled Subchannel Bitmap subfield in the EHT Operation element,</a:t>
            </a:r>
          </a:p>
          <a:p>
            <a:pPr lvl="1">
              <a:buFont typeface="Arial" panose="020B0604020202020204" pitchFamily="34" charset="0"/>
              <a:buChar char="•"/>
            </a:pPr>
            <a:r>
              <a:rPr lang="en-US" sz="1400" dirty="0"/>
              <a:t>It is TBD whether a frame that does not solicit TB PPDUs can puncture 20 MHz subchannels not indicated as punctured in the Disabled Subchannel Bitmap subfield of the EHT Operation element</a:t>
            </a:r>
          </a:p>
          <a:p>
            <a:endParaRPr lang="en-US" sz="1400" dirty="0"/>
          </a:p>
          <a:p>
            <a:r>
              <a:rPr lang="en-US" sz="1400" dirty="0"/>
              <a:t>Move: Gaurang Naik 		Second: Sindhu Verma</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documents:[11-24/1218r1, 11-24/1155r0, 11-24/1260r1].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603661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When transmitting a Trigger frame on the NPCA Primary channel, the NPCA AP shall signal the RU index considering the NPCA Primary channel as the reference primary channel</a:t>
            </a:r>
          </a:p>
          <a:p>
            <a:pPr lvl="1">
              <a:buFont typeface="Arial" panose="020B0604020202020204" pitchFamily="34" charset="0"/>
              <a:buChar char="•"/>
            </a:pPr>
            <a:r>
              <a:rPr lang="en-US" sz="1400" dirty="0"/>
              <a:t>The Trigger frame shall explicitly indicate that it is transmitted via the NPCA Primary channel (details TBD)</a:t>
            </a:r>
          </a:p>
          <a:p>
            <a:endParaRPr lang="en-US" sz="1600" dirty="0"/>
          </a:p>
          <a:p>
            <a:r>
              <a:rPr lang="en-US" sz="1600" dirty="0"/>
              <a:t>Move: Gaurang Naik 		Second: Shawn Kim</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[24/1218r1, 24/1155r0, 24/1093r0, 24/1260r1, 24/1104r3, 24/1842r1]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253318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defines a mode of operation in NPCA where the NPCA non-AP does not use untriggered UL transmissions on the NPCA primary channel</a:t>
            </a:r>
          </a:p>
          <a:p>
            <a:pPr lvl="1">
              <a:buFont typeface="Arial" panose="020B0604020202020204" pitchFamily="34" charset="0"/>
              <a:buChar char="•"/>
            </a:pPr>
            <a:r>
              <a:rPr lang="en-US" sz="1400" dirty="0"/>
              <a:t>This mode can be enabled/disabled by the AP</a:t>
            </a:r>
          </a:p>
          <a:p>
            <a:pPr lvl="1">
              <a:buFont typeface="Arial" panose="020B0604020202020204" pitchFamily="34" charset="0"/>
              <a:buChar char="•"/>
            </a:pPr>
            <a:r>
              <a:rPr lang="en-US" sz="1400" dirty="0"/>
              <a:t>Whether the mode is for all associated non-APs or per non-AP is TBD</a:t>
            </a:r>
          </a:p>
          <a:p>
            <a:pPr lvl="1">
              <a:buFont typeface="Arial" panose="020B0604020202020204" pitchFamily="34" charset="0"/>
              <a:buChar char="•"/>
            </a:pPr>
            <a:r>
              <a:rPr lang="en-US" sz="1400" dirty="0"/>
              <a:t>TBD whether MU EDCA parameters mechanism is used for this or not</a:t>
            </a:r>
          </a:p>
          <a:p>
            <a:endParaRPr lang="en-US" sz="1600" dirty="0"/>
          </a:p>
          <a:p>
            <a:r>
              <a:rPr lang="en-US" sz="1600" dirty="0"/>
              <a:t>Move: Gaurang Naik 		Second: Xiangxin Gu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documents:[24/1218r1, 24/1155r0, 24/1093r0</a:t>
            </a:r>
            <a:r>
              <a:rPr lang="en-US" sz="1400" b="0" i="1" dirty="0">
                <a:solidFill>
                  <a:schemeClr val="tx1"/>
                </a:solidFill>
              </a:rPr>
              <a:t>, 24/1842r1, 24/1842r1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02123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AP that is capable of Non-Primary Channel Access (NPCA) announces at most one NPCA Primary channel</a:t>
            </a:r>
          </a:p>
          <a:p>
            <a:pPr lvl="1">
              <a:buFont typeface="Arial" panose="020B0604020202020204" pitchFamily="34" charset="0"/>
              <a:buChar char="•"/>
            </a:pPr>
            <a:r>
              <a:rPr lang="en-US" sz="1400" dirty="0"/>
              <a:t>NPCA Primary channel is in AP's BSS operating channel width</a:t>
            </a:r>
          </a:p>
          <a:p>
            <a:pPr lvl="1">
              <a:buFont typeface="Arial" panose="020B0604020202020204" pitchFamily="34" charset="0"/>
              <a:buChar char="•"/>
            </a:pPr>
            <a:r>
              <a:rPr lang="en-US" sz="1400" dirty="0"/>
              <a:t>NPCA Primary channel is not a punctured 20 MHz subchannel (as indicated in EHT Operation element)</a:t>
            </a:r>
          </a:p>
          <a:p>
            <a:pPr lvl="1">
              <a:buFont typeface="Arial" panose="020B0604020202020204" pitchFamily="34" charset="0"/>
              <a:buChar char="•"/>
            </a:pPr>
            <a:r>
              <a:rPr lang="en-US" sz="1400" dirty="0"/>
              <a:t>Details on signaling is TBD</a:t>
            </a:r>
          </a:p>
          <a:p>
            <a:endParaRPr lang="en-US" sz="1600" dirty="0"/>
          </a:p>
          <a:p>
            <a:r>
              <a:rPr lang="en-US" sz="1600" dirty="0"/>
              <a:t>Move: </a:t>
            </a:r>
            <a:r>
              <a:rPr lang="en-US" sz="1600" dirty="0" err="1"/>
              <a:t>DongJu</a:t>
            </a:r>
            <a:r>
              <a:rPr lang="en-US" sz="1600" dirty="0"/>
              <a:t> Cha		Second: </a:t>
            </a:r>
            <a:r>
              <a:rPr lang="en-US" sz="1600" dirty="0" err="1"/>
              <a:t>Guarang</a:t>
            </a:r>
            <a:r>
              <a:rPr lang="en-US" sz="1600" dirty="0"/>
              <a:t>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documents:[23/1913, 23/2005, 23/2023, 24/0070, 24/0495, 24/0538, 24/1104, 24/1115, 24/1155, 24/1218]. SP result:109Y, 10N, 54A.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17120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All the APs in a multiple BSSID set that enable NPCA announce the same NPCA primary channel</a:t>
            </a:r>
          </a:p>
          <a:p>
            <a:endParaRPr lang="en-US" sz="1600" dirty="0"/>
          </a:p>
          <a:p>
            <a:r>
              <a:rPr lang="en-US" sz="1600" dirty="0"/>
              <a:t>Move: Liwen Chu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documents:[24/858r0].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038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10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to the TGbn SFD:</a:t>
            </a:r>
          </a:p>
          <a:p>
            <a:pPr>
              <a:buFont typeface="Arial" panose="020B0604020202020204" pitchFamily="34" charset="0"/>
              <a:buChar char="•"/>
            </a:pPr>
            <a:r>
              <a:rPr lang="en-US" sz="2000" dirty="0"/>
              <a:t>TGbn defines cross link power save signaling mechanism</a:t>
            </a:r>
          </a:p>
          <a:p>
            <a:pPr lvl="1">
              <a:buFont typeface="Arial" panose="020B0604020202020204" pitchFamily="34" charset="0"/>
              <a:buChar char="•"/>
            </a:pPr>
            <a:r>
              <a:rPr lang="en-US" sz="1600" dirty="0"/>
              <a:t>Allowing a non-AP MLD to indicate to its associated AP MLD that supports the mechanism, in a frame sent on one enabled link, the power management mode for one or more of its affiliated non-AP STAs</a:t>
            </a:r>
          </a:p>
          <a:p>
            <a:pPr lvl="1">
              <a:buFont typeface="Arial" panose="020B0604020202020204" pitchFamily="34" charset="0"/>
              <a:buChar char="•"/>
            </a:pPr>
            <a:r>
              <a:rPr lang="en-US" sz="1600" dirty="0"/>
              <a:t>Whether support for the mechanism is mandatory or optional is TBD</a:t>
            </a:r>
          </a:p>
          <a:p>
            <a:endParaRPr lang="en-US" sz="2000" b="0" dirty="0"/>
          </a:p>
          <a:p>
            <a:r>
              <a:rPr lang="en-US" sz="2000" dirty="0"/>
              <a:t>Move: Laurent Cariou		Second: Rakesh </a:t>
            </a:r>
            <a:r>
              <a:rPr lang="en-US" sz="2000" dirty="0" err="1"/>
              <a:t>Taori</a:t>
            </a:r>
            <a:endParaRPr lang="en-US" sz="2000" dirty="0"/>
          </a:p>
          <a:p>
            <a:r>
              <a:rPr lang="en-US" sz="2000" dirty="0"/>
              <a:t>Discussion: None.</a:t>
            </a:r>
          </a:p>
          <a:p>
            <a:r>
              <a:rPr lang="en-US" sz="2000" dirty="0">
                <a:highlight>
                  <a:srgbClr val="00FF00"/>
                </a:highlight>
              </a:rPr>
              <a:t>Result: Approved with unanimous consent.</a:t>
            </a:r>
          </a:p>
          <a:p>
            <a:endParaRPr lang="en-US" sz="2000" b="0" dirty="0"/>
          </a:p>
          <a:p>
            <a:r>
              <a:rPr lang="en-US" sz="1400" b="0" dirty="0"/>
              <a:t>Note: Discussed in one of the MAC ad-hoc sessions (several submissions were discussing similar concept, ref:</a:t>
            </a:r>
            <a:r>
              <a:rPr lang="en-US" sz="1400" b="0" dirty="0">
                <a:hlinkClick r:id="rId2"/>
              </a:rPr>
              <a:t>11-23/2003</a:t>
            </a:r>
            <a:r>
              <a:rPr lang="en-US" sz="1400" b="0" dirty="0"/>
              <a:t>, </a:t>
            </a:r>
            <a:r>
              <a:rPr lang="en-US" sz="1400" b="0" dirty="0">
                <a:hlinkClick r:id="rId3"/>
              </a:rPr>
              <a:t>11-24/0602</a:t>
            </a:r>
            <a:r>
              <a:rPr lang="en-US" sz="1400" b="0" dirty="0"/>
              <a:t>). SP result was: 122Y/23N/32A</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9702887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When an NPCA STA switches to the NPCA Primary channel, it shall not initiate a transmission to its peer NPCA STA until the peer STA’s switching delay has elapsed since TBD switch start time</a:t>
            </a:r>
          </a:p>
          <a:p>
            <a:endParaRPr lang="en-US" sz="1600" dirty="0"/>
          </a:p>
          <a:p>
            <a:endParaRPr lang="en-US" sz="1600" dirty="0"/>
          </a:p>
          <a:p>
            <a:r>
              <a:rPr lang="en-US" sz="1600" dirty="0"/>
              <a:t>Move: Liwen Chu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documents:[24/1222r1, 24/1218r1, </a:t>
            </a:r>
            <a:r>
              <a:rPr lang="en-US" sz="1400" b="0" i="1" dirty="0">
                <a:solidFill>
                  <a:schemeClr val="tx1"/>
                </a:solidFill>
              </a:rPr>
              <a:t>23/1913r2</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271288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An AP that enables NPCA announces the minimum duration threshold of the BSS primary channel busyness because of OBSS activity for switching to NPCA primary channel</a:t>
            </a:r>
          </a:p>
          <a:p>
            <a:pPr lvl="1">
              <a:buFont typeface="Arial" panose="020B0604020202020204" pitchFamily="34" charset="0"/>
              <a:buChar char="•"/>
            </a:pPr>
            <a:r>
              <a:rPr lang="en-US" sz="1200" dirty="0"/>
              <a:t>If the duration of the OBSS activity that makes the primary channel busy is smaller than the duration threshold, the NPCA STAs (AP and non-AP) do not switch to the NPCA primary channel.</a:t>
            </a:r>
          </a:p>
          <a:p>
            <a:endParaRPr lang="en-US" sz="1600" dirty="0"/>
          </a:p>
          <a:p>
            <a:endParaRPr lang="en-US" sz="1600" dirty="0"/>
          </a:p>
          <a:p>
            <a:endParaRPr lang="en-US" sz="1600" dirty="0"/>
          </a:p>
          <a:p>
            <a:r>
              <a:rPr lang="en-US" sz="1600" dirty="0"/>
              <a:t>Move: Liwen Chu 		Second: Vishnu Ratnam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documents:[24/1222r1, 24/1218r1, </a:t>
            </a:r>
            <a:r>
              <a:rPr lang="en-US" sz="1200" b="0" i="1" dirty="0">
                <a:solidFill>
                  <a:schemeClr val="tx1"/>
                </a:solidFill>
              </a:rPr>
              <a:t>24/1104r3,</a:t>
            </a:r>
            <a:r>
              <a:rPr lang="en-US" sz="1200" b="0" i="1" dirty="0">
                <a:solidFill>
                  <a:srgbClr val="FF0000"/>
                </a:solidFill>
              </a:rPr>
              <a:t> </a:t>
            </a:r>
            <a:r>
              <a:rPr lang="en-US" sz="1200" b="0" i="1" dirty="0">
                <a:solidFill>
                  <a:schemeClr val="tx1"/>
                </a:solidFill>
              </a:rPr>
              <a:t>11-24/1115r1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02953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AP shall not allow the use of NPCA within its BSS if the BSS operating bandwidth is less than or equal to TBD MHz, where TBD = 40 MHz or 80 MHz</a:t>
            </a:r>
          </a:p>
          <a:p>
            <a:endParaRPr lang="en-US" sz="1600" dirty="0"/>
          </a:p>
          <a:p>
            <a:endParaRPr lang="en-US" sz="1600" dirty="0"/>
          </a:p>
          <a:p>
            <a:endParaRPr lang="en-US" sz="1600" dirty="0"/>
          </a:p>
          <a:p>
            <a:r>
              <a:rPr lang="en-US" sz="1600" dirty="0"/>
              <a:t>Move: Liwen Chu 	Second: Shawn Kim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documents:[24/1563r2].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86138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sharing AP, that transmits a Trigger frame as part of a transmission sequence in a M-AP coordinated transmission scheme, identifies the shared AP via an AP ID carried in the AID12 field of the User Info field of the frame</a:t>
            </a:r>
          </a:p>
          <a:p>
            <a:pPr lvl="1">
              <a:buFont typeface="Arial" panose="020B0604020202020204" pitchFamily="34" charset="0"/>
              <a:buChar char="•"/>
            </a:pPr>
            <a:r>
              <a:rPr lang="en-US" sz="1400" dirty="0"/>
              <a:t>Note: the name of "sharing AP" and "shared AP" are TBD</a:t>
            </a:r>
          </a:p>
          <a:p>
            <a:pPr lvl="1">
              <a:buFont typeface="Arial" panose="020B0604020202020204" pitchFamily="34" charset="0"/>
              <a:buChar char="•"/>
            </a:pPr>
            <a:r>
              <a:rPr lang="en-US" sz="1400" dirty="0"/>
              <a:t>Note: M-AP coordinated transmission schemes are C-SR, COBF and C-TDMA</a:t>
            </a:r>
          </a:p>
          <a:p>
            <a:pPr lvl="1">
              <a:buFont typeface="Arial" panose="020B0604020202020204" pitchFamily="34" charset="0"/>
              <a:buChar char="•"/>
            </a:pPr>
            <a:endParaRPr lang="en-US" sz="1400" dirty="0"/>
          </a:p>
          <a:p>
            <a:pPr marL="457200" lvl="1" indent="0"/>
            <a:endParaRPr lang="en-US" sz="1400" dirty="0"/>
          </a:p>
          <a:p>
            <a:r>
              <a:rPr lang="en-US" sz="1600" dirty="0"/>
              <a:t>Move: Jay Yang  	Second: Giovanni Chisci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documents:[23/1837r2, 24/1389r0, 24/1217r2 ,24/842r0, 24/843r0, 24/1016r2, 24/1017, </a:t>
            </a:r>
            <a:r>
              <a:rPr lang="en-US" sz="1400" b="0" i="1" dirty="0">
                <a:solidFill>
                  <a:schemeClr val="tx1"/>
                </a:solidFill>
              </a:rPr>
              <a:t>23/1895, 24/0423, 24/1225, 24/1220</a:t>
            </a:r>
            <a:r>
              <a:rPr lang="en-US" sz="1400" b="0" i="1" dirty="0"/>
              <a:t>]. SP result:110Y, 13N, 25A .</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913506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a mechanism that allows a STA to provide an update to its peer STA of specific operational Tx/Rx parameters using management frame exchanges (which parameters is TBD, focusing generally on local constraints (for example, coexistence constraints))</a:t>
            </a:r>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documents:[23/1934, 23/1964, 23/2002, 23/2078 ].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735808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parameter update mechanism, done using management frame exchanges, allows a non-AP STA to transition in/out of a limited operation/capability mode</a:t>
            </a:r>
          </a:p>
          <a:p>
            <a:pPr lvl="1">
              <a:buFont typeface="Arial" panose="020B0604020202020204" pitchFamily="34" charset="0"/>
              <a:buChar char="•"/>
            </a:pPr>
            <a:r>
              <a:rPr lang="en-US" sz="1200" dirty="0"/>
              <a:t>A STA in limited operation/capability mode changes one or more of the following TX/RX parameters: Maximum PPDU duration, Maximum MCS, use of LDPC, use of HT-immediate BlockAck, Disabled Subchannel bitmap, etc.</a:t>
            </a:r>
          </a:p>
          <a:p>
            <a:pPr lvl="1">
              <a:buFont typeface="Arial" panose="020B0604020202020204" pitchFamily="34" charset="0"/>
              <a:buChar char="•"/>
            </a:pPr>
            <a:r>
              <a:rPr lang="en-US" sz="1200" dirty="0"/>
              <a:t>Optional/mandatory TBD</a:t>
            </a:r>
          </a:p>
          <a:p>
            <a:endParaRPr lang="en-US" sz="1600" dirty="0"/>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documents:[23/1934, 23/1964, 23/2002, 23/2078 ]. SP result: 112Y / 8N /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43078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Multi-STA BA for Initial Control Response frame (ICR) for DL and UL, at least when carrying the unavailability information</a:t>
            </a:r>
          </a:p>
          <a:p>
            <a:endParaRPr lang="en-US" sz="1600" dirty="0"/>
          </a:p>
          <a:p>
            <a:endParaRPr lang="en-US" sz="1600" dirty="0"/>
          </a:p>
          <a:p>
            <a:endParaRPr lang="en-US" sz="1600" dirty="0"/>
          </a:p>
          <a:p>
            <a:r>
              <a:rPr lang="en-US" sz="1600" dirty="0"/>
              <a:t>Move: Liwen Chu 	Second: Qi Wang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documents:[24/857r1, 24/494r2, 24/1226r0, 24/1558r1, </a:t>
            </a:r>
            <a:r>
              <a:rPr lang="en-US" sz="1400" b="0" i="1" dirty="0">
                <a:solidFill>
                  <a:schemeClr val="tx1"/>
                </a:solidFill>
              </a:rPr>
              <a:t>24/1504, 24/543, 24/834, 24/1490</a:t>
            </a:r>
            <a:r>
              <a:rPr lang="en-US" sz="1400" b="0" i="1" dirty="0"/>
              <a:t>]. SP result:108Y, 13N,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715566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BSRP Trigger frame as a UHR Initial Control frame (ICF) sent:</a:t>
            </a:r>
          </a:p>
          <a:p>
            <a:pPr lvl="1">
              <a:buFont typeface="Arial" panose="020B0604020202020204" pitchFamily="34" charset="0"/>
              <a:buChar char="•"/>
            </a:pPr>
            <a:r>
              <a:rPr lang="en-US" sz="1400" dirty="0"/>
              <a:t>From an AP for soliciting response in TB PPDU format from one or more scheduled STAs to allow a Multi-STA BA frame to be included in the TB PPDU sent by the UHR scheduled STAs in response, when carrying unavailability information</a:t>
            </a:r>
          </a:p>
          <a:p>
            <a:pPr lvl="2">
              <a:buFont typeface="Arial" panose="020B0604020202020204" pitchFamily="34" charset="0"/>
              <a:buChar char="•"/>
            </a:pPr>
            <a:r>
              <a:rPr lang="en-US" sz="1400" dirty="0"/>
              <a:t>BSRP Trigger frame follows baseline rules for the solicited TB PPDU</a:t>
            </a:r>
          </a:p>
          <a:p>
            <a:endParaRPr lang="en-US" sz="1600" dirty="0"/>
          </a:p>
          <a:p>
            <a:endParaRPr lang="en-US" sz="1600" dirty="0"/>
          </a:p>
          <a:p>
            <a:r>
              <a:rPr lang="en-US" sz="1600" dirty="0"/>
              <a:t>Move: Liwen Chu 	Second: Abdel K. Ajami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documents:[24/494r2, 24/1226r0, 24/1558r1, 24/1562r0 ]. SP result:138Y, 7N, 52A.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637141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 fields for unavailability indication in M-STA BA frames:</a:t>
            </a:r>
          </a:p>
          <a:p>
            <a:pPr lvl="1">
              <a:buFont typeface="Arial" panose="020B0604020202020204" pitchFamily="34" charset="0"/>
              <a:buChar char="•"/>
            </a:pPr>
            <a:r>
              <a:rPr lang="en-US" sz="1200" dirty="0"/>
              <a:t>an Unavailability Target Start Time field defined as the TSF time at which the STA becomes unavailable (range and resolution TBD, expectation is to use a portion of the TSF)</a:t>
            </a:r>
          </a:p>
          <a:p>
            <a:pPr lvl="1">
              <a:buFont typeface="Arial" panose="020B0604020202020204" pitchFamily="34" charset="0"/>
              <a:buChar char="•"/>
            </a:pPr>
            <a:r>
              <a:rPr lang="en-US" sz="1200" dirty="0"/>
              <a:t>an Unavailability Duration field defined as the time during which the STA is unavailable (field may be not present or set to an unknown value)</a:t>
            </a:r>
          </a:p>
          <a:p>
            <a:endParaRPr lang="en-US" sz="1600" dirty="0"/>
          </a:p>
          <a:p>
            <a:endParaRPr lang="en-US" sz="1600" dirty="0"/>
          </a:p>
          <a:p>
            <a:r>
              <a:rPr lang="en-US" sz="1600" dirty="0"/>
              <a:t>Move: Sherief Helwa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documents:[24/543, 24/857, 24/1226, 24/1247, 24/1558, 24/1848]. SP result:121Y / 9N / 45A.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17788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TGbn defines a special Feedback Per AID TID Info field (name TBD) that carries control feedback in the Multi-STA BA frame</a:t>
            </a:r>
          </a:p>
          <a:p>
            <a:pPr lvl="1">
              <a:buFont typeface="Arial" panose="020B0604020202020204" pitchFamily="34" charset="0"/>
              <a:buChar char="•"/>
            </a:pPr>
            <a:r>
              <a:rPr lang="en-US" sz="1200" dirty="0"/>
              <a:t>The control feedback (i.e., unavailability indication) is carried instead of the BlockAck Bitmap in that Feedback Per AID TID Info field</a:t>
            </a:r>
          </a:p>
          <a:p>
            <a:pPr lvl="1">
              <a:buFont typeface="Arial" panose="020B0604020202020204" pitchFamily="34" charset="0"/>
              <a:buChar char="•"/>
            </a:pPr>
            <a:r>
              <a:rPr lang="en-US" sz="1200" dirty="0"/>
              <a:t>The Ack Type subfield of the Per AID TID Info field is set to 0 and the TID subfield of the Per AID TID Info field is set to a reserved value</a:t>
            </a:r>
          </a:p>
          <a:p>
            <a:pPr lvl="1">
              <a:buFont typeface="Arial" panose="020B0604020202020204" pitchFamily="34" charset="0"/>
              <a:buChar char="•"/>
            </a:pPr>
            <a:r>
              <a:rPr lang="en-US" sz="1200" dirty="0"/>
              <a:t>The AID11 subfield of this Per AID TID Info field is set to a reserved TBD value if the control feedback is addressed to all STAs or to the AID11 that identifies the intended recipient STA</a:t>
            </a:r>
          </a:p>
          <a:p>
            <a:pPr lvl="1">
              <a:buFont typeface="Arial" panose="020B0604020202020204" pitchFamily="34" charset="0"/>
              <a:buChar char="•"/>
            </a:pPr>
            <a:r>
              <a:rPr lang="en-US" sz="1200" dirty="0"/>
              <a:t>The Starting Sequence Number field of this Per AID TID Info field is reserved</a:t>
            </a:r>
          </a:p>
          <a:p>
            <a:endParaRPr lang="en-US" sz="1600" dirty="0"/>
          </a:p>
          <a:p>
            <a:r>
              <a:rPr lang="en-US" sz="1600" dirty="0"/>
              <a:t>Move:  Sherief Helwa	Second: Abdel K. Ajami</a:t>
            </a:r>
          </a:p>
          <a:p>
            <a:r>
              <a:rPr lang="en-US" sz="1600" dirty="0"/>
              <a:t>Discussion: None.</a:t>
            </a:r>
          </a:p>
          <a:p>
            <a:pPr marL="0" indent="0"/>
            <a:r>
              <a:rPr lang="en-US" sz="1600" dirty="0">
                <a:highlight>
                  <a:srgbClr val="00FF00"/>
                </a:highlight>
              </a:rPr>
              <a:t>Result: Approved with unanimous consent.</a:t>
            </a:r>
          </a:p>
          <a:p>
            <a:endParaRPr lang="en-US" sz="1400" dirty="0"/>
          </a:p>
          <a:p>
            <a:pPr algn="l"/>
            <a:r>
              <a:rPr lang="en-US" sz="1200" b="0" i="1" dirty="0"/>
              <a:t>Reference documents:[24/543, 24/857, 24/1226, 24/1247, 24/1558, 24/1848, </a:t>
            </a:r>
            <a:r>
              <a:rPr lang="en-US" sz="1200" b="0" i="1" dirty="0">
                <a:solidFill>
                  <a:schemeClr val="tx1"/>
                </a:solidFill>
              </a:rPr>
              <a:t>24/834, 24/1490]. </a:t>
            </a:r>
            <a:r>
              <a:rPr lang="en-US" sz="1200" b="0" i="1" dirty="0"/>
              <a:t>SP result:114Y / 17N / 63A.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1524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May 16</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0440525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a:t>
            </a:r>
          </a:p>
          <a:p>
            <a:pPr lvl="1">
              <a:buFont typeface="Arial" panose="020B0604020202020204" pitchFamily="34" charset="0"/>
              <a:buChar char="•"/>
            </a:pPr>
            <a:r>
              <a:rPr lang="en-US" sz="1400" dirty="0"/>
              <a:t>Unavailability Target Start Time is indicated using 9 bits with a granularity of 64us</a:t>
            </a:r>
          </a:p>
          <a:p>
            <a:pPr lvl="1">
              <a:buFont typeface="Arial" panose="020B0604020202020204" pitchFamily="34" charset="0"/>
              <a:buChar char="•"/>
            </a:pPr>
            <a:r>
              <a:rPr lang="en-US" sz="1400" dirty="0"/>
              <a:t>Unavailability Duration is indicated using 9 bits with a granularity of 64us</a:t>
            </a:r>
          </a:p>
          <a:p>
            <a:endParaRPr lang="en-US" sz="1600" dirty="0"/>
          </a:p>
          <a:p>
            <a:endParaRPr lang="en-US" sz="1600" dirty="0"/>
          </a:p>
          <a:p>
            <a:endParaRPr lang="en-US" sz="1600" dirty="0"/>
          </a:p>
          <a:p>
            <a:r>
              <a:rPr lang="en-US" sz="1600" dirty="0"/>
              <a:t>Move: Sherief Helwa 	Second: Abdel K. Ajami</a:t>
            </a:r>
          </a:p>
          <a:p>
            <a:r>
              <a:rPr lang="en-US" sz="1600" dirty="0"/>
              <a:t>Discussion: Some discussion.</a:t>
            </a:r>
          </a:p>
          <a:p>
            <a:pPr marL="0" indent="0"/>
            <a:r>
              <a:rPr lang="en-US" sz="1600" dirty="0"/>
              <a:t>Preliminary Result: 134Y, 7N, 63A (pass).</a:t>
            </a:r>
          </a:p>
          <a:p>
            <a:r>
              <a:rPr lang="en-US" sz="1600" dirty="0">
                <a:highlight>
                  <a:srgbClr val="00FF00"/>
                </a:highlight>
              </a:rPr>
              <a:t>Result: 131Y, 7N, 60A (pass)</a:t>
            </a:r>
          </a:p>
          <a:p>
            <a:pPr algn="l"/>
            <a:r>
              <a:rPr lang="en-US" sz="1400" b="0" i="1" dirty="0"/>
              <a:t>Reference documents:[24/543, 24/857, 24/1226, 24/1247, 24/1558, 24/1848].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34594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AP maintains up to one dynamic unavailability report per STA</a:t>
            </a:r>
          </a:p>
          <a:p>
            <a:pPr>
              <a:buFont typeface="Arial" panose="020B0604020202020204" pitchFamily="34" charset="0"/>
              <a:buChar char="•"/>
            </a:pPr>
            <a:r>
              <a:rPr lang="en-US" sz="1600" dirty="0"/>
              <a:t>And the most recent dynamic unavailability report is the valid one</a:t>
            </a:r>
          </a:p>
          <a:p>
            <a:endParaRPr lang="en-US" sz="1600" dirty="0"/>
          </a:p>
          <a:p>
            <a:endParaRPr lang="en-US" sz="1600" dirty="0"/>
          </a:p>
          <a:p>
            <a:r>
              <a:rPr lang="en-US" sz="1600" dirty="0"/>
              <a:t>Move: Sindhu Verma  	Second: Qi Wang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documents:[11-24/1559r1]. SP result:95Y, 23N, 41A.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455703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event that triggers switching to the NPCA primary channel shall be</a:t>
            </a:r>
          </a:p>
          <a:p>
            <a:pPr lvl="1">
              <a:buFont typeface="Arial" panose="020B0604020202020204" pitchFamily="34" charset="0"/>
              <a:buChar char="•"/>
            </a:pPr>
            <a:r>
              <a:rPr lang="en-US" sz="1200" dirty="0"/>
              <a:t>OBSS Control frame exchange (e.g., (MU-)RTS/CTS) or</a:t>
            </a:r>
          </a:p>
          <a:p>
            <a:pPr lvl="1">
              <a:buFont typeface="Arial" panose="020B0604020202020204" pitchFamily="34" charset="0"/>
              <a:buChar char="•"/>
            </a:pPr>
            <a:r>
              <a:rPr lang="en-US" sz="1200" dirty="0"/>
              <a:t>OBSS HE/EHT/UHR PPDU</a:t>
            </a:r>
          </a:p>
          <a:p>
            <a:pPr lvl="1">
              <a:buFont typeface="Arial" panose="020B0604020202020204" pitchFamily="34" charset="0"/>
              <a:buChar char="•"/>
            </a:pPr>
            <a:r>
              <a:rPr lang="en-US" sz="1200" dirty="0"/>
              <a:t>Note: Other conditions TBD</a:t>
            </a:r>
          </a:p>
          <a:p>
            <a:endParaRPr lang="en-US" sz="1600" dirty="0"/>
          </a:p>
          <a:p>
            <a:endParaRPr lang="en-US" sz="1600" dirty="0"/>
          </a:p>
          <a:p>
            <a:r>
              <a:rPr lang="en-US" sz="1600" dirty="0"/>
              <a:t>Move: Laurent Cariou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documents:[24/0495r0, </a:t>
            </a:r>
            <a:r>
              <a:rPr lang="en-US" sz="1600" b="0" i="1" dirty="0">
                <a:solidFill>
                  <a:schemeClr val="tx1"/>
                </a:solidFill>
              </a:rPr>
              <a:t>11-24/1218r1</a:t>
            </a:r>
            <a:r>
              <a:rPr lang="en-US" sz="1600" b="0" i="1" dirty="0"/>
              <a:t>].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34440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NPCA operation shall use the same EDCA parameters ((MU) EDCA Parameter Set, EPCS EDCA Parameters), on both the BSS primary channel and the NPCA primary channel.</a:t>
            </a:r>
          </a:p>
          <a:p>
            <a:pPr marL="0" indent="0"/>
            <a:endParaRPr lang="en-US" sz="1600" dirty="0"/>
          </a:p>
          <a:p>
            <a:r>
              <a:rPr lang="en-US" sz="1600" dirty="0"/>
              <a:t>Move: Laurent Cariou 	Second: Gaurang Naik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documents:[24/0495r0, 24/1218r1].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30413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that is a TXOP responder can indicate in a response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 response frame is a multi-STA BlockAck frame sent by the non-AP STA in response to the initial control frame or to MPDUs that solicit an immediate response</a:t>
            </a:r>
          </a:p>
          <a:p>
            <a:endParaRPr lang="en-US" sz="1600" dirty="0"/>
          </a:p>
          <a:p>
            <a:r>
              <a:rPr lang="en-US" sz="1600" dirty="0"/>
              <a:t>Move: Laurent Cariou 		Second: Matthew Fischer</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documents:[23-2002, 23/816, 24/834, 24/1490, 23/1964, 24/543, 24/1558, 24/0094].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86492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intend to participate in M-AP coordination can use management frames to advertise/discover the capabilities and/or parameters of individual schemes.</a:t>
            </a:r>
          </a:p>
          <a:p>
            <a:pPr marL="0" indent="0"/>
            <a:endParaRPr lang="en-US" sz="1600" dirty="0"/>
          </a:p>
          <a:p>
            <a:r>
              <a:rPr lang="en-US" sz="1600" dirty="0"/>
              <a:t>Move: Giovanni Chisci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documents:[23/1871, 23/1912, 24/0842, 24/1217, 24/1220, 24/1849r0]. SP result:137Y, 4N,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604041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discovered each other and want to establish agreement(s) for M-AP coordination scheme(s), can use individually addressed management frames to establish the agreement(s) and negotiate parameters</a:t>
            </a:r>
          </a:p>
          <a:p>
            <a:pPr lvl="1">
              <a:buFont typeface="Arial" panose="020B0604020202020204" pitchFamily="34" charset="0"/>
              <a:buChar char="•"/>
            </a:pPr>
            <a:r>
              <a:rPr lang="en-US" sz="1400" dirty="0"/>
              <a:t>Note: The management frame can be a Public Action and/or new Action frames, and so on.</a:t>
            </a:r>
          </a:p>
          <a:p>
            <a:pPr marL="0" indent="0"/>
            <a:endParaRPr lang="en-US" sz="1600" dirty="0"/>
          </a:p>
          <a:p>
            <a:r>
              <a:rPr lang="en-US" sz="1600" dirty="0"/>
              <a:t>Move: Giovanni Chisci	Second: </a:t>
            </a:r>
            <a:r>
              <a:rPr lang="en-US" sz="1600" dirty="0" err="1"/>
              <a:t>GeonHwan</a:t>
            </a:r>
            <a:r>
              <a:rPr lang="en-US" sz="1600" dirty="0"/>
              <a:t> Kim</a:t>
            </a:r>
          </a:p>
          <a:p>
            <a:r>
              <a:rPr lang="en-US" sz="1600" dirty="0"/>
              <a:t>Discussion: None.</a:t>
            </a:r>
          </a:p>
          <a:p>
            <a:pPr marL="0" indent="0"/>
            <a:r>
              <a:rPr lang="en-US" sz="1600" dirty="0">
                <a:highlight>
                  <a:srgbClr val="00FF00"/>
                </a:highlight>
              </a:rPr>
              <a:t>Result: Approved with unanimous consent.</a:t>
            </a:r>
          </a:p>
          <a:p>
            <a:endParaRPr lang="en-US" sz="1400" dirty="0"/>
          </a:p>
          <a:p>
            <a:pPr algn="l"/>
            <a:r>
              <a:rPr lang="en-US" sz="1400" b="0" i="1" dirty="0"/>
              <a:t>Reference documents:[23/1871, 23/1912, 24/0842, 24/1217, 24/1220, 24/1849].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2759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AP extends the protection of the rTWT schedule of another AP, following negotiation or through other means, then:</a:t>
            </a:r>
          </a:p>
          <a:p>
            <a:pPr lvl="1">
              <a:buFont typeface="Arial" panose="020B0604020202020204" pitchFamily="34" charset="0"/>
              <a:buChar char="•"/>
            </a:pPr>
            <a:r>
              <a:rPr lang="en-US" sz="1400" dirty="0"/>
              <a:t>The AP shall ensure its TXOP ends before the start time of the corresponding OBSS rTWT SP(s)</a:t>
            </a:r>
          </a:p>
          <a:p>
            <a:pPr lvl="1">
              <a:buFont typeface="Arial" panose="020B0604020202020204" pitchFamily="34" charset="0"/>
              <a:buChar char="•"/>
            </a:pPr>
            <a:r>
              <a:rPr lang="en-US" sz="1400" dirty="0"/>
              <a:t>The AP, if it has at least one associated STA that is capable of rTWT, shall advertise in the beacon frames it transmits the OBSS rTWT schedule so that its associated STAs supporting rTWT follow the baseline rTWT rules for the OBSS rTWT schedule.</a:t>
            </a:r>
          </a:p>
          <a:p>
            <a:pPr marL="0" indent="0"/>
            <a:endParaRPr lang="en-US" sz="1600" dirty="0"/>
          </a:p>
          <a:p>
            <a:r>
              <a:rPr lang="en-US" sz="1600" dirty="0"/>
              <a:t>Move: Giovanni Chisci	Second: Binita Gupta</a:t>
            </a:r>
          </a:p>
          <a:p>
            <a:r>
              <a:rPr lang="en-US" sz="1600" dirty="0"/>
              <a:t>Discussion: Some discussion. Recorded vote requested.</a:t>
            </a:r>
          </a:p>
          <a:p>
            <a:pPr marL="0" indent="0"/>
            <a:r>
              <a:rPr lang="en-US" sz="1600" dirty="0"/>
              <a:t>Preliminary Result: 161Y, 21N, 58A.</a:t>
            </a:r>
          </a:p>
          <a:p>
            <a:pPr marL="0" indent="0"/>
            <a:r>
              <a:rPr lang="en-US" sz="1600" dirty="0">
                <a:highlight>
                  <a:srgbClr val="00FF00"/>
                </a:highlight>
              </a:rPr>
              <a:t>Result: 156Y, 20N, 55A (pass)</a:t>
            </a:r>
          </a:p>
          <a:p>
            <a:pPr algn="l"/>
            <a:r>
              <a:rPr lang="en-US" sz="1200" b="0" i="1" dirty="0"/>
              <a:t>Reference documents:[22/1530, 23/0250, 23/860, 23/1871, 23/1887, 23/1932, 23/1962, 23/2022, 24/0407, 24/0678, 22/1556, 22/1899, 23/0046, 23/1916, 24/0160, 24/0161, 24/1220, 23/0226]. SP result:89Y, 29N, 43A.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0192684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or reuses/updates existing mechanism for a UHR AP to report long term (periodic) unavailability</a:t>
            </a:r>
          </a:p>
          <a:p>
            <a:pPr lvl="1">
              <a:buFont typeface="Arial" panose="020B0604020202020204" pitchFamily="34" charset="0"/>
              <a:buChar char="•"/>
            </a:pPr>
            <a:r>
              <a:rPr lang="en-US" sz="1200" dirty="0"/>
              <a:t>Applies when non-AP STA(s) support the mechanism</a:t>
            </a:r>
          </a:p>
          <a:p>
            <a:pPr marL="0" indent="0"/>
            <a:endParaRPr lang="en-US" sz="1600" dirty="0"/>
          </a:p>
          <a:p>
            <a:r>
              <a:rPr lang="en-US" sz="1600" dirty="0"/>
              <a:t>Move: </a:t>
            </a:r>
            <a:r>
              <a:rPr lang="en-US" sz="1600" dirty="0" err="1"/>
              <a:t>Hongwon</a:t>
            </a:r>
            <a:r>
              <a:rPr lang="en-US" sz="1600" dirty="0"/>
              <a:t> Lee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documents:[24/1108, 23/1964, 23/2040, 23/2078, 24/2002]. SP result: 99Y, 22N, 57A.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74610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allows Multi-STA BA to carry one or more </a:t>
            </a:r>
            <a:r>
              <a:rPr lang="en-US" sz="1600" dirty="0">
                <a:solidFill>
                  <a:schemeClr val="tx1"/>
                </a:solidFill>
              </a:rPr>
              <a:t>types of </a:t>
            </a:r>
            <a:r>
              <a:rPr lang="en-US" sz="1600" dirty="0"/>
              <a:t>feedback (e.g., unavailability) information</a:t>
            </a:r>
          </a:p>
          <a:p>
            <a:pPr lvl="1">
              <a:buFont typeface="Arial" panose="020B0604020202020204" pitchFamily="34" charset="0"/>
              <a:buChar char="•"/>
            </a:pPr>
            <a:r>
              <a:rPr lang="en-US" sz="1200" dirty="0"/>
              <a:t>How to include feedback information is TBD.</a:t>
            </a:r>
            <a:endParaRPr lang="en-US" sz="800" dirty="0"/>
          </a:p>
          <a:p>
            <a:pPr marL="0" indent="0"/>
            <a:endParaRPr lang="en-US" sz="1600" dirty="0"/>
          </a:p>
          <a:p>
            <a:r>
              <a:rPr lang="en-US" sz="1600" dirty="0"/>
              <a:t>Move: </a:t>
            </a:r>
            <a:r>
              <a:rPr lang="en-US" sz="1600" dirty="0" err="1"/>
              <a:t>Hongwon</a:t>
            </a:r>
            <a:r>
              <a:rPr lang="en-US" sz="1600" dirty="0"/>
              <a:t> Lee	Second: Sindhu Verma</a:t>
            </a:r>
          </a:p>
          <a:p>
            <a:r>
              <a:rPr lang="en-US" sz="1600" dirty="0"/>
              <a:t>Discussion: Some discussion.</a:t>
            </a:r>
          </a:p>
          <a:p>
            <a:pPr marL="0" indent="0"/>
            <a:r>
              <a:rPr lang="en-US" sz="1600" dirty="0"/>
              <a:t>Preliminary Result: 144Y, 10N, 35A.</a:t>
            </a:r>
          </a:p>
          <a:p>
            <a:r>
              <a:rPr lang="en-US" sz="1600" dirty="0">
                <a:highlight>
                  <a:srgbClr val="00FF00"/>
                </a:highlight>
              </a:rPr>
              <a:t>Result: 139Y, 10N, 35A (pass)</a:t>
            </a:r>
          </a:p>
          <a:p>
            <a:pPr algn="l"/>
            <a:r>
              <a:rPr lang="en-US" sz="1400" b="0" i="1" dirty="0"/>
              <a:t>Reference documents:[24/834, 24/1490, 24/543, 24/1558, </a:t>
            </a:r>
            <a:r>
              <a:rPr lang="en-US" sz="1400" b="0" i="1" dirty="0">
                <a:solidFill>
                  <a:schemeClr val="tx1"/>
                </a:solidFill>
              </a:rPr>
              <a:t>24/1247</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071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11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1800" dirty="0"/>
              <a:t>Move to add the following text to the TGbn SFD: </a:t>
            </a:r>
          </a:p>
          <a:p>
            <a:pPr>
              <a:buFont typeface="Arial" panose="020B0604020202020204" pitchFamily="34" charset="0"/>
              <a:buChar char="•"/>
            </a:pPr>
            <a:r>
              <a:rPr lang="en-US" sz="1600" dirty="0"/>
              <a:t>TGbn defines a mode of operation that enables a STA to access the secondary channel while the primary channel is known to be busy due to OBSS traffic or other TBD conditions.</a:t>
            </a:r>
          </a:p>
          <a:p>
            <a:pPr marL="800100" lvl="1" indent="-342900">
              <a:buFont typeface="Arial" panose="020B0604020202020204" pitchFamily="34" charset="0"/>
              <a:buChar char="•"/>
            </a:pPr>
            <a:r>
              <a:rPr lang="en-US" sz="1400" dirty="0"/>
              <a:t>The mode of operation shall not assume that the STA is capable to detect or decode a frame and obtain NAV information of the secondary channel concurrently with the primary channel.</a:t>
            </a:r>
          </a:p>
          <a:p>
            <a:pPr marL="800100" lvl="1" indent="-342900">
              <a:buFont typeface="Arial" panose="020B0604020202020204" pitchFamily="34" charset="0"/>
              <a:buChar char="•"/>
            </a:pPr>
            <a:r>
              <a:rPr lang="en-US" sz="1400" dirty="0"/>
              <a:t>A BSS shall only have a single NPCA primary channel (name TBD) on which the STA contends while the primary channel of the BSS is known to be busy due to OBSS traffic or other TBD conditions.</a:t>
            </a:r>
          </a:p>
          <a:p>
            <a:pPr marL="0" indent="0"/>
            <a:r>
              <a:rPr lang="en-US" sz="1600" dirty="0"/>
              <a:t>Move: Minyoung Park		Second: Yunbo Li</a:t>
            </a:r>
          </a:p>
          <a:p>
            <a:pPr marL="0" indent="0"/>
            <a:r>
              <a:rPr lang="en-US" sz="1600" dirty="0"/>
              <a:t>Discussion: Some discussion. Recorded vote requested.</a:t>
            </a:r>
          </a:p>
          <a:p>
            <a:pPr marL="0" indent="0"/>
            <a:r>
              <a:rPr lang="en-US" sz="1600" dirty="0"/>
              <a:t>Preliminary Result: 209 (+1)Y, 7N, 31A.</a:t>
            </a:r>
          </a:p>
          <a:p>
            <a:pPr marL="0" indent="0"/>
            <a:r>
              <a:rPr lang="en-US" sz="1600" dirty="0"/>
              <a:t>Result: </a:t>
            </a:r>
            <a:r>
              <a:rPr lang="en-US" sz="1600" dirty="0">
                <a:highlight>
                  <a:srgbClr val="00FF00"/>
                </a:highlight>
              </a:rPr>
              <a:t>199(+1)Y, 7N, 28A (pass)</a:t>
            </a:r>
            <a:r>
              <a:rPr lang="en-US" sz="1600" dirty="0"/>
              <a:t>.</a:t>
            </a:r>
          </a:p>
          <a:p>
            <a:r>
              <a:rPr lang="pt-BR" sz="1400" b="0" i="0" dirty="0">
                <a:solidFill>
                  <a:srgbClr val="000000"/>
                </a:solidFill>
                <a:effectLst/>
              </a:rPr>
              <a:t>Note: Discussed in several sessions and several submissions discuss similar concept, ref: [</a:t>
            </a:r>
            <a:r>
              <a:rPr lang="pt-BR" sz="1400" b="0" i="0" dirty="0">
                <a:solidFill>
                  <a:srgbClr val="1155CC"/>
                </a:solidFill>
                <a:effectLst/>
                <a:hlinkClick r:id="rId2"/>
              </a:rPr>
              <a:t>23/1911r0</a:t>
            </a:r>
            <a:r>
              <a:rPr lang="pt-BR" sz="1400" b="0" i="0" dirty="0">
                <a:solidFill>
                  <a:srgbClr val="000000"/>
                </a:solidFill>
                <a:effectLst/>
              </a:rPr>
              <a:t>, </a:t>
            </a:r>
            <a:r>
              <a:rPr lang="pt-BR" sz="1400" b="0" i="0" dirty="0">
                <a:solidFill>
                  <a:srgbClr val="1155CC"/>
                </a:solidFill>
                <a:effectLst/>
                <a:hlinkClick r:id="rId3"/>
              </a:rPr>
              <a:t>23/1913r2</a:t>
            </a:r>
            <a:r>
              <a:rPr lang="pt-BR" sz="1400" b="0" i="0" dirty="0">
                <a:solidFill>
                  <a:srgbClr val="000000"/>
                </a:solidFill>
                <a:effectLst/>
              </a:rPr>
              <a:t>, </a:t>
            </a:r>
            <a:r>
              <a:rPr lang="pt-BR" sz="1400" b="0" i="0" dirty="0">
                <a:solidFill>
                  <a:srgbClr val="1155CC"/>
                </a:solidFill>
                <a:effectLst/>
                <a:hlinkClick r:id="rId4"/>
              </a:rPr>
              <a:t>23/1935r1</a:t>
            </a:r>
            <a:r>
              <a:rPr lang="pt-BR" sz="1400" b="0" i="0" dirty="0">
                <a:solidFill>
                  <a:srgbClr val="000000"/>
                </a:solidFill>
                <a:effectLst/>
              </a:rPr>
              <a:t>, </a:t>
            </a:r>
            <a:r>
              <a:rPr lang="pt-BR" sz="1400" b="0" i="0" dirty="0">
                <a:solidFill>
                  <a:srgbClr val="1155CC"/>
                </a:solidFill>
                <a:effectLst/>
                <a:hlinkClick r:id="rId5"/>
              </a:rPr>
              <a:t>23/2005r1</a:t>
            </a:r>
            <a:r>
              <a:rPr lang="pt-BR" sz="1400" b="0" i="0" dirty="0">
                <a:solidFill>
                  <a:srgbClr val="000000"/>
                </a:solidFill>
                <a:effectLst/>
              </a:rPr>
              <a:t>, </a:t>
            </a:r>
            <a:r>
              <a:rPr lang="pt-BR" sz="1400" b="0" i="0" dirty="0">
                <a:solidFill>
                  <a:srgbClr val="1155CC"/>
                </a:solidFill>
                <a:effectLst/>
                <a:hlinkClick r:id="rId6"/>
              </a:rPr>
              <a:t>23/2023r1</a:t>
            </a:r>
            <a:r>
              <a:rPr lang="pt-BR" sz="1400" b="0" i="0" dirty="0">
                <a:solidFill>
                  <a:srgbClr val="000000"/>
                </a:solidFill>
                <a:effectLst/>
              </a:rPr>
              <a:t>, </a:t>
            </a:r>
            <a:r>
              <a:rPr lang="pt-BR" sz="1400" b="0" i="0" dirty="0">
                <a:solidFill>
                  <a:srgbClr val="1155CC"/>
                </a:solidFill>
                <a:effectLst/>
                <a:hlinkClick r:id="rId7"/>
              </a:rPr>
              <a:t>24/0070r1</a:t>
            </a:r>
            <a:r>
              <a:rPr lang="pt-BR" sz="1400" b="0" i="0" dirty="0">
                <a:solidFill>
                  <a:srgbClr val="000000"/>
                </a:solidFill>
                <a:effectLst/>
              </a:rPr>
              <a:t>, </a:t>
            </a:r>
            <a:r>
              <a:rPr lang="pt-BR" sz="1400" b="0" i="0" dirty="0">
                <a:solidFill>
                  <a:srgbClr val="1155CC"/>
                </a:solidFill>
                <a:effectLst/>
                <a:hlinkClick r:id="rId8"/>
              </a:rPr>
              <a:t>24/458r0</a:t>
            </a:r>
            <a:r>
              <a:rPr lang="pt-BR" sz="1400" b="0" i="0" dirty="0">
                <a:solidFill>
                  <a:srgbClr val="000000"/>
                </a:solidFill>
                <a:effectLst/>
              </a:rPr>
              <a:t>, </a:t>
            </a:r>
            <a:r>
              <a:rPr lang="pt-BR" sz="1400" b="0" i="0" dirty="0">
                <a:solidFill>
                  <a:srgbClr val="1155CC"/>
                </a:solidFill>
                <a:effectLst/>
                <a:hlinkClick r:id="rId9"/>
              </a:rPr>
              <a:t>24/486r0</a:t>
            </a:r>
            <a:r>
              <a:rPr lang="pt-BR" sz="1400" b="0" i="0" dirty="0">
                <a:solidFill>
                  <a:srgbClr val="000000"/>
                </a:solidFill>
                <a:effectLst/>
              </a:rPr>
              <a:t>, </a:t>
            </a:r>
            <a:r>
              <a:rPr lang="pt-BR" sz="1400" b="0" i="0" dirty="0">
                <a:solidFill>
                  <a:srgbClr val="1155CC"/>
                </a:solidFill>
                <a:effectLst/>
                <a:hlinkClick r:id="rId10"/>
              </a:rPr>
              <a:t>24/538r0</a:t>
            </a:r>
            <a:r>
              <a:rPr lang="pt-BR" sz="1400" b="0" i="0" dirty="0">
                <a:solidFill>
                  <a:srgbClr val="000000"/>
                </a:solidFill>
                <a:effectLst/>
              </a:rPr>
              <a:t>, </a:t>
            </a:r>
            <a:r>
              <a:rPr lang="pt-BR" sz="1400" b="0" i="0" dirty="0">
                <a:solidFill>
                  <a:srgbClr val="1155CC"/>
                </a:solidFill>
                <a:effectLst/>
                <a:hlinkClick r:id="rId11"/>
              </a:rPr>
              <a:t>24/670</a:t>
            </a:r>
            <a:r>
              <a:rPr lang="pt-BR" sz="1400" b="0" i="0" dirty="0">
                <a:solidFill>
                  <a:srgbClr val="000000"/>
                </a:solidFill>
                <a:effectLst/>
              </a:rPr>
              <a:t>]. </a:t>
            </a:r>
            <a:r>
              <a:rPr lang="en-US" sz="1400" b="0" dirty="0"/>
              <a:t>No objection to the SP.</a:t>
            </a:r>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6507518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individually addressed BSRP Trigger, used as an ICF, can indicate whether the responding PPDU is a non-HT (duplicate) PPDU and contains a multi-STA BA?</a:t>
            </a:r>
          </a:p>
          <a:p>
            <a:pPr lvl="1">
              <a:buFont typeface="Arial" panose="020B0604020202020204" pitchFamily="34" charset="0"/>
              <a:buChar char="•"/>
            </a:pPr>
            <a:r>
              <a:rPr lang="en-US" sz="1400" dirty="0"/>
              <a:t>The indication (TBD whether reserved value or a reserved bit) is carried in the Common Info field of the BSRP Trigger frame</a:t>
            </a:r>
            <a:endParaRPr lang="en-US" sz="1600" dirty="0"/>
          </a:p>
          <a:p>
            <a:pPr marL="0" indent="0"/>
            <a:endParaRPr lang="en-US" sz="1600" dirty="0"/>
          </a:p>
          <a:p>
            <a:r>
              <a:rPr lang="en-US" sz="1600" dirty="0"/>
              <a:t>Move: Abdel K. Ajami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documents:[24/1550, </a:t>
            </a:r>
            <a:r>
              <a:rPr lang="en-US" sz="1600" b="0" i="1" dirty="0">
                <a:solidFill>
                  <a:schemeClr val="tx1"/>
                </a:solidFill>
              </a:rPr>
              <a:t>24/1558</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050741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can request its associated AP to initiate TXOPs/frame exchanges with the STA with an initial control frame that enables the non-AP STA to include unavailability feedback in the initial response frame.</a:t>
            </a:r>
          </a:p>
          <a:p>
            <a:pPr marL="0" indent="0"/>
            <a:endParaRPr lang="en-US" sz="1600" dirty="0"/>
          </a:p>
          <a:p>
            <a:r>
              <a:rPr lang="en-US" sz="1600" dirty="0"/>
              <a:t>Move: Laurent Cariou 	Second: Qi Wang</a:t>
            </a:r>
          </a:p>
          <a:p>
            <a:r>
              <a:rPr lang="en-US" sz="1600" dirty="0"/>
              <a:t>Discussion: Some discussion.</a:t>
            </a:r>
          </a:p>
          <a:p>
            <a:pPr marL="0" indent="0"/>
            <a:r>
              <a:rPr lang="en-US" sz="1600" dirty="0"/>
              <a:t>Preliminary Result: 144Y, 12N, 49A.</a:t>
            </a:r>
          </a:p>
          <a:p>
            <a:r>
              <a:rPr lang="en-US" sz="1600" dirty="0">
                <a:highlight>
                  <a:srgbClr val="00FF00"/>
                </a:highlight>
              </a:rPr>
              <a:t>Result: 140Y, 12N, 48A (pass).</a:t>
            </a:r>
          </a:p>
          <a:p>
            <a:pPr algn="l"/>
            <a:r>
              <a:rPr lang="en-US" sz="1400" b="0" i="1" dirty="0"/>
              <a:t>Reference documents:[23/2002, 24/094r0, </a:t>
            </a:r>
            <a:r>
              <a:rPr lang="en-US" sz="1400" b="0" i="1" dirty="0">
                <a:solidFill>
                  <a:schemeClr val="tx1"/>
                </a:solidFill>
              </a:rPr>
              <a:t>23/1964, 24/543, 24/1558, 24/834, 24/1490, 24/1504r0</a:t>
            </a:r>
            <a:r>
              <a:rPr lang="en-US" sz="1400" b="0" i="1" dirty="0"/>
              <a:t>]. SP </a:t>
            </a:r>
            <a:r>
              <a:rPr lang="en-US" sz="1400" b="0" i="1" dirty="0">
                <a:solidFill>
                  <a:schemeClr val="tx1"/>
                </a:solidFill>
              </a:rPr>
              <a:t>result: 101Y, 20N, 35A.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558551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non-AP MLD operates in the eMLSR mode, then its associated UHR AP MLD, that supports transmitting intermediate FCS, shall include an intermediate FCS, if needed by the non-AP MLD, in every Initial Control Frames for eMLSR transmitted to the non-AP MLD through its affiliated APs on the eMLSR links</a:t>
            </a:r>
          </a:p>
          <a:p>
            <a:pPr lvl="1">
              <a:buFont typeface="Arial" panose="020B0604020202020204" pitchFamily="34" charset="0"/>
              <a:buChar char="•"/>
            </a:pPr>
            <a:r>
              <a:rPr lang="en-US" sz="1400" dirty="0"/>
              <a:t>Mandatory/optional support for transmitting intermediate FCS is TBD</a:t>
            </a:r>
          </a:p>
          <a:p>
            <a:pPr lvl="1">
              <a:buFont typeface="Arial" panose="020B0604020202020204" pitchFamily="34" charset="0"/>
              <a:buChar char="•"/>
            </a:pPr>
            <a:r>
              <a:rPr lang="en-US" sz="1400" dirty="0"/>
              <a:t>The field that carries the Intermediate FCS shall be designed to be ignored by legacy STAs if they are scheduled in the same initial control frame</a:t>
            </a:r>
          </a:p>
          <a:p>
            <a:pPr lvl="1">
              <a:buFont typeface="Arial" panose="020B0604020202020204" pitchFamily="34" charset="0"/>
              <a:buChar char="•"/>
            </a:pPr>
            <a:r>
              <a:rPr lang="en-US" sz="1400" dirty="0"/>
              <a:t>Note: intermediate FCS may not be needed, for instance, if the STA requires no padding. </a:t>
            </a:r>
          </a:p>
          <a:p>
            <a:pPr marL="0" indent="0"/>
            <a:endParaRPr lang="en-US" sz="1600" dirty="0"/>
          </a:p>
          <a:p>
            <a:r>
              <a:rPr lang="en-US" sz="1600" dirty="0"/>
              <a:t>Move: Laurent Cariou 	Second: Sherief Helwa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documents:[23/1873, 24/1227r1].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144545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Periodic unavailability announcements from a non-AP STA are performed in UHR by enhancing the P2P TWT mechanism.</a:t>
            </a:r>
          </a:p>
          <a:p>
            <a:pPr marL="0" indent="0"/>
            <a:endParaRPr lang="en-US" sz="1600" dirty="0"/>
          </a:p>
          <a:p>
            <a:r>
              <a:rPr lang="en-US" sz="1600" dirty="0"/>
              <a:t>Move: Laurent Cariou	Second: Peshal Nayak</a:t>
            </a:r>
          </a:p>
          <a:p>
            <a:r>
              <a:rPr lang="en-US" sz="1600" dirty="0"/>
              <a:t>Discussion: Minor clarification.</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400" b="0" i="1" dirty="0"/>
              <a:t>Reference documents:[23/2002, 23/2078, </a:t>
            </a:r>
            <a:r>
              <a:rPr lang="en-US" sz="1400" b="0" i="1" dirty="0">
                <a:solidFill>
                  <a:schemeClr val="tx1"/>
                </a:solidFill>
              </a:rPr>
              <a:t>23/1964, 23/2040, 24/1558, 24/831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67040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A TXOP owner AP announces its intention of sharing a portion of the time resource of its TXOP for C-TDMA operation, in an Initial Control frame (exact ICF and name TBD) sent at the beginning of the TXOP. The frame polls AP(s) with whom it may share the TXOP to determine their interest</a:t>
            </a:r>
          </a:p>
          <a:p>
            <a:pPr lvl="1">
              <a:buFont typeface="Arial" panose="020B0604020202020204" pitchFamily="34" charset="0"/>
              <a:buChar char="•"/>
            </a:pPr>
            <a:r>
              <a:rPr lang="en-US" sz="1050" dirty="0"/>
              <a:t>A TXOP owner AP that intends to share its TXOP is referred to as a sharing AP.</a:t>
            </a:r>
          </a:p>
          <a:p>
            <a:pPr lvl="1">
              <a:buFont typeface="Arial" panose="020B0604020202020204" pitchFamily="34" charset="0"/>
              <a:buChar char="•"/>
            </a:pPr>
            <a:r>
              <a:rPr lang="en-US" sz="1050" dirty="0"/>
              <a:t>A candidate AP identified (polled) in the Initial Control frame is referred to as a polled AP.</a:t>
            </a:r>
          </a:p>
          <a:p>
            <a:pPr lvl="1">
              <a:buFont typeface="Arial" panose="020B0604020202020204" pitchFamily="34" charset="0"/>
              <a:buChar char="•"/>
            </a:pPr>
            <a:r>
              <a:rPr lang="en-US" sz="1050" dirty="0"/>
              <a:t>The Duration field of the frame is set to the length of time required to transmit the solicited response frame plus one SIFS.</a:t>
            </a:r>
          </a:p>
          <a:p>
            <a:pPr lvl="1">
              <a:buFont typeface="Arial" panose="020B0604020202020204" pitchFamily="34" charset="0"/>
              <a:buChar char="•"/>
            </a:pPr>
            <a:r>
              <a:rPr lang="en-US" sz="1050" dirty="0"/>
              <a:t>Whether or not the sharing AP is mandated to send the Initial Control frame that announces that intention is TBD.</a:t>
            </a:r>
          </a:p>
          <a:p>
            <a:pPr marL="0" indent="0"/>
            <a:endParaRPr lang="en-US" sz="1600" dirty="0"/>
          </a:p>
          <a:p>
            <a:r>
              <a:rPr lang="en-US" sz="1600" dirty="0"/>
              <a:t>Move: Sanket Kalamkar			Second: Brian Hart</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documents:[11-23/1895, 11-23/1912, 11-24/227, 11-24/411, 11-24/0423, 11-24/842, 11-42/843, 11-24/1016, 11-24/1017, 11-24/1225]. SP result:134Y/29N/49A.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182748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a candidate AP that is polled by the sharing AP shall provide, via a response</a:t>
            </a:r>
            <a:r>
              <a:rPr lang="en-US" sz="1600" dirty="0"/>
              <a:t>,</a:t>
            </a:r>
          </a:p>
          <a:p>
            <a:pPr lvl="1">
              <a:buFont typeface="Arial" panose="020B0604020202020204" pitchFamily="34" charset="0"/>
              <a:buChar char="•"/>
            </a:pPr>
            <a:r>
              <a:rPr lang="en-US" sz="1200" dirty="0"/>
              <a:t>Its intention not to participate in TXOP sharing during the current TXOP.</a:t>
            </a:r>
          </a:p>
          <a:p>
            <a:pPr lvl="2">
              <a:buFont typeface="Arial" panose="020B0604020202020204" pitchFamily="34" charset="0"/>
              <a:buChar char="•"/>
            </a:pPr>
            <a:r>
              <a:rPr lang="en-US" sz="1000" dirty="0"/>
              <a:t>Note: If the sharing AP doesn’t receive a response from a polled AP, it assumes that the polled AP is not interested in TXOP sharing during the current TXOP.</a:t>
            </a:r>
          </a:p>
          <a:p>
            <a:pPr lvl="1">
              <a:buFont typeface="Arial" panose="020B0604020202020204" pitchFamily="34" charset="0"/>
              <a:buChar char="•"/>
            </a:pPr>
            <a:r>
              <a:rPr lang="en-US" sz="1200" dirty="0"/>
              <a:t>Its intention to participate in TXOP sharing during the current TXOP.</a:t>
            </a:r>
          </a:p>
          <a:p>
            <a:pPr lvl="1">
              <a:buFont typeface="Arial" panose="020B0604020202020204" pitchFamily="34" charset="0"/>
              <a:buChar char="•"/>
            </a:pPr>
            <a:r>
              <a:rPr lang="en-US" sz="1200" dirty="0"/>
              <a:t>Signaling details (including traffic indication) are TBD.</a:t>
            </a:r>
          </a:p>
          <a:p>
            <a:pPr marL="0" indent="0"/>
            <a:endParaRPr lang="en-US" sz="1600" dirty="0"/>
          </a:p>
          <a:p>
            <a:r>
              <a:rPr lang="en-US" sz="1600" dirty="0"/>
              <a:t>Move: Sanket Kalamkar					Second: Brian Hart</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documents:[11-23/1895, 11-23/1912, 11-24/227, 11-24/411, 11-24/0423, 11-24/842, 11-42/843, 11-24/1016, 11-24/1017, 11-24/1225].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02516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so that a non-AP STA as a TXOP holder can indicate in a BSRP as the ICF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There are conditions under which such a BSRP can be sent, and those conditions are TBD.</a:t>
            </a:r>
          </a:p>
          <a:p>
            <a:pPr marL="0" indent="0"/>
            <a:endParaRPr lang="en-US" sz="1600" dirty="0"/>
          </a:p>
          <a:p>
            <a:r>
              <a:rPr lang="en-US" sz="1600" dirty="0"/>
              <a:t>Move: Sherief Helwa 	Second: Stephen Palm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400" b="0" i="1" dirty="0"/>
              <a:t>Reference documents:[11-24/1550, 11-24/1558, 24/834, 24/1490].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71148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As part of the C-TDMA procedure, to share a time portion of its TXOP, a sharing AP shall send a MU-RTS TXS Trigger frame to another non-collocated AP.</a:t>
            </a:r>
          </a:p>
          <a:p>
            <a:pPr lvl="1">
              <a:buFont typeface="Arial" panose="020B0604020202020204" pitchFamily="34" charset="0"/>
              <a:buChar char="•"/>
            </a:pPr>
            <a:r>
              <a:rPr lang="en-US" sz="1200" dirty="0"/>
              <a:t>The Allocation Duration field of the frame indicates the duration of that time portion.</a:t>
            </a:r>
          </a:p>
          <a:p>
            <a:pPr lvl="1">
              <a:buFont typeface="Arial" panose="020B0604020202020204" pitchFamily="34" charset="0"/>
              <a:buChar char="•"/>
            </a:pPr>
            <a:r>
              <a:rPr lang="en-US" sz="1200" dirty="0"/>
              <a:t>The Duration field of the frame is set to the time required to transmit the solicited response frame plus one SIFS.</a:t>
            </a:r>
          </a:p>
          <a:p>
            <a:pPr marL="0" indent="0"/>
            <a:endParaRPr lang="en-US" sz="1600" dirty="0"/>
          </a:p>
          <a:p>
            <a:r>
              <a:rPr lang="en-US" sz="1600" dirty="0"/>
              <a:t>Move: </a:t>
            </a:r>
            <a:r>
              <a:rPr lang="en-US" sz="1600" dirty="0" err="1"/>
              <a:t>GeonHwan</a:t>
            </a:r>
            <a:r>
              <a:rPr lang="en-US" sz="1600" dirty="0"/>
              <a:t> Kim	Second: Sanket Kalamkar</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11-23/261, 11-23/1895, 11-23/1910, 11-23/1912, 11-24/0227, 11-24/0382, 11-24/0411, 11-24/0423, 11-24/0719, 11-24/0842, 11-24/0843, 11-24/1016, 11-24/1017, 11-24/1250, 11-24/1225, 11-23/1327r0, 11-23/1846, 11-24/375, 11-24/1701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507927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TGbn defines a mechanism for an AP, that received a time portion of a TXOP from a sharing AP, to return the remainder of the allocated time (if any) back to the sharing AP.</a:t>
            </a:r>
            <a:endParaRPr lang="en-US" sz="1600" dirty="0"/>
          </a:p>
          <a:p>
            <a:pPr lvl="1">
              <a:buFont typeface="Arial" panose="020B0604020202020204" pitchFamily="34" charset="0"/>
              <a:buChar char="•"/>
            </a:pPr>
            <a:r>
              <a:rPr lang="en-US" sz="1200" dirty="0"/>
              <a:t>Signaling details and the condition(s) for TXOP return are TBD.</a:t>
            </a:r>
          </a:p>
          <a:p>
            <a:pPr marL="0" indent="0"/>
            <a:endParaRPr lang="en-US" sz="1600" dirty="0"/>
          </a:p>
          <a:p>
            <a:r>
              <a:rPr lang="en-US" sz="1600" dirty="0"/>
              <a:t>Move: </a:t>
            </a:r>
            <a:r>
              <a:rPr lang="en-US" sz="1600" dirty="0" err="1"/>
              <a:t>GeonHwan</a:t>
            </a:r>
            <a:r>
              <a:rPr lang="en-US" sz="1600" dirty="0"/>
              <a:t> Kim	Second: Sanket Kalamkar</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200" b="0" i="1" dirty="0"/>
              <a:t>Reference documents:[</a:t>
            </a:r>
            <a:r>
              <a:rPr lang="pt-BR" sz="1200" b="0" i="1" dirty="0"/>
              <a:t>11-23/1895, 11-23/1910, 11-23/1912, 11-24/0227, 11-24/0382, 11-24/0411, 11-24/0423, 11-24/0719, 11-24/0842, 11-24/0843, 11-24/1016, 11-24/1017, 11-24/1250, 11-24/1225, 11-23/1327r0, 11-23/1846, 11-24/375, 11-24/1701, 11-24/0941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632263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Scheduled periodic power save on AP side is performed in UHR using Broadcast TWT with TWT ID=0 with Responder PM=1 as described in 26.8.3.2 (Rules for TWT scheduling AP)</a:t>
            </a:r>
          </a:p>
          <a:p>
            <a:pPr marL="0" indent="0"/>
            <a:endParaRPr lang="en-US" sz="1600" dirty="0"/>
          </a:p>
          <a:p>
            <a:r>
              <a:rPr lang="en-US" sz="1600" dirty="0"/>
              <a:t>Move: Sherief Helwa		Second: Neel Krishnan</a:t>
            </a:r>
          </a:p>
          <a:p>
            <a:r>
              <a:rPr lang="en-US" sz="1600" dirty="0"/>
              <a:t>Discussion: Minor clarification.</a:t>
            </a:r>
          </a:p>
          <a:p>
            <a:pPr marL="0" indent="0"/>
            <a:r>
              <a:rPr lang="en-US" sz="1600" dirty="0">
                <a:highlight>
                  <a:srgbClr val="00FF00"/>
                </a:highlight>
              </a:rPr>
              <a:t>Result: Approved with unanimous consent.</a:t>
            </a:r>
          </a:p>
          <a:p>
            <a:endParaRPr lang="en-US" sz="1600" dirty="0"/>
          </a:p>
          <a:p>
            <a:pPr algn="l"/>
            <a:r>
              <a:rPr lang="en-US" sz="1200" b="0" i="1" dirty="0"/>
              <a:t>Reference documents:[11-23/1934, 11-23/1964, 11-23/2002, 11-23/2040, 11-23/2078, 11-24/0509, 11-24/659, 11-24/1558 , 11-23/1835, 11-24/0097, 11-24/0813].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0506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12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Define a way in 11bn to include in an initial control frame an intermediate FCS for UHR STA(s) that precedes padding and the FCS field</a:t>
            </a:r>
            <a:endParaRPr lang="en-US" sz="1600" dirty="0"/>
          </a:p>
          <a:p>
            <a:pPr marL="0" indent="0"/>
            <a:endParaRPr lang="en-US" sz="2000" dirty="0"/>
          </a:p>
          <a:p>
            <a:pPr marL="0" indent="0"/>
            <a:r>
              <a:rPr lang="en-US" sz="2000" dirty="0"/>
              <a:t>Move: Laurent Cariou		Second: Ming Gan</a:t>
            </a:r>
          </a:p>
          <a:p>
            <a:pPr marL="0" indent="0"/>
            <a:r>
              <a:rPr lang="en-US" sz="2000" dirty="0"/>
              <a:t>Discussion: None.</a:t>
            </a:r>
          </a:p>
          <a:p>
            <a:r>
              <a:rPr lang="en-US" sz="2000" dirty="0">
                <a:highlight>
                  <a:srgbClr val="00FF00"/>
                </a:highlight>
              </a:rPr>
              <a:t>Result: Approved with unanimous consent.</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r>
              <a:rPr lang="en-US" sz="1800" b="0" dirty="0"/>
              <a:t>Note: Reference documents are [</a:t>
            </a:r>
            <a:r>
              <a:rPr lang="en-US" sz="1800" b="0" dirty="0">
                <a:hlinkClick r:id="rId2"/>
              </a:rPr>
              <a:t>11-23/1873</a:t>
            </a:r>
            <a:r>
              <a:rPr lang="en-US" sz="1800" b="0" dirty="0"/>
              <a:t>, </a:t>
            </a:r>
            <a:r>
              <a:rPr lang="en-US" sz="1800" b="0" dirty="0">
                <a:hlinkClick r:id="rId3"/>
              </a:rPr>
              <a:t>11-23/2003</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95127537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As part of the seamless roaming procedure, before the request/response exchange requesting the roaming transition from a current AP MLD to a target AP MLD, a roaming preparation procedure can be performed that includes:</a:t>
            </a:r>
          </a:p>
          <a:p>
            <a:pPr lvl="1">
              <a:buFont typeface="Arial" panose="020B0604020202020204" pitchFamily="34" charset="0"/>
              <a:buChar char="•"/>
            </a:pPr>
            <a:r>
              <a:rPr lang="en-US" sz="1200" dirty="0"/>
              <a:t>Transfer or renegotiation of the context to a target AP MLD, and</a:t>
            </a:r>
          </a:p>
          <a:p>
            <a:pPr lvl="1">
              <a:buFont typeface="Arial" panose="020B0604020202020204" pitchFamily="34" charset="0"/>
              <a:buChar char="•"/>
            </a:pPr>
            <a:r>
              <a:rPr lang="en-US" sz="1200" dirty="0"/>
              <a:t>Setting up the link(s) with a target AP MLD. </a:t>
            </a:r>
          </a:p>
          <a:p>
            <a:pPr>
              <a:buFont typeface="Arial" panose="020B0604020202020204" pitchFamily="34" charset="0"/>
              <a:buChar char="•"/>
            </a:pPr>
            <a:r>
              <a:rPr lang="en-US" sz="1200" dirty="0"/>
              <a:t>Details on what context can be transferred or renegotiated is TBD</a:t>
            </a:r>
          </a:p>
          <a:p>
            <a:pPr marL="0" indent="0"/>
            <a:endParaRPr lang="en-US" sz="1600" dirty="0"/>
          </a:p>
          <a:p>
            <a:r>
              <a:rPr lang="en-US" sz="1600" dirty="0"/>
              <a:t>Move: Binita Gupta				Second: Peshal Nayak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200" b="0" i="1" dirty="0"/>
              <a:t>Reference documents:[24/0052, 23/1884, 23/1937, 23/1996, 24/830, 24/0083, 24/0101, 24/0396, 24/0412, 24/0655, 23/2157, 24/679, 24/1425, 24/881, 24/1882,  24/1883, 24/1897, 24/0349, 24/0480]. SP result:187Y, 12N, 28A.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62292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A non-AP MLD in state 4 can initiate request/response exchange for roaming transition through the current AP MLD or with a target AP MLD</a:t>
            </a:r>
          </a:p>
          <a:p>
            <a:pPr marL="0" indent="0"/>
            <a:endParaRPr lang="en-US" sz="1600" dirty="0"/>
          </a:p>
          <a:p>
            <a:r>
              <a:rPr lang="en-US" sz="1600" dirty="0"/>
              <a:t>Move: Binita Gupta					Second: Jarkko Kneckt</a:t>
            </a:r>
          </a:p>
          <a:p>
            <a:r>
              <a:rPr lang="en-US" sz="1600" dirty="0"/>
              <a:t>Discussion: Some discussion.</a:t>
            </a:r>
          </a:p>
          <a:p>
            <a:pPr marL="0" indent="0"/>
            <a:r>
              <a:rPr lang="en-US" sz="1600" dirty="0"/>
              <a:t>Preliminary Result: 145Y, 64N, 30A.</a:t>
            </a:r>
          </a:p>
          <a:p>
            <a:r>
              <a:rPr lang="en-US" sz="1600" dirty="0">
                <a:highlight>
                  <a:srgbClr val="FF0000"/>
                </a:highlight>
              </a:rPr>
              <a:t>Result: 141Y, 64N, 28A (fail).</a:t>
            </a:r>
          </a:p>
          <a:p>
            <a:pPr algn="l"/>
            <a:r>
              <a:rPr lang="en-US" sz="1200" b="0" i="1" dirty="0"/>
              <a:t>Reference documents:[24/0398, 24/0052, 23/1884, 23/1937, 23/1996, 24/830, 24/0083, 24/0101, 24/0396, 24/0412, 24/0655, 23/2157, 24/679, 24/1425, 24/1883]. SP result:120Y, 35N, 24A.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3989508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If an NPCA STA receives an OBSS RTS frame in a non-HT duplicate PPDU that does not include the bandwidth signaling TA, the NPCA STA shall not switch to the NPCA Primary channel,</a:t>
            </a:r>
          </a:p>
          <a:p>
            <a:pPr>
              <a:buFont typeface="Arial" panose="020B0604020202020204" pitchFamily="34" charset="0"/>
              <a:buChar char="•"/>
            </a:pPr>
            <a:r>
              <a:rPr lang="en-US" sz="1400" b="0" dirty="0"/>
              <a:t>If an NPCA STA receives an OBSS RTS frame in a non-HT duplicate PPDU that includes the bandwidth signaling TA and the signaled PPDU bandwidth is 320 MHz, the NPCA STA shall not switch to the NPCA Primary channel,</a:t>
            </a:r>
          </a:p>
          <a:p>
            <a:pPr>
              <a:buFont typeface="Arial" panose="020B0604020202020204" pitchFamily="34" charset="0"/>
              <a:buChar char="•"/>
            </a:pPr>
            <a:r>
              <a:rPr lang="en-US" sz="1400" b="0" dirty="0"/>
              <a:t>If an NPCA STA receives a CTS frame in a non-HT duplicate PPDU without receiving the soliciting OBSS RTS or MU-RTS frame, the NPCA STA shall not switch to the NPCA Primary channel</a:t>
            </a:r>
          </a:p>
          <a:p>
            <a:pPr>
              <a:buFont typeface="Arial" panose="020B0604020202020204" pitchFamily="34" charset="0"/>
              <a:buChar char="•"/>
            </a:pPr>
            <a:endParaRPr lang="en-US" sz="1200" dirty="0"/>
          </a:p>
          <a:p>
            <a:pPr marL="0" indent="0"/>
            <a:endParaRPr lang="en-US" sz="1600" dirty="0"/>
          </a:p>
          <a:p>
            <a:r>
              <a:rPr lang="en-US" sz="1600" dirty="0"/>
              <a:t>Move: Shubhodeep Adhikari	Second: </a:t>
            </a:r>
            <a:r>
              <a:rPr lang="en-US" sz="1600" dirty="0" err="1"/>
              <a:t>Seongho</a:t>
            </a:r>
            <a:r>
              <a:rPr lang="en-US" sz="1600" dirty="0"/>
              <a:t> </a:t>
            </a:r>
            <a:r>
              <a:rPr lang="en-US" sz="1600" dirty="0" err="1"/>
              <a:t>Byeon</a:t>
            </a:r>
            <a:endParaRPr lang="en-US" sz="1600" dirty="0"/>
          </a:p>
          <a:p>
            <a:r>
              <a:rPr lang="en-US" sz="1600" dirty="0"/>
              <a:t>Discussion: None.</a:t>
            </a:r>
          </a:p>
          <a:p>
            <a:pPr marL="0" indent="0"/>
            <a:r>
              <a:rPr lang="en-US" sz="1600" dirty="0">
                <a:highlight>
                  <a:srgbClr val="00FF00"/>
                </a:highlight>
              </a:rPr>
              <a:t>Result: Approved with unanimous consent.</a:t>
            </a:r>
          </a:p>
          <a:p>
            <a:endParaRPr lang="en-US" sz="1600" dirty="0"/>
          </a:p>
          <a:p>
            <a:r>
              <a:rPr lang="en-US" sz="1200" b="0" i="1" dirty="0"/>
              <a:t>Reference documents:[</a:t>
            </a:r>
            <a:r>
              <a:rPr lang="en-US" sz="1200" b="0" dirty="0"/>
              <a:t>11-24/1093r3, 11-24/1115r1, 11-24/1878, 11-24/1394r1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435368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December 19</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173</a:t>
            </a:fld>
            <a:endParaRPr lang="en-GB" dirty="0"/>
          </a:p>
        </p:txBody>
      </p:sp>
    </p:spTree>
    <p:extLst>
      <p:ext uri="{BB962C8B-B14F-4D97-AF65-F5344CB8AC3E}">
        <p14:creationId xmlns:p14="http://schemas.microsoft.com/office/powerpoint/2010/main" val="188722701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Keep other fields except the disregard bits in Common field for non-OFDMA transmission in UHR-SIG to be the same as that in common field for non-OFDMA transmission in EHT-SIG as following</a:t>
            </a:r>
          </a:p>
          <a:p>
            <a:pPr marL="0" indent="0"/>
            <a:endParaRPr lang="en-US" sz="1800" dirty="0"/>
          </a:p>
          <a:p>
            <a:pPr marL="0" indent="0"/>
            <a:endParaRPr lang="en-US" sz="1800" dirty="0"/>
          </a:p>
          <a:p>
            <a:pPr marL="0" indent="0"/>
            <a:endParaRPr lang="en-US" sz="1800" dirty="0"/>
          </a:p>
          <a:p>
            <a:pPr marL="0" indent="0"/>
            <a:endParaRPr lang="en-US" sz="1800" dirty="0"/>
          </a:p>
          <a:p>
            <a:r>
              <a:rPr lang="en-US" sz="1600" dirty="0"/>
              <a:t>Move: Juan Fang	Second:</a:t>
            </a:r>
          </a:p>
          <a:p>
            <a:r>
              <a:rPr lang="en-US" sz="1600" dirty="0"/>
              <a:t>Discussion: .</a:t>
            </a:r>
          </a:p>
          <a:p>
            <a:pPr marL="0" indent="0"/>
            <a:r>
              <a:rPr lang="en-US" sz="1600" dirty="0"/>
              <a:t>Result:.</a:t>
            </a:r>
          </a:p>
          <a:p>
            <a:endParaRPr lang="en-US" sz="1600" dirty="0"/>
          </a:p>
          <a:p>
            <a:r>
              <a:rPr lang="en-US" sz="1200" b="0" i="1" dirty="0"/>
              <a:t>Reference documents:[</a:t>
            </a:r>
            <a:r>
              <a:rPr lang="en-US" sz="1200" b="0" i="1" dirty="0">
                <a:hlinkClick r:id="rId2"/>
              </a:rPr>
              <a:t>12-24/1831r2</a:t>
            </a:r>
            <a:r>
              <a:rPr lang="en-US" sz="1200" b="0" i="1" dirty="0"/>
              <a:t>, </a:t>
            </a:r>
            <a:r>
              <a:rPr lang="en-US" sz="1200" b="0" i="1" dirty="0">
                <a:hlinkClick r:id="rId3"/>
              </a:rPr>
              <a:t>11-24/1840r0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7" name="Table 6">
            <a:extLst>
              <a:ext uri="{FF2B5EF4-FFF2-40B4-BE49-F238E27FC236}">
                <a16:creationId xmlns:a16="http://schemas.microsoft.com/office/drawing/2014/main" id="{C1681CBA-3662-0BB0-4A2B-D16814FFD2E8}"/>
              </a:ext>
            </a:extLst>
          </p:cNvPr>
          <p:cNvGraphicFramePr>
            <a:graphicFrameLocks noGrp="1"/>
          </p:cNvGraphicFramePr>
          <p:nvPr>
            <p:extLst>
              <p:ext uri="{D42A27DB-BD31-4B8C-83A1-F6EECF244321}">
                <p14:modId xmlns:p14="http://schemas.microsoft.com/office/powerpoint/2010/main" val="996434301"/>
              </p:ext>
            </p:extLst>
          </p:nvPr>
        </p:nvGraphicFramePr>
        <p:xfrm>
          <a:off x="696912" y="3123646"/>
          <a:ext cx="7770812" cy="803754"/>
        </p:xfrm>
        <a:graphic>
          <a:graphicData uri="http://schemas.openxmlformats.org/drawingml/2006/table">
            <a:tbl>
              <a:tblPr/>
              <a:tblGrid>
                <a:gridCol w="935918">
                  <a:extLst>
                    <a:ext uri="{9D8B030D-6E8A-4147-A177-3AD203B41FA5}">
                      <a16:colId xmlns:a16="http://schemas.microsoft.com/office/drawing/2014/main" val="2152110387"/>
                    </a:ext>
                  </a:extLst>
                </a:gridCol>
                <a:gridCol w="935918">
                  <a:extLst>
                    <a:ext uri="{9D8B030D-6E8A-4147-A177-3AD203B41FA5}">
                      <a16:colId xmlns:a16="http://schemas.microsoft.com/office/drawing/2014/main" val="923340019"/>
                    </a:ext>
                  </a:extLst>
                </a:gridCol>
                <a:gridCol w="955653">
                  <a:extLst>
                    <a:ext uri="{9D8B030D-6E8A-4147-A177-3AD203B41FA5}">
                      <a16:colId xmlns:a16="http://schemas.microsoft.com/office/drawing/2014/main" val="3709331646"/>
                    </a:ext>
                  </a:extLst>
                </a:gridCol>
                <a:gridCol w="955653">
                  <a:extLst>
                    <a:ext uri="{9D8B030D-6E8A-4147-A177-3AD203B41FA5}">
                      <a16:colId xmlns:a16="http://schemas.microsoft.com/office/drawing/2014/main" val="1389380685"/>
                    </a:ext>
                  </a:extLst>
                </a:gridCol>
                <a:gridCol w="945487">
                  <a:extLst>
                    <a:ext uri="{9D8B030D-6E8A-4147-A177-3AD203B41FA5}">
                      <a16:colId xmlns:a16="http://schemas.microsoft.com/office/drawing/2014/main" val="2490843502"/>
                    </a:ext>
                  </a:extLst>
                </a:gridCol>
                <a:gridCol w="1121308">
                  <a:extLst>
                    <a:ext uri="{9D8B030D-6E8A-4147-A177-3AD203B41FA5}">
                      <a16:colId xmlns:a16="http://schemas.microsoft.com/office/drawing/2014/main" val="3966787672"/>
                    </a:ext>
                  </a:extLst>
                </a:gridCol>
                <a:gridCol w="965222">
                  <a:extLst>
                    <a:ext uri="{9D8B030D-6E8A-4147-A177-3AD203B41FA5}">
                      <a16:colId xmlns:a16="http://schemas.microsoft.com/office/drawing/2014/main" val="2568409495"/>
                    </a:ext>
                  </a:extLst>
                </a:gridCol>
                <a:gridCol w="955653">
                  <a:extLst>
                    <a:ext uri="{9D8B030D-6E8A-4147-A177-3AD203B41FA5}">
                      <a16:colId xmlns:a16="http://schemas.microsoft.com/office/drawing/2014/main" val="2479888875"/>
                    </a:ext>
                  </a:extLst>
                </a:gridCol>
              </a:tblGrid>
              <a:tr h="243997">
                <a:tc>
                  <a:txBody>
                    <a:bodyPr/>
                    <a:lstStyle/>
                    <a:p>
                      <a:r>
                        <a:rPr lang="en-US" sz="1000" b="1">
                          <a:solidFill>
                            <a:srgbClr val="000000"/>
                          </a:solidFill>
                          <a:effectLst/>
                          <a:latin typeface="Calibri" panose="020F0502020204030204" pitchFamily="34" charset="0"/>
                        </a:rPr>
                        <a:t>B0-B3</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B4-B5</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B6-B8</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B9</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B10-B11</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B12</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latin typeface="Calibri" panose="020F0502020204030204" pitchFamily="34" charset="0"/>
                        </a:rPr>
                        <a:t>B13-B15</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dirty="0">
                          <a:solidFill>
                            <a:srgbClr val="000000"/>
                          </a:solidFill>
                          <a:effectLst/>
                          <a:latin typeface="Calibri" panose="020F0502020204030204" pitchFamily="34" charset="0"/>
                        </a:rPr>
                        <a:t>B16-B18</a:t>
                      </a:r>
                      <a:endParaRPr lang="en-US" sz="1700" dirty="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5451562"/>
                  </a:ext>
                </a:extLst>
              </a:tr>
              <a:tr h="559757">
                <a:tc>
                  <a:txBody>
                    <a:bodyPr/>
                    <a:lstStyle/>
                    <a:p>
                      <a:r>
                        <a:rPr lang="en-US" sz="1000">
                          <a:solidFill>
                            <a:srgbClr val="000000"/>
                          </a:solidFill>
                          <a:effectLst/>
                          <a:latin typeface="Calibri" panose="020F0502020204030204" pitchFamily="34" charset="0"/>
                        </a:rPr>
                        <a:t>Spatial Reuse</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GI+LTF Size</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Number of UHR-LTF Symbols</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LDPC Extra Symbol Segment</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Pre-FEC padding Factor</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PE Disambiguity</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solidFill>
                            <a:srgbClr val="000000"/>
                          </a:solidFill>
                          <a:effectLst/>
                          <a:latin typeface="Calibri" panose="020F0502020204030204" pitchFamily="34" charset="0"/>
                        </a:rPr>
                        <a:t>Disregard</a:t>
                      </a:r>
                      <a:endParaRPr lang="en-US" sz="170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solidFill>
                            <a:srgbClr val="000000"/>
                          </a:solidFill>
                          <a:effectLst/>
                          <a:latin typeface="Calibri" panose="020F0502020204030204" pitchFamily="34" charset="0"/>
                        </a:rPr>
                        <a:t>Number of non-OFDMA Users</a:t>
                      </a:r>
                      <a:endParaRPr lang="en-US" sz="1700" dirty="0">
                        <a:effectLst/>
                      </a:endParaRPr>
                    </a:p>
                  </a:txBody>
                  <a:tcPr marL="86116" marR="86116" marT="43058" marB="430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2058628"/>
                  </a:ext>
                </a:extLst>
              </a:tr>
            </a:tbl>
          </a:graphicData>
        </a:graphic>
      </p:graphicFrame>
      <p:sp>
        <p:nvSpPr>
          <p:cNvPr id="8" name="Rectangle 1">
            <a:extLst>
              <a:ext uri="{FF2B5EF4-FFF2-40B4-BE49-F238E27FC236}">
                <a16:creationId xmlns:a16="http://schemas.microsoft.com/office/drawing/2014/main" id="{A5D638F5-CBA0-42D4-2356-81935449708F}"/>
              </a:ext>
            </a:extLst>
          </p:cNvPr>
          <p:cNvSpPr>
            <a:spLocks noChangeArrowheads="1"/>
          </p:cNvSpPr>
          <p:nvPr/>
        </p:nvSpPr>
        <p:spPr bwMode="auto">
          <a:xfrm>
            <a:off x="988219" y="31236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008834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Keep the Common field format of UHR-SIG for OFDMA transmission adheres to the Table 36-33 of 11be D7.0</a:t>
            </a:r>
          </a:p>
          <a:p>
            <a:pPr marL="0" indent="0"/>
            <a:r>
              <a:rPr lang="en-US" sz="1400" b="0" dirty="0"/>
              <a:t>Note: The entries defined for OFDMA + MU-MIMO in RU Allocation table may be updated</a:t>
            </a:r>
          </a:p>
          <a:p>
            <a:pPr marL="0" indent="0"/>
            <a:endParaRPr lang="en-US" sz="1600" dirty="0"/>
          </a:p>
          <a:p>
            <a:pPr marL="0" indent="0"/>
            <a:endParaRPr lang="en-US" sz="1600" dirty="0"/>
          </a:p>
          <a:p>
            <a:pPr marL="0" indent="0"/>
            <a:endParaRPr lang="en-US" sz="1600" dirty="0"/>
          </a:p>
          <a:p>
            <a:pPr marL="0" indent="0"/>
            <a:endParaRPr lang="en-US" sz="1600" dirty="0"/>
          </a:p>
          <a:p>
            <a:pPr marL="0" indent="0"/>
            <a:endParaRPr lang="en-US" sz="1600" dirty="0"/>
          </a:p>
          <a:p>
            <a:r>
              <a:rPr lang="en-US" sz="1600" dirty="0"/>
              <a:t>Move: Juan Fang 				Second:</a:t>
            </a:r>
          </a:p>
          <a:p>
            <a:r>
              <a:rPr lang="en-US" sz="1600" dirty="0"/>
              <a:t>Discussion: .</a:t>
            </a:r>
          </a:p>
          <a:p>
            <a:pPr marL="0" indent="0"/>
            <a:r>
              <a:rPr lang="en-US" sz="1600" dirty="0"/>
              <a:t>Result:.</a:t>
            </a:r>
          </a:p>
          <a:p>
            <a:endParaRPr lang="en-US" sz="1600" dirty="0"/>
          </a:p>
          <a:p>
            <a:r>
              <a:rPr lang="en-US" sz="1200" b="0" i="1" dirty="0"/>
              <a:t>Reference documents:[</a:t>
            </a:r>
            <a:r>
              <a:rPr lang="en-US" sz="1200" b="0" i="1" dirty="0">
                <a:hlinkClick r:id="rId2"/>
              </a:rPr>
              <a:t>12-24/1831r2</a:t>
            </a:r>
            <a:r>
              <a:rPr lang="en-US" sz="1200" b="0" i="1" dirty="0"/>
              <a:t>]. SP result: No objection.</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8" name="Table 7">
            <a:extLst>
              <a:ext uri="{FF2B5EF4-FFF2-40B4-BE49-F238E27FC236}">
                <a16:creationId xmlns:a16="http://schemas.microsoft.com/office/drawing/2014/main" id="{EEA2ACCF-8350-5D3E-B91B-6F98884A13F2}"/>
              </a:ext>
            </a:extLst>
          </p:cNvPr>
          <p:cNvGraphicFramePr>
            <a:graphicFrameLocks noGrp="1"/>
          </p:cNvGraphicFramePr>
          <p:nvPr>
            <p:extLst>
              <p:ext uri="{D42A27DB-BD31-4B8C-83A1-F6EECF244321}">
                <p14:modId xmlns:p14="http://schemas.microsoft.com/office/powerpoint/2010/main" val="2930189084"/>
              </p:ext>
            </p:extLst>
          </p:nvPr>
        </p:nvGraphicFramePr>
        <p:xfrm>
          <a:off x="723899" y="3200054"/>
          <a:ext cx="7770814" cy="837752"/>
        </p:xfrm>
        <a:graphic>
          <a:graphicData uri="http://schemas.openxmlformats.org/drawingml/2006/table">
            <a:tbl>
              <a:tblPr/>
              <a:tblGrid>
                <a:gridCol w="444225">
                  <a:extLst>
                    <a:ext uri="{9D8B030D-6E8A-4147-A177-3AD203B41FA5}">
                      <a16:colId xmlns:a16="http://schemas.microsoft.com/office/drawing/2014/main" val="510681923"/>
                    </a:ext>
                  </a:extLst>
                </a:gridCol>
                <a:gridCol w="394774">
                  <a:extLst>
                    <a:ext uri="{9D8B030D-6E8A-4147-A177-3AD203B41FA5}">
                      <a16:colId xmlns:a16="http://schemas.microsoft.com/office/drawing/2014/main" val="3005077835"/>
                    </a:ext>
                  </a:extLst>
                </a:gridCol>
                <a:gridCol w="691478">
                  <a:extLst>
                    <a:ext uri="{9D8B030D-6E8A-4147-A177-3AD203B41FA5}">
                      <a16:colId xmlns:a16="http://schemas.microsoft.com/office/drawing/2014/main" val="2832683277"/>
                    </a:ext>
                  </a:extLst>
                </a:gridCol>
                <a:gridCol w="647014">
                  <a:extLst>
                    <a:ext uri="{9D8B030D-6E8A-4147-A177-3AD203B41FA5}">
                      <a16:colId xmlns:a16="http://schemas.microsoft.com/office/drawing/2014/main" val="3806041683"/>
                    </a:ext>
                  </a:extLst>
                </a:gridCol>
                <a:gridCol w="606705">
                  <a:extLst>
                    <a:ext uri="{9D8B030D-6E8A-4147-A177-3AD203B41FA5}">
                      <a16:colId xmlns:a16="http://schemas.microsoft.com/office/drawing/2014/main" val="1262559328"/>
                    </a:ext>
                  </a:extLst>
                </a:gridCol>
                <a:gridCol w="636209">
                  <a:extLst>
                    <a:ext uri="{9D8B030D-6E8A-4147-A177-3AD203B41FA5}">
                      <a16:colId xmlns:a16="http://schemas.microsoft.com/office/drawing/2014/main" val="1819439056"/>
                    </a:ext>
                  </a:extLst>
                </a:gridCol>
                <a:gridCol w="501986">
                  <a:extLst>
                    <a:ext uri="{9D8B030D-6E8A-4147-A177-3AD203B41FA5}">
                      <a16:colId xmlns:a16="http://schemas.microsoft.com/office/drawing/2014/main" val="4083672553"/>
                    </a:ext>
                  </a:extLst>
                </a:gridCol>
                <a:gridCol w="639534">
                  <a:extLst>
                    <a:ext uri="{9D8B030D-6E8A-4147-A177-3AD203B41FA5}">
                      <a16:colId xmlns:a16="http://schemas.microsoft.com/office/drawing/2014/main" val="2393354428"/>
                    </a:ext>
                  </a:extLst>
                </a:gridCol>
                <a:gridCol w="631638">
                  <a:extLst>
                    <a:ext uri="{9D8B030D-6E8A-4147-A177-3AD203B41FA5}">
                      <a16:colId xmlns:a16="http://schemas.microsoft.com/office/drawing/2014/main" val="3752694484"/>
                    </a:ext>
                  </a:extLst>
                </a:gridCol>
                <a:gridCol w="631638">
                  <a:extLst>
                    <a:ext uri="{9D8B030D-6E8A-4147-A177-3AD203B41FA5}">
                      <a16:colId xmlns:a16="http://schemas.microsoft.com/office/drawing/2014/main" val="3981193083"/>
                    </a:ext>
                  </a:extLst>
                </a:gridCol>
                <a:gridCol w="644105">
                  <a:extLst>
                    <a:ext uri="{9D8B030D-6E8A-4147-A177-3AD203B41FA5}">
                      <a16:colId xmlns:a16="http://schemas.microsoft.com/office/drawing/2014/main" val="4067944136"/>
                    </a:ext>
                  </a:extLst>
                </a:gridCol>
                <a:gridCol w="647014">
                  <a:extLst>
                    <a:ext uri="{9D8B030D-6E8A-4147-A177-3AD203B41FA5}">
                      <a16:colId xmlns:a16="http://schemas.microsoft.com/office/drawing/2014/main" val="141754939"/>
                    </a:ext>
                  </a:extLst>
                </a:gridCol>
                <a:gridCol w="654494">
                  <a:extLst>
                    <a:ext uri="{9D8B030D-6E8A-4147-A177-3AD203B41FA5}">
                      <a16:colId xmlns:a16="http://schemas.microsoft.com/office/drawing/2014/main" val="1422963132"/>
                    </a:ext>
                  </a:extLst>
                </a:gridCol>
              </a:tblGrid>
              <a:tr h="169545">
                <a:tc gridSpan="13">
                  <a:txBody>
                    <a:bodyPr/>
                    <a:lstStyle/>
                    <a:p>
                      <a:pPr algn="ctr"/>
                      <a:r>
                        <a:rPr lang="en-US" sz="700" b="1" dirty="0">
                          <a:solidFill>
                            <a:srgbClr val="000000"/>
                          </a:solidFill>
                          <a:effectLst/>
                        </a:rPr>
                        <a:t>Common field for OFDMA transmission</a:t>
                      </a:r>
                      <a:endParaRPr lang="en-US" sz="1200" dirty="0">
                        <a:effectLst/>
                      </a:endParaRPr>
                    </a:p>
                  </a:txBody>
                  <a:tcPr marL="59839" marR="59839" marT="29920" marB="299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0668636"/>
                  </a:ext>
                </a:extLst>
              </a:tr>
              <a:tr h="279251">
                <a:tc>
                  <a:txBody>
                    <a:bodyPr/>
                    <a:lstStyle/>
                    <a:p>
                      <a:pPr algn="ctr"/>
                      <a:r>
                        <a:rPr lang="en-US" sz="700">
                          <a:solidFill>
                            <a:srgbClr val="000000"/>
                          </a:solidFill>
                          <a:effectLst/>
                        </a:rPr>
                        <a:t>B0-B3</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B4-B5</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B6-B8</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B9</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700">
                          <a:solidFill>
                            <a:srgbClr val="000000"/>
                          </a:solidFill>
                          <a:effectLst/>
                        </a:rPr>
                        <a:t>B10-B11</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B12</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B13-B16</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B17-B16+9N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B17+9N-B20+9N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B21+9N-B26+9N</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B27+9N-B26+9N+9M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B27+9N+9M-B30+9N+9M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B31+9N+9M-B36+9N+9M</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3466757"/>
                  </a:ext>
                </a:extLst>
              </a:tr>
              <a:tr h="388956">
                <a:tc>
                  <a:txBody>
                    <a:bodyPr/>
                    <a:lstStyle/>
                    <a:p>
                      <a:pPr algn="ctr"/>
                      <a:r>
                        <a:rPr lang="en-US" sz="700">
                          <a:solidFill>
                            <a:srgbClr val="000000"/>
                          </a:solidFill>
                          <a:effectLst/>
                        </a:rPr>
                        <a:t>Spatial Reuse</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GI+LTF Size</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Number of UHR-LTF Symbols</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LDPC Extra Symbol Segment</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700">
                          <a:solidFill>
                            <a:srgbClr val="000000"/>
                          </a:solidFill>
                          <a:effectLst/>
                        </a:rPr>
                        <a:t>Pre-FEC padding Factor</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PE Disambiguity</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Disregard</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RU Allocation-A</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CRC</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Tail</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RU Allocation-B</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a:solidFill>
                            <a:srgbClr val="000000"/>
                          </a:solidFill>
                          <a:effectLst/>
                        </a:rPr>
                        <a:t>CRC</a:t>
                      </a:r>
                      <a:endParaRPr lang="en-US" sz="120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700" dirty="0">
                          <a:solidFill>
                            <a:srgbClr val="000000"/>
                          </a:solidFill>
                          <a:effectLst/>
                        </a:rPr>
                        <a:t>Tail</a:t>
                      </a:r>
                      <a:endParaRPr lang="en-US" sz="1200" dirty="0">
                        <a:effectLst/>
                      </a:endParaRPr>
                    </a:p>
                  </a:txBody>
                  <a:tcPr marL="59839" marR="59839" marT="29920" marB="299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2048056"/>
                  </a:ext>
                </a:extLst>
              </a:tr>
            </a:tbl>
          </a:graphicData>
        </a:graphic>
      </p:graphicFrame>
    </p:spTree>
    <p:extLst>
      <p:ext uri="{BB962C8B-B14F-4D97-AF65-F5344CB8AC3E}">
        <p14:creationId xmlns:p14="http://schemas.microsoft.com/office/powerpoint/2010/main" val="187347494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Signaling design for MU MIMO User field in UHR-SIG field as shown in the below figure.</a:t>
            </a:r>
          </a:p>
          <a:p>
            <a:pPr lvl="1">
              <a:buFont typeface="Arial" panose="020B0604020202020204" pitchFamily="34" charset="0"/>
              <a:buChar char="•"/>
            </a:pPr>
            <a:r>
              <a:rPr lang="en-US" sz="1200" dirty="0"/>
              <a:t>Also, when Coding field indicates LDPC, then 2XLDPC indication:</a:t>
            </a:r>
          </a:p>
          <a:p>
            <a:pPr lvl="2">
              <a:buFont typeface="Arial" panose="020B0604020202020204" pitchFamily="34" charset="0"/>
              <a:buChar char="•"/>
            </a:pPr>
            <a:r>
              <a:rPr lang="en-US" sz="1100" dirty="0"/>
              <a:t>Bit22 set to 1: TX encode LDPC using code size as 2x1944</a:t>
            </a:r>
          </a:p>
          <a:p>
            <a:pPr lvl="2">
              <a:buFont typeface="Arial" panose="020B0604020202020204" pitchFamily="34" charset="0"/>
              <a:buChar char="•"/>
            </a:pPr>
            <a:r>
              <a:rPr lang="en-US" sz="1100" dirty="0"/>
              <a:t>Bit22 set to 0: TX encode LDPC using code size of 648, 1296, or 1944.</a:t>
            </a:r>
          </a:p>
          <a:p>
            <a:pPr marL="0" indent="0"/>
            <a:endParaRPr lang="en-US" sz="1600" dirty="0"/>
          </a:p>
          <a:p>
            <a:pPr marL="0" indent="0"/>
            <a:endParaRPr lang="en-US" sz="1600" dirty="0"/>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11-24/1695r1</a:t>
            </a:r>
            <a:r>
              <a:rPr lang="en-US" sz="1200" b="0" i="1" dirty="0"/>
              <a:t>, </a:t>
            </a:r>
            <a:r>
              <a:rPr lang="en-US" sz="1200" b="0" i="1" dirty="0">
                <a:hlinkClick r:id="rId3"/>
              </a:rPr>
              <a:t>11-24/1840r0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8" name="Picture 7">
            <a:extLst>
              <a:ext uri="{FF2B5EF4-FFF2-40B4-BE49-F238E27FC236}">
                <a16:creationId xmlns:a16="http://schemas.microsoft.com/office/drawing/2014/main" id="{D2F69E81-627F-55A9-3C21-E6E75D4AD853}"/>
              </a:ext>
            </a:extLst>
          </p:cNvPr>
          <p:cNvPicPr>
            <a:picLocks noChangeAspect="1"/>
          </p:cNvPicPr>
          <p:nvPr/>
        </p:nvPicPr>
        <p:blipFill>
          <a:blip r:embed="rId4"/>
          <a:stretch>
            <a:fillRect/>
          </a:stretch>
        </p:blipFill>
        <p:spPr>
          <a:xfrm>
            <a:off x="685800" y="3429000"/>
            <a:ext cx="7620000" cy="496348"/>
          </a:xfrm>
          <a:prstGeom prst="rect">
            <a:avLst/>
          </a:prstGeom>
        </p:spPr>
      </p:pic>
    </p:spTree>
    <p:extLst>
      <p:ext uri="{BB962C8B-B14F-4D97-AF65-F5344CB8AC3E}">
        <p14:creationId xmlns:p14="http://schemas.microsoft.com/office/powerpoint/2010/main" val="16406604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Signaling design for non-MU MIMO User field in UHR-SIG field as shown in the below figure.</a:t>
            </a:r>
          </a:p>
          <a:p>
            <a:pPr lvl="1">
              <a:buFont typeface="Arial" panose="020B0604020202020204" pitchFamily="34" charset="0"/>
              <a:buChar char="•"/>
            </a:pPr>
            <a:r>
              <a:rPr lang="en-US" sz="1200" dirty="0"/>
              <a:t>UEQM indication</a:t>
            </a:r>
          </a:p>
          <a:p>
            <a:pPr lvl="2">
              <a:buFont typeface="Arial" panose="020B0604020202020204" pitchFamily="34" charset="0"/>
              <a:buChar char="•"/>
            </a:pPr>
            <a:r>
              <a:rPr lang="en-US" sz="1100" dirty="0"/>
              <a:t>Bit19 set to 1: UEQM is applied, B20-21 are redefined to indicate UEQM patterns.</a:t>
            </a:r>
          </a:p>
          <a:p>
            <a:pPr lvl="2">
              <a:buFont typeface="Arial" panose="020B0604020202020204" pitchFamily="34" charset="0"/>
              <a:buChar char="•"/>
            </a:pPr>
            <a:r>
              <a:rPr lang="en-US" sz="1100" dirty="0"/>
              <a:t>Bit19 set to 0: EQM is applied. (B20 and B21 are </a:t>
            </a:r>
            <a:r>
              <a:rPr lang="en-US" sz="1100" dirty="0" err="1"/>
              <a:t>Bfed</a:t>
            </a:r>
            <a:r>
              <a:rPr lang="en-US" sz="1100" dirty="0"/>
              <a:t> and Coding bits)</a:t>
            </a:r>
          </a:p>
          <a:p>
            <a:pPr lvl="1">
              <a:buFont typeface="Arial" panose="020B0604020202020204" pitchFamily="34" charset="0"/>
              <a:buChar char="•"/>
            </a:pPr>
            <a:r>
              <a:rPr lang="en-US" sz="1200" dirty="0"/>
              <a:t>Also, when Coding field indicates LDPC, then 2XLDPC indication:</a:t>
            </a:r>
          </a:p>
          <a:p>
            <a:pPr lvl="2">
              <a:buFont typeface="Arial" panose="020B0604020202020204" pitchFamily="34" charset="0"/>
              <a:buChar char="•"/>
            </a:pPr>
            <a:r>
              <a:rPr lang="en-US" sz="1100" dirty="0"/>
              <a:t>Bit22 set to 1: TX encode LDPC using code size as 2x1944</a:t>
            </a:r>
          </a:p>
          <a:p>
            <a:pPr lvl="2">
              <a:buFont typeface="Arial" panose="020B0604020202020204" pitchFamily="34" charset="0"/>
              <a:buChar char="•"/>
            </a:pPr>
            <a:r>
              <a:rPr lang="en-US" sz="1100" dirty="0"/>
              <a:t>Bit22 set to 0: TX encode LDPC using code size of 648, 1296, or 1944</a:t>
            </a:r>
          </a:p>
          <a:p>
            <a:pPr marL="0" indent="0"/>
            <a:endParaRPr lang="en-US" sz="1600" dirty="0"/>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11-24/1695r1</a:t>
            </a:r>
            <a:r>
              <a:rPr lang="en-US" sz="1200" b="0" i="1" dirty="0"/>
              <a:t>, </a:t>
            </a:r>
            <a:r>
              <a:rPr lang="en-US" sz="1200" b="0" i="1" dirty="0">
                <a:hlinkClick r:id="rId3"/>
              </a:rPr>
              <a:t>11-24/1840r0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7" name="Picture 6">
            <a:extLst>
              <a:ext uri="{FF2B5EF4-FFF2-40B4-BE49-F238E27FC236}">
                <a16:creationId xmlns:a16="http://schemas.microsoft.com/office/drawing/2014/main" id="{7D7F1B5B-DCC0-F9C7-69A4-EFFF7C919534}"/>
              </a:ext>
            </a:extLst>
          </p:cNvPr>
          <p:cNvPicPr>
            <a:picLocks noChangeAspect="1"/>
          </p:cNvPicPr>
          <p:nvPr/>
        </p:nvPicPr>
        <p:blipFill>
          <a:blip r:embed="rId4"/>
          <a:stretch>
            <a:fillRect/>
          </a:stretch>
        </p:blipFill>
        <p:spPr>
          <a:xfrm>
            <a:off x="685799" y="4114800"/>
            <a:ext cx="7770813" cy="498881"/>
          </a:xfrm>
          <a:prstGeom prst="rect">
            <a:avLst/>
          </a:prstGeom>
        </p:spPr>
      </p:pic>
    </p:spTree>
    <p:extLst>
      <p:ext uri="{BB962C8B-B14F-4D97-AF65-F5344CB8AC3E}">
        <p14:creationId xmlns:p14="http://schemas.microsoft.com/office/powerpoint/2010/main" val="42779758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The UEQM patterns indication for NSS=2, 3 and 4 are as follows:</a:t>
            </a:r>
          </a:p>
          <a:p>
            <a:pPr lvl="1">
              <a:buFont typeface="Arial" panose="020B0604020202020204" pitchFamily="34" charset="0"/>
              <a:buChar char="•"/>
            </a:pPr>
            <a:r>
              <a:rPr lang="en-US" sz="1000" dirty="0"/>
              <a:t>NSS=2:						NSS=3:					</a:t>
            </a:r>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2">
              <a:buFont typeface="Arial" panose="020B0604020202020204" pitchFamily="34" charset="0"/>
              <a:buChar char="•"/>
            </a:pPr>
            <a:endParaRPr lang="en-US" sz="800" dirty="0"/>
          </a:p>
          <a:p>
            <a:pPr lvl="1">
              <a:buFont typeface="Arial" panose="020B0604020202020204" pitchFamily="34" charset="0"/>
              <a:buChar char="•"/>
            </a:pPr>
            <a:r>
              <a:rPr lang="en-US" sz="1000" dirty="0"/>
              <a:t>NSS=4:</a:t>
            </a:r>
          </a:p>
          <a:p>
            <a:pPr lvl="1">
              <a:buFont typeface="Arial" panose="020B0604020202020204" pitchFamily="34" charset="0"/>
              <a:buChar char="•"/>
            </a:pPr>
            <a:endParaRPr lang="en-US" sz="1000" dirty="0"/>
          </a:p>
          <a:p>
            <a:pPr marL="0" indent="0"/>
            <a:endParaRPr lang="en-US" sz="1600" dirty="0"/>
          </a:p>
          <a:p>
            <a:pPr lvl="1">
              <a:buFont typeface="Arial" panose="020B0604020202020204" pitchFamily="34" charset="0"/>
              <a:buChar char="•"/>
            </a:pPr>
            <a:endParaRPr lang="en-US" sz="800" b="0" i="0" dirty="0">
              <a:solidFill>
                <a:srgbClr val="000000"/>
              </a:solidFill>
              <a:effectLst/>
              <a:latin typeface="Times New Roman" panose="02020603050405020304" pitchFamily="18" charset="0"/>
            </a:endParaRPr>
          </a:p>
          <a:p>
            <a:pPr>
              <a:buFont typeface="Arial" panose="020B0604020202020204" pitchFamily="34" charset="0"/>
              <a:buChar char="•"/>
            </a:pPr>
            <a:r>
              <a:rPr lang="en-US" sz="1200" b="0" i="0" dirty="0">
                <a:solidFill>
                  <a:srgbClr val="000000"/>
                </a:solidFill>
                <a:effectLst/>
                <a:latin typeface="Times New Roman" panose="02020603050405020304" pitchFamily="18" charset="0"/>
              </a:rPr>
              <a:t>Note: reserved entries will be further categorized as Validate or Disregard, following principles in 11b</a:t>
            </a:r>
            <a:endParaRPr lang="en-US" sz="1600" dirty="0"/>
          </a:p>
          <a:p>
            <a:r>
              <a:rPr lang="en-US" sz="1600" dirty="0"/>
              <a:t>Move: Ross J. Yu			Second:</a:t>
            </a:r>
          </a:p>
          <a:p>
            <a:r>
              <a:rPr lang="en-US" sz="1600" dirty="0"/>
              <a:t>Discussion:.</a:t>
            </a:r>
          </a:p>
          <a:p>
            <a:pPr marL="0" indent="0"/>
            <a:r>
              <a:rPr lang="en-US" sz="1600" dirty="0"/>
              <a:t>Result:.</a:t>
            </a:r>
          </a:p>
          <a:p>
            <a:endParaRPr lang="en-US" sz="1200" b="0" i="1" dirty="0"/>
          </a:p>
          <a:p>
            <a:r>
              <a:rPr lang="en-US" sz="1200" b="0" i="1" dirty="0"/>
              <a:t>Reference documents:[</a:t>
            </a:r>
            <a:r>
              <a:rPr lang="en-US" sz="1200" b="0" i="1" dirty="0">
                <a:hlinkClick r:id="rId2"/>
              </a:rPr>
              <a:t>11-24/1772r0</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graphicFrame>
        <p:nvGraphicFramePr>
          <p:cNvPr id="9" name="Table 8">
            <a:extLst>
              <a:ext uri="{FF2B5EF4-FFF2-40B4-BE49-F238E27FC236}">
                <a16:creationId xmlns:a16="http://schemas.microsoft.com/office/drawing/2014/main" id="{95847A45-69F2-B142-E4F1-23215F4F2FCC}"/>
              </a:ext>
            </a:extLst>
          </p:cNvPr>
          <p:cNvGraphicFramePr>
            <a:graphicFrameLocks noGrp="1"/>
          </p:cNvGraphicFramePr>
          <p:nvPr>
            <p:extLst>
              <p:ext uri="{D42A27DB-BD31-4B8C-83A1-F6EECF244321}">
                <p14:modId xmlns:p14="http://schemas.microsoft.com/office/powerpoint/2010/main" val="3083519732"/>
              </p:ext>
            </p:extLst>
          </p:nvPr>
        </p:nvGraphicFramePr>
        <p:xfrm>
          <a:off x="1997142" y="2626741"/>
          <a:ext cx="1930401" cy="749300"/>
        </p:xfrm>
        <a:graphic>
          <a:graphicData uri="http://schemas.openxmlformats.org/drawingml/2006/table">
            <a:tbl>
              <a:tblPr/>
              <a:tblGrid>
                <a:gridCol w="643467">
                  <a:extLst>
                    <a:ext uri="{9D8B030D-6E8A-4147-A177-3AD203B41FA5}">
                      <a16:colId xmlns:a16="http://schemas.microsoft.com/office/drawing/2014/main" val="1922901652"/>
                    </a:ext>
                  </a:extLst>
                </a:gridCol>
                <a:gridCol w="643467">
                  <a:extLst>
                    <a:ext uri="{9D8B030D-6E8A-4147-A177-3AD203B41FA5}">
                      <a16:colId xmlns:a16="http://schemas.microsoft.com/office/drawing/2014/main" val="1363846395"/>
                    </a:ext>
                  </a:extLst>
                </a:gridCol>
                <a:gridCol w="643467">
                  <a:extLst>
                    <a:ext uri="{9D8B030D-6E8A-4147-A177-3AD203B41FA5}">
                      <a16:colId xmlns:a16="http://schemas.microsoft.com/office/drawing/2014/main" val="204478350"/>
                    </a:ext>
                  </a:extLst>
                </a:gridCol>
              </a:tblGrid>
              <a:tr h="187325">
                <a:tc>
                  <a:txBody>
                    <a:bodyPr/>
                    <a:lstStyle/>
                    <a:p>
                      <a:r>
                        <a:rPr lang="en-US" sz="900">
                          <a:effectLst/>
                          <a:latin typeface="Times New Roman" panose="02020603050405020304" pitchFamily="18" charset="0"/>
                        </a:rPr>
                        <a:t>Index</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1</a:t>
                      </a:r>
                      <a:r>
                        <a:rPr lang="en-US" sz="900" baseline="30000" dirty="0">
                          <a:effectLst/>
                          <a:latin typeface="Times New Roman" panose="02020603050405020304" pitchFamily="18" charset="0"/>
                        </a:rPr>
                        <a:t>st</a:t>
                      </a:r>
                      <a:r>
                        <a:rPr lang="en-US" sz="900" dirty="0">
                          <a:effectLst/>
                          <a:latin typeface="Times New Roman" panose="02020603050405020304" pitchFamily="18" charset="0"/>
                        </a:rPr>
                        <a:t> ss</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2411416"/>
                  </a:ext>
                </a:extLst>
              </a:tr>
              <a:tr h="187325">
                <a:tc>
                  <a:txBody>
                    <a:bodyPr/>
                    <a:lstStyle/>
                    <a:p>
                      <a:r>
                        <a:rPr lang="en-US" sz="900">
                          <a:effectLst/>
                          <a:latin typeface="Times New Roman" panose="02020603050405020304" pitchFamily="18" charset="0"/>
                        </a:rPr>
                        <a:t>0</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M-1</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5518108"/>
                  </a:ext>
                </a:extLst>
              </a:tr>
              <a:tr h="18732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6534512"/>
                  </a:ext>
                </a:extLst>
              </a:tr>
              <a:tr h="187325">
                <a:tc>
                  <a:txBody>
                    <a:bodyPr/>
                    <a:lstStyle/>
                    <a:p>
                      <a:r>
                        <a:rPr lang="en-US" sz="900">
                          <a:effectLst/>
                          <a:latin typeface="Times New Roman" panose="02020603050405020304" pitchFamily="18" charset="0"/>
                        </a:rPr>
                        <a:t>2-3</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r>
                        <a:rPr lang="en-US" sz="900" dirty="0">
                          <a:effectLst/>
                          <a:latin typeface="Times New Roman" panose="02020603050405020304" pitchFamily="18" charset="0"/>
                        </a:rPr>
                        <a:t>Reserved</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554050662"/>
                  </a:ext>
                </a:extLst>
              </a:tr>
            </a:tbl>
          </a:graphicData>
        </a:graphic>
      </p:graphicFrame>
      <p:graphicFrame>
        <p:nvGraphicFramePr>
          <p:cNvPr id="10" name="Table 9">
            <a:extLst>
              <a:ext uri="{FF2B5EF4-FFF2-40B4-BE49-F238E27FC236}">
                <a16:creationId xmlns:a16="http://schemas.microsoft.com/office/drawing/2014/main" id="{8CB9E79B-0723-4243-D39F-637947AC98B1}"/>
              </a:ext>
            </a:extLst>
          </p:cNvPr>
          <p:cNvGraphicFramePr>
            <a:graphicFrameLocks noGrp="1"/>
          </p:cNvGraphicFramePr>
          <p:nvPr>
            <p:extLst>
              <p:ext uri="{D42A27DB-BD31-4B8C-83A1-F6EECF244321}">
                <p14:modId xmlns:p14="http://schemas.microsoft.com/office/powerpoint/2010/main" val="4164606217"/>
              </p:ext>
            </p:extLst>
          </p:nvPr>
        </p:nvGraphicFramePr>
        <p:xfrm>
          <a:off x="4862361" y="2626741"/>
          <a:ext cx="2895600" cy="826135"/>
        </p:xfrm>
        <a:graphic>
          <a:graphicData uri="http://schemas.openxmlformats.org/drawingml/2006/table">
            <a:tbl>
              <a:tblPr/>
              <a:tblGrid>
                <a:gridCol w="723900">
                  <a:extLst>
                    <a:ext uri="{9D8B030D-6E8A-4147-A177-3AD203B41FA5}">
                      <a16:colId xmlns:a16="http://schemas.microsoft.com/office/drawing/2014/main" val="204216592"/>
                    </a:ext>
                  </a:extLst>
                </a:gridCol>
                <a:gridCol w="723900">
                  <a:extLst>
                    <a:ext uri="{9D8B030D-6E8A-4147-A177-3AD203B41FA5}">
                      <a16:colId xmlns:a16="http://schemas.microsoft.com/office/drawing/2014/main" val="3170312020"/>
                    </a:ext>
                  </a:extLst>
                </a:gridCol>
                <a:gridCol w="723900">
                  <a:extLst>
                    <a:ext uri="{9D8B030D-6E8A-4147-A177-3AD203B41FA5}">
                      <a16:colId xmlns:a16="http://schemas.microsoft.com/office/drawing/2014/main" val="230761432"/>
                    </a:ext>
                  </a:extLst>
                </a:gridCol>
                <a:gridCol w="723900">
                  <a:extLst>
                    <a:ext uri="{9D8B030D-6E8A-4147-A177-3AD203B41FA5}">
                      <a16:colId xmlns:a16="http://schemas.microsoft.com/office/drawing/2014/main" val="3263346428"/>
                    </a:ext>
                  </a:extLst>
                </a:gridCol>
              </a:tblGrid>
              <a:tr h="167005">
                <a:tc>
                  <a:txBody>
                    <a:bodyPr/>
                    <a:lstStyle/>
                    <a:p>
                      <a:r>
                        <a:rPr lang="en-US" sz="900" dirty="0">
                          <a:effectLst/>
                          <a:latin typeface="Times New Roman" panose="02020603050405020304" pitchFamily="18" charset="0"/>
                        </a:rPr>
                        <a:t>Index</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1</a:t>
                      </a:r>
                      <a:r>
                        <a:rPr lang="en-US" sz="900" baseline="30000">
                          <a:effectLst/>
                          <a:latin typeface="Times New Roman" panose="02020603050405020304" pitchFamily="18" charset="0"/>
                        </a:rPr>
                        <a:t>st</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3</a:t>
                      </a:r>
                      <a:r>
                        <a:rPr lang="en-US" sz="900" baseline="30000">
                          <a:effectLst/>
                          <a:latin typeface="Times New Roman" panose="02020603050405020304" pitchFamily="18" charset="0"/>
                        </a:rPr>
                        <a:t>rd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948176"/>
                  </a:ext>
                </a:extLst>
              </a:tr>
              <a:tr h="167005">
                <a:tc>
                  <a:txBody>
                    <a:bodyPr/>
                    <a:lstStyle/>
                    <a:p>
                      <a:r>
                        <a:rPr lang="en-US" sz="900" dirty="0">
                          <a:effectLst/>
                          <a:latin typeface="Times New Roman" panose="02020603050405020304" pitchFamily="18" charset="0"/>
                        </a:rPr>
                        <a:t>0</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7294410"/>
                  </a:ext>
                </a:extLst>
              </a:tr>
              <a:tr h="15811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9015400"/>
                  </a:ext>
                </a:extLst>
              </a:tr>
              <a:tr h="167005">
                <a:tc>
                  <a:txBody>
                    <a:bodyPr/>
                    <a:lstStyle/>
                    <a:p>
                      <a:r>
                        <a:rPr lang="en-US" sz="900">
                          <a:effectLst/>
                          <a:latin typeface="Times New Roman" panose="02020603050405020304" pitchFamily="18" charset="0"/>
                        </a:rPr>
                        <a:t>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M-1</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M-2</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4060970"/>
                  </a:ext>
                </a:extLst>
              </a:tr>
              <a:tr h="167005">
                <a:tc>
                  <a:txBody>
                    <a:bodyPr/>
                    <a:lstStyle/>
                    <a:p>
                      <a:r>
                        <a:rPr lang="en-US" sz="900">
                          <a:effectLst/>
                          <a:latin typeface="Times New Roman" panose="02020603050405020304" pitchFamily="18" charset="0"/>
                        </a:rPr>
                        <a:t>3</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r>
                        <a:rPr lang="en-US" sz="900" dirty="0">
                          <a:effectLst/>
                          <a:latin typeface="Times New Roman" panose="02020603050405020304" pitchFamily="18" charset="0"/>
                        </a:rPr>
                        <a:t>Reserved</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000830"/>
                  </a:ext>
                </a:extLst>
              </a:tr>
            </a:tbl>
          </a:graphicData>
        </a:graphic>
      </p:graphicFrame>
      <p:graphicFrame>
        <p:nvGraphicFramePr>
          <p:cNvPr id="11" name="Table 10">
            <a:extLst>
              <a:ext uri="{FF2B5EF4-FFF2-40B4-BE49-F238E27FC236}">
                <a16:creationId xmlns:a16="http://schemas.microsoft.com/office/drawing/2014/main" id="{EE567202-C0EC-C631-AD33-5F1FEA3E056A}"/>
              </a:ext>
            </a:extLst>
          </p:cNvPr>
          <p:cNvGraphicFramePr>
            <a:graphicFrameLocks noGrp="1"/>
          </p:cNvGraphicFramePr>
          <p:nvPr>
            <p:extLst>
              <p:ext uri="{D42A27DB-BD31-4B8C-83A1-F6EECF244321}">
                <p14:modId xmlns:p14="http://schemas.microsoft.com/office/powerpoint/2010/main" val="328408464"/>
              </p:ext>
            </p:extLst>
          </p:nvPr>
        </p:nvGraphicFramePr>
        <p:xfrm>
          <a:off x="1991179" y="3606228"/>
          <a:ext cx="3860800" cy="805815"/>
        </p:xfrm>
        <a:graphic>
          <a:graphicData uri="http://schemas.openxmlformats.org/drawingml/2006/table">
            <a:tbl>
              <a:tblPr/>
              <a:tblGrid>
                <a:gridCol w="772795">
                  <a:extLst>
                    <a:ext uri="{9D8B030D-6E8A-4147-A177-3AD203B41FA5}">
                      <a16:colId xmlns:a16="http://schemas.microsoft.com/office/drawing/2014/main" val="1270540630"/>
                    </a:ext>
                  </a:extLst>
                </a:gridCol>
                <a:gridCol w="771525">
                  <a:extLst>
                    <a:ext uri="{9D8B030D-6E8A-4147-A177-3AD203B41FA5}">
                      <a16:colId xmlns:a16="http://schemas.microsoft.com/office/drawing/2014/main" val="3328900174"/>
                    </a:ext>
                  </a:extLst>
                </a:gridCol>
                <a:gridCol w="772160">
                  <a:extLst>
                    <a:ext uri="{9D8B030D-6E8A-4147-A177-3AD203B41FA5}">
                      <a16:colId xmlns:a16="http://schemas.microsoft.com/office/drawing/2014/main" val="3943461343"/>
                    </a:ext>
                  </a:extLst>
                </a:gridCol>
                <a:gridCol w="772160">
                  <a:extLst>
                    <a:ext uri="{9D8B030D-6E8A-4147-A177-3AD203B41FA5}">
                      <a16:colId xmlns:a16="http://schemas.microsoft.com/office/drawing/2014/main" val="2295258273"/>
                    </a:ext>
                  </a:extLst>
                </a:gridCol>
                <a:gridCol w="772160">
                  <a:extLst>
                    <a:ext uri="{9D8B030D-6E8A-4147-A177-3AD203B41FA5}">
                      <a16:colId xmlns:a16="http://schemas.microsoft.com/office/drawing/2014/main" val="4123603539"/>
                    </a:ext>
                  </a:extLst>
                </a:gridCol>
              </a:tblGrid>
              <a:tr h="90805">
                <a:tc>
                  <a:txBody>
                    <a:bodyPr/>
                    <a:lstStyle/>
                    <a:p>
                      <a:r>
                        <a:rPr lang="en-US" sz="900">
                          <a:effectLst/>
                          <a:latin typeface="Times New Roman" panose="02020603050405020304" pitchFamily="18" charset="0"/>
                        </a:rPr>
                        <a:t>Index</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1</a:t>
                      </a:r>
                      <a:r>
                        <a:rPr lang="en-US" sz="900" baseline="30000">
                          <a:effectLst/>
                          <a:latin typeface="Times New Roman" panose="02020603050405020304" pitchFamily="18" charset="0"/>
                        </a:rPr>
                        <a:t>st</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2</a:t>
                      </a:r>
                      <a:r>
                        <a:rPr lang="en-US" sz="900" baseline="30000">
                          <a:effectLst/>
                          <a:latin typeface="Times New Roman" panose="02020603050405020304" pitchFamily="18" charset="0"/>
                        </a:rPr>
                        <a:t>nd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3</a:t>
                      </a:r>
                      <a:r>
                        <a:rPr lang="en-US" sz="900" baseline="30000">
                          <a:effectLst/>
                          <a:latin typeface="Times New Roman" panose="02020603050405020304" pitchFamily="18" charset="0"/>
                        </a:rPr>
                        <a:t>rd</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4</a:t>
                      </a:r>
                      <a:r>
                        <a:rPr lang="en-US" sz="900" baseline="30000">
                          <a:effectLst/>
                          <a:latin typeface="Times New Roman" panose="02020603050405020304" pitchFamily="18" charset="0"/>
                        </a:rPr>
                        <a:t>th</a:t>
                      </a:r>
                      <a:r>
                        <a:rPr lang="en-US" sz="900">
                          <a:effectLst/>
                          <a:latin typeface="Times New Roman" panose="02020603050405020304" pitchFamily="18" charset="0"/>
                        </a:rPr>
                        <a:t> SS</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4544660"/>
                  </a:ext>
                </a:extLst>
              </a:tr>
              <a:tr h="167005">
                <a:tc>
                  <a:txBody>
                    <a:bodyPr/>
                    <a:lstStyle/>
                    <a:p>
                      <a:r>
                        <a:rPr lang="en-US" sz="900">
                          <a:effectLst/>
                          <a:latin typeface="Times New Roman" panose="02020603050405020304" pitchFamily="18" charset="0"/>
                        </a:rPr>
                        <a:t>0</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801251"/>
                  </a:ext>
                </a:extLst>
              </a:tr>
              <a:tr h="158115">
                <a:tc>
                  <a:txBody>
                    <a:bodyPr/>
                    <a:lstStyle/>
                    <a:p>
                      <a:r>
                        <a:rPr lang="en-US" sz="900">
                          <a:effectLst/>
                          <a:latin typeface="Times New Roman" panose="02020603050405020304" pitchFamily="18" charset="0"/>
                        </a:rPr>
                        <a:t>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6775553"/>
                  </a:ext>
                </a:extLst>
              </a:tr>
              <a:tr h="167005">
                <a:tc>
                  <a:txBody>
                    <a:bodyPr/>
                    <a:lstStyle/>
                    <a:p>
                      <a:r>
                        <a:rPr lang="en-US" sz="900">
                          <a:effectLst/>
                          <a:latin typeface="Times New Roman" panose="02020603050405020304" pitchFamily="18" charset="0"/>
                        </a:rPr>
                        <a:t>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M-2</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0807455"/>
                  </a:ext>
                </a:extLst>
              </a:tr>
              <a:tr h="167005">
                <a:tc>
                  <a:txBody>
                    <a:bodyPr/>
                    <a:lstStyle/>
                    <a:p>
                      <a:r>
                        <a:rPr lang="en-US" sz="900" dirty="0">
                          <a:effectLst/>
                          <a:latin typeface="Times New Roman" panose="02020603050405020304" pitchFamily="18" charset="0"/>
                        </a:rPr>
                        <a:t>3</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panose="02020603050405020304" pitchFamily="18" charset="0"/>
                        </a:rPr>
                        <a:t>M-1</a:t>
                      </a:r>
                      <a:endParaRPr lang="en-US" sz="90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panose="02020603050405020304" pitchFamily="18" charset="0"/>
                        </a:rPr>
                        <a:t>M-2</a:t>
                      </a:r>
                      <a:endParaRPr lang="en-US" sz="900" dirty="0">
                        <a:effectLst/>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8983156"/>
                  </a:ext>
                </a:extLst>
              </a:tr>
            </a:tbl>
          </a:graphicData>
        </a:graphic>
      </p:graphicFrame>
    </p:spTree>
    <p:extLst>
      <p:ext uri="{BB962C8B-B14F-4D97-AF65-F5344CB8AC3E}">
        <p14:creationId xmlns:p14="http://schemas.microsoft.com/office/powerpoint/2010/main" val="2446191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170 (PHY-PDT)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11-24/1981r3</a:t>
            </a:r>
            <a:r>
              <a:rPr lang="en-US" sz="1600" dirty="0"/>
              <a:t> to the latest TGbn draft </a:t>
            </a:r>
          </a:p>
          <a:p>
            <a:pPr>
              <a:buFont typeface="Arial" panose="020B0604020202020204" pitchFamily="34" charset="0"/>
              <a:buChar char="•"/>
            </a:pPr>
            <a:endParaRPr lang="en-US" sz="1400" dirty="0"/>
          </a:p>
          <a:p>
            <a:pPr>
              <a:buFont typeface="Arial" panose="020B0604020202020204" pitchFamily="34" charset="0"/>
              <a:buChar char="•"/>
            </a:pPr>
            <a:endParaRPr lang="en-US" sz="1200" dirty="0"/>
          </a:p>
          <a:p>
            <a:pPr marL="0" indent="0"/>
            <a:endParaRPr lang="en-US" sz="1600" dirty="0"/>
          </a:p>
          <a:p>
            <a:r>
              <a:rPr lang="en-US" sz="1600" dirty="0"/>
              <a:t>Move: Lin Yang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11-24/1981r3</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4035613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13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TGbn enables per-TID buffer size reporting of a larger queue in UHR</a:t>
            </a:r>
          </a:p>
          <a:p>
            <a:pPr lvl="1">
              <a:buFont typeface="Arial" panose="020B0604020202020204" pitchFamily="34" charset="0"/>
              <a:buChar char="•"/>
            </a:pPr>
            <a:r>
              <a:rPr lang="en-US" sz="1600" dirty="0"/>
              <a:t>Note: It is an optional feature.</a:t>
            </a:r>
          </a:p>
          <a:p>
            <a:pPr lvl="1">
              <a:buFont typeface="Arial" panose="020B0604020202020204" pitchFamily="34" charset="0"/>
              <a:buChar char="•"/>
            </a:pPr>
            <a:r>
              <a:rPr lang="en-US" sz="1600" dirty="0"/>
              <a:t>Note: In the baseline, the maximum approximate per-TID queue size to report is 2,147,328 octets</a:t>
            </a:r>
          </a:p>
          <a:p>
            <a:pPr>
              <a:buFont typeface="Arial" panose="020B0604020202020204" pitchFamily="34" charset="0"/>
              <a:buChar char="•"/>
            </a:pPr>
            <a:endParaRPr lang="en-US" sz="1800" dirty="0"/>
          </a:p>
          <a:p>
            <a:pPr marL="0" indent="0"/>
            <a:r>
              <a:rPr lang="en-US" sz="1800" dirty="0"/>
              <a:t>Move: Frank Hsu		Second: Bruce Kang</a:t>
            </a:r>
          </a:p>
          <a:p>
            <a:pPr marL="0" indent="0"/>
            <a:r>
              <a:rPr lang="en-US" sz="1800" dirty="0"/>
              <a:t>Discussion: Some clarificatory discussion.</a:t>
            </a:r>
          </a:p>
          <a:p>
            <a:r>
              <a:rPr lang="en-US" sz="1800" dirty="0">
                <a:highlight>
                  <a:srgbClr val="00FF00"/>
                </a:highlight>
              </a:rPr>
              <a:t>Result: Approved with unanimous consent.</a:t>
            </a:r>
          </a:p>
          <a:p>
            <a:pPr>
              <a:buFont typeface="Arial" panose="020B0604020202020204" pitchFamily="34" charset="0"/>
              <a:buChar char="•"/>
            </a:pPr>
            <a:endParaRPr lang="en-US" sz="1800" dirty="0"/>
          </a:p>
          <a:p>
            <a:pPr marL="0" indent="0"/>
            <a:r>
              <a:rPr lang="en-US" sz="1600" b="0" dirty="0"/>
              <a:t>Note: Reference document is </a:t>
            </a:r>
            <a:r>
              <a:rPr lang="en-US" sz="1600" b="0" dirty="0">
                <a:hlinkClick r:id="rId2"/>
              </a:rPr>
              <a:t>11-23/2007r2</a:t>
            </a:r>
            <a:r>
              <a:rPr lang="en-US" sz="1600" b="0" dirty="0"/>
              <a:t>. No objection to the SP.</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87462090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The spatial config field in the user-SIG field of COBF PPDUs in UHR will re-use the same design as in UHR DL MU-MIMO.</a:t>
            </a:r>
          </a:p>
          <a:p>
            <a:pPr lvl="1">
              <a:buFont typeface="Arial" panose="020B0604020202020204" pitchFamily="34" charset="0"/>
              <a:buChar char="•"/>
            </a:pPr>
            <a:r>
              <a:rPr lang="en-US" sz="1200" dirty="0"/>
              <a:t>Encoding table will be same as 11ax</a:t>
            </a:r>
          </a:p>
          <a:p>
            <a:pPr>
              <a:buFont typeface="Arial" panose="020B0604020202020204" pitchFamily="34" charset="0"/>
              <a:buChar char="•"/>
            </a:pPr>
            <a:endParaRPr lang="en-US" sz="1400" dirty="0"/>
          </a:p>
          <a:p>
            <a:pPr>
              <a:buFont typeface="Arial" panose="020B0604020202020204" pitchFamily="34" charset="0"/>
              <a:buChar char="•"/>
            </a:pPr>
            <a:endParaRPr lang="en-US" sz="1200" dirty="0"/>
          </a:p>
          <a:p>
            <a:pPr marL="0" indent="0"/>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11-24/1822r3</a:t>
            </a:r>
            <a:r>
              <a:rPr lang="en-US" sz="1200" b="0" i="1" dirty="0"/>
              <a:t>]. SP result: No objection.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46058633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a COBF PPDU, all the user-fields in UHR-SIG belonging to an AP and the corresponding spatial streams are contiguous.</a:t>
            </a:r>
          </a:p>
          <a:p>
            <a:pPr lvl="1">
              <a:buFont typeface="Arial" panose="020B0604020202020204" pitchFamily="34" charset="0"/>
              <a:buChar char="•"/>
            </a:pPr>
            <a:r>
              <a:rPr lang="en-US" sz="1200" dirty="0"/>
              <a:t>The user fields of one AP are together followed by the ones of the other AP and the same holds for spatial streams</a:t>
            </a:r>
          </a:p>
          <a:p>
            <a:pPr>
              <a:buFont typeface="Arial" panose="020B0604020202020204" pitchFamily="34" charset="0"/>
              <a:buChar char="•"/>
            </a:pPr>
            <a:endParaRPr lang="en-US" sz="1400" dirty="0"/>
          </a:p>
          <a:p>
            <a:pPr>
              <a:buFont typeface="Arial" panose="020B0604020202020204" pitchFamily="34" charset="0"/>
              <a:buChar char="•"/>
            </a:pPr>
            <a:endParaRPr lang="en-US" sz="1200" dirty="0"/>
          </a:p>
          <a:p>
            <a:pPr marL="0" indent="0"/>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11-24/1822r3</a:t>
            </a:r>
            <a:r>
              <a:rPr lang="en-US" sz="1200" b="0" i="1" dirty="0"/>
              <a:t>]. SP result: No objection.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87155930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LDPC is the only coding mode for COBF.</a:t>
            </a:r>
          </a:p>
          <a:p>
            <a:pPr>
              <a:buFont typeface="Arial" panose="020B0604020202020204" pitchFamily="34" charset="0"/>
              <a:buChar char="•"/>
            </a:pPr>
            <a:endParaRPr lang="en-US" sz="1200" dirty="0"/>
          </a:p>
          <a:p>
            <a:pPr marL="0" indent="0"/>
            <a:endParaRPr lang="en-US" sz="1600" dirty="0"/>
          </a:p>
          <a:p>
            <a:r>
              <a:rPr lang="en-US" sz="1600" dirty="0"/>
              <a:t>Move: Shengquan Hu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11-24/1829r1</a:t>
            </a:r>
            <a:r>
              <a:rPr lang="en-US" sz="1200" b="0" i="1" dirty="0"/>
              <a:t>]. SP result: No objection. Scheduled to be ran on December 19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709602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marL="285750" indent="-285750">
              <a:buFont typeface="Arial" panose="020B0604020202020204" pitchFamily="34" charset="0"/>
              <a:buChar char="•"/>
            </a:pPr>
            <a:r>
              <a:rPr lang="en-US" sz="1400" b="0" dirty="0"/>
              <a:t>Add a 1-bit 2x LDPC subfield in the UHR variant user info field in Trigger Frame, MU-MIMO and non-MU-MIMO user field formats in UHR-SIG</a:t>
            </a:r>
          </a:p>
          <a:p>
            <a:pPr marL="285750" indent="-285750">
              <a:buFont typeface="Arial" panose="020B0604020202020204" pitchFamily="34" charset="0"/>
              <a:buChar char="•"/>
            </a:pPr>
            <a:r>
              <a:rPr lang="en-US" sz="1400" b="0" dirty="0"/>
              <a:t>The 2x LDPC subfield is set to 1 to indicate 2x LDPC (nominal codeword size of 3888) is used, or set to 0 to indicate it’s not used, if the coding scheme is LDPC</a:t>
            </a:r>
          </a:p>
          <a:p>
            <a:pPr marL="285750" indent="-285750">
              <a:buFont typeface="Arial" panose="020B0604020202020204" pitchFamily="34" charset="0"/>
              <a:buChar char="•"/>
            </a:pPr>
            <a:r>
              <a:rPr lang="en-US" sz="1400" b="0" dirty="0"/>
              <a:t>In the MU-MIMO or non-MU-MIMO user field formats, the 2x LDPC subfield is set to 1 and treat as Validate if Coding is BCC (0)</a:t>
            </a:r>
          </a:p>
          <a:p>
            <a:pPr marL="285750" indent="-285750">
              <a:buFont typeface="Arial" panose="020B0604020202020204" pitchFamily="34" charset="0"/>
              <a:buChar char="•"/>
            </a:pPr>
            <a:r>
              <a:rPr lang="en-US" sz="1400" b="0" dirty="0"/>
              <a:t>In the UHR variant user info field in Trigger Frame, the 2x LDPC subfield is set to 1 and reserved if UL FEC Coding Type is BCC (0)</a:t>
            </a:r>
          </a:p>
          <a:p>
            <a:pPr marL="0" indent="0"/>
            <a:endParaRPr lang="en-US" sz="160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documents:[11-24/1833r3, 11-24/1834r4].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35196460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The UHR TB PPDU, and UHR MU PPDU with DL OFDMA transmission, SU transmission, and DL non-OFDMA MU-MIMO use same combinations of the UL/DL subfield and PPDU Type And Compression Mode subfield values for indication as in EHT</a:t>
            </a:r>
          </a:p>
          <a:p>
            <a:pPr>
              <a:buFont typeface="Arial" panose="020B0604020202020204" pitchFamily="34" charset="0"/>
              <a:buChar char="•"/>
            </a:pPr>
            <a:endParaRPr lang="en-US" sz="1200" dirty="0"/>
          </a:p>
          <a:p>
            <a:pPr marL="0" indent="0"/>
            <a:endParaRPr lang="en-US" sz="160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documents:[11-24/1834r4].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91459751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Reuse the U-SIG field structure in EHT TB PPDUs for the U-SIG in UHR TB PPDUs</a:t>
            </a:r>
          </a:p>
          <a:p>
            <a:pPr lvl="1">
              <a:buFont typeface="Arial" panose="020B0604020202020204" pitchFamily="34" charset="0"/>
              <a:buChar char="•"/>
            </a:pPr>
            <a:r>
              <a:rPr lang="en-US" sz="1200" dirty="0"/>
              <a:t>PHY Version Identifier is set to 0 or 1 to differentiate EHT &amp;amp; UHR</a:t>
            </a:r>
          </a:p>
          <a:p>
            <a:pPr lvl="1">
              <a:buFont typeface="Arial" panose="020B0604020202020204" pitchFamily="34" charset="0"/>
              <a:buChar char="•"/>
            </a:pPr>
            <a:r>
              <a:rPr lang="en-US" sz="1200" dirty="0"/>
              <a:t>How to set Disregard and Validate bits is TBD</a:t>
            </a:r>
          </a:p>
          <a:p>
            <a:pPr>
              <a:buFont typeface="Arial" panose="020B0604020202020204" pitchFamily="34" charset="0"/>
              <a:buChar char="•"/>
            </a:pPr>
            <a:endParaRPr lang="en-US" sz="1200" dirty="0"/>
          </a:p>
          <a:p>
            <a:pPr marL="0" indent="0"/>
            <a:endParaRPr lang="en-US" sz="160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documents:[11-24/1834r4].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564087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Use B13 in the common field of UHR-SIG in non-OFDMA to indicate Interference Mitigation (IM) ON/OFF</a:t>
            </a:r>
          </a:p>
          <a:p>
            <a:pPr lvl="1">
              <a:buFont typeface="Arial" panose="020B0604020202020204" pitchFamily="34" charset="0"/>
              <a:buChar char="•"/>
            </a:pPr>
            <a:r>
              <a:rPr lang="en-US" sz="1200" dirty="0"/>
              <a:t>Value 0 indicates IM enabled</a:t>
            </a:r>
          </a:p>
          <a:p>
            <a:pPr lvl="1">
              <a:buFont typeface="Arial" panose="020B0604020202020204" pitchFamily="34" charset="0"/>
              <a:buChar char="•"/>
            </a:pPr>
            <a:r>
              <a:rPr lang="en-US" sz="1200" dirty="0"/>
              <a:t>Value 1 indicates IM disabled (because B13 was originally &amp;#39;set to 1 and Disregard at RX’)</a:t>
            </a:r>
          </a:p>
          <a:p>
            <a:pPr>
              <a:buFont typeface="Arial" panose="020B0604020202020204" pitchFamily="34" charset="0"/>
              <a:buChar char="•"/>
            </a:pPr>
            <a:endParaRPr lang="en-US" sz="1200" dirty="0"/>
          </a:p>
          <a:p>
            <a:pPr marL="0" indent="0"/>
            <a:endParaRPr lang="en-US" sz="160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documents:[11-24/1834r4].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08973400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179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There is no UHR sounding sequence for SU </a:t>
            </a:r>
            <a:r>
              <a:rPr lang="en-US" sz="1400" b="0" dirty="0" err="1"/>
              <a:t>TxBF</a:t>
            </a:r>
            <a:r>
              <a:rPr lang="en-US" sz="1400" b="0" dirty="0"/>
              <a:t> or DL MU-MIMO.  UHR SU </a:t>
            </a:r>
            <a:r>
              <a:rPr lang="en-US" sz="1400" b="0" dirty="0" err="1"/>
              <a:t>TxBF</a:t>
            </a:r>
            <a:r>
              <a:rPr lang="en-US" sz="1400" b="0" dirty="0"/>
              <a:t> and UHR DL MU-MIMO uses EHT sounding sequence.</a:t>
            </a:r>
          </a:p>
          <a:p>
            <a:pPr>
              <a:buFont typeface="Arial" panose="020B0604020202020204" pitchFamily="34" charset="0"/>
              <a:buChar char="•"/>
            </a:pPr>
            <a:endParaRPr lang="en-US" sz="1200" dirty="0"/>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documents:[11-24/1822r4].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5278454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UHR sounding sequence uses EHT NDP.  I.e., there is no UHR NDP.</a:t>
            </a:r>
          </a:p>
          <a:p>
            <a:pPr lvl="1">
              <a:buFont typeface="Arial" panose="020B0604020202020204" pitchFamily="34" charset="0"/>
              <a:buChar char="•"/>
            </a:pPr>
            <a:r>
              <a:rPr lang="en-US" sz="1200" dirty="0"/>
              <a:t>UHR COBF sounding sequence is the only UHR sounding sequence</a:t>
            </a:r>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documents:[11-24/1822r4, 11-24/1835r3, 11-24/1865r3].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12236461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11bn enhances existing mechanism(s) to improve latency for a non-AP STA communication with another non-AP STA on the base channel and off-channel, respectively, by</a:t>
            </a:r>
          </a:p>
          <a:p>
            <a:pPr lvl="1">
              <a:buFont typeface="Arial" panose="020B0604020202020204" pitchFamily="34" charset="0"/>
              <a:buChar char="•"/>
            </a:pPr>
            <a:r>
              <a:rPr lang="en-US" sz="1100" dirty="0"/>
              <a:t>enhancing mechanism(s) to allow an AP to share a TXOP with multiple peer-to-peer (p2p) non-AP STAs(s)</a:t>
            </a:r>
          </a:p>
          <a:p>
            <a:pPr lvl="1">
              <a:buFont typeface="Arial" panose="020B0604020202020204" pitchFamily="34" charset="0"/>
              <a:buChar char="•"/>
            </a:pPr>
            <a:r>
              <a:rPr lang="en-US" sz="1100" dirty="0"/>
              <a:t>enhancing the baseline Channel Usage procedure to provide better recommendation on channel selection for P2P by enabling coordination between APs that do not belong to the same ESS so that the channels recommended for P2P operation sent by those APs are the same.</a:t>
            </a:r>
          </a:p>
          <a:p>
            <a:pPr marL="0" indent="0"/>
            <a:r>
              <a:rPr lang="en-GB" sz="1100" b="0" dirty="0">
                <a:effectLst/>
                <a:latin typeface="Times New Roman" panose="02020603050405020304" pitchFamily="18" charset="0"/>
                <a:ea typeface="Times New Roman" panose="02020603050405020304" pitchFamily="18" charset="0"/>
              </a:rPr>
              <a:t>Note: the coordinated channel recommendation is an optional feature. Also, the responding AP has an option to reject the request for such coordination.</a:t>
            </a:r>
            <a:endParaRPr lang="en-US" sz="1100" b="0" dirty="0">
              <a:latin typeface="Times New Roman" panose="02020603050405020304" pitchFamily="18" charset="0"/>
              <a:ea typeface="Times New Roman" panose="02020603050405020304" pitchFamily="18" charset="0"/>
            </a:endParaRPr>
          </a:p>
          <a:p>
            <a:pPr marL="0" indent="0"/>
            <a:r>
              <a:rPr lang="en-GB" sz="1100" b="0" dirty="0">
                <a:effectLst/>
                <a:latin typeface="Times New Roman" panose="02020603050405020304" pitchFamily="18" charset="0"/>
                <a:ea typeface="Times New Roman" panose="02020603050405020304" pitchFamily="18" charset="0"/>
              </a:rPr>
              <a:t>Note: </a:t>
            </a:r>
            <a:endParaRPr lang="en-US" sz="1100" b="0" dirty="0">
              <a:latin typeface="Times New Roman" panose="02020603050405020304" pitchFamily="18" charset="0"/>
              <a:ea typeface="Times New Roman" panose="02020603050405020304" pitchFamily="18" charset="0"/>
            </a:endParaRPr>
          </a:p>
          <a:p>
            <a:pPr marL="171450" indent="-171450">
              <a:buFontTx/>
              <a:buChar char="-"/>
            </a:pPr>
            <a:r>
              <a:rPr lang="en-GB" sz="1100" b="0" dirty="0">
                <a:effectLst/>
                <a:latin typeface="Times New Roman" panose="02020603050405020304" pitchFamily="18" charset="0"/>
                <a:ea typeface="Times New Roman" panose="02020603050405020304" pitchFamily="18" charset="0"/>
              </a:rPr>
              <a:t>Base channel is the channel where the AP associated with the non-AP STA is operating.</a:t>
            </a:r>
            <a:endParaRPr lang="en-US" sz="1100" b="0" dirty="0">
              <a:latin typeface="Times New Roman" panose="02020603050405020304" pitchFamily="18" charset="0"/>
              <a:ea typeface="Times New Roman" panose="02020603050405020304" pitchFamily="18" charset="0"/>
            </a:endParaRPr>
          </a:p>
          <a:p>
            <a:pPr marL="171450" indent="-171450">
              <a:buFontTx/>
              <a:buChar char="-"/>
            </a:pPr>
            <a:r>
              <a:rPr lang="en-GB" sz="1100" b="0" dirty="0">
                <a:effectLst/>
                <a:latin typeface="Times New Roman" panose="02020603050405020304" pitchFamily="18" charset="0"/>
                <a:ea typeface="Times New Roman" panose="02020603050405020304" pitchFamily="18" charset="0"/>
              </a:rPr>
              <a:t>A channel outside its associated AP’s operating BW is an off-channel for the non-AP STA.</a:t>
            </a:r>
            <a:endParaRPr lang="en-US" sz="1100" b="0" dirty="0"/>
          </a:p>
          <a:p>
            <a:endParaRPr lang="en-US" sz="1400" dirty="0"/>
          </a:p>
          <a:p>
            <a:r>
              <a:rPr lang="en-US" sz="1400" dirty="0"/>
              <a:t>Move: Rubayet Shafin			Second:</a:t>
            </a:r>
          </a:p>
          <a:p>
            <a:r>
              <a:rPr lang="en-US" sz="1400" dirty="0"/>
              <a:t>Discussion:.</a:t>
            </a:r>
          </a:p>
          <a:p>
            <a:pPr marL="0" indent="0"/>
            <a:r>
              <a:rPr lang="en-US" sz="1400" dirty="0"/>
              <a:t>Result:.</a:t>
            </a:r>
          </a:p>
          <a:p>
            <a:r>
              <a:rPr lang="en-US" sz="1100" b="0" i="1" dirty="0"/>
              <a:t>Reference documents:[</a:t>
            </a:r>
            <a:r>
              <a:rPr lang="pt-BR" sz="1100" b="0" i="1" dirty="0">
                <a:hlinkClick r:id="rId2"/>
              </a:rPr>
              <a:t>22/1528r2</a:t>
            </a:r>
            <a:r>
              <a:rPr lang="pt-BR" sz="1100" b="0" i="1" dirty="0"/>
              <a:t>, </a:t>
            </a:r>
            <a:r>
              <a:rPr lang="pt-BR" sz="1100" b="0" i="1" dirty="0">
                <a:hlinkClick r:id="rId3"/>
              </a:rPr>
              <a:t>23/294r1</a:t>
            </a:r>
            <a:r>
              <a:rPr lang="pt-BR" sz="1100" b="0" i="1" dirty="0"/>
              <a:t>, </a:t>
            </a:r>
            <a:r>
              <a:rPr lang="pt-BR" sz="1100" b="0" i="1" dirty="0">
                <a:hlinkClick r:id="rId4"/>
              </a:rPr>
              <a:t>23/1424r0</a:t>
            </a:r>
            <a:r>
              <a:rPr lang="pt-BR" sz="1100" b="0" i="1" dirty="0"/>
              <a:t>, </a:t>
            </a:r>
            <a:r>
              <a:rPr lang="pt-BR" sz="1100" b="0" i="1" dirty="0">
                <a:hlinkClick r:id="rId5"/>
              </a:rPr>
              <a:t>23/1929r0</a:t>
            </a:r>
            <a:r>
              <a:rPr lang="pt-BR" sz="1100" b="0" i="1" dirty="0"/>
              <a:t>, </a:t>
            </a:r>
            <a:r>
              <a:rPr lang="pt-BR" sz="1100" b="0" i="1" dirty="0">
                <a:hlinkClick r:id="rId6"/>
              </a:rPr>
              <a:t>24/392r2</a:t>
            </a:r>
            <a:r>
              <a:rPr lang="pt-BR" sz="1100" b="0" i="1" dirty="0"/>
              <a:t>, </a:t>
            </a:r>
            <a:r>
              <a:rPr lang="pt-BR" sz="1100" b="0" i="1" dirty="0">
                <a:hlinkClick r:id="rId7"/>
              </a:rPr>
              <a:t>24/393r3</a:t>
            </a:r>
            <a:r>
              <a:rPr lang="pt-BR" sz="1100" b="0" i="1" dirty="0"/>
              <a:t>, </a:t>
            </a:r>
            <a:r>
              <a:rPr lang="pt-BR" sz="1100" b="0" i="1" dirty="0">
                <a:hlinkClick r:id="rId8"/>
              </a:rPr>
              <a:t>24/0403r2</a:t>
            </a:r>
            <a:r>
              <a:rPr lang="en-US" sz="1100" b="0" i="1" dirty="0"/>
              <a:t>].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4030972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14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the following text to the TGbn SFD:</a:t>
            </a:r>
          </a:p>
          <a:p>
            <a:pPr>
              <a:buFont typeface="Arial" panose="020B0604020202020204" pitchFamily="34" charset="0"/>
              <a:buChar char="•"/>
            </a:pPr>
            <a:r>
              <a:rPr lang="en-US" sz="1800" dirty="0"/>
              <a:t>DRUs tone plan design on distribution BW 20MHz and 40MHz is 26-tone RU based DRU method (using 26-tone DRUs as basic building blocks).</a:t>
            </a:r>
          </a:p>
          <a:p>
            <a:pPr lvl="1">
              <a:buFont typeface="Arial" panose="020B0604020202020204" pitchFamily="34" charset="0"/>
              <a:buChar char="•"/>
            </a:pPr>
            <a:r>
              <a:rPr lang="en-US" sz="1800" b="0" dirty="0"/>
              <a:t>DRUs tone plan design on other distribution BWs is TBD.</a:t>
            </a:r>
          </a:p>
          <a:p>
            <a:endParaRPr lang="en-US" sz="2000" dirty="0"/>
          </a:p>
          <a:p>
            <a:r>
              <a:rPr lang="en-US" sz="2000" dirty="0"/>
              <a:t>Move: </a:t>
            </a:r>
            <a:r>
              <a:rPr lang="en-US" sz="2000" dirty="0" err="1"/>
              <a:t>Shengquan</a:t>
            </a:r>
            <a:r>
              <a:rPr lang="en-US" sz="2000" dirty="0"/>
              <a:t> Hu		Second: Jianhan Liu</a:t>
            </a:r>
          </a:p>
          <a:p>
            <a:r>
              <a:rPr lang="en-US" sz="2000" dirty="0"/>
              <a:t>Discussion: None.</a:t>
            </a:r>
          </a:p>
          <a:p>
            <a:r>
              <a:rPr lang="en-US" sz="2000" dirty="0">
                <a:highlight>
                  <a:srgbClr val="00FF00"/>
                </a:highlight>
              </a:rPr>
              <a:t>Result: Approved with unanimous consent.</a:t>
            </a:r>
          </a:p>
          <a:p>
            <a:endParaRPr lang="en-US" sz="2000" b="0" dirty="0"/>
          </a:p>
          <a:p>
            <a:r>
              <a:rPr lang="en-US" sz="1600" b="0" dirty="0"/>
              <a:t>Note: Reference document is </a:t>
            </a:r>
            <a:r>
              <a:rPr lang="en-US" sz="1600" b="0" dirty="0">
                <a:hlinkClick r:id="rId2"/>
              </a:rPr>
              <a:t>11-24/468r2</a:t>
            </a:r>
            <a:r>
              <a:rPr lang="en-US" sz="1600" b="0" dirty="0"/>
              <a:t>. No objection to the SP.</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4617508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182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in 11bn that defines:</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AP-to-AP frame formats to enable interoperable MAPC across APs and including MLME primitive(s) so that a pair of AP’s SMEs can orchestrate the over-the-air transmission and reception of these frames </a:t>
            </a:r>
          </a:p>
          <a:p>
            <a:pPr marL="742950" marR="0" lvl="1" indent="-28575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MLME primitive(s) so that a pair of AP’s SMEs may send the content of </a:t>
            </a:r>
            <a:r>
              <a:rPr lang="en-US" sz="1200" strike="sngStrike" dirty="0">
                <a:solidFill>
                  <a:srgbClr val="FF0000"/>
                </a:solidFill>
                <a:effectLst/>
                <a:latin typeface="Times New Roman" panose="02020603050405020304" pitchFamily="18" charset="0"/>
                <a:ea typeface="Times New Roman" panose="02020603050405020304" pitchFamily="18" charset="0"/>
              </a:rPr>
              <a:t>such</a:t>
            </a:r>
            <a:r>
              <a:rPr lang="en-US" sz="1200" dirty="0">
                <a:solidFill>
                  <a:srgbClr val="FF0000"/>
                </a:solidFill>
                <a:effectLst/>
                <a:latin typeface="Times New Roman" panose="02020603050405020304" pitchFamily="18" charset="0"/>
                <a:ea typeface="Times New Roman" panose="02020603050405020304" pitchFamily="18" charset="0"/>
              </a:rPr>
              <a:t> </a:t>
            </a:r>
            <a:r>
              <a:rPr lang="en-US" sz="1200" u="sng" dirty="0">
                <a:solidFill>
                  <a:srgbClr val="FF0000"/>
                </a:solidFill>
                <a:effectLst/>
                <a:latin typeface="Times New Roman" panose="02020603050405020304" pitchFamily="18" charset="0"/>
                <a:ea typeface="Times New Roman" panose="02020603050405020304" pitchFamily="18" charset="0"/>
              </a:rPr>
              <a:t>the</a:t>
            </a:r>
            <a:r>
              <a:rPr lang="en-US" sz="1200" dirty="0">
                <a:solidFill>
                  <a:srgbClr val="FF0000"/>
                </a:solidFill>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non</a:t>
            </a:r>
            <a:r>
              <a:rPr lang="en-US" sz="1200" u="sng" dirty="0">
                <a:solidFill>
                  <a:srgbClr val="FF0000"/>
                </a:solidFill>
                <a:effectLst/>
                <a:latin typeface="Times New Roman" panose="02020603050405020304" pitchFamily="18" charset="0"/>
                <a:ea typeface="Times New Roman" panose="02020603050405020304" pitchFamily="18" charset="0"/>
              </a:rPr>
              <a:t>-real</a:t>
            </a:r>
            <a:r>
              <a:rPr lang="en-US" sz="1200" dirty="0">
                <a:effectLst/>
                <a:latin typeface="Times New Roman" panose="02020603050405020304" pitchFamily="18" charset="0"/>
                <a:ea typeface="Times New Roman" panose="02020603050405020304" pitchFamily="18" charset="0"/>
              </a:rPr>
              <a:t>-time </a:t>
            </a:r>
            <a:r>
              <a:rPr lang="en-US" sz="1200" u="sng" dirty="0">
                <a:solidFill>
                  <a:srgbClr val="FF0000"/>
                </a:solidFill>
                <a:effectLst/>
                <a:latin typeface="Times New Roman" panose="02020603050405020304" pitchFamily="18" charset="0"/>
                <a:ea typeface="Times New Roman" panose="02020603050405020304" pitchFamily="18" charset="0"/>
              </a:rPr>
              <a:t>instances of such</a:t>
            </a:r>
            <a:r>
              <a:rPr lang="en-US" sz="1200" dirty="0">
                <a:solidFill>
                  <a:srgbClr val="FF0000"/>
                </a:solidFill>
                <a:effectLst/>
                <a:latin typeface="Times New Roman" panose="02020603050405020304" pitchFamily="18" charset="0"/>
                <a:ea typeface="Times New Roman" panose="02020603050405020304" pitchFamily="18" charset="0"/>
              </a:rPr>
              <a:t> </a:t>
            </a:r>
            <a:r>
              <a:rPr lang="en-US" sz="1200" strike="sngStrike" dirty="0">
                <a:solidFill>
                  <a:srgbClr val="FF0000"/>
                </a:solidFill>
                <a:effectLst/>
                <a:latin typeface="Times New Roman" panose="02020603050405020304" pitchFamily="18" charset="0"/>
                <a:ea typeface="Times New Roman" panose="02020603050405020304" pitchFamily="18" charset="0"/>
              </a:rPr>
              <a:t>critical</a:t>
            </a:r>
            <a:r>
              <a:rPr lang="en-US" sz="1200" dirty="0">
                <a:effectLst/>
                <a:latin typeface="Times New Roman" panose="02020603050405020304" pitchFamily="18" charset="0"/>
                <a:ea typeface="Times New Roman" panose="02020603050405020304" pitchFamily="18" charset="0"/>
              </a:rPr>
              <a:t> AP-to-AP frames over-the-DS between peer AP-MLMEs (rather than over-the-air via peer AP MACs)</a:t>
            </a:r>
            <a:endParaRPr lang="en-US" sz="1200" dirty="0"/>
          </a:p>
          <a:p>
            <a:endParaRPr lang="en-US" sz="1600" dirty="0"/>
          </a:p>
          <a:p>
            <a:r>
              <a:rPr lang="en-US" sz="1600" dirty="0"/>
              <a:t>Move: Brian Hart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11-24/1595r1</a:t>
            </a:r>
            <a:r>
              <a:rPr lang="en-US" sz="1200" b="0" i="1" dirty="0"/>
              <a:t>, </a:t>
            </a:r>
            <a:r>
              <a:rPr lang="en-US" sz="1050" b="0" i="1" dirty="0">
                <a:solidFill>
                  <a:srgbClr val="000000"/>
                </a:solidFill>
                <a:effectLst/>
                <a:latin typeface="Arial" panose="020B0604020202020204" pitchFamily="34" charset="0"/>
              </a:rPr>
              <a:t>24/0838r1</a:t>
            </a:r>
            <a:r>
              <a:rPr lang="en-US" sz="1200" b="0" i="1" dirty="0"/>
              <a:t>]. SP result: 66Y, 13N, 40A.</a:t>
            </a:r>
          </a:p>
          <a:p>
            <a:r>
              <a:rPr lang="en-US" sz="1200" b="0" i="1" dirty="0">
                <a:solidFill>
                  <a:srgbClr val="FF0000"/>
                </a:solidFill>
              </a:rPr>
              <a:t>Note: Some changes received from the author w.r.t. the text of the SP that was ran during the MAC telco.</a:t>
            </a:r>
            <a:r>
              <a:rPr lang="en-US" sz="1200" dirty="0">
                <a:solidFill>
                  <a:srgbClr val="FF0000"/>
                </a:solidFill>
              </a:rPr>
              <a:t> </a:t>
            </a:r>
            <a:endParaRPr lang="en-US" sz="1200" b="0" i="1" dirty="0">
              <a:solidFill>
                <a:srgbClr val="FF0000"/>
              </a:solidFill>
            </a:endParaRP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1510832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highlight>
                  <a:srgbClr val="FFFF00"/>
                </a:highlight>
              </a:rPr>
              <a:t>Motion 183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marL="342900" marR="0" lvl="0" indent="-342900">
              <a:lnSpc>
                <a:spcPct val="115000"/>
              </a:lnSpc>
              <a:spcBef>
                <a:spcPts val="0"/>
              </a:spcBef>
              <a:spcAft>
                <a:spcPts val="800"/>
              </a:spcAft>
              <a:buFont typeface="Symbol" panose="05050102010706020507" pitchFamily="18" charset="2"/>
              <a:buChar char=""/>
              <a:tabLst>
                <a:tab pos="457200" algn="l"/>
              </a:tabLst>
            </a:pPr>
            <a:r>
              <a:rPr lang="en-GB" sz="1200" b="0" dirty="0">
                <a:effectLst/>
                <a:latin typeface="Times New Roman" panose="02020603050405020304" pitchFamily="18" charset="0"/>
                <a:ea typeface="Calibri" panose="020F0502020204030204" pitchFamily="34" charset="0"/>
              </a:rPr>
              <a:t>TGbn defines the UHR variant of Trigger Frame.</a:t>
            </a:r>
            <a:endParaRPr lang="en-US" sz="1200" b="0" dirty="0">
              <a:effectLst/>
              <a:latin typeface="Times New Roman" panose="02020603050405020304" pitchFamily="18" charset="0"/>
              <a:ea typeface="Times New Roman" panose="02020603050405020304" pitchFamily="18" charset="0"/>
            </a:endParaRPr>
          </a:p>
          <a:p>
            <a:pPr lvl="1">
              <a:lnSpc>
                <a:spcPct val="115000"/>
              </a:lnSpc>
              <a:spcBef>
                <a:spcPts val="0"/>
              </a:spcBef>
              <a:spcAft>
                <a:spcPts val="800"/>
              </a:spcAft>
              <a:buFont typeface="Symbol" panose="05050102010706020507" pitchFamily="18" charset="2"/>
              <a:buChar char=""/>
              <a:tabLst>
                <a:tab pos="457200" algn="l"/>
              </a:tabLst>
            </a:pPr>
            <a:r>
              <a:rPr lang="en-GB" sz="1100" b="0" dirty="0">
                <a:latin typeface="Times New Roman" panose="02020603050405020304" pitchFamily="18" charset="0"/>
                <a:ea typeface="Calibri" panose="020F0502020204030204" pitchFamily="34" charset="0"/>
              </a:rPr>
              <a:t>Reuse the EHT variant of Trigger Frame format for the UHR variant of Trigger Frame, with one Special User Info field immediately after the Common Info field</a:t>
            </a:r>
            <a:endParaRPr lang="en-US" sz="1100" b="0" dirty="0">
              <a:latin typeface="Times New Roman" panose="02020603050405020304" pitchFamily="18" charset="0"/>
              <a:ea typeface="Calibri" panose="020F0502020204030204" pitchFamily="34" charset="0"/>
            </a:endParaRP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Differentiate EHT and UHR variant by the value of the PHY Version Identifier in the Special User Info field being 0 or 1</a:t>
            </a:r>
            <a:endParaRPr lang="en-US" sz="1200" b="0" dirty="0">
              <a:latin typeface="Times New Roman" panose="02020603050405020304" pitchFamily="18" charset="0"/>
              <a:ea typeface="Calibri" panose="020F0502020204030204" pitchFamily="34" charset="0"/>
            </a:endParaRP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Reuse the EHT variant Common Info field and Special User Info field for UHR</a:t>
            </a:r>
            <a:endParaRPr lang="en-US" sz="1200" b="0" dirty="0">
              <a:latin typeface="Times New Roman" panose="02020603050405020304" pitchFamily="18" charset="0"/>
              <a:ea typeface="Calibri" panose="020F0502020204030204" pitchFamily="34" charset="0"/>
            </a:endParaRP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Reserved bits in the UHR variant Common Info field and Special User Info field may be used for other UHR features</a:t>
            </a:r>
            <a:endParaRPr lang="en-US" sz="1200" b="0" dirty="0">
              <a:latin typeface="Times New Roman" panose="02020603050405020304" pitchFamily="18" charset="0"/>
              <a:ea typeface="Calibri" panose="020F0502020204030204" pitchFamily="34" charset="0"/>
            </a:endParaRPr>
          </a:p>
          <a:p>
            <a:pPr>
              <a:lnSpc>
                <a:spcPct val="115000"/>
              </a:lnSpc>
              <a:spcBef>
                <a:spcPts val="0"/>
              </a:spcBef>
              <a:spcAft>
                <a:spcPts val="800"/>
              </a:spcAft>
              <a:buFont typeface="Symbol" panose="05050102010706020507" pitchFamily="18" charset="2"/>
              <a:buChar char=""/>
              <a:tabLst>
                <a:tab pos="457200" algn="l"/>
              </a:tabLst>
            </a:pPr>
            <a:r>
              <a:rPr lang="en-GB" sz="1200" b="0" dirty="0">
                <a:latin typeface="Times New Roman" panose="02020603050405020304" pitchFamily="18" charset="0"/>
                <a:ea typeface="Calibri" panose="020F0502020204030204" pitchFamily="34" charset="0"/>
              </a:rPr>
              <a:t>The UHR variant of Trigger frame includes the UHR variant User Info field.</a:t>
            </a:r>
          </a:p>
          <a:p>
            <a:pPr lvl="1">
              <a:lnSpc>
                <a:spcPct val="115000"/>
              </a:lnSpc>
              <a:spcBef>
                <a:spcPts val="0"/>
              </a:spcBef>
              <a:spcAft>
                <a:spcPts val="800"/>
              </a:spcAft>
              <a:buFont typeface="Symbol" panose="05050102010706020507" pitchFamily="18" charset="2"/>
              <a:buChar char=""/>
              <a:tabLst>
                <a:tab pos="457200" algn="l"/>
              </a:tabLst>
            </a:pPr>
            <a:r>
              <a:rPr lang="en-GB" sz="1100" b="0" dirty="0">
                <a:latin typeface="Times New Roman" panose="02020603050405020304" pitchFamily="18" charset="0"/>
                <a:ea typeface="Calibri" panose="020F0502020204030204" pitchFamily="34" charset="0"/>
              </a:rPr>
              <a:t>It has the same length as the EHT variant User Info field</a:t>
            </a:r>
            <a:endParaRPr lang="en-US" sz="1100" b="0" dirty="0">
              <a:latin typeface="Times New Roman" panose="02020603050405020304" pitchFamily="18" charset="0"/>
              <a:ea typeface="Calibri" panose="020F0502020204030204" pitchFamily="34" charset="0"/>
            </a:endParaRPr>
          </a:p>
          <a:p>
            <a:r>
              <a:rPr lang="en-US" sz="1400" dirty="0"/>
              <a:t>Move: Alice Chen			Second:</a:t>
            </a:r>
          </a:p>
          <a:p>
            <a:r>
              <a:rPr lang="en-US" sz="1400" dirty="0"/>
              <a:t>Discussion:.</a:t>
            </a:r>
          </a:p>
          <a:p>
            <a:pPr marL="0" indent="0"/>
            <a:r>
              <a:rPr lang="en-US" sz="1400" dirty="0"/>
              <a:t>Result:.</a:t>
            </a:r>
          </a:p>
          <a:p>
            <a:r>
              <a:rPr lang="en-US" sz="1100" b="0" i="1" dirty="0"/>
              <a:t>Reference documents:[</a:t>
            </a:r>
            <a:r>
              <a:rPr lang="en-US" sz="1100" b="0" i="1" dirty="0">
                <a:hlinkClick r:id="rId2"/>
              </a:rPr>
              <a:t>11-24/1833r3</a:t>
            </a:r>
            <a:r>
              <a:rPr lang="en-US" sz="1100" b="0" i="1" dirty="0"/>
              <a:t>, 11-24/1765r1]. SP result: </a:t>
            </a:r>
            <a:r>
              <a:rPr lang="en-US" sz="1100" b="0" i="1" dirty="0">
                <a:highlight>
                  <a:srgbClr val="FFFF00"/>
                </a:highlight>
              </a:rPr>
              <a:t>Pending</a:t>
            </a:r>
            <a:r>
              <a:rPr lang="en-US" sz="1100" b="0" i="1" dirty="0"/>
              <a:t>. Scheduled to be ran on December 19</a:t>
            </a:r>
            <a:r>
              <a:rPr lang="en-US" sz="1100" b="0" i="1" baseline="30000" dirty="0"/>
              <a:t>th</a:t>
            </a:r>
            <a:r>
              <a:rPr lang="en-US" sz="1100" b="0" i="1" dirty="0"/>
              <a:t>, 2024</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17393306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highlight>
                  <a:srgbClr val="FFFF00"/>
                </a:highlight>
              </a:rPr>
              <a:t>Motion 184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a UHR TB PPDU transmission, there exists a 5-bit UL UHR MCS in a user info field for UHR variant of Trigger frame.</a:t>
            </a:r>
          </a:p>
          <a:p>
            <a:pPr marL="0" indent="0"/>
            <a:endParaRPr lang="en-US" sz="1400" b="0" dirty="0"/>
          </a:p>
          <a:p>
            <a:r>
              <a:rPr lang="en-US" sz="1600" dirty="0"/>
              <a:t>Move: Dongguk Lim 		Second:</a:t>
            </a:r>
          </a:p>
          <a:p>
            <a:r>
              <a:rPr lang="en-US" sz="1600" dirty="0"/>
              <a:t>Discussion:.</a:t>
            </a:r>
          </a:p>
          <a:p>
            <a:pPr marL="0" indent="0"/>
            <a:r>
              <a:rPr lang="en-US" sz="1600" dirty="0"/>
              <a:t>Result:.</a:t>
            </a:r>
          </a:p>
          <a:p>
            <a:endParaRPr lang="en-US" sz="1600" dirty="0"/>
          </a:p>
          <a:p>
            <a:r>
              <a:rPr lang="en-US" sz="1200" b="0" i="1" dirty="0"/>
              <a:t>Reference documents:[11-24/1765r1]. 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5445154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highlight>
                  <a:srgbClr val="FFFF00"/>
                </a:highlight>
              </a:rPr>
              <a:t>Motion 185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pPr marL="0" indent="0"/>
            <a:r>
              <a:rPr lang="en-US" sz="1400" dirty="0"/>
              <a:t>Move to add to the TGbn SFD the following: </a:t>
            </a:r>
          </a:p>
          <a:p>
            <a:pPr>
              <a:buFont typeface="Arial" panose="020B0604020202020204" pitchFamily="34" charset="0"/>
              <a:buChar char="•"/>
            </a:pPr>
            <a:r>
              <a:rPr lang="en-US" sz="1200" dirty="0"/>
              <a:t>Use the following UHR variant user info field design</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lvl="1">
              <a:buFont typeface="Arial" panose="020B0604020202020204" pitchFamily="34" charset="0"/>
              <a:buChar char="•"/>
            </a:pPr>
            <a:endParaRPr lang="en-US" sz="800" dirty="0"/>
          </a:p>
          <a:p>
            <a:pPr>
              <a:buFont typeface="Arial" panose="020B0604020202020204" pitchFamily="34" charset="0"/>
              <a:buChar char="•"/>
            </a:pPr>
            <a:r>
              <a:rPr lang="en-US" sz="1200" dirty="0"/>
              <a:t>The SS Allocation subfield design depends on RRU or DRU</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marL="0" indent="0"/>
            <a:endParaRPr lang="en-US" sz="1400" dirty="0"/>
          </a:p>
          <a:p>
            <a:pPr marL="0" indent="0"/>
            <a:r>
              <a:rPr lang="en-US" sz="1400" dirty="0"/>
              <a:t>Move: Alice Chen 			Second:</a:t>
            </a:r>
          </a:p>
          <a:p>
            <a:pPr marL="0" indent="0"/>
            <a:r>
              <a:rPr lang="en-US" sz="1400" dirty="0"/>
              <a:t>Discussion:.</a:t>
            </a:r>
          </a:p>
          <a:p>
            <a:pPr marL="0" indent="0"/>
            <a:r>
              <a:rPr lang="en-US" sz="1400" dirty="0"/>
              <a:t>Result:.</a:t>
            </a:r>
          </a:p>
          <a:p>
            <a:r>
              <a:rPr lang="en-US" sz="1200" b="0" i="1" dirty="0"/>
              <a:t>Reference documents</a:t>
            </a:r>
            <a:r>
              <a:rPr lang="en-US" sz="1200" b="0" i="1"/>
              <a:t>:[</a:t>
            </a:r>
            <a:r>
              <a:rPr lang="en-US" sz="1200" b="0" i="1">
                <a:hlinkClick r:id="rId2"/>
              </a:rPr>
              <a:t>11-24/1833r4</a:t>
            </a:r>
            <a:r>
              <a:rPr lang="en-US" sz="1200" b="0" i="1"/>
              <a:t>]. </a:t>
            </a:r>
            <a:r>
              <a:rPr lang="en-US" sz="1200" b="0" i="1" dirty="0"/>
              <a:t>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12" name="Picture 11" descr="A white rectangular box with red text&#10;&#10;Description automatically generated">
            <a:extLst>
              <a:ext uri="{FF2B5EF4-FFF2-40B4-BE49-F238E27FC236}">
                <a16:creationId xmlns:a16="http://schemas.microsoft.com/office/drawing/2014/main" id="{732C2F75-C14C-23DB-4BEC-EB965B7F2FF6}"/>
              </a:ext>
            </a:extLst>
          </p:cNvPr>
          <p:cNvPicPr>
            <a:picLocks noChangeAspect="1"/>
          </p:cNvPicPr>
          <p:nvPr/>
        </p:nvPicPr>
        <p:blipFill>
          <a:blip r:embed="rId3"/>
          <a:stretch>
            <a:fillRect/>
          </a:stretch>
        </p:blipFill>
        <p:spPr>
          <a:xfrm>
            <a:off x="1828800" y="2516478"/>
            <a:ext cx="5561806" cy="701168"/>
          </a:xfrm>
          <a:prstGeom prst="rect">
            <a:avLst/>
          </a:prstGeom>
        </p:spPr>
      </p:pic>
      <p:pic>
        <p:nvPicPr>
          <p:cNvPr id="13" name="Picture 12" descr="A white sheet with red text&#10;&#10;Description automatically generated">
            <a:extLst>
              <a:ext uri="{FF2B5EF4-FFF2-40B4-BE49-F238E27FC236}">
                <a16:creationId xmlns:a16="http://schemas.microsoft.com/office/drawing/2014/main" id="{84FA8A49-52FC-B88C-8FD2-291BB6D9097E}"/>
              </a:ext>
            </a:extLst>
          </p:cNvPr>
          <p:cNvPicPr>
            <a:picLocks noChangeAspect="1"/>
          </p:cNvPicPr>
          <p:nvPr/>
        </p:nvPicPr>
        <p:blipFill>
          <a:blip r:embed="rId4"/>
          <a:stretch>
            <a:fillRect/>
          </a:stretch>
        </p:blipFill>
        <p:spPr>
          <a:xfrm>
            <a:off x="2209800" y="3439219"/>
            <a:ext cx="4800600" cy="1531473"/>
          </a:xfrm>
          <a:prstGeom prst="rect">
            <a:avLst/>
          </a:prstGeom>
        </p:spPr>
      </p:pic>
    </p:spTree>
    <p:extLst>
      <p:ext uri="{BB962C8B-B14F-4D97-AF65-F5344CB8AC3E}">
        <p14:creationId xmlns:p14="http://schemas.microsoft.com/office/powerpoint/2010/main" val="128087850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highlight>
                  <a:srgbClr val="FFFF00"/>
                </a:highlight>
              </a:rPr>
              <a:t>Motion 186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err="1"/>
              <a:t>CoBF</a:t>
            </a:r>
            <a:r>
              <a:rPr lang="en-US" sz="1400" b="0" dirty="0"/>
              <a:t> is only applied in DL non-OFDMA MU MIMO transmission</a:t>
            </a:r>
          </a:p>
          <a:p>
            <a:pPr>
              <a:buFont typeface="Arial" panose="020B0604020202020204" pitchFamily="34" charset="0"/>
              <a:buChar char="•"/>
            </a:pPr>
            <a:r>
              <a:rPr lang="en-US" sz="1200" b="0" dirty="0"/>
              <a:t>C-SR is only applied in UHR DL SU transmission in each BSS</a:t>
            </a:r>
          </a:p>
          <a:p>
            <a:pPr>
              <a:buFont typeface="Arial" panose="020B0604020202020204" pitchFamily="34" charset="0"/>
              <a:buChar char="•"/>
            </a:pPr>
            <a:r>
              <a:rPr lang="en-US" sz="1200" b="0" dirty="0"/>
              <a:t>The entire U-SIG format in a UHR MU PPDU is as in the following figure</a:t>
            </a:r>
          </a:p>
          <a:p>
            <a:pPr marL="0" indent="0"/>
            <a:endParaRPr lang="en-US" sz="1600" dirty="0"/>
          </a:p>
          <a:p>
            <a:pPr marL="0" indent="0"/>
            <a:endParaRPr lang="en-US" sz="1600" dirty="0"/>
          </a:p>
          <a:p>
            <a:pPr marL="0" indent="0"/>
            <a:endParaRPr lang="en-US" sz="1600" dirty="0"/>
          </a:p>
          <a:p>
            <a:pPr marL="0" indent="0"/>
            <a:endParaRPr lang="en-US" sz="1600" dirty="0"/>
          </a:p>
          <a:p>
            <a:endParaRPr lang="en-US" sz="1600" dirty="0"/>
          </a:p>
          <a:p>
            <a:endParaRPr lang="en-US" sz="1600" dirty="0"/>
          </a:p>
          <a:p>
            <a:r>
              <a:rPr lang="en-US" sz="1600" dirty="0"/>
              <a:t>Move: You-Wei Chen		Second:</a:t>
            </a:r>
          </a:p>
          <a:p>
            <a:r>
              <a:rPr lang="en-US" sz="1600" dirty="0"/>
              <a:t>Discussion:.</a:t>
            </a:r>
          </a:p>
          <a:p>
            <a:pPr marL="0" indent="0"/>
            <a:r>
              <a:rPr lang="en-US" sz="1600" dirty="0"/>
              <a:t>Result:.</a:t>
            </a:r>
          </a:p>
          <a:p>
            <a:r>
              <a:rPr lang="en-US" sz="1200" b="0" i="1" dirty="0"/>
              <a:t>Reference documents:[24/1834r4, 24/1831r3, 24/1864r1]. 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7" name="Picture 6">
            <a:extLst>
              <a:ext uri="{FF2B5EF4-FFF2-40B4-BE49-F238E27FC236}">
                <a16:creationId xmlns:a16="http://schemas.microsoft.com/office/drawing/2014/main" id="{0C92F7D3-774E-036F-4C41-7D0E6556C9B7}"/>
              </a:ext>
            </a:extLst>
          </p:cNvPr>
          <p:cNvPicPr>
            <a:picLocks noChangeAspect="1"/>
          </p:cNvPicPr>
          <p:nvPr/>
        </p:nvPicPr>
        <p:blipFill>
          <a:blip r:embed="rId2"/>
          <a:stretch>
            <a:fillRect/>
          </a:stretch>
        </p:blipFill>
        <p:spPr>
          <a:xfrm>
            <a:off x="1828800" y="3124200"/>
            <a:ext cx="5944115" cy="1828959"/>
          </a:xfrm>
          <a:prstGeom prst="rect">
            <a:avLst/>
          </a:prstGeom>
        </p:spPr>
      </p:pic>
    </p:spTree>
    <p:extLst>
      <p:ext uri="{BB962C8B-B14F-4D97-AF65-F5344CB8AC3E}">
        <p14:creationId xmlns:p14="http://schemas.microsoft.com/office/powerpoint/2010/main" val="46419651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highlight>
                  <a:srgbClr val="FFFF00"/>
                </a:highlight>
              </a:rPr>
              <a:t>Motion 187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NDPA Announcement Variant subfield shall be set to 3 for COBF NDPA in UHR.</a:t>
            </a:r>
          </a:p>
          <a:p>
            <a:pPr>
              <a:buFont typeface="Arial" panose="020B0604020202020204" pitchFamily="34" charset="0"/>
              <a:buChar char="•"/>
            </a:pPr>
            <a:endParaRPr lang="en-US" sz="1200" dirty="0"/>
          </a:p>
          <a:p>
            <a:pPr marL="0" indent="0"/>
            <a:endParaRPr lang="en-US" sz="1600" dirty="0"/>
          </a:p>
          <a:p>
            <a:r>
              <a:rPr lang="en-US" sz="1600" dirty="0"/>
              <a:t>Move: You-Wei Chen 	Second:</a:t>
            </a:r>
          </a:p>
          <a:p>
            <a:r>
              <a:rPr lang="en-US" sz="1600" dirty="0"/>
              <a:t>Discussion:.</a:t>
            </a:r>
          </a:p>
          <a:p>
            <a:pPr marL="0" indent="0"/>
            <a:r>
              <a:rPr lang="en-US" sz="1600" dirty="0"/>
              <a:t>Result:.</a:t>
            </a:r>
          </a:p>
          <a:p>
            <a:endParaRPr lang="en-US" sz="1600" dirty="0"/>
          </a:p>
          <a:p>
            <a:r>
              <a:rPr lang="en-US" sz="1200" b="0" i="1" dirty="0"/>
              <a:t>Reference documents:[11-24/1822r3, 11-24/1835r3, 11-24/1865r3]. 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0267692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highlight>
                  <a:srgbClr val="FFFF00"/>
                </a:highlight>
              </a:rPr>
              <a:t>Motion 188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b="0" dirty="0"/>
              <a:t>When the initiating AP requests the responding AP to join the </a:t>
            </a:r>
            <a:r>
              <a:rPr lang="en-US" sz="1400" b="0" dirty="0" err="1"/>
              <a:t>CoBF</a:t>
            </a:r>
            <a:r>
              <a:rPr lang="en-US" sz="1400" b="0" dirty="0"/>
              <a:t> sounding, the red subfields in the first and second User Info fields of the NDPA shall be set as follows.</a:t>
            </a:r>
          </a:p>
          <a:p>
            <a:pPr lvl="1">
              <a:buFont typeface="Arial" panose="020B0604020202020204" pitchFamily="34" charset="0"/>
              <a:buChar char="•"/>
            </a:pPr>
            <a:r>
              <a:rPr lang="en-US" sz="1200" dirty="0"/>
              <a:t>NDPA Version Identifier is set to 0 for </a:t>
            </a:r>
            <a:r>
              <a:rPr lang="en-US" sz="1200" dirty="0" err="1"/>
              <a:t>CoBF</a:t>
            </a:r>
            <a:r>
              <a:rPr lang="en-US" sz="1200" dirty="0"/>
              <a:t> sounding in UHR</a:t>
            </a:r>
          </a:p>
          <a:p>
            <a:pPr lvl="1">
              <a:buFont typeface="Arial" panose="020B0604020202020204" pitchFamily="34" charset="0"/>
              <a:buChar char="•"/>
            </a:pPr>
            <a:r>
              <a:rPr lang="en-US" sz="1200" dirty="0"/>
              <a:t>Number of LTF symbols is set to 0 and 1 for 4 and 8 symbols, respectively</a:t>
            </a:r>
          </a:p>
          <a:p>
            <a:pPr lvl="1">
              <a:buFont typeface="Arial" panose="020B0604020202020204" pitchFamily="34" charset="0"/>
              <a:buChar char="•"/>
            </a:pPr>
            <a:r>
              <a:rPr lang="en-US" sz="1200" dirty="0"/>
              <a:t>Starting Spatial Stream is set to 0 and 1 for the 1 </a:t>
            </a:r>
            <a:r>
              <a:rPr lang="en-US" sz="1200" dirty="0" err="1"/>
              <a:t>st</a:t>
            </a:r>
            <a:r>
              <a:rPr lang="en-US" sz="1200" dirty="0"/>
              <a:t> and 5 </a:t>
            </a:r>
            <a:r>
              <a:rPr lang="en-US" sz="1200" dirty="0" err="1"/>
              <a:t>th</a:t>
            </a:r>
            <a:r>
              <a:rPr lang="en-US" sz="1200" dirty="0"/>
              <a:t> streams, respectively</a:t>
            </a:r>
          </a:p>
          <a:p>
            <a:pPr lvl="1">
              <a:buFont typeface="Arial" panose="020B0604020202020204" pitchFamily="34" charset="0"/>
              <a:buChar char="•"/>
            </a:pPr>
            <a:r>
              <a:rPr lang="en-US" sz="1200" dirty="0"/>
              <a:t>Number of spatial streams is set to 0 and 1 for the 4 and 8 streams, respectively</a:t>
            </a:r>
          </a:p>
          <a:p>
            <a:pPr lvl="1">
              <a:buFont typeface="Arial" panose="020B0604020202020204" pitchFamily="34" charset="0"/>
              <a:buChar char="•"/>
            </a:pPr>
            <a:r>
              <a:rPr lang="en-US" sz="1200" dirty="0"/>
              <a:t>LTF+GI is set to 0 and 1 for 2x LTF+0.8us GI and 2x LTF+1.6us GI, respectively</a:t>
            </a:r>
          </a:p>
          <a:p>
            <a:pPr>
              <a:buFont typeface="Arial" panose="020B0604020202020204" pitchFamily="34" charset="0"/>
              <a:buChar char="•"/>
            </a:pPr>
            <a:endParaRPr lang="en-US" sz="1400" dirty="0"/>
          </a:p>
          <a:p>
            <a:pPr marL="0" indent="0"/>
            <a:endParaRPr lang="en-US" sz="1600" dirty="0"/>
          </a:p>
          <a:p>
            <a:endParaRPr lang="en-US" sz="1600" dirty="0"/>
          </a:p>
          <a:p>
            <a:endParaRPr lang="en-US" sz="1600" dirty="0"/>
          </a:p>
          <a:p>
            <a:r>
              <a:rPr lang="en-US" sz="1600" dirty="0"/>
              <a:t>Move: You-Wei Chen 		Second:</a:t>
            </a:r>
          </a:p>
          <a:p>
            <a:r>
              <a:rPr lang="en-US" sz="1600" dirty="0"/>
              <a:t>Discussion:.</a:t>
            </a:r>
          </a:p>
          <a:p>
            <a:pPr marL="0" indent="0"/>
            <a:r>
              <a:rPr lang="en-US" sz="1600" dirty="0"/>
              <a:t>Result:.</a:t>
            </a:r>
          </a:p>
          <a:p>
            <a:r>
              <a:rPr lang="en-US" sz="1200" b="0" i="1" dirty="0"/>
              <a:t>Reference docs:[24/1822r3, 24/1835r3, 24/1865r3]. 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7" name="Picture 6" descr="A black background with red text&#10;&#10;Description automatically generated">
            <a:extLst>
              <a:ext uri="{FF2B5EF4-FFF2-40B4-BE49-F238E27FC236}">
                <a16:creationId xmlns:a16="http://schemas.microsoft.com/office/drawing/2014/main" id="{02794F86-8406-4014-0D58-B54CCF536627}"/>
              </a:ext>
            </a:extLst>
          </p:cNvPr>
          <p:cNvPicPr>
            <a:picLocks noChangeAspect="1"/>
          </p:cNvPicPr>
          <p:nvPr/>
        </p:nvPicPr>
        <p:blipFill>
          <a:blip r:embed="rId2"/>
          <a:stretch>
            <a:fillRect/>
          </a:stretch>
        </p:blipFill>
        <p:spPr>
          <a:xfrm>
            <a:off x="1752600" y="4114800"/>
            <a:ext cx="5334635" cy="1108075"/>
          </a:xfrm>
          <a:prstGeom prst="rect">
            <a:avLst/>
          </a:prstGeom>
        </p:spPr>
      </p:pic>
    </p:spTree>
    <p:extLst>
      <p:ext uri="{BB962C8B-B14F-4D97-AF65-F5344CB8AC3E}">
        <p14:creationId xmlns:p14="http://schemas.microsoft.com/office/powerpoint/2010/main" val="51914299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rgbClr val="FF0000"/>
                </a:solidFill>
              </a:rPr>
              <a:t>Motion Backup</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endParaRPr lang="en-US" sz="1100" dirty="0"/>
          </a:p>
          <a:p>
            <a:r>
              <a:rPr lang="en-US" sz="1600" dirty="0"/>
              <a:t>Move: 			Second:</a:t>
            </a:r>
          </a:p>
          <a:p>
            <a:r>
              <a:rPr lang="en-US" sz="1600" dirty="0"/>
              <a:t>Discussion:.</a:t>
            </a:r>
          </a:p>
          <a:p>
            <a:pPr marL="0" indent="0"/>
            <a:r>
              <a:rPr lang="en-US" sz="1600" dirty="0"/>
              <a:t>Result:.</a:t>
            </a:r>
          </a:p>
          <a:p>
            <a:endParaRPr lang="en-US" sz="1600" dirty="0"/>
          </a:p>
          <a:p>
            <a:r>
              <a:rPr lang="en-US" sz="1200" b="0" i="1" dirty="0"/>
              <a:t>Reference documents:[]. SP result: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10560647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165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A non-AP STA compensates for carrier frequency offset (CFO) error and symbol clock error with respect to PPDU(s) carrying frame(s) by a target AP STA that is addressed to the STA or broadcast frame when transmitting an UHR ELR PPDU.</a:t>
            </a:r>
          </a:p>
          <a:p>
            <a:pPr marL="285750" indent="-285750">
              <a:buFont typeface="Arial" panose="020B0604020202020204" pitchFamily="34" charset="0"/>
              <a:buChar char="•"/>
            </a:pPr>
            <a:r>
              <a:rPr lang="en-US" sz="14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 </a:t>
            </a:r>
          </a:p>
          <a:p>
            <a:pPr marL="0" indent="0"/>
            <a:endParaRPr lang="en-US" sz="1600" dirty="0"/>
          </a:p>
          <a:p>
            <a:r>
              <a:rPr lang="en-US" sz="1600" dirty="0"/>
              <a:t>Move: Rui Cao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11-24/1841r0</a:t>
            </a:r>
            <a:r>
              <a:rPr lang="en-US" sz="1200" b="0" i="1" dirty="0"/>
              <a:t>]. SP result: Not available.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30368506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166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The T_PE value for ELR PPDU is fixed to be 8 us</a:t>
            </a:r>
          </a:p>
          <a:p>
            <a:pPr>
              <a:buFont typeface="Arial" panose="020B0604020202020204" pitchFamily="34" charset="0"/>
              <a:buChar char="•"/>
            </a:pPr>
            <a:endParaRPr lang="en-US" sz="1200" dirty="0"/>
          </a:p>
          <a:p>
            <a:pPr marL="0" indent="0"/>
            <a:endParaRPr lang="en-US" sz="1600" dirty="0"/>
          </a:p>
          <a:p>
            <a:r>
              <a:rPr lang="en-US" sz="1600" dirty="0"/>
              <a:t>Move: Rui Cao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11-24/1841r0</a:t>
            </a:r>
            <a:r>
              <a:rPr lang="en-US" sz="1200" b="0" i="1" dirty="0"/>
              <a:t>]. SP result: Not available.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99224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2024</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(NXP)</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15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Global CSD is used for DRU UHR-STF transmission to solve unintentional beamforming issue</a:t>
            </a:r>
          </a:p>
          <a:p>
            <a:pPr>
              <a:buFont typeface="Arial" panose="020B0604020202020204" pitchFamily="34" charset="0"/>
              <a:buChar char="•"/>
            </a:pPr>
            <a:r>
              <a:rPr lang="en-US" sz="2200" dirty="0"/>
              <a:t>Global CSD is applied in each distribution BW</a:t>
            </a:r>
          </a:p>
          <a:p>
            <a:pPr marL="0" indent="0"/>
            <a:endParaRPr lang="en-US" dirty="0"/>
          </a:p>
          <a:p>
            <a:pPr marL="0" indent="0"/>
            <a:r>
              <a:rPr lang="en-US" dirty="0"/>
              <a:t>Move: Lin Yang		Second: Sameer Vermani</a:t>
            </a:r>
          </a:p>
          <a:p>
            <a:pPr marL="0" indent="0"/>
            <a:r>
              <a:rPr lang="en-US" dirty="0"/>
              <a:t>Discussion: Some clarificatory questions.</a:t>
            </a:r>
          </a:p>
          <a:p>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8876028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172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b="0" dirty="0"/>
              <a:t>The first 16 entries of the 5 bit MCS table (MCS0 to MCS15) are identical to 11be</a:t>
            </a:r>
          </a:p>
          <a:p>
            <a:pPr marL="0" indent="0"/>
            <a:endParaRPr lang="en-US" sz="1600" dirty="0"/>
          </a:p>
          <a:p>
            <a:r>
              <a:rPr lang="en-US" sz="1600" dirty="0"/>
              <a:t>Move: Ron Porat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24/1826r1</a:t>
            </a:r>
            <a:r>
              <a:rPr lang="en-US" sz="1200" b="0" i="1" dirty="0"/>
              <a:t>]. SP result: </a:t>
            </a:r>
            <a:r>
              <a:rPr lang="en-US" sz="1200" b="0" i="1" dirty="0">
                <a:highlight>
                  <a:srgbClr val="FFFF00"/>
                </a:highlight>
              </a:rPr>
              <a:t>Pending</a:t>
            </a:r>
            <a:r>
              <a:rPr lang="en-US" sz="1200" b="0" i="1" dirty="0"/>
              <a:t>. Scheduled to be ran on December 9</a:t>
            </a:r>
            <a:r>
              <a:rPr lang="en-US" sz="1200" b="0" i="1" baseline="30000" dirty="0"/>
              <a:t>th</a:t>
            </a:r>
            <a:r>
              <a:rPr lang="en-US" sz="1200" b="0" i="1" dirty="0"/>
              <a:t>, 2024.</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66314368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173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In the 5bit MCS table</a:t>
            </a:r>
          </a:p>
          <a:p>
            <a:pPr lvl="1">
              <a:buFont typeface="Arial" panose="020B0604020202020204" pitchFamily="34" charset="0"/>
              <a:buChar char="•"/>
            </a:pPr>
            <a:r>
              <a:rPr lang="en-US" sz="1200" dirty="0"/>
              <a:t>MCS17 signals QPSK rate 2/3</a:t>
            </a:r>
          </a:p>
          <a:p>
            <a:pPr lvl="1">
              <a:buFont typeface="Arial" panose="020B0604020202020204" pitchFamily="34" charset="0"/>
              <a:buChar char="•"/>
            </a:pPr>
            <a:r>
              <a:rPr lang="en-US" sz="1200" dirty="0"/>
              <a:t>MCS19 signals 16QAM rate 2/3</a:t>
            </a:r>
          </a:p>
          <a:p>
            <a:pPr lvl="1">
              <a:buFont typeface="Arial" panose="020B0604020202020204" pitchFamily="34" charset="0"/>
              <a:buChar char="•"/>
            </a:pPr>
            <a:r>
              <a:rPr lang="en-US" sz="1200" dirty="0"/>
              <a:t>MCS20 signals 16QAM rate 5/6</a:t>
            </a:r>
          </a:p>
          <a:p>
            <a:pPr lvl="1">
              <a:buFont typeface="Arial" panose="020B0604020202020204" pitchFamily="34" charset="0"/>
              <a:buChar char="•"/>
            </a:pPr>
            <a:r>
              <a:rPr lang="en-US" sz="1200" dirty="0"/>
              <a:t>MCS23 signals 256QAM rate 2/3</a:t>
            </a:r>
          </a:p>
          <a:p>
            <a:pPr marL="0" indent="0"/>
            <a:endParaRPr lang="en-US" sz="1600" dirty="0"/>
          </a:p>
          <a:p>
            <a:r>
              <a:rPr lang="en-US" sz="1600" dirty="0"/>
              <a:t>Move: Ron Porat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24/1826r1</a:t>
            </a:r>
            <a:r>
              <a:rPr lang="en-US" sz="1200" b="0" i="1" dirty="0"/>
              <a:t>]. SP result: </a:t>
            </a:r>
            <a:r>
              <a:rPr lang="en-US" sz="1200" b="0" i="1" dirty="0">
                <a:highlight>
                  <a:srgbClr val="FFFF00"/>
                </a:highlight>
              </a:rPr>
              <a:t>Pending</a:t>
            </a:r>
            <a:r>
              <a:rPr lang="en-US" sz="1200" b="0" i="1" dirty="0"/>
              <a:t>. Scheduled to be ran on December 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68040606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175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Define a mechanism in 11bn to enable PHY-level vendor specific extensions that are safe:</a:t>
            </a:r>
          </a:p>
          <a:p>
            <a:pPr lvl="1">
              <a:buFont typeface="Arial" panose="020B0604020202020204" pitchFamily="34" charset="0"/>
              <a:buChar char="•"/>
            </a:pPr>
            <a:r>
              <a:rPr lang="en-US" sz="1200" dirty="0"/>
              <a:t>Not ambiguous to an intended recipient</a:t>
            </a:r>
          </a:p>
          <a:p>
            <a:pPr lvl="1">
              <a:buFont typeface="Arial" panose="020B0604020202020204" pitchFamily="34" charset="0"/>
              <a:buChar char="•"/>
            </a:pPr>
            <a:r>
              <a:rPr lang="en-US" sz="1200" dirty="0"/>
              <a:t>Use of any PHY signaling resources by the mechanism does not introduce interoperability issues if the resources were to be unreserved / redefined in 11bn or a future amendment</a:t>
            </a:r>
            <a:endParaRPr lang="en-US" sz="1400" dirty="0"/>
          </a:p>
          <a:p>
            <a:pPr>
              <a:buFont typeface="Arial" panose="020B0604020202020204" pitchFamily="34" charset="0"/>
              <a:buChar char="•"/>
            </a:pPr>
            <a:endParaRPr lang="en-US" sz="1200" dirty="0"/>
          </a:p>
          <a:p>
            <a:pPr marL="0" indent="0"/>
            <a:endParaRPr lang="en-US" sz="1600" dirty="0"/>
          </a:p>
          <a:p>
            <a:r>
              <a:rPr lang="en-US" sz="1600" dirty="0"/>
              <a:t>Move: Brian Hart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24/1122r0</a:t>
            </a:r>
            <a:r>
              <a:rPr lang="en-US" sz="1200" b="0" i="1" dirty="0"/>
              <a:t>].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358197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176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For the COBF case, the information in the NDPA for the responding AP has a unified design for joint-NDP based sounding as well as cross-BSS section of sequential sounding.</a:t>
            </a:r>
          </a:p>
          <a:p>
            <a:pPr>
              <a:buFont typeface="Arial" panose="020B0604020202020204" pitchFamily="34" charset="0"/>
              <a:buChar char="•"/>
            </a:pPr>
            <a:endParaRPr lang="en-US" sz="1200" dirty="0"/>
          </a:p>
          <a:p>
            <a:pPr marL="0" indent="0"/>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11-24/1822r3</a:t>
            </a:r>
            <a:r>
              <a:rPr lang="en-US" sz="1200" b="0" i="1" dirty="0"/>
              <a:t>]. SP result: </a:t>
            </a:r>
            <a:r>
              <a:rPr lang="en-US" sz="1200" b="0" i="1" dirty="0">
                <a:highlight>
                  <a:srgbClr val="FFFF00"/>
                </a:highlight>
              </a:rPr>
              <a:t>Pending</a:t>
            </a:r>
            <a:r>
              <a:rPr lang="en-US" sz="1200" b="0" i="1" dirty="0"/>
              <a:t>.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62244767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180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pPr marL="0" indent="0"/>
            <a:endParaRPr lang="en-US" sz="1600" dirty="0"/>
          </a:p>
          <a:p>
            <a:r>
              <a:rPr lang="en-US" sz="1600" dirty="0"/>
              <a:t>Move: Shengquan Hu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11-24/1829r1</a:t>
            </a:r>
            <a:r>
              <a:rPr lang="en-US" sz="1200" b="0" i="1" dirty="0"/>
              <a:t>, </a:t>
            </a:r>
            <a:r>
              <a:rPr lang="en-US" sz="1200" b="0" i="1" dirty="0">
                <a:hlinkClick r:id="rId3"/>
              </a:rPr>
              <a:t>11-24/1822r3</a:t>
            </a:r>
            <a:r>
              <a:rPr lang="en-US" sz="1200" b="0" i="1" dirty="0"/>
              <a:t>]. SP result: </a:t>
            </a:r>
            <a:r>
              <a:rPr lang="en-US" sz="1200" b="0" i="1" dirty="0">
                <a:highlight>
                  <a:srgbClr val="FFFF00"/>
                </a:highlight>
              </a:rPr>
              <a:t>Pending</a:t>
            </a:r>
            <a:r>
              <a:rPr lang="en-US" sz="1200" b="0" i="1" dirty="0"/>
              <a:t>.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01820167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185 (PHY-PDT)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incorporate the proposed text changes in 11-24/1977r1 to the latest TGbn draft </a:t>
            </a:r>
          </a:p>
          <a:p>
            <a:pPr>
              <a:buFont typeface="Arial" panose="020B0604020202020204" pitchFamily="34" charset="0"/>
              <a:buChar char="•"/>
            </a:pPr>
            <a:endParaRPr lang="en-US" sz="1400" dirty="0"/>
          </a:p>
          <a:p>
            <a:pPr>
              <a:buFont typeface="Arial" panose="020B0604020202020204" pitchFamily="34" charset="0"/>
              <a:buChar char="•"/>
            </a:pPr>
            <a:endParaRPr lang="en-US" sz="1200" dirty="0"/>
          </a:p>
          <a:p>
            <a:pPr marL="0" indent="0"/>
            <a:endParaRPr lang="en-US" sz="160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documents:[11-24/1977r1].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82851783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191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Keep all the fields in U-SIG for UHR MU PPDU to be the same as that in U-SIG for EHT MU PPDU as following, and PHY version is set to 1 for UHR, UHR-SIG MCS and Number of UHR-SIG Symbols subfields replace the EHT-SIG MCS and Number of EHT-SIG Symbols subfields</a:t>
            </a:r>
          </a:p>
          <a:p>
            <a:pPr marL="0" indent="0"/>
            <a:r>
              <a:rPr lang="en-US" sz="1200" b="0" dirty="0">
                <a:effectLst/>
                <a:latin typeface="Times New Roman" panose="02020603050405020304" pitchFamily="18" charset="0"/>
                <a:ea typeface="Times New Roman" panose="02020603050405020304" pitchFamily="18" charset="0"/>
              </a:rPr>
              <a:t>Note- The disregard and validate bits may be updated for new features.</a:t>
            </a:r>
          </a:p>
          <a:p>
            <a:pPr>
              <a:buFont typeface="Arial" panose="020B0604020202020204" pitchFamily="34" charset="0"/>
              <a:buChar char="•"/>
            </a:pPr>
            <a:endParaRPr lang="en-US" sz="1200" dirty="0"/>
          </a:p>
          <a:p>
            <a:pPr marL="0" indent="0"/>
            <a:endParaRPr lang="en-US" sz="1600" dirty="0"/>
          </a:p>
          <a:p>
            <a:endParaRPr lang="en-US" sz="1600" dirty="0"/>
          </a:p>
          <a:p>
            <a:endParaRPr lang="en-US" sz="1600" dirty="0"/>
          </a:p>
          <a:p>
            <a:r>
              <a:rPr lang="en-US" sz="1600" dirty="0"/>
              <a:t>Move: Juan Fang		Second:</a:t>
            </a:r>
          </a:p>
          <a:p>
            <a:endParaRPr lang="en-US" sz="1600" dirty="0"/>
          </a:p>
          <a:p>
            <a:r>
              <a:rPr lang="en-US" sz="1600" dirty="0"/>
              <a:t>Discussion:.</a:t>
            </a:r>
          </a:p>
          <a:p>
            <a:pPr marL="0" indent="0"/>
            <a:r>
              <a:rPr lang="en-US" sz="1600" dirty="0"/>
              <a:t>Result:.</a:t>
            </a:r>
          </a:p>
          <a:p>
            <a:r>
              <a:rPr lang="en-US" sz="1200" b="0" i="1" dirty="0"/>
              <a:t>Reference documents:[??]. SP result: </a:t>
            </a:r>
            <a:r>
              <a:rPr lang="en-US" sz="1200" b="0" i="1" dirty="0">
                <a:highlight>
                  <a:srgbClr val="FFFF00"/>
                </a:highlight>
              </a:rPr>
              <a:t>Pending</a:t>
            </a:r>
            <a:r>
              <a:rPr lang="en-US" sz="1200" b="0" i="1" dirty="0"/>
              <a:t>.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pic>
        <p:nvPicPr>
          <p:cNvPr id="9" name="Picture 8">
            <a:extLst>
              <a:ext uri="{FF2B5EF4-FFF2-40B4-BE49-F238E27FC236}">
                <a16:creationId xmlns:a16="http://schemas.microsoft.com/office/drawing/2014/main" id="{CE2B2A67-86FF-DFE7-C081-4C649710EA2C}"/>
              </a:ext>
            </a:extLst>
          </p:cNvPr>
          <p:cNvPicPr>
            <a:picLocks noChangeAspect="1"/>
          </p:cNvPicPr>
          <p:nvPr/>
        </p:nvPicPr>
        <p:blipFill>
          <a:blip r:embed="rId2"/>
          <a:stretch>
            <a:fillRect/>
          </a:stretch>
        </p:blipFill>
        <p:spPr>
          <a:xfrm>
            <a:off x="157934" y="3334546"/>
            <a:ext cx="4715691" cy="1027399"/>
          </a:xfrm>
          <a:prstGeom prst="rect">
            <a:avLst/>
          </a:prstGeom>
        </p:spPr>
      </p:pic>
      <p:pic>
        <p:nvPicPr>
          <p:cNvPr id="11" name="Picture 10">
            <a:extLst>
              <a:ext uri="{FF2B5EF4-FFF2-40B4-BE49-F238E27FC236}">
                <a16:creationId xmlns:a16="http://schemas.microsoft.com/office/drawing/2014/main" id="{DD6B0B91-3FAE-C652-B3F0-EE0C85C83E44}"/>
              </a:ext>
            </a:extLst>
          </p:cNvPr>
          <p:cNvPicPr>
            <a:picLocks noChangeAspect="1"/>
          </p:cNvPicPr>
          <p:nvPr/>
        </p:nvPicPr>
        <p:blipFill>
          <a:blip r:embed="rId3"/>
          <a:stretch>
            <a:fillRect/>
          </a:stretch>
        </p:blipFill>
        <p:spPr>
          <a:xfrm>
            <a:off x="4845322" y="3334546"/>
            <a:ext cx="4289969" cy="1025275"/>
          </a:xfrm>
          <a:prstGeom prst="rect">
            <a:avLst/>
          </a:prstGeom>
        </p:spPr>
      </p:pic>
    </p:spTree>
    <p:extLst>
      <p:ext uri="{BB962C8B-B14F-4D97-AF65-F5344CB8AC3E}">
        <p14:creationId xmlns:p14="http://schemas.microsoft.com/office/powerpoint/2010/main" val="383910493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193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t>Add a 1-bit 2x LDPC subfield in the UHR variant user info field in Trigger Frame, MU-MIMO and non-MU-MIMO user field formats in UHR-SIG</a:t>
            </a:r>
          </a:p>
          <a:p>
            <a:pPr>
              <a:buFont typeface="Arial" panose="020B0604020202020204" pitchFamily="34" charset="0"/>
              <a:buChar char="•"/>
            </a:pPr>
            <a:r>
              <a:rPr lang="en-US" sz="1400" b="0" dirty="0"/>
              <a:t>The 2x LDPC subfield is set to 1 to indicate 2x LDPC (nominal codeword size of 3888) is used, or set to 0 to indicate it’s not used, if the coding scheme is LDPC</a:t>
            </a:r>
          </a:p>
          <a:p>
            <a:pPr>
              <a:buFont typeface="Arial" panose="020B0604020202020204" pitchFamily="34" charset="0"/>
              <a:buChar char="•"/>
            </a:pPr>
            <a:r>
              <a:rPr lang="en-US" sz="1400" b="0" dirty="0"/>
              <a:t>In the MU-MIMO or non-MU-MIMO user field formats, the 2x LDPC subfield is set to 1 and treat as Validate if Coding is BCC (0)</a:t>
            </a:r>
          </a:p>
          <a:p>
            <a:pPr>
              <a:buFont typeface="Arial" panose="020B0604020202020204" pitchFamily="34" charset="0"/>
              <a:buChar char="•"/>
            </a:pPr>
            <a:r>
              <a:rPr lang="en-US" sz="1400" b="0" dirty="0"/>
              <a:t>In the UHR variant user info field in Trigger Frame, the 2x LDPC subfield is set to 1 and reserved if UL FEC Coding Type is BCC (0)</a:t>
            </a:r>
            <a:endParaRPr lang="en-US" sz="1600" b="0" dirty="0"/>
          </a:p>
          <a:p>
            <a:r>
              <a:rPr lang="en-US" sz="1600" dirty="0"/>
              <a:t>Move: Alice Chen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11-24/1833r3</a:t>
            </a:r>
            <a:r>
              <a:rPr lang="en-US" sz="1200" b="0" i="1" dirty="0"/>
              <a:t>, 11-24/1834r4]. SP result: </a:t>
            </a:r>
            <a:r>
              <a:rPr lang="en-US" sz="1200" b="0" i="1" dirty="0">
                <a:highlight>
                  <a:srgbClr val="FFFF00"/>
                </a:highlight>
              </a:rPr>
              <a:t>Pending</a:t>
            </a:r>
            <a:r>
              <a:rPr lang="en-US" sz="1200" b="0" i="1" dirty="0"/>
              <a:t>. Scheduled to be ran on December 19</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416855496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197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a mechanism that enables a STA to request guaranteed availability from AP/Mobile AP during certain time periods</a:t>
            </a:r>
          </a:p>
          <a:p>
            <a:pPr marL="0" indent="0"/>
            <a:r>
              <a:rPr lang="en-US" sz="1200" b="0" dirty="0"/>
              <a:t>NOTE 1 – The exact signaling mechanism is TBD</a:t>
            </a:r>
          </a:p>
          <a:p>
            <a:pPr marL="0" indent="0"/>
            <a:r>
              <a:rPr lang="en-US" sz="1200" b="0" dirty="0"/>
              <a:t>NOTE 2 – It is AP’s discretion to accept the request or not</a:t>
            </a:r>
          </a:p>
          <a:p>
            <a:pPr>
              <a:buFont typeface="Arial" panose="020B0604020202020204" pitchFamily="34" charset="0"/>
              <a:buChar char="•"/>
            </a:pPr>
            <a:endParaRPr lang="en-US" sz="1100" dirty="0"/>
          </a:p>
          <a:p>
            <a:r>
              <a:rPr lang="en-US" sz="1600" dirty="0"/>
              <a:t>Move: Kumail Haider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11-24/1602r1</a:t>
            </a:r>
            <a:r>
              <a:rPr lang="en-US" sz="1200" b="0" i="1" dirty="0"/>
              <a:t>]. SP result: </a:t>
            </a:r>
            <a:r>
              <a:rPr lang="en-US" sz="1200" b="0" i="1" dirty="0">
                <a:highlight>
                  <a:srgbClr val="FFFF00"/>
                </a:highlight>
              </a:rPr>
              <a:t>29Y, 40N, 44A</a:t>
            </a:r>
            <a:r>
              <a:rPr lang="en-US" sz="1200" b="0" i="1" dirty="0"/>
              <a:t>. Scheduled to be ran on December 9th, 2024.</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41273617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199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in 11bn that enables an AP to solicit, and/or for a non-AP STA to respond with, the non-AP STA’s rating of the quality of experience that the STA receives from the ESS of the AP.</a:t>
            </a:r>
          </a:p>
          <a:p>
            <a:pPr marL="0" indent="0"/>
            <a:endParaRPr lang="en-US" sz="1600" dirty="0"/>
          </a:p>
          <a:p>
            <a:r>
              <a:rPr lang="en-US" sz="1600" dirty="0"/>
              <a:t>Move: Brian Hart			Second:</a:t>
            </a:r>
          </a:p>
          <a:p>
            <a:r>
              <a:rPr lang="en-US" sz="1600" dirty="0"/>
              <a:t>Discussion:.</a:t>
            </a:r>
          </a:p>
          <a:p>
            <a:pPr marL="0" indent="0"/>
            <a:r>
              <a:rPr lang="en-US" sz="1600" dirty="0"/>
              <a:t>Result:.</a:t>
            </a:r>
          </a:p>
          <a:p>
            <a:endParaRPr lang="en-US" sz="1600" dirty="0"/>
          </a:p>
          <a:p>
            <a:r>
              <a:rPr lang="en-US" sz="1200" b="0" i="1" dirty="0"/>
              <a:t>Reference documents:[</a:t>
            </a:r>
            <a:r>
              <a:rPr lang="en-US" sz="1200" b="0" i="1" dirty="0">
                <a:hlinkClick r:id="rId2"/>
              </a:rPr>
              <a:t>11-24/1123r1</a:t>
            </a:r>
            <a:r>
              <a:rPr lang="en-US" sz="1200" b="0" i="1" dirty="0"/>
              <a:t>]. SP result: </a:t>
            </a:r>
            <a:r>
              <a:rPr lang="en-US" sz="1200" b="0" i="1" dirty="0">
                <a:highlight>
                  <a:srgbClr val="FFFF00"/>
                </a:highlight>
              </a:rPr>
              <a:t>40Y, 20N, 55A</a:t>
            </a:r>
            <a:r>
              <a:rPr lang="en-US" sz="1200" b="0" i="1" dirty="0"/>
              <a:t>. Scheduled to be ran on December 12</a:t>
            </a:r>
            <a:r>
              <a:rPr lang="en-US" sz="1200" b="0" i="1" baseline="30000" dirty="0"/>
              <a:t>th</a:t>
            </a:r>
            <a:r>
              <a:rPr lang="en-US" sz="1200" b="0" i="1" dirty="0"/>
              <a:t>, 2024</a:t>
            </a:r>
            <a:r>
              <a:rPr lang="en-US" sz="1200" dirty="0"/>
              <a:t> </a:t>
            </a:r>
            <a:endParaRPr lang="en-US" sz="1200" b="0" i="1"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862553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16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DRU transmission reuses the 8 CSD table/values in 11ax/be for global CSD allocation</a:t>
            </a:r>
          </a:p>
          <a:p>
            <a:pPr marL="0" indent="0"/>
            <a:endParaRPr lang="en-US" dirty="0"/>
          </a:p>
          <a:p>
            <a:pPr marL="0" indent="0"/>
            <a:r>
              <a:rPr lang="en-US" dirty="0"/>
              <a:t>Move: Lin Yang		Second: Bo Gong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84134321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highlight>
                  <a:srgbClr val="FF0000"/>
                </a:highlight>
              </a:rPr>
              <a:t>Motion 201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mechanisms that enable a CR-TWT (coordinated R-TWT) Coordinated AP to modify its CR-TWT STAs’ medium access policy during CR-TWT schedule(s)</a:t>
            </a:r>
          </a:p>
          <a:p>
            <a:pPr lvl="1">
              <a:buFont typeface="Arial" panose="020B0604020202020204" pitchFamily="34" charset="0"/>
              <a:buChar char="•"/>
            </a:pPr>
            <a:r>
              <a:rPr lang="en-US" sz="1200" dirty="0"/>
              <a:t>with the objective of not interfering with the CR-TWT Coordinating AP during the scheduled period(s);</a:t>
            </a:r>
          </a:p>
          <a:p>
            <a:pPr lvl="1">
              <a:buFont typeface="Arial" panose="020B0604020202020204" pitchFamily="34" charset="0"/>
              <a:buChar char="•"/>
            </a:pPr>
            <a:r>
              <a:rPr lang="en-US" sz="1200" dirty="0"/>
              <a:t>detailed mechanisms are TBD</a:t>
            </a:r>
          </a:p>
          <a:p>
            <a:endParaRPr lang="en-US" sz="1600" dirty="0"/>
          </a:p>
          <a:p>
            <a:r>
              <a:rPr lang="en-US" sz="1600" dirty="0"/>
              <a:t>Move: Pascal Viger			Second:</a:t>
            </a:r>
          </a:p>
          <a:p>
            <a:r>
              <a:rPr lang="en-US" sz="1600" dirty="0"/>
              <a:t>Discussion:.</a:t>
            </a:r>
          </a:p>
          <a:p>
            <a:r>
              <a:rPr lang="en-US" sz="1600" dirty="0"/>
              <a:t>Result:.</a:t>
            </a:r>
          </a:p>
          <a:p>
            <a:endParaRPr lang="en-US" sz="1600" dirty="0"/>
          </a:p>
          <a:p>
            <a:r>
              <a:rPr lang="en-US" sz="1200" b="0" i="1" dirty="0"/>
              <a:t>Reference documents:[</a:t>
            </a:r>
            <a:r>
              <a:rPr lang="en-US" sz="1200" b="0" i="1" dirty="0">
                <a:hlinkClick r:id="rId2"/>
              </a:rPr>
              <a:t>11-</a:t>
            </a:r>
            <a:r>
              <a:rPr lang="en-GB" sz="1200" b="0" i="1" dirty="0">
                <a:effectLst/>
                <a:latin typeface="Times New Roman" panose="02020603050405020304" pitchFamily="18" charset="0"/>
                <a:ea typeface="Times New Roman" panose="02020603050405020304" pitchFamily="18" charset="0"/>
                <a:hlinkClick r:id="rId2"/>
              </a:rPr>
              <a:t>24/742r1</a:t>
            </a:r>
            <a:r>
              <a:rPr lang="en-GB" sz="1200" b="0" i="1" dirty="0">
                <a:effectLst/>
                <a:latin typeface="Times New Roman" panose="02020603050405020304" pitchFamily="18" charset="0"/>
                <a:ea typeface="Times New Roman" panose="02020603050405020304" pitchFamily="18" charset="0"/>
              </a:rPr>
              <a:t>, </a:t>
            </a:r>
            <a:r>
              <a:rPr lang="en-US" sz="1200" b="0" i="1" dirty="0">
                <a:hlinkClick r:id="rId3"/>
              </a:rPr>
              <a:t>11-</a:t>
            </a:r>
            <a:r>
              <a:rPr lang="en-GB" sz="1200" b="0" i="1" dirty="0">
                <a:effectLst/>
                <a:latin typeface="Times New Roman" panose="02020603050405020304" pitchFamily="18" charset="0"/>
                <a:ea typeface="Times New Roman" panose="02020603050405020304" pitchFamily="18" charset="0"/>
                <a:hlinkClick r:id="rId3"/>
              </a:rPr>
              <a:t>24/538r1</a:t>
            </a:r>
            <a:r>
              <a:rPr lang="en-GB" sz="1200" b="0" i="1" dirty="0">
                <a:effectLst/>
                <a:latin typeface="Times New Roman" panose="02020603050405020304" pitchFamily="18" charset="0"/>
                <a:ea typeface="Times New Roman" panose="02020603050405020304" pitchFamily="18" charset="0"/>
              </a:rPr>
              <a:t>, </a:t>
            </a:r>
            <a:r>
              <a:rPr lang="en-US" sz="1200" b="0" i="1" dirty="0">
                <a:hlinkClick r:id="rId4"/>
              </a:rPr>
              <a:t>11-</a:t>
            </a:r>
            <a:r>
              <a:rPr lang="en-GB" sz="1200" b="0" i="1" dirty="0">
                <a:effectLst/>
                <a:latin typeface="Times New Roman" panose="02020603050405020304" pitchFamily="18" charset="0"/>
                <a:ea typeface="Times New Roman" panose="02020603050405020304" pitchFamily="18" charset="0"/>
                <a:hlinkClick r:id="rId4"/>
              </a:rPr>
              <a:t>24/1259r2</a:t>
            </a:r>
            <a:r>
              <a:rPr lang="en-GB" sz="1200" b="0" i="1" dirty="0">
                <a:effectLst/>
                <a:latin typeface="Times New Roman" panose="02020603050405020304" pitchFamily="18" charset="0"/>
                <a:ea typeface="Times New Roman" panose="02020603050405020304" pitchFamily="18" charset="0"/>
              </a:rPr>
              <a:t>, </a:t>
            </a:r>
            <a:r>
              <a:rPr lang="en-US" sz="1200" b="0" i="1" dirty="0">
                <a:hlinkClick r:id="rId5"/>
              </a:rPr>
              <a:t>11-</a:t>
            </a:r>
            <a:r>
              <a:rPr lang="en-GB" sz="1200" b="0" i="1" dirty="0">
                <a:effectLst/>
                <a:latin typeface="Times New Roman" panose="02020603050405020304" pitchFamily="18" charset="0"/>
                <a:ea typeface="Times New Roman" panose="02020603050405020304" pitchFamily="18" charset="0"/>
                <a:hlinkClick r:id="rId5"/>
              </a:rPr>
              <a:t>24/1435r1</a:t>
            </a:r>
            <a:r>
              <a:rPr lang="en-US" sz="1200" b="0" i="1" dirty="0"/>
              <a:t>].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12705152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202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11bn defines that as part of seamless roaming procedure a non-AP MLD in state 4 can perform roaming transition through a target AP MLD.</a:t>
            </a:r>
            <a:endParaRPr lang="en-US" sz="1100" b="0" dirty="0"/>
          </a:p>
          <a:p>
            <a:endParaRPr lang="en-US" sz="1600" dirty="0"/>
          </a:p>
          <a:p>
            <a:r>
              <a:rPr lang="en-US" sz="1600" dirty="0"/>
              <a:t>Move: Binita Gupta			Second:</a:t>
            </a:r>
          </a:p>
          <a:p>
            <a:r>
              <a:rPr lang="en-US" sz="1600" dirty="0"/>
              <a:t>Discussion:.</a:t>
            </a:r>
          </a:p>
          <a:p>
            <a:pPr marL="0" indent="0"/>
            <a:r>
              <a:rPr lang="en-US" sz="1600" dirty="0"/>
              <a:t>Result:.</a:t>
            </a:r>
          </a:p>
          <a:p>
            <a:endParaRPr lang="en-US" sz="1600" dirty="0"/>
          </a:p>
          <a:p>
            <a:r>
              <a:rPr lang="en-US" sz="1200" b="0" i="1" dirty="0"/>
              <a:t>Reference documents:[24/0398, 24/1812, 24/0052, 23/1884, 23/1937, 23/1996, 24/830, 24/0083, 24/0101, 24/0396, 24/0412, 23/2157, 24/0655, 24/679, 24/1425, 24/1883, 24/1086].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r>
              <a:rPr lang="en-US" sz="1200" dirty="0"/>
              <a:t>  </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34101369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203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11bn defines that as part of seamless roaming procedure, a non-AP MLD in state 4 can send a protected request frame over-the-air to a target AP MLD:</a:t>
            </a:r>
          </a:p>
          <a:p>
            <a:pPr lvl="1">
              <a:buFont typeface="Arial" panose="020B0604020202020204" pitchFamily="34" charset="0"/>
              <a:buChar char="•"/>
            </a:pPr>
            <a:r>
              <a:rPr lang="en-US" sz="1200" dirty="0"/>
              <a:t>The request frame initiates context transfer from the current AP MLD to the target AP MLD or the context can be negotiated with the target AP MLD</a:t>
            </a:r>
          </a:p>
          <a:p>
            <a:pPr lvl="1">
              <a:buFont typeface="Arial" panose="020B0604020202020204" pitchFamily="34" charset="0"/>
              <a:buChar char="•"/>
            </a:pPr>
            <a:r>
              <a:rPr lang="en-US" sz="1200" dirty="0"/>
              <a:t>The request frame initiates necessary changes of the DS mapping from the current AP MLD to the target AP MLD</a:t>
            </a:r>
          </a:p>
          <a:p>
            <a:pPr lvl="1">
              <a:buFont typeface="Arial" panose="020B0604020202020204" pitchFamily="34" charset="0"/>
              <a:buChar char="•"/>
            </a:pPr>
            <a:r>
              <a:rPr lang="en-US" sz="1200" dirty="0"/>
              <a:t>Define a response frame sent by the target AP MLD to the non-AP MLD to indicate the readiness for the non-AP MLD to send class 3 frames to the target AP MLD</a:t>
            </a:r>
          </a:p>
          <a:p>
            <a:pPr marL="0" indent="0"/>
            <a:r>
              <a:rPr lang="en-US" sz="1200" b="0" dirty="0"/>
              <a:t>NOTE: Details on what context can be transferred or negotiated is TBD</a:t>
            </a:r>
          </a:p>
          <a:p>
            <a:pPr>
              <a:buFont typeface="Arial" panose="020B0604020202020204" pitchFamily="34" charset="0"/>
              <a:buChar char="•"/>
            </a:pPr>
            <a:endParaRPr lang="en-US" sz="1100" dirty="0"/>
          </a:p>
          <a:p>
            <a:r>
              <a:rPr lang="en-US" sz="1600" dirty="0"/>
              <a:t>Move: Binita Gupta			Second:</a:t>
            </a:r>
          </a:p>
          <a:p>
            <a:r>
              <a:rPr lang="en-US" sz="1600" dirty="0"/>
              <a:t>Discussion:.</a:t>
            </a:r>
          </a:p>
          <a:p>
            <a:pPr marL="0" indent="0"/>
            <a:r>
              <a:rPr lang="en-US" sz="1600" dirty="0"/>
              <a:t>Result:.</a:t>
            </a:r>
          </a:p>
          <a:p>
            <a:endParaRPr lang="en-US" sz="1600" dirty="0"/>
          </a:p>
          <a:p>
            <a:r>
              <a:rPr lang="en-US" sz="1200" b="0" i="1" dirty="0"/>
              <a:t>Reference documents:[24/0398, 24/1812, 24/0052, 23/1884, 23/1937, 23/1996, 24/830, 24/0083, 24/0101, 24/0396, 24/0412, 23/2157, 24/0655, 24/679, 24/1425, 24/1883, 24/1086]. SP result: </a:t>
            </a:r>
            <a:r>
              <a:rPr lang="en-US" sz="1200" b="0" i="1" dirty="0">
                <a:highlight>
                  <a:srgbClr val="FFFF00"/>
                </a:highlight>
              </a:rPr>
              <a:t>Pending</a:t>
            </a:r>
            <a:r>
              <a:rPr lang="en-US" sz="1200" b="0" i="1" dirty="0"/>
              <a:t>. Scheduled to be ran on December 12</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133569858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204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11bn defines that when a non-AP MLD is not in the process of roaming transition, it can exchange class 3 frames with only one AP MLD</a:t>
            </a:r>
          </a:p>
          <a:p>
            <a:endParaRPr lang="en-US" sz="1600" dirty="0"/>
          </a:p>
          <a:p>
            <a:r>
              <a:rPr lang="en-US" sz="1600" dirty="0"/>
              <a:t>Move: Binita Gupta			Second:</a:t>
            </a:r>
          </a:p>
          <a:p>
            <a:r>
              <a:rPr lang="en-US" sz="1600" dirty="0"/>
              <a:t>Discussion:.</a:t>
            </a:r>
          </a:p>
          <a:p>
            <a:pPr marL="0" indent="0"/>
            <a:r>
              <a:rPr lang="en-US" sz="1600" dirty="0"/>
              <a:t>Result:.</a:t>
            </a:r>
          </a:p>
          <a:p>
            <a:endParaRPr lang="en-US" sz="1600" dirty="0"/>
          </a:p>
          <a:p>
            <a:r>
              <a:rPr lang="en-US" sz="1200" b="0" i="1" dirty="0"/>
              <a:t>Reference documents:[23/2157, 24/0396, 24/0052, 23/1884, 23/1937, 23/1996, 24/830, 24/0083]. SP result:</a:t>
            </a:r>
            <a:r>
              <a:rPr lang="en-US" sz="1200" b="0" i="1" dirty="0">
                <a:highlight>
                  <a:srgbClr val="FFFF00"/>
                </a:highlight>
              </a:rPr>
              <a:t> Pending</a:t>
            </a:r>
            <a:r>
              <a:rPr lang="en-US" sz="1200" b="0" i="1" dirty="0"/>
              <a:t>.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34922050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205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in 11bn a mechanism for dynamic bandwidth selection (DBS) that enables an AP to expand its operating UHR BSS bandwidth for UHR STAs that support the DBS operation.</a:t>
            </a:r>
          </a:p>
          <a:p>
            <a:pPr>
              <a:buFont typeface="Arial" panose="020B0604020202020204" pitchFamily="34" charset="0"/>
              <a:buChar char="•"/>
            </a:pPr>
            <a:r>
              <a:rPr lang="en-US" sz="1400" dirty="0"/>
              <a:t>TBD whether a time duration is indicated for expanded UHR BSS bandwidth</a:t>
            </a:r>
          </a:p>
          <a:p>
            <a:pPr>
              <a:buFont typeface="Arial" panose="020B0604020202020204" pitchFamily="34" charset="0"/>
              <a:buChar char="•"/>
            </a:pPr>
            <a:endParaRPr lang="en-US" sz="1100" dirty="0"/>
          </a:p>
          <a:p>
            <a:r>
              <a:rPr lang="en-US" sz="1600" dirty="0"/>
              <a:t>Move: Binita Gupta			Second:</a:t>
            </a:r>
          </a:p>
          <a:p>
            <a:r>
              <a:rPr lang="en-US" sz="1600" dirty="0"/>
              <a:t>Discussion:.</a:t>
            </a:r>
          </a:p>
          <a:p>
            <a:pPr marL="0" indent="0"/>
            <a:r>
              <a:rPr lang="en-US" sz="1600" dirty="0"/>
              <a:t>Result:.</a:t>
            </a:r>
          </a:p>
          <a:p>
            <a:endParaRPr lang="en-US" sz="1600" dirty="0"/>
          </a:p>
          <a:p>
            <a:r>
              <a:rPr lang="en-US" sz="1200" b="0" i="1" dirty="0"/>
              <a:t>Reference documents:[24/088, 24/815]. SP result:</a:t>
            </a:r>
            <a:r>
              <a:rPr lang="en-US" sz="1200" b="0" i="1" dirty="0">
                <a:highlight>
                  <a:srgbClr val="FFFF00"/>
                </a:highlight>
              </a:rPr>
              <a:t> Pending</a:t>
            </a:r>
            <a:r>
              <a:rPr lang="en-US" sz="1200" b="0" i="1" dirty="0"/>
              <a:t>. Scheduled to be ran on December 16</a:t>
            </a:r>
            <a:r>
              <a:rPr lang="en-US" sz="1200" b="0" i="1" baseline="30000" dirty="0"/>
              <a:t>th</a:t>
            </a:r>
            <a:r>
              <a:rPr lang="en-US" sz="1200" b="0" i="1" dirty="0"/>
              <a:t>, 2024</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45724072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206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in 11bn that enables:</a:t>
            </a:r>
          </a:p>
          <a:p>
            <a:pPr lvl="1">
              <a:buFont typeface="Arial" panose="020B0604020202020204" pitchFamily="34" charset="0"/>
              <a:buChar char="•"/>
            </a:pPr>
            <a:r>
              <a:rPr lang="en-US" sz="1200" dirty="0"/>
              <a:t>A non-AP MLD to provide multiple QoS profiles in the SCS Request for an SCS stream, each indicating a different set of QoS characteristics parameters for the SCS stream, and</a:t>
            </a:r>
          </a:p>
          <a:p>
            <a:pPr lvl="1">
              <a:buFont typeface="Arial" panose="020B0604020202020204" pitchFamily="34" charset="0"/>
              <a:buChar char="•"/>
            </a:pPr>
            <a:r>
              <a:rPr lang="en-US" sz="1200" dirty="0"/>
              <a:t>The non-AP MLD indicates which QoS profile is currently active, and</a:t>
            </a:r>
          </a:p>
          <a:p>
            <a:pPr lvl="1">
              <a:buFont typeface="Arial" panose="020B0604020202020204" pitchFamily="34" charset="0"/>
              <a:buChar char="•"/>
            </a:pPr>
            <a:r>
              <a:rPr lang="en-US" sz="1200" dirty="0"/>
              <a:t>AP can accept or reject individual QoS profiles for the SCS stream</a:t>
            </a:r>
          </a:p>
          <a:p>
            <a:pPr marL="457200" lvl="1" indent="0"/>
            <a:endParaRPr lang="en-US" sz="700" dirty="0"/>
          </a:p>
          <a:p>
            <a:r>
              <a:rPr lang="en-US" sz="1600" dirty="0"/>
              <a:t>Move: Binita Gupta			Second:</a:t>
            </a:r>
          </a:p>
          <a:p>
            <a:r>
              <a:rPr lang="en-US" sz="1600" dirty="0"/>
              <a:t>Discussion:.</a:t>
            </a:r>
          </a:p>
          <a:p>
            <a:pPr marL="0" indent="0"/>
            <a:r>
              <a:rPr lang="en-US" sz="1600" dirty="0"/>
              <a:t>Result:.</a:t>
            </a:r>
          </a:p>
          <a:p>
            <a:endParaRPr lang="en-US" sz="1600" dirty="0"/>
          </a:p>
          <a:p>
            <a:r>
              <a:rPr lang="en-US" sz="1200" b="0" i="1" dirty="0"/>
              <a:t>Reference documents:[24/0660, 24/1752]. SP result:</a:t>
            </a:r>
            <a:r>
              <a:rPr lang="en-US" sz="1200" b="0" i="1" dirty="0">
                <a:highlight>
                  <a:srgbClr val="FFFF00"/>
                </a:highlight>
              </a:rPr>
              <a:t> Pending</a:t>
            </a:r>
            <a:r>
              <a:rPr lang="en-US" sz="1200" b="0" i="1" dirty="0"/>
              <a:t>. Scheduled to be ran on December 16</a:t>
            </a:r>
            <a:r>
              <a:rPr lang="en-US" sz="1200" b="0" i="1" baseline="30000" dirty="0"/>
              <a:t>th</a:t>
            </a:r>
            <a:r>
              <a:rPr lang="en-US" sz="1200" b="0" i="1" dirty="0"/>
              <a:t>, 2024</a:t>
            </a:r>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231542003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strike="sngStrike" dirty="0">
                <a:solidFill>
                  <a:schemeClr val="tx1"/>
                </a:solidFill>
                <a:highlight>
                  <a:srgbClr val="FF0000"/>
                </a:highlight>
              </a:rPr>
              <a:t>Motion 207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b="0" dirty="0">
                <a:effectLst/>
                <a:latin typeface="Times New Roman" panose="02020603050405020304" pitchFamily="18" charset="0"/>
                <a:ea typeface="Times New Roman" panose="02020603050405020304" pitchFamily="18" charset="0"/>
              </a:rPr>
              <a:t>Define a mechanism in 11bn that enables a non-AP MLD to dynamically update the active QoS profile for an SCS stream by signaling a different QoS profile to the AP in an A-Control field, where the QoS profile is selected from one of the previously accepted QoS profiles for that SCS stream.</a:t>
            </a:r>
          </a:p>
          <a:p>
            <a:pPr>
              <a:buFont typeface="Arial" panose="020B0604020202020204" pitchFamily="34" charset="0"/>
              <a:buChar char="•"/>
            </a:pPr>
            <a:endParaRPr lang="en-US" sz="1100" dirty="0"/>
          </a:p>
          <a:p>
            <a:pPr marL="0" indent="0"/>
            <a:endParaRPr lang="en-US" sz="1100" dirty="0"/>
          </a:p>
          <a:p>
            <a:r>
              <a:rPr lang="en-US" sz="1600" dirty="0"/>
              <a:t>Move: Binita Gupta			Second:</a:t>
            </a:r>
          </a:p>
          <a:p>
            <a:r>
              <a:rPr lang="en-US" sz="1600" dirty="0"/>
              <a:t>Discussion:.</a:t>
            </a:r>
          </a:p>
          <a:p>
            <a:pPr marL="0" indent="0"/>
            <a:r>
              <a:rPr lang="en-US" sz="1600" dirty="0"/>
              <a:t>Result:.</a:t>
            </a:r>
          </a:p>
          <a:p>
            <a:endParaRPr lang="en-US" sz="1600" dirty="0"/>
          </a:p>
          <a:p>
            <a:r>
              <a:rPr lang="en-US" sz="1200" b="0" i="1" dirty="0"/>
              <a:t>Reference documents:[24/0660, 24/1752]. SP result:</a:t>
            </a:r>
            <a:r>
              <a:rPr lang="en-US" sz="1200" b="0" i="1" dirty="0">
                <a:highlight>
                  <a:srgbClr val="FFFF00"/>
                </a:highlight>
              </a:rPr>
              <a:t> Pending</a:t>
            </a:r>
            <a:r>
              <a:rPr lang="en-US" sz="1200" b="0" i="1" dirty="0"/>
              <a:t>. Scheduled to be ran on December 16</a:t>
            </a:r>
            <a:r>
              <a:rPr lang="en-US" sz="1200" b="0" i="1" baseline="30000" dirty="0"/>
              <a:t>th</a:t>
            </a:r>
            <a:r>
              <a:rPr lang="en-US" sz="1200" b="0" i="1" dirty="0"/>
              <a:t>, 2024 </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December 2024</a:t>
            </a:r>
            <a:endParaRPr lang="en-GB" dirty="0"/>
          </a:p>
        </p:txBody>
      </p:sp>
    </p:spTree>
    <p:extLst>
      <p:ext uri="{BB962C8B-B14F-4D97-AF65-F5344CB8AC3E}">
        <p14:creationId xmlns:p14="http://schemas.microsoft.com/office/powerpoint/2010/main" val="354175913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BE36-8ED8-B1F5-E053-7BF1D8361E0A}"/>
              </a:ext>
            </a:extLst>
          </p:cNvPr>
          <p:cNvSpPr>
            <a:spLocks noGrp="1"/>
          </p:cNvSpPr>
          <p:nvPr>
            <p:ph type="title"/>
          </p:nvPr>
        </p:nvSpPr>
        <p:spPr/>
        <p:txBody>
          <a:bodyPr/>
          <a:lstStyle/>
          <a:p>
            <a:r>
              <a:rPr lang="en-US" dirty="0"/>
              <a:t>Motions for Jan F2F</a:t>
            </a:r>
          </a:p>
        </p:txBody>
      </p:sp>
      <p:sp>
        <p:nvSpPr>
          <p:cNvPr id="3" name="Content Placeholder 2">
            <a:extLst>
              <a:ext uri="{FF2B5EF4-FFF2-40B4-BE49-F238E27FC236}">
                <a16:creationId xmlns:a16="http://schemas.microsoft.com/office/drawing/2014/main" id="{735FA67B-A09C-6FF8-D4FC-5B929FD5966C}"/>
              </a:ext>
            </a:extLst>
          </p:cNvPr>
          <p:cNvSpPr>
            <a:spLocks noGrp="1"/>
          </p:cNvSpPr>
          <p:nvPr>
            <p:ph idx="1"/>
          </p:nvPr>
        </p:nvSpPr>
        <p:spPr/>
        <p:txBody>
          <a:bodyPr/>
          <a:lstStyle/>
          <a:p>
            <a:r>
              <a:rPr lang="en-US" sz="2000" dirty="0"/>
              <a:t> Move to include the following text to 11bn SFD (DCN 24/1427r2)</a:t>
            </a:r>
          </a:p>
          <a:p>
            <a:pPr>
              <a:buFont typeface="Arial" panose="020B0604020202020204" pitchFamily="34" charset="0"/>
              <a:buChar char="•"/>
            </a:pPr>
            <a:r>
              <a:rPr lang="en-US" sz="2000" dirty="0"/>
              <a:t>Define the assigned bits for the NSS field and Spatial configuration field by considering the maximum NSS is 8 in 11bn</a:t>
            </a:r>
          </a:p>
          <a:p>
            <a:pPr lvl="1">
              <a:buFont typeface="Arial" panose="020B0604020202020204" pitchFamily="34" charset="0"/>
              <a:buChar char="•"/>
            </a:pPr>
            <a:r>
              <a:rPr lang="en-US" sz="1600" dirty="0"/>
              <a:t>For non-MU-MIMO allocation of the UHR SIG field</a:t>
            </a:r>
          </a:p>
          <a:p>
            <a:pPr lvl="2">
              <a:buFont typeface="Arial" panose="020B0604020202020204" pitchFamily="34" charset="0"/>
              <a:buChar char="•"/>
            </a:pPr>
            <a:r>
              <a:rPr lang="en-US" sz="1400" dirty="0"/>
              <a:t>NSS field consists of 3 bits in the user field</a:t>
            </a:r>
          </a:p>
          <a:p>
            <a:pPr>
              <a:buFont typeface="Arial" panose="020B0604020202020204" pitchFamily="34" charset="0"/>
              <a:buChar char="•"/>
            </a:pPr>
            <a:r>
              <a:rPr lang="en-US" sz="2000" dirty="0"/>
              <a:t>For MU-MIMO allocation of the UHR SIG field</a:t>
            </a:r>
          </a:p>
          <a:p>
            <a:pPr lvl="1">
              <a:buFont typeface="Arial" panose="020B0604020202020204" pitchFamily="34" charset="0"/>
              <a:buChar char="•"/>
            </a:pPr>
            <a:r>
              <a:rPr lang="en-US" sz="1600" dirty="0"/>
              <a:t>Spatial configuration field consists of 4 bits in the user field.</a:t>
            </a:r>
          </a:p>
          <a:p>
            <a:r>
              <a:rPr lang="en-US" sz="2000" dirty="0"/>
              <a:t> </a:t>
            </a:r>
          </a:p>
          <a:p>
            <a:r>
              <a:rPr lang="en-US" sz="2000" dirty="0"/>
              <a:t>SP Results: No objection.</a:t>
            </a:r>
          </a:p>
          <a:p>
            <a:endParaRPr lang="en-US" sz="2000" dirty="0"/>
          </a:p>
          <a:p>
            <a:r>
              <a:rPr lang="en-US" sz="2000" dirty="0"/>
              <a:t>-       Move : Do</a:t>
            </a:r>
          </a:p>
          <a:p>
            <a:r>
              <a:rPr lang="en-US" sz="2000" dirty="0" err="1"/>
              <a:t>ngguk</a:t>
            </a:r>
            <a:r>
              <a:rPr lang="en-US" sz="2000" dirty="0"/>
              <a:t>            second :</a:t>
            </a:r>
          </a:p>
        </p:txBody>
      </p:sp>
      <p:sp>
        <p:nvSpPr>
          <p:cNvPr id="4" name="Slide Number Placeholder 3">
            <a:extLst>
              <a:ext uri="{FF2B5EF4-FFF2-40B4-BE49-F238E27FC236}">
                <a16:creationId xmlns:a16="http://schemas.microsoft.com/office/drawing/2014/main" id="{61B33581-B954-EC08-97C6-47FCAE0BAB2B}"/>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53C3C1BF-B93E-28DC-E56D-21E2EC8D2970}"/>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ABEAF8C-C979-4071-BC15-D6C57543D290}"/>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40112941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604F-CF26-0CC0-4B95-5E051FFCA3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C59E77-BA03-93DE-04EE-1697C16C345F}"/>
              </a:ext>
            </a:extLst>
          </p:cNvPr>
          <p:cNvSpPr>
            <a:spLocks noGrp="1"/>
          </p:cNvSpPr>
          <p:nvPr>
            <p:ph idx="1"/>
          </p:nvPr>
        </p:nvSpPr>
        <p:spPr/>
        <p:txBody>
          <a:bodyPr/>
          <a:lstStyle/>
          <a:p>
            <a:r>
              <a:rPr lang="en-US" dirty="0"/>
              <a:t>Move to include the following text to 11bn SFD (DCN 24/1427r2)</a:t>
            </a:r>
          </a:p>
          <a:p>
            <a:pPr>
              <a:buFont typeface="Arial" panose="020B0604020202020204" pitchFamily="34" charset="0"/>
              <a:buChar char="•"/>
            </a:pPr>
            <a:r>
              <a:rPr lang="en-US" dirty="0"/>
              <a:t>The MCS field in the user field of UHR-SIG field consists of 5 bits.</a:t>
            </a:r>
          </a:p>
          <a:p>
            <a:pPr lvl="1">
              <a:buFont typeface="Arial" panose="020B0604020202020204" pitchFamily="34" charset="0"/>
              <a:buChar char="•"/>
            </a:pPr>
            <a:r>
              <a:rPr lang="en-US" dirty="0"/>
              <a:t>The B11 ~ B15 of the UHR-SIG field is assigned for the MCS field</a:t>
            </a:r>
          </a:p>
          <a:p>
            <a:pPr lvl="1">
              <a:buFont typeface="Arial" panose="020B0604020202020204" pitchFamily="34" charset="0"/>
              <a:buChar char="•"/>
            </a:pPr>
            <a:r>
              <a:rPr lang="en-US" dirty="0"/>
              <a:t>The configuration of MCS field is TBD.</a:t>
            </a:r>
          </a:p>
          <a:p>
            <a:r>
              <a:rPr lang="en-US" dirty="0"/>
              <a:t>SP Results : No Objection</a:t>
            </a:r>
          </a:p>
          <a:p>
            <a:endParaRPr lang="en-US" dirty="0"/>
          </a:p>
          <a:p>
            <a:r>
              <a:rPr lang="en-US" dirty="0"/>
              <a:t>-       Move : Dongguk            second :</a:t>
            </a:r>
          </a:p>
          <a:p>
            <a:endParaRPr lang="en-US" dirty="0"/>
          </a:p>
          <a:p>
            <a:r>
              <a:rPr lang="en-US" dirty="0"/>
              <a:t> </a:t>
            </a:r>
          </a:p>
        </p:txBody>
      </p:sp>
      <p:sp>
        <p:nvSpPr>
          <p:cNvPr id="4" name="Slide Number Placeholder 3">
            <a:extLst>
              <a:ext uri="{FF2B5EF4-FFF2-40B4-BE49-F238E27FC236}">
                <a16:creationId xmlns:a16="http://schemas.microsoft.com/office/drawing/2014/main" id="{4C19EB37-8629-F848-5B3D-A36F6F94CB02}"/>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79310D5D-B5D4-2BDF-4864-38086DAFF3D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07F97E8-832F-492E-D53F-71D0E2ABD3CF}"/>
              </a:ext>
            </a:extLst>
          </p:cNvPr>
          <p:cNvSpPr>
            <a:spLocks noGrp="1"/>
          </p:cNvSpPr>
          <p:nvPr>
            <p:ph type="dt" idx="15"/>
          </p:nvPr>
        </p:nvSpPr>
        <p:spPr/>
        <p:txBody>
          <a:bodyPr/>
          <a:lstStyle/>
          <a:p>
            <a:r>
              <a:rPr lang="en-US"/>
              <a:t>January 2024</a:t>
            </a:r>
            <a:endParaRPr lang="en-GB" dirty="0"/>
          </a:p>
        </p:txBody>
      </p:sp>
    </p:spTree>
    <p:extLst>
      <p:ext uri="{BB962C8B-B14F-4D97-AF65-F5344CB8AC3E}">
        <p14:creationId xmlns:p14="http://schemas.microsoft.com/office/powerpoint/2010/main" val="879183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17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a:buFont typeface="Arial" panose="020B0604020202020204" pitchFamily="34" charset="0"/>
              <a:buChar char="•"/>
            </a:pPr>
            <a:r>
              <a:rPr lang="en-US" sz="2000" dirty="0"/>
              <a:t>11bn defines frequency domain aggregation of PPDUs. A frequency domain aggregated PPDU consists of multiple PPDUs.</a:t>
            </a:r>
          </a:p>
          <a:p>
            <a:pPr marL="800100" lvl="1" indent="-342900">
              <a:buFont typeface="Arial" panose="020B0604020202020204" pitchFamily="34" charset="0"/>
              <a:buChar char="•"/>
            </a:pPr>
            <a:r>
              <a:rPr lang="en-US" sz="1800" dirty="0"/>
              <a:t>The PPDU format combinations are TBD.</a:t>
            </a:r>
          </a:p>
          <a:p>
            <a:pPr marL="800100" lvl="1" indent="-342900">
              <a:buFont typeface="Arial" panose="020B0604020202020204" pitchFamily="34" charset="0"/>
              <a:buChar char="•"/>
            </a:pPr>
            <a:r>
              <a:rPr lang="en-US" sz="1800" dirty="0"/>
              <a:t>The number of PPDUs is TBD.</a:t>
            </a:r>
          </a:p>
          <a:p>
            <a:pPr>
              <a:buFont typeface="Arial" panose="020B0604020202020204" pitchFamily="34" charset="0"/>
              <a:buChar char="•"/>
            </a:pPr>
            <a:endParaRPr lang="en-US" sz="2000" dirty="0"/>
          </a:p>
          <a:p>
            <a:pPr>
              <a:buFont typeface="Arial" panose="020B0604020202020204" pitchFamily="34" charset="0"/>
              <a:buChar char="•"/>
            </a:pPr>
            <a:r>
              <a:rPr lang="en-US" sz="2000" dirty="0"/>
              <a:t>Move: Ross J. Yu		Second: Yan Xin</a:t>
            </a:r>
          </a:p>
          <a:p>
            <a:pPr>
              <a:buFont typeface="Arial" panose="020B0604020202020204" pitchFamily="34" charset="0"/>
              <a:buChar char="•"/>
            </a:pPr>
            <a:r>
              <a:rPr lang="en-US" sz="2000" dirty="0"/>
              <a:t>Discussion: Some discussion. Recorded vote requested.</a:t>
            </a:r>
          </a:p>
          <a:p>
            <a:pPr>
              <a:buFont typeface="Arial" panose="020B0604020202020204" pitchFamily="34" charset="0"/>
              <a:buChar char="•"/>
            </a:pPr>
            <a:r>
              <a:rPr lang="en-US" sz="2000" dirty="0"/>
              <a:t>Preliminary Result: 120Y, 75N, 57A.</a:t>
            </a:r>
          </a:p>
          <a:p>
            <a:pPr>
              <a:buFont typeface="Arial" panose="020B0604020202020204" pitchFamily="34" charset="0"/>
              <a:buChar char="•"/>
            </a:pPr>
            <a:r>
              <a:rPr lang="en-US" sz="2000" dirty="0"/>
              <a:t>Result: </a:t>
            </a:r>
            <a:r>
              <a:rPr lang="en-US" sz="2000" dirty="0">
                <a:highlight>
                  <a:srgbClr val="FF0000"/>
                </a:highlight>
              </a:rPr>
              <a:t>115Y, 72N, 55A (fails)</a:t>
            </a:r>
            <a:r>
              <a:rPr lang="en-US" sz="2000" dirty="0"/>
              <a:t>.</a:t>
            </a:r>
          </a:p>
          <a:p>
            <a:pPr marL="0" indent="0"/>
            <a:r>
              <a:rPr lang="en-US" sz="1800" b="0" dirty="0"/>
              <a:t>Note: Reference document is </a:t>
            </a:r>
            <a:r>
              <a:rPr lang="en-US" sz="1800" b="0" dirty="0">
                <a:hlinkClick r:id="rId2"/>
              </a:rPr>
              <a:t>11-24/224r2</a:t>
            </a:r>
            <a:r>
              <a:rPr lang="en-US" sz="1800" b="0" dirty="0"/>
              <a:t>. </a:t>
            </a:r>
            <a:r>
              <a:rPr lang="es-ES" sz="1800" b="0" dirty="0"/>
              <a:t>SP </a:t>
            </a:r>
            <a:r>
              <a:rPr lang="es-ES" sz="1800" b="0" dirty="0" err="1"/>
              <a:t>result</a:t>
            </a:r>
            <a:r>
              <a:rPr lang="es-ES" sz="1800" b="0" dirty="0"/>
              <a:t>: 68Y/20N/8A.</a:t>
            </a:r>
            <a:endParaRPr lang="en-US" sz="1800" b="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8268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18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The UHR-STF for DRU in a TB PPDU uses 11ax/11be trigger based STF sequences.</a:t>
            </a:r>
          </a:p>
          <a:p>
            <a:pPr lvl="1">
              <a:buFont typeface="Arial" panose="020B0604020202020204" pitchFamily="34" charset="0"/>
              <a:buChar char="•"/>
            </a:pPr>
            <a:endParaRPr lang="en-US" sz="1800" dirty="0"/>
          </a:p>
          <a:p>
            <a:pPr marL="0" indent="0"/>
            <a:r>
              <a:rPr lang="en-US" dirty="0"/>
              <a:t>Move: Bo Gong 		Second: Lin Yang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4976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19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2000" dirty="0"/>
              <a:t>For UHR-STF corresponding to distribution bandwidth for DRU,</a:t>
            </a:r>
          </a:p>
          <a:p>
            <a:pPr marL="800100" lvl="1">
              <a:buFont typeface="Arial" panose="020B0604020202020204" pitchFamily="34" charset="0"/>
              <a:buChar char="•"/>
            </a:pPr>
            <a:r>
              <a:rPr lang="en-US" sz="1800" dirty="0"/>
              <a:t>STF sequence depends on PPDU BW.</a:t>
            </a:r>
          </a:p>
          <a:p>
            <a:pPr marL="800100" lvl="1">
              <a:buFont typeface="Arial" panose="020B0604020202020204" pitchFamily="34" charset="0"/>
              <a:buChar char="•"/>
            </a:pPr>
            <a:r>
              <a:rPr lang="en-US" sz="1800" dirty="0"/>
              <a:t>Occupied STF tones are the same as that of the largest RRU corresponding to the distribution BW within PPDU BW.</a:t>
            </a:r>
          </a:p>
          <a:p>
            <a:pPr marL="1200150" lvl="2" indent="-285750">
              <a:buFont typeface="Arial" panose="020B0604020202020204" pitchFamily="34" charset="0"/>
              <a:buChar char="•"/>
            </a:pPr>
            <a:endParaRPr lang="en-US" sz="1600" dirty="0"/>
          </a:p>
          <a:p>
            <a:pPr marL="0" indent="0"/>
            <a:r>
              <a:rPr lang="en-US" sz="2000" dirty="0"/>
              <a:t>Move: Bo Gong			Second: Lin Yang</a:t>
            </a:r>
          </a:p>
          <a:p>
            <a:pPr marL="0" indent="0"/>
            <a:r>
              <a:rPr lang="en-US" sz="2000" dirty="0"/>
              <a:t>Discussion: None.</a:t>
            </a:r>
          </a:p>
          <a:p>
            <a:pPr marL="0" indent="0"/>
            <a:r>
              <a:rPr lang="en-US" sz="2000" dirty="0">
                <a:highlight>
                  <a:srgbClr val="00FF00"/>
                </a:highlight>
              </a:rPr>
              <a:t>Result: Approved with unanimous consent.</a:t>
            </a:r>
          </a:p>
          <a:p>
            <a:pPr>
              <a:buFont typeface="Arial" panose="020B0604020202020204" pitchFamily="34" charset="0"/>
              <a:buChar char="•"/>
            </a:pPr>
            <a:endParaRPr lang="en-US" sz="2000"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78965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20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1800" dirty="0"/>
              <a:t>In a non-punctured 80 MHz PPDU, the following distribution bandwidth modes are allowed for DRU</a:t>
            </a:r>
          </a:p>
          <a:p>
            <a:pPr marL="800100" lvl="1">
              <a:buFont typeface="Arial" panose="020B0604020202020204" pitchFamily="34" charset="0"/>
              <a:buChar char="•"/>
            </a:pPr>
            <a:r>
              <a:rPr lang="en-US" sz="1400" dirty="0"/>
              <a:t>80 MHz</a:t>
            </a:r>
          </a:p>
          <a:p>
            <a:pPr marL="800100" lvl="1">
              <a:buFont typeface="Arial" panose="020B0604020202020204" pitchFamily="34" charset="0"/>
              <a:buChar char="•"/>
            </a:pPr>
            <a:r>
              <a:rPr lang="en-US" sz="1400" dirty="0"/>
              <a:t>20 MHz + 20 MHz + 40 MHz (or 40 MHz + 20 MHz + 20 MHz)</a:t>
            </a:r>
          </a:p>
          <a:p>
            <a:pPr marL="457200" lvl="1" indent="0"/>
            <a:endParaRPr lang="en-US" sz="1800" dirty="0"/>
          </a:p>
          <a:p>
            <a:pPr marL="0" indent="0"/>
            <a:r>
              <a:rPr lang="en-US" sz="2000" dirty="0"/>
              <a:t>Move: Eunsung Park		Second: Dongguk Lim</a:t>
            </a:r>
          </a:p>
          <a:p>
            <a:pPr marL="0" indent="0"/>
            <a:r>
              <a:rPr lang="en-US" sz="2000" dirty="0"/>
              <a:t>Discussion: None.</a:t>
            </a:r>
          </a:p>
          <a:p>
            <a:pPr marL="0" indent="0"/>
            <a:r>
              <a:rPr lang="en-US" sz="2000" dirty="0">
                <a:highlight>
                  <a:srgbClr val="00FF00"/>
                </a:highlight>
              </a:rPr>
              <a:t>Result: Approved with unanimous consent.</a:t>
            </a:r>
          </a:p>
          <a:p>
            <a:pPr marL="0" indent="0"/>
            <a:endParaRPr lang="en-US" sz="2000" dirty="0"/>
          </a:p>
          <a:p>
            <a:pPr marL="0" indent="0"/>
            <a:endParaRPr lang="en-US" sz="2000" dirty="0"/>
          </a:p>
          <a:p>
            <a:pPr marL="0" indent="0"/>
            <a:r>
              <a:rPr lang="en-US" sz="1800" b="0" dirty="0"/>
              <a:t>Note: Reference document is </a:t>
            </a:r>
            <a:r>
              <a:rPr lang="en-US" sz="1800" b="0" dirty="0">
                <a:hlinkClick r:id="rId2"/>
              </a:rPr>
              <a:t>11-24/766r2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9573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July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July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Tree>
    <p:extLst>
      <p:ext uri="{BB962C8B-B14F-4D97-AF65-F5344CB8AC3E}">
        <p14:creationId xmlns:p14="http://schemas.microsoft.com/office/powerpoint/2010/main" val="110118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1957-C865-611D-1A28-4F330F3F07B1}"/>
              </a:ext>
            </a:extLst>
          </p:cNvPr>
          <p:cNvSpPr>
            <a:spLocks noGrp="1"/>
          </p:cNvSpPr>
          <p:nvPr>
            <p:ph type="title"/>
          </p:nvPr>
        </p:nvSpPr>
        <p:spPr/>
        <p:txBody>
          <a:bodyPr/>
          <a:lstStyle/>
          <a:p>
            <a:r>
              <a:rPr lang="en-US" dirty="0"/>
              <a:t>Motion 21 (PHY)</a:t>
            </a:r>
          </a:p>
        </p:txBody>
      </p:sp>
      <p:sp>
        <p:nvSpPr>
          <p:cNvPr id="3" name="Content Placeholder 2">
            <a:extLst>
              <a:ext uri="{FF2B5EF4-FFF2-40B4-BE49-F238E27FC236}">
                <a16:creationId xmlns:a16="http://schemas.microsoft.com/office/drawing/2014/main" id="{F301AA04-CB99-A7E4-7C50-BBF7DBA2BB65}"/>
              </a:ext>
            </a:extLst>
          </p:cNvPr>
          <p:cNvSpPr>
            <a:spLocks noGrp="1"/>
          </p:cNvSpPr>
          <p:nvPr>
            <p:ph idx="1"/>
          </p:nvPr>
        </p:nvSpPr>
        <p:spPr/>
        <p:txBody>
          <a:bodyPr/>
          <a:lstStyle/>
          <a:p>
            <a:r>
              <a:rPr lang="en-US" sz="2000" dirty="0"/>
              <a:t>Move to add the following text to the TGbn SFD:</a:t>
            </a:r>
          </a:p>
          <a:p>
            <a:pPr>
              <a:buFont typeface="Arial" panose="020B0604020202020204" pitchFamily="34" charset="0"/>
              <a:buChar char="•"/>
            </a:pPr>
            <a:r>
              <a:rPr lang="en-US" sz="2000" dirty="0"/>
              <a:t>If a DRU for a PPDU occupies more than one 20 MHz channel, then the L-STF, L-LTF, L-SIG, and RL-SIG fields are duplicated over all the 20 MHz channels which are occupied by the DRU.</a:t>
            </a:r>
          </a:p>
          <a:p>
            <a:pPr>
              <a:buFont typeface="Arial" panose="020B0604020202020204" pitchFamily="34" charset="0"/>
              <a:buChar char="•"/>
            </a:pPr>
            <a:endParaRPr lang="en-US" sz="2000" dirty="0"/>
          </a:p>
          <a:p>
            <a:r>
              <a:rPr lang="en-US" sz="2000" dirty="0"/>
              <a:t>Move: </a:t>
            </a:r>
            <a:r>
              <a:rPr lang="en-US" sz="2000" dirty="0" err="1"/>
              <a:t>Yapu</a:t>
            </a:r>
            <a:r>
              <a:rPr lang="en-US" sz="2000" dirty="0"/>
              <a:t> Li		Second: Ross J. Yu</a:t>
            </a:r>
          </a:p>
          <a:p>
            <a:r>
              <a:rPr lang="en-US" sz="2000" dirty="0"/>
              <a:t>Discussion: None.</a:t>
            </a:r>
          </a:p>
          <a:p>
            <a:pPr marL="0" indent="0"/>
            <a:r>
              <a:rPr lang="en-US" sz="2000" dirty="0">
                <a:highlight>
                  <a:srgbClr val="00FF00"/>
                </a:highlight>
              </a:rPr>
              <a:t>Result: Approved with unanimous consent.</a:t>
            </a:r>
          </a:p>
          <a:p>
            <a:pPr marL="0" indent="0"/>
            <a:endParaRPr lang="en-US" sz="1800" b="0" dirty="0"/>
          </a:p>
          <a:p>
            <a:pPr marL="0" indent="0"/>
            <a:endParaRPr lang="en-US" sz="1800" b="0" dirty="0"/>
          </a:p>
          <a:p>
            <a:pPr marL="0" indent="0"/>
            <a:r>
              <a:rPr lang="en-US" sz="1800" b="0" dirty="0"/>
              <a:t>Reference documents: [</a:t>
            </a:r>
            <a:r>
              <a:rPr lang="en-US" sz="1800" b="0" dirty="0">
                <a:hlinkClick r:id="rId2"/>
              </a:rPr>
              <a:t>24/0736r1</a:t>
            </a:r>
            <a:r>
              <a:rPr lang="en-US" sz="1800" b="0" dirty="0"/>
              <a:t>]. SP result: 51Y, 2N, 15A.</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6FEC571D-A37C-9F47-2C4C-FF25BD23DC69}"/>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4FC9DF38-8CA6-902F-F367-F579C758F001}"/>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497CEEB-1384-EBF6-2A52-435296F77AA6}"/>
              </a:ext>
            </a:extLst>
          </p:cNvPr>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241704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231D-FE26-01C7-E474-A26F30DA55A5}"/>
              </a:ext>
            </a:extLst>
          </p:cNvPr>
          <p:cNvSpPr>
            <a:spLocks noGrp="1"/>
          </p:cNvSpPr>
          <p:nvPr>
            <p:ph type="title"/>
          </p:nvPr>
        </p:nvSpPr>
        <p:spPr>
          <a:xfrm>
            <a:off x="685800" y="685800"/>
            <a:ext cx="7770813" cy="1065213"/>
          </a:xfrm>
        </p:spPr>
        <p:txBody>
          <a:bodyPr/>
          <a:lstStyle/>
          <a:p>
            <a:r>
              <a:rPr lang="en-US" dirty="0"/>
              <a:t>Motion 22 (PHY)</a:t>
            </a:r>
          </a:p>
        </p:txBody>
      </p:sp>
      <p:sp>
        <p:nvSpPr>
          <p:cNvPr id="3" name="Content Placeholder 2">
            <a:extLst>
              <a:ext uri="{FF2B5EF4-FFF2-40B4-BE49-F238E27FC236}">
                <a16:creationId xmlns:a16="http://schemas.microsoft.com/office/drawing/2014/main" id="{8EC7BE96-1300-8D47-DD5E-86960F861740}"/>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“PHY version identifier” is set to 1 in U-SIG for UHR PPDUs</a:t>
            </a:r>
          </a:p>
          <a:p>
            <a:endParaRPr lang="en-US" sz="2000" dirty="0"/>
          </a:p>
          <a:p>
            <a:r>
              <a:rPr lang="en-US" sz="2000" dirty="0"/>
              <a:t>Move: Jianhan Liu		Second: Ross J. Yu</a:t>
            </a:r>
          </a:p>
          <a:p>
            <a:r>
              <a:rPr lang="en-US" sz="2000" dirty="0"/>
              <a:t>Discussion: Some discussion.</a:t>
            </a:r>
          </a:p>
          <a:p>
            <a:r>
              <a:rPr lang="en-US" sz="2000" dirty="0"/>
              <a:t>Preliminary Result: 169Y (+5), 16N, 64A</a:t>
            </a:r>
          </a:p>
          <a:p>
            <a:pPr marL="0" indent="0"/>
            <a:r>
              <a:rPr lang="en-US" sz="2000" dirty="0">
                <a:highlight>
                  <a:srgbClr val="00FF00"/>
                </a:highlight>
              </a:rPr>
              <a:t>Result: Y:167, N:16, A:59 (passes)</a:t>
            </a:r>
          </a:p>
          <a:p>
            <a:pPr marL="0" indent="0"/>
            <a:endParaRPr lang="en-US" sz="2000" b="0" dirty="0"/>
          </a:p>
          <a:p>
            <a:pPr marL="0" indent="0"/>
            <a:endParaRPr lang="en-US" sz="2000" b="0" dirty="0"/>
          </a:p>
          <a:p>
            <a:pPr marL="0" indent="0"/>
            <a:endParaRPr lang="en-US" sz="2000" b="0" dirty="0"/>
          </a:p>
          <a:p>
            <a:pPr marL="0" indent="0"/>
            <a:r>
              <a:rPr lang="en-US" sz="2000" b="0" dirty="0"/>
              <a:t>Reference documents: [</a:t>
            </a:r>
            <a:r>
              <a:rPr lang="en-US" sz="2000" b="0" dirty="0">
                <a:hlinkClick r:id="rId2"/>
              </a:rPr>
              <a:t>24/0876r0</a:t>
            </a:r>
            <a:r>
              <a:rPr lang="en-US" sz="2000" b="0" dirty="0"/>
              <a:t>]. SP result: 112Y, 4N, 17A.</a:t>
            </a:r>
          </a:p>
        </p:txBody>
      </p:sp>
      <p:sp>
        <p:nvSpPr>
          <p:cNvPr id="4" name="Slide Number Placeholder 3">
            <a:extLst>
              <a:ext uri="{FF2B5EF4-FFF2-40B4-BE49-F238E27FC236}">
                <a16:creationId xmlns:a16="http://schemas.microsoft.com/office/drawing/2014/main" id="{915531BA-146A-1444-9A44-08C6D30A3F94}"/>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28</a:t>
            </a:fld>
            <a:endParaRPr lang="en-GB" dirty="0"/>
          </a:p>
        </p:txBody>
      </p:sp>
      <p:sp>
        <p:nvSpPr>
          <p:cNvPr id="5" name="Footer Placeholder 4">
            <a:extLst>
              <a:ext uri="{FF2B5EF4-FFF2-40B4-BE49-F238E27FC236}">
                <a16:creationId xmlns:a16="http://schemas.microsoft.com/office/drawing/2014/main" id="{1195ABCA-0F0D-B4BC-E303-B8422814FF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3EE80D8-0E99-5572-08EE-502637167E4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95971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DF63-389B-B35C-2C9C-6AF087F95108}"/>
              </a:ext>
            </a:extLst>
          </p:cNvPr>
          <p:cNvSpPr>
            <a:spLocks noGrp="1"/>
          </p:cNvSpPr>
          <p:nvPr>
            <p:ph type="title"/>
          </p:nvPr>
        </p:nvSpPr>
        <p:spPr>
          <a:xfrm>
            <a:off x="685800" y="685800"/>
            <a:ext cx="7770813" cy="1065213"/>
          </a:xfrm>
        </p:spPr>
        <p:txBody>
          <a:bodyPr/>
          <a:lstStyle/>
          <a:p>
            <a:r>
              <a:rPr lang="en-US" dirty="0"/>
              <a:t>Motion 23 (PHY)</a:t>
            </a:r>
          </a:p>
        </p:txBody>
      </p:sp>
      <p:sp>
        <p:nvSpPr>
          <p:cNvPr id="3" name="Content Placeholder 2">
            <a:extLst>
              <a:ext uri="{FF2B5EF4-FFF2-40B4-BE49-F238E27FC236}">
                <a16:creationId xmlns:a16="http://schemas.microsoft.com/office/drawing/2014/main" id="{7F7B2ADB-5FEB-8860-158C-080EF6C370A3}"/>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unequal modulation over different spatial streams</a:t>
            </a:r>
          </a:p>
          <a:p>
            <a:r>
              <a:rPr lang="en-US" sz="2000" dirty="0"/>
              <a:t> </a:t>
            </a:r>
          </a:p>
          <a:p>
            <a:r>
              <a:rPr lang="en-US" sz="2000" dirty="0"/>
              <a:t>Move: Rui Cao		Second: Rethna Pulikkoonattu</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24/0474r2</a:t>
            </a:r>
            <a:r>
              <a:rPr lang="en-US" sz="2000" b="0" dirty="0"/>
              <a:t>]. SP result: 116Y, 4N, 9A.</a:t>
            </a:r>
          </a:p>
        </p:txBody>
      </p:sp>
      <p:sp>
        <p:nvSpPr>
          <p:cNvPr id="4" name="Slide Number Placeholder 3">
            <a:extLst>
              <a:ext uri="{FF2B5EF4-FFF2-40B4-BE49-F238E27FC236}">
                <a16:creationId xmlns:a16="http://schemas.microsoft.com/office/drawing/2014/main" id="{B526699F-5784-F5DB-9D6B-23BB1F1A19D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29</a:t>
            </a:fld>
            <a:endParaRPr lang="en-GB" dirty="0"/>
          </a:p>
        </p:txBody>
      </p:sp>
      <p:sp>
        <p:nvSpPr>
          <p:cNvPr id="5" name="Footer Placeholder 4">
            <a:extLst>
              <a:ext uri="{FF2B5EF4-FFF2-40B4-BE49-F238E27FC236}">
                <a16:creationId xmlns:a16="http://schemas.microsoft.com/office/drawing/2014/main" id="{59892184-EACF-1D51-F040-EE6F0A1CB3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C860859-BAB2-1442-BB29-4CF4A13146CB}"/>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68945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January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January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7191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0F90-7BD3-FE42-4639-B7ADD486DC5F}"/>
              </a:ext>
            </a:extLst>
          </p:cNvPr>
          <p:cNvSpPr>
            <a:spLocks noGrp="1"/>
          </p:cNvSpPr>
          <p:nvPr>
            <p:ph type="title"/>
          </p:nvPr>
        </p:nvSpPr>
        <p:spPr>
          <a:xfrm>
            <a:off x="685800" y="685800"/>
            <a:ext cx="7770813" cy="1065213"/>
          </a:xfrm>
        </p:spPr>
        <p:txBody>
          <a:bodyPr/>
          <a:lstStyle/>
          <a:p>
            <a:r>
              <a:rPr lang="en-US" dirty="0"/>
              <a:t>Motion 24 (PHY)</a:t>
            </a:r>
          </a:p>
        </p:txBody>
      </p:sp>
      <p:sp>
        <p:nvSpPr>
          <p:cNvPr id="3" name="Content Placeholder 2">
            <a:extLst>
              <a:ext uri="{FF2B5EF4-FFF2-40B4-BE49-F238E27FC236}">
                <a16:creationId xmlns:a16="http://schemas.microsoft.com/office/drawing/2014/main" id="{CD7994BE-3270-D566-D299-46332DA3D504}"/>
              </a:ext>
            </a:extLst>
          </p:cNvPr>
          <p:cNvSpPr>
            <a:spLocks noGrp="1"/>
          </p:cNvSpPr>
          <p:nvPr>
            <p:ph idx="1"/>
          </p:nvPr>
        </p:nvSpPr>
        <p:spPr>
          <a:xfrm>
            <a:off x="685800" y="1981200"/>
            <a:ext cx="7770813" cy="4113213"/>
          </a:xfrm>
        </p:spPr>
        <p:txBody>
          <a:bodyPr/>
          <a:lstStyle/>
          <a:p>
            <a:r>
              <a:rPr lang="en-US" sz="1800" dirty="0"/>
              <a:t>Move to include the following in the 11bn SFD:</a:t>
            </a:r>
          </a:p>
          <a:p>
            <a:pPr>
              <a:buFont typeface="Arial" panose="020B0604020202020204" pitchFamily="34" charset="0"/>
              <a:buChar char="•"/>
            </a:pPr>
            <a:r>
              <a:rPr lang="en-US" sz="1800" dirty="0"/>
              <a:t>Define Enhanced Long Range (ELR) PPDU and potentially other Range Extension mechanisms.</a:t>
            </a:r>
            <a:br>
              <a:rPr lang="en-US" sz="1800" dirty="0"/>
            </a:br>
            <a:endParaRPr lang="en-US" sz="1800" dirty="0"/>
          </a:p>
          <a:p>
            <a:r>
              <a:rPr lang="en-US" sz="1800" dirty="0"/>
              <a:t>Move: Wook Bong Lee		Second: </a:t>
            </a:r>
            <a:r>
              <a:rPr lang="en-US" sz="1800" dirty="0" err="1"/>
              <a:t>Shengquan</a:t>
            </a:r>
            <a:r>
              <a:rPr lang="en-US" sz="1800" dirty="0"/>
              <a:t> Hu</a:t>
            </a:r>
          </a:p>
          <a:p>
            <a:r>
              <a:rPr lang="en-US" sz="1800" dirty="0"/>
              <a:t>Discussion: None.</a:t>
            </a:r>
          </a:p>
          <a:p>
            <a:r>
              <a:rPr lang="en-US" sz="1800" dirty="0"/>
              <a:t>Preliminary Result: 150Y (+27), 11N (+1), 44A</a:t>
            </a:r>
          </a:p>
          <a:p>
            <a:r>
              <a:rPr lang="en-US" sz="1800" dirty="0">
                <a:highlight>
                  <a:srgbClr val="00FF00"/>
                </a:highlight>
              </a:rPr>
              <a:t>Result: 174Y, 11N, 41A (pass)</a:t>
            </a:r>
          </a:p>
          <a:p>
            <a:endParaRPr lang="en-US" sz="1800" dirty="0"/>
          </a:p>
          <a:p>
            <a:endParaRPr lang="en-US" sz="1800" dirty="0"/>
          </a:p>
          <a:p>
            <a:endParaRPr lang="en-US" sz="1800" dirty="0"/>
          </a:p>
          <a:p>
            <a:r>
              <a:rPr lang="en-US" sz="1800" b="0" dirty="0"/>
              <a:t>Reference documents: [</a:t>
            </a:r>
            <a:r>
              <a:rPr lang="en-US" sz="1800" b="0" dirty="0">
                <a:hlinkClick r:id="rId2"/>
              </a:rPr>
              <a:t>24/0873r2</a:t>
            </a:r>
            <a:r>
              <a:rPr lang="en-US" sz="1800" b="0" dirty="0"/>
              <a:t>]. SP result: 118Y, 7N, 16A.</a:t>
            </a:r>
          </a:p>
          <a:p>
            <a:endParaRPr lang="en-US" sz="1800" dirty="0"/>
          </a:p>
        </p:txBody>
      </p:sp>
      <p:sp>
        <p:nvSpPr>
          <p:cNvPr id="4" name="Slide Number Placeholder 3">
            <a:extLst>
              <a:ext uri="{FF2B5EF4-FFF2-40B4-BE49-F238E27FC236}">
                <a16:creationId xmlns:a16="http://schemas.microsoft.com/office/drawing/2014/main" id="{F874DB2F-7943-E297-7A45-38BF4D52F4B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C430DB7E-C041-F62F-FFF7-159D65DFCAF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C4309BB-FEC8-3CF3-DBE3-A8A1B87669A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2271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BCFB-125E-0CB7-7C85-FDB95EAE86E8}"/>
              </a:ext>
            </a:extLst>
          </p:cNvPr>
          <p:cNvSpPr>
            <a:spLocks noGrp="1"/>
          </p:cNvSpPr>
          <p:nvPr>
            <p:ph type="title"/>
          </p:nvPr>
        </p:nvSpPr>
        <p:spPr>
          <a:xfrm>
            <a:off x="685800" y="685800"/>
            <a:ext cx="7770813" cy="1065213"/>
          </a:xfrm>
        </p:spPr>
        <p:txBody>
          <a:bodyPr/>
          <a:lstStyle/>
          <a:p>
            <a:r>
              <a:rPr lang="en-US" dirty="0"/>
              <a:t>Motion 25 (PHY)</a:t>
            </a:r>
          </a:p>
        </p:txBody>
      </p:sp>
      <p:sp>
        <p:nvSpPr>
          <p:cNvPr id="3" name="Content Placeholder 2">
            <a:extLst>
              <a:ext uri="{FF2B5EF4-FFF2-40B4-BE49-F238E27FC236}">
                <a16:creationId xmlns:a16="http://schemas.microsoft.com/office/drawing/2014/main" id="{A83D9EA5-D797-D894-AD41-DCA5BE4AF806}"/>
              </a:ext>
            </a:extLst>
          </p:cNvPr>
          <p:cNvSpPr>
            <a:spLocks noGrp="1"/>
          </p:cNvSpPr>
          <p:nvPr>
            <p:ph idx="1"/>
          </p:nvPr>
        </p:nvSpPr>
        <p:spPr>
          <a:xfrm>
            <a:off x="685800" y="1981200"/>
            <a:ext cx="7770813" cy="4113213"/>
          </a:xfrm>
        </p:spPr>
        <p:txBody>
          <a:bodyPr/>
          <a:lstStyle/>
          <a:p>
            <a:r>
              <a:rPr lang="en-US" sz="2000" dirty="0"/>
              <a:t>Move to include the following in the 11bn SFD:</a:t>
            </a:r>
          </a:p>
          <a:p>
            <a:pPr>
              <a:buFont typeface="Arial" panose="020B0604020202020204" pitchFamily="34" charset="0"/>
              <a:buChar char="•"/>
            </a:pPr>
            <a:r>
              <a:rPr lang="en-US" sz="2000" dirty="0"/>
              <a:t>Define LDPC codeword length larger than 1944, including 2x1944</a:t>
            </a:r>
          </a:p>
          <a:p>
            <a:endParaRPr lang="en-US" sz="2000" dirty="0"/>
          </a:p>
          <a:p>
            <a:r>
              <a:rPr lang="en-US" sz="2000" dirty="0"/>
              <a:t>Move: Rethna Pulikkoonattu 	Second: Sameer Vermani</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23/1985r5</a:t>
            </a:r>
            <a:r>
              <a:rPr lang="en-US" sz="2000" b="0" dirty="0"/>
              <a:t>]. SP result: 113Y, 3N, 20A.</a:t>
            </a:r>
          </a:p>
          <a:p>
            <a:endParaRPr lang="en-US" sz="2000" dirty="0"/>
          </a:p>
        </p:txBody>
      </p:sp>
      <p:sp>
        <p:nvSpPr>
          <p:cNvPr id="4" name="Slide Number Placeholder 3">
            <a:extLst>
              <a:ext uri="{FF2B5EF4-FFF2-40B4-BE49-F238E27FC236}">
                <a16:creationId xmlns:a16="http://schemas.microsoft.com/office/drawing/2014/main" id="{5C216A40-B676-FBAB-394C-31A63F1E3F40}"/>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5F1FAA10-969C-8CC5-2CE2-257339F6612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183EFBC-2808-5EBD-2852-8DA71BF942A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66167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26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r>
              <a:rPr lang="en-US" sz="1600" dirty="0"/>
              <a:t>Move to add the following text to the TGbn SFD:</a:t>
            </a:r>
          </a:p>
          <a:p>
            <a:pPr>
              <a:buFont typeface="Arial" panose="020B0604020202020204" pitchFamily="34" charset="0"/>
              <a:buChar char="•"/>
            </a:pPr>
            <a:r>
              <a:rPr lang="en-US" sz="1600" dirty="0"/>
              <a:t>Define in 11bn that when a non-AP MLD is in the process of roaming from the current AP MLD to a target AP MLD, the context related to the non-AP MLD is transferred to the target AP MLD such that it preserves the data exchange context for the non-AP MLD or the context can be renegotiated with the target AP MLD</a:t>
            </a:r>
          </a:p>
          <a:p>
            <a:pPr lvl="1">
              <a:buFont typeface="Arial" panose="020B0604020202020204" pitchFamily="34" charset="0"/>
              <a:buChar char="•"/>
            </a:pPr>
            <a:r>
              <a:rPr lang="en-US" sz="1400" dirty="0"/>
              <a:t>Details on what context can be transferred and what context can be renegotiated are TBD</a:t>
            </a:r>
          </a:p>
          <a:p>
            <a:pPr lvl="1">
              <a:buFont typeface="Arial" panose="020B0604020202020204" pitchFamily="34" charset="0"/>
              <a:buChar char="•"/>
            </a:pPr>
            <a:r>
              <a:rPr lang="en-US" sz="1400" dirty="0"/>
              <a:t>How to transfer the context is TBD.</a:t>
            </a:r>
          </a:p>
          <a:p>
            <a:r>
              <a:rPr lang="en-US" sz="1600" dirty="0"/>
              <a:t>Move: Giovanni Chisci 		Second: Binita Gupta</a:t>
            </a:r>
          </a:p>
          <a:p>
            <a:r>
              <a:rPr lang="en-US" sz="1600" dirty="0"/>
              <a:t>Discussion: None.</a:t>
            </a:r>
          </a:p>
          <a:p>
            <a:r>
              <a:rPr lang="en-US" sz="1600" dirty="0"/>
              <a:t>Preliminary Result: 179Y (+18), 6N, 26A</a:t>
            </a:r>
          </a:p>
          <a:p>
            <a:r>
              <a:rPr lang="en-US" sz="1600" dirty="0">
                <a:highlight>
                  <a:srgbClr val="00FF00"/>
                </a:highlight>
              </a:rPr>
              <a:t>Result: </a:t>
            </a:r>
            <a:r>
              <a:rPr lang="pt-BR" sz="1600" dirty="0">
                <a:highlight>
                  <a:srgbClr val="00FF00"/>
                </a:highlight>
              </a:rPr>
              <a:t>193Y, 6N, 25 (passes)</a:t>
            </a:r>
            <a:endParaRPr lang="en-US" sz="1600" dirty="0">
              <a:highlight>
                <a:srgbClr val="00FF00"/>
              </a:highlight>
            </a:endParaRPr>
          </a:p>
          <a:p>
            <a:endParaRPr lang="en-US" sz="1600" dirty="0"/>
          </a:p>
          <a:p>
            <a:r>
              <a:rPr lang="en-US" sz="1600" b="0" dirty="0"/>
              <a:t>Note: Reference documents:[</a:t>
            </a:r>
            <a:r>
              <a:rPr lang="en-US" sz="1600" b="0" dirty="0">
                <a:hlinkClick r:id="rId2"/>
              </a:rPr>
              <a:t>23/1971</a:t>
            </a:r>
            <a:r>
              <a:rPr lang="en-US" sz="1600" b="0" dirty="0"/>
              <a:t>, </a:t>
            </a:r>
            <a:r>
              <a:rPr lang="en-US" sz="1600" b="0" dirty="0">
                <a:hlinkClick r:id="rId3"/>
              </a:rPr>
              <a:t>23/1996</a:t>
            </a:r>
            <a:r>
              <a:rPr lang="en-US" sz="1600" b="0" dirty="0"/>
              <a:t>, </a:t>
            </a:r>
            <a:r>
              <a:rPr lang="en-US" sz="1600" b="0" dirty="0">
                <a:hlinkClick r:id="rId4"/>
              </a:rPr>
              <a:t>24/0052</a:t>
            </a:r>
            <a:r>
              <a:rPr lang="en-US" sz="1600" b="0" dirty="0"/>
              <a:t>, </a:t>
            </a:r>
            <a:r>
              <a:rPr lang="en-US" sz="1600" b="0" dirty="0">
                <a:hlinkClick r:id="rId5"/>
              </a:rPr>
              <a:t>24/0083</a:t>
            </a:r>
            <a:r>
              <a:rPr lang="en-US" sz="1600" b="0" dirty="0"/>
              <a:t>, </a:t>
            </a:r>
            <a:r>
              <a:rPr lang="en-US" sz="1600" b="0" dirty="0">
                <a:hlinkClick r:id="rId6"/>
              </a:rPr>
              <a:t>24/0101</a:t>
            </a:r>
            <a:r>
              <a:rPr lang="en-US" sz="1600" b="0" dirty="0"/>
              <a:t>, </a:t>
            </a:r>
            <a:r>
              <a:rPr lang="en-US" sz="1600" b="0" dirty="0">
                <a:hlinkClick r:id="rId7"/>
              </a:rPr>
              <a:t>24/0396</a:t>
            </a:r>
            <a:r>
              <a:rPr lang="en-US" sz="1600" b="0" dirty="0"/>
              <a:t>, </a:t>
            </a:r>
            <a:r>
              <a:rPr lang="en-US" sz="1600" b="0" dirty="0">
                <a:hlinkClick r:id="rId8"/>
              </a:rPr>
              <a:t>24/0412</a:t>
            </a:r>
            <a:r>
              <a:rPr lang="en-US" sz="1600" b="0" dirty="0"/>
              <a:t>, </a:t>
            </a:r>
            <a:r>
              <a:rPr lang="en-US" sz="1600" b="0" dirty="0">
                <a:hlinkClick r:id="rId9"/>
              </a:rPr>
              <a:t>24/0679</a:t>
            </a:r>
            <a:r>
              <a:rPr lang="en-US" sz="1600" b="0" dirty="0"/>
              <a:t>]. SP result: 153Y, 22N, 37A.</a:t>
            </a:r>
          </a:p>
          <a:p>
            <a:endParaRPr lang="en-US" sz="16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64648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EF1302D-AF1D-69BA-9A7A-CF3125F59DB8}"/>
              </a:ext>
            </a:extLst>
          </p:cNvPr>
          <p:cNvSpPr>
            <a:spLocks noGrp="1"/>
          </p:cNvSpPr>
          <p:nvPr>
            <p:ph type="title"/>
          </p:nvPr>
        </p:nvSpPr>
        <p:spPr/>
        <p:txBody>
          <a:bodyPr/>
          <a:lstStyle/>
          <a:p>
            <a:r>
              <a:rPr lang="en-US" dirty="0"/>
              <a:t>Motion 27 (MAC)</a:t>
            </a:r>
          </a:p>
        </p:txBody>
      </p:sp>
      <p:sp>
        <p:nvSpPr>
          <p:cNvPr id="3" name="Content Placeholder 2">
            <a:extLst>
              <a:ext uri="{FF2B5EF4-FFF2-40B4-BE49-F238E27FC236}">
                <a16:creationId xmlns:a16="http://schemas.microsoft.com/office/drawing/2014/main" id="{08F09288-6E98-C717-1CAF-727DE9C9452A}"/>
              </a:ext>
            </a:extLst>
          </p:cNvPr>
          <p:cNvSpPr>
            <a:spLocks noGrp="1"/>
          </p:cNvSpPr>
          <p:nvPr>
            <p:ph idx="1"/>
          </p:nvPr>
        </p:nvSpPr>
        <p:spPr>
          <a:xfrm>
            <a:off x="685800" y="1981200"/>
            <a:ext cx="7770813" cy="4494213"/>
          </a:xfrm>
        </p:spPr>
        <p:txBody>
          <a:bodyPr/>
          <a:lstStyle/>
          <a:p>
            <a:r>
              <a:rPr lang="en-US" sz="1400" dirty="0"/>
              <a:t>Move to add the following text to the TGbn SFD:</a:t>
            </a:r>
          </a:p>
          <a:p>
            <a:pPr>
              <a:buFont typeface="Arial" panose="020B0604020202020204" pitchFamily="34" charset="0"/>
              <a:buChar char="•"/>
            </a:pPr>
            <a:r>
              <a:rPr lang="en-US" sz="1400" dirty="0"/>
              <a:t> As part of the seamless roaming procedure, during roaming,</a:t>
            </a:r>
          </a:p>
          <a:p>
            <a:pPr marL="800100" lvl="1">
              <a:buFont typeface="Arial" panose="020B0604020202020204" pitchFamily="34" charset="0"/>
              <a:buChar char="•"/>
            </a:pPr>
            <a:r>
              <a:rPr lang="en-US" sz="1200" dirty="0"/>
              <a:t>after the request/response exchange that initiates notification of the DS mapping change from the current AP MLD to the target AP MLD,</a:t>
            </a:r>
          </a:p>
          <a:p>
            <a:pPr marL="1200150" lvl="2" indent="-285750">
              <a:buFont typeface="Arial" panose="020B0604020202020204" pitchFamily="34" charset="0"/>
              <a:buChar char="•"/>
            </a:pPr>
            <a:r>
              <a:rPr lang="en-US" sz="1200" dirty="0"/>
              <a:t>The current AP MLD may deliver buffered DL data frames for a TBD period of time.</a:t>
            </a:r>
          </a:p>
          <a:p>
            <a:pPr marL="1200150" lvl="2" indent="-285750">
              <a:buFont typeface="Arial" panose="020B0604020202020204" pitchFamily="34" charset="0"/>
              <a:buChar char="•"/>
            </a:pPr>
            <a:r>
              <a:rPr lang="en-US" sz="1200" dirty="0"/>
              <a:t>The non-AP MLD may retrieve buffered DL data frames from the current AP MLD</a:t>
            </a:r>
          </a:p>
          <a:p>
            <a:pPr marL="1200150" lvl="2" indent="-285750">
              <a:buFont typeface="Arial" panose="020B0604020202020204" pitchFamily="34" charset="0"/>
              <a:buChar char="•"/>
            </a:pPr>
            <a:r>
              <a:rPr lang="en-US" sz="1200" dirty="0"/>
              <a:t>The non-AP MLD may send UL data to target AP MLD.</a:t>
            </a:r>
          </a:p>
          <a:p>
            <a:pPr marL="1200150" lvl="2" indent="-285750">
              <a:buFont typeface="Arial" panose="020B0604020202020204" pitchFamily="34" charset="0"/>
              <a:buChar char="•"/>
            </a:pPr>
            <a:r>
              <a:rPr lang="en-US" sz="1200" dirty="0"/>
              <a:t>It is assumed that the target AP MLD is able to deliver data frames to non-AP MLD after the DS mapping change</a:t>
            </a:r>
          </a:p>
          <a:p>
            <a:pPr marL="800100" lvl="1">
              <a:buFont typeface="Arial" panose="020B0604020202020204" pitchFamily="34" charset="0"/>
              <a:buChar char="•"/>
            </a:pPr>
            <a:r>
              <a:rPr lang="en-US" sz="1200" dirty="0"/>
              <a:t>The current AP MLD may forward DL data to the target AP MLD.</a:t>
            </a:r>
          </a:p>
          <a:p>
            <a:pPr lvl="2">
              <a:buFont typeface="Arial" panose="020B0604020202020204" pitchFamily="34" charset="0"/>
              <a:buChar char="•"/>
            </a:pPr>
            <a:r>
              <a:rPr lang="en-US" sz="1200" dirty="0"/>
              <a:t>When and how to initiate the forwarding of DL data is TBD</a:t>
            </a:r>
          </a:p>
          <a:p>
            <a:r>
              <a:rPr lang="en-US" sz="1400" dirty="0"/>
              <a:t>Move: Po-Kai Huang		Second: Jay Yang</a:t>
            </a:r>
          </a:p>
          <a:p>
            <a:r>
              <a:rPr lang="en-US" sz="1400" dirty="0"/>
              <a:t>Discussion: None.</a:t>
            </a:r>
          </a:p>
          <a:p>
            <a:pPr marL="0" indent="0"/>
            <a:r>
              <a:rPr lang="en-US" sz="1400" dirty="0">
                <a:highlight>
                  <a:srgbClr val="00FF00"/>
                </a:highlight>
              </a:rPr>
              <a:t>Result: Approved with unanimous consent.</a:t>
            </a:r>
          </a:p>
          <a:p>
            <a:endParaRPr lang="en-US" sz="1400" b="0" dirty="0"/>
          </a:p>
          <a:p>
            <a:r>
              <a:rPr lang="en-US" sz="1400" b="0" dirty="0"/>
              <a:t>Reference documents:[</a:t>
            </a:r>
            <a:r>
              <a:rPr lang="en-US" sz="1400" b="0" i="1" dirty="0">
                <a:solidFill>
                  <a:srgbClr val="64B4FA"/>
                </a:solidFill>
                <a:effectLst/>
                <a:highlight>
                  <a:srgbClr val="FFFFFF"/>
                </a:highlight>
                <a:hlinkClick r:id="rId2"/>
              </a:rPr>
              <a:t>23/1971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3"/>
              </a:rPr>
              <a:t>23/1996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4"/>
              </a:rPr>
              <a:t>24/0052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5"/>
              </a:rPr>
              <a:t>24/0083</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6"/>
              </a:rPr>
              <a:t>24/0101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7"/>
              </a:rPr>
              <a:t>24/0396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8"/>
              </a:rPr>
              <a:t>24/0412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9"/>
              </a:rPr>
              <a:t>24/0679</a:t>
            </a:r>
            <a:r>
              <a:rPr lang="en-US" sz="1400" b="0" i="1" dirty="0">
                <a:solidFill>
                  <a:srgbClr val="64B4FA"/>
                </a:solidFill>
                <a:effectLst/>
                <a:highlight>
                  <a:srgbClr val="FFFFFF"/>
                </a:highlight>
              </a:rPr>
              <a:t> , </a:t>
            </a:r>
            <a:r>
              <a:rPr lang="en-US" sz="1400" b="0" i="1" dirty="0">
                <a:solidFill>
                  <a:srgbClr val="FF0000"/>
                </a:solidFill>
                <a:effectLst/>
                <a:highlight>
                  <a:srgbClr val="FFFFFF"/>
                </a:highlight>
              </a:rPr>
              <a:t>23/1884, 24/934</a:t>
            </a:r>
            <a:r>
              <a:rPr lang="en-US" sz="1400" b="0" i="1" dirty="0">
                <a:solidFill>
                  <a:srgbClr val="222222"/>
                </a:solidFill>
                <a:effectLst/>
                <a:highlight>
                  <a:srgbClr val="FFFFFF"/>
                </a:highlight>
              </a:rPr>
              <a:t>]</a:t>
            </a:r>
            <a:r>
              <a:rPr lang="en-US" sz="1400" b="0" dirty="0"/>
              <a:t>]. SP result: Y:136, N:11, and A:32.</a:t>
            </a:r>
          </a:p>
          <a:p>
            <a:endParaRPr lang="en-US" sz="1400" dirty="0"/>
          </a:p>
        </p:txBody>
      </p:sp>
      <p:sp>
        <p:nvSpPr>
          <p:cNvPr id="4" name="Slide Number Placeholder 3">
            <a:extLst>
              <a:ext uri="{FF2B5EF4-FFF2-40B4-BE49-F238E27FC236}">
                <a16:creationId xmlns:a16="http://schemas.microsoft.com/office/drawing/2014/main" id="{5E504FD3-ED8D-FA13-F8E2-632655824DF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id="{59B559F2-4028-3035-B29B-54F496BBB9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FAC397F-3198-AF8F-F97C-F649F0F1251E}"/>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28995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AFB35A-003D-623B-2D8C-4D919D328287}"/>
              </a:ext>
            </a:extLst>
          </p:cNvPr>
          <p:cNvSpPr>
            <a:spLocks noGrp="1"/>
          </p:cNvSpPr>
          <p:nvPr>
            <p:ph type="title"/>
          </p:nvPr>
        </p:nvSpPr>
        <p:spPr/>
        <p:txBody>
          <a:bodyPr/>
          <a:lstStyle/>
          <a:p>
            <a:r>
              <a:rPr lang="en-US" dirty="0"/>
              <a:t>Motion 28 (MAC)</a:t>
            </a:r>
          </a:p>
        </p:txBody>
      </p:sp>
      <p:sp>
        <p:nvSpPr>
          <p:cNvPr id="3" name="Content Placeholder 2">
            <a:extLst>
              <a:ext uri="{FF2B5EF4-FFF2-40B4-BE49-F238E27FC236}">
                <a16:creationId xmlns:a16="http://schemas.microsoft.com/office/drawing/2014/main" id="{590FEE84-82BD-180A-84E8-F2F98016DDFC}"/>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in 11bn that a non-AP MLD can gather information on candidate AP MLD(s) over the DS via the current AP MLD</a:t>
            </a:r>
          </a:p>
          <a:p>
            <a:pPr>
              <a:buFont typeface="Arial" panose="020B0604020202020204" pitchFamily="34" charset="0"/>
              <a:buChar char="•"/>
            </a:pPr>
            <a:endParaRPr lang="en-US" sz="2000" dirty="0"/>
          </a:p>
          <a:p>
            <a:r>
              <a:rPr lang="en-US" sz="2000" dirty="0"/>
              <a:t>Move: Guogang Huang		Second: Jay Yang</a:t>
            </a:r>
          </a:p>
          <a:p>
            <a:r>
              <a:rPr lang="en-US" sz="2000" dirty="0"/>
              <a:t>Discussion: Some discussion.</a:t>
            </a:r>
          </a:p>
          <a:p>
            <a:r>
              <a:rPr lang="en-US" sz="2000" dirty="0"/>
              <a:t>Preliminary Result: 133 (+13)Y, 54 (4)N, 40A</a:t>
            </a:r>
          </a:p>
          <a:p>
            <a:pPr marL="0" indent="0"/>
            <a:r>
              <a:rPr lang="en-US" sz="2000" dirty="0">
                <a:highlight>
                  <a:srgbClr val="00FF00"/>
                </a:highlight>
              </a:rPr>
              <a:t>Result: 143Y, 55N, 39A (fails)</a:t>
            </a:r>
          </a:p>
          <a:p>
            <a:pPr marL="0" indent="0"/>
            <a:endParaRPr lang="en-US" sz="1600" b="0" dirty="0"/>
          </a:p>
          <a:p>
            <a:pPr marL="0" indent="0"/>
            <a:r>
              <a:rPr lang="en-US" sz="1600" b="0" dirty="0"/>
              <a:t>Reference documents:[</a:t>
            </a:r>
            <a:r>
              <a:rPr lang="en-US" sz="1600" b="0" dirty="0">
                <a:hlinkClick r:id="rId2"/>
              </a:rPr>
              <a:t>24/0349r3</a:t>
            </a:r>
            <a:r>
              <a:rPr lang="en-US" sz="1600" b="0" dirty="0"/>
              <a:t>, </a:t>
            </a:r>
            <a:r>
              <a:rPr lang="en-US" sz="1600" b="0" dirty="0">
                <a:hlinkClick r:id="rId3"/>
              </a:rPr>
              <a:t>24/0679r1</a:t>
            </a:r>
            <a:r>
              <a:rPr lang="en-US" sz="1600" b="0" dirty="0"/>
              <a:t>, 24/0934]. SP result: 125Y, 34N, 38A.</a:t>
            </a:r>
          </a:p>
          <a:p>
            <a:pPr marL="0" indent="0"/>
            <a:endParaRPr lang="en-US" sz="2000" dirty="0"/>
          </a:p>
        </p:txBody>
      </p:sp>
      <p:sp>
        <p:nvSpPr>
          <p:cNvPr id="4" name="Slide Number Placeholder 3">
            <a:extLst>
              <a:ext uri="{FF2B5EF4-FFF2-40B4-BE49-F238E27FC236}">
                <a16:creationId xmlns:a16="http://schemas.microsoft.com/office/drawing/2014/main" id="{20458DA6-0B58-D989-7AE7-CAEBD0449D6C}"/>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3631ED9C-4C4D-26BB-5158-385D77E768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29AE8CD-D8A5-43CA-A62C-09EBA1D4ED6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54827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A966-E34D-7D0E-3C4E-BB867C47140D}"/>
              </a:ext>
            </a:extLst>
          </p:cNvPr>
          <p:cNvSpPr>
            <a:spLocks noGrp="1"/>
          </p:cNvSpPr>
          <p:nvPr>
            <p:ph type="title"/>
          </p:nvPr>
        </p:nvSpPr>
        <p:spPr>
          <a:xfrm>
            <a:off x="685800" y="685800"/>
            <a:ext cx="7770813" cy="1065213"/>
          </a:xfrm>
        </p:spPr>
        <p:txBody>
          <a:bodyPr/>
          <a:lstStyle/>
          <a:p>
            <a:r>
              <a:rPr lang="en-US" dirty="0"/>
              <a:t>Motion 29 (MAC)</a:t>
            </a:r>
          </a:p>
        </p:txBody>
      </p:sp>
      <p:sp>
        <p:nvSpPr>
          <p:cNvPr id="3" name="Content Placeholder 2">
            <a:extLst>
              <a:ext uri="{FF2B5EF4-FFF2-40B4-BE49-F238E27FC236}">
                <a16:creationId xmlns:a16="http://schemas.microsoft.com/office/drawing/2014/main" id="{0AFAC86B-A42F-1BE6-9AA0-C22A60006DB3}"/>
              </a:ext>
            </a:extLst>
          </p:cNvPr>
          <p:cNvSpPr>
            <a:spLocks noGrp="1"/>
          </p:cNvSpPr>
          <p:nvPr>
            <p:ph idx="1"/>
          </p:nvPr>
        </p:nvSpPr>
        <p:spPr>
          <a:xfrm>
            <a:off x="685800" y="1981200"/>
            <a:ext cx="7770813" cy="4113213"/>
          </a:xfrm>
        </p:spPr>
        <p:txBody>
          <a:bodyPr/>
          <a:lstStyle/>
          <a:p>
            <a:r>
              <a:rPr lang="en-US" sz="1400" dirty="0"/>
              <a:t>Move to add the following text to the TGbn SFD:</a:t>
            </a:r>
          </a:p>
          <a:p>
            <a:r>
              <a:rPr lang="en-US" sz="1400" dirty="0"/>
              <a:t>•      Define a multi-AP Coordinated Spatial Reuse at </a:t>
            </a:r>
            <a:r>
              <a:rPr lang="en-US" sz="1400" dirty="0" err="1"/>
              <a:t>TxOP</a:t>
            </a:r>
            <a:r>
              <a:rPr lang="en-US" sz="1400" dirty="0"/>
              <a:t>-level with power control</a:t>
            </a:r>
          </a:p>
          <a:p>
            <a:r>
              <a:rPr lang="en-US" sz="1400" dirty="0"/>
              <a:t>•      Define multi-AP Coordinated Beamforming</a:t>
            </a:r>
          </a:p>
          <a:p>
            <a:r>
              <a:rPr lang="en-US" sz="1400" dirty="0"/>
              <a:t>•      Other multi-AP coordination modes are TBD</a:t>
            </a:r>
          </a:p>
          <a:p>
            <a:endParaRPr lang="en-US" sz="1400" dirty="0"/>
          </a:p>
          <a:p>
            <a:r>
              <a:rPr lang="en-US" sz="1400" dirty="0"/>
              <a:t>Move: Jason Y. Guo		Second: Okan </a:t>
            </a:r>
            <a:r>
              <a:rPr lang="en-US" sz="1400" dirty="0" err="1"/>
              <a:t>Mutgan</a:t>
            </a:r>
            <a:endParaRPr lang="en-US" sz="1400" dirty="0"/>
          </a:p>
          <a:p>
            <a:r>
              <a:rPr lang="en-US" sz="1400" dirty="0"/>
              <a:t>Discussion: None. Recorded Requested (granted if possible).</a:t>
            </a:r>
          </a:p>
          <a:p>
            <a:r>
              <a:rPr lang="en-US" sz="1400" dirty="0"/>
              <a:t>Preliminary Result: 185 (+14)Y, 17N, 23 (+1)A</a:t>
            </a:r>
          </a:p>
          <a:p>
            <a:r>
              <a:rPr lang="en-US" sz="1400" dirty="0">
                <a:highlight>
                  <a:srgbClr val="00FF00"/>
                </a:highlight>
              </a:rPr>
              <a:t>Result: 195Y, 17N, 22A (passes)</a:t>
            </a:r>
          </a:p>
          <a:p>
            <a:endParaRPr lang="en-US" sz="1400" dirty="0"/>
          </a:p>
          <a:p>
            <a:r>
              <a:rPr lang="en-US" sz="1400" b="0" dirty="0"/>
              <a:t>Reference documents:[</a:t>
            </a:r>
            <a:r>
              <a:rPr lang="en-US" sz="1400" b="0" dirty="0">
                <a:hlinkClick r:id="rId2"/>
              </a:rPr>
              <a:t>22/1822r0</a:t>
            </a:r>
            <a:r>
              <a:rPr lang="en-US" sz="1400" b="0" dirty="0"/>
              <a:t>, </a:t>
            </a:r>
            <a:r>
              <a:rPr lang="en-US" sz="1400" b="0" dirty="0">
                <a:hlinkClick r:id="rId3"/>
              </a:rPr>
              <a:t>23/0325r0</a:t>
            </a:r>
            <a:r>
              <a:rPr lang="en-US" sz="1400" b="0" dirty="0"/>
              <a:t>, </a:t>
            </a:r>
            <a:r>
              <a:rPr lang="en-US" sz="1400" b="0" dirty="0">
                <a:hlinkClick r:id="rId4"/>
              </a:rPr>
              <a:t>23/0776r1</a:t>
            </a:r>
            <a:r>
              <a:rPr lang="en-US" sz="1400" b="0" dirty="0"/>
              <a:t>, </a:t>
            </a:r>
            <a:r>
              <a:rPr lang="en-US" sz="1400" b="0" dirty="0">
                <a:hlinkClick r:id="rId5"/>
              </a:rPr>
              <a:t>23/1023r2</a:t>
            </a:r>
            <a:r>
              <a:rPr lang="en-US" sz="1400" b="0" dirty="0"/>
              <a:t>, </a:t>
            </a:r>
            <a:r>
              <a:rPr lang="en-US" sz="1400" b="0" dirty="0">
                <a:hlinkClick r:id="rId6"/>
              </a:rPr>
              <a:t>23/1037r0</a:t>
            </a:r>
            <a:r>
              <a:rPr lang="en-US" sz="1400" b="0" dirty="0"/>
              <a:t>, </a:t>
            </a:r>
            <a:r>
              <a:rPr lang="en-US" sz="1400" b="0" dirty="0">
                <a:hlinkClick r:id="rId7"/>
              </a:rPr>
              <a:t>23/1832r0</a:t>
            </a:r>
            <a:r>
              <a:rPr lang="en-US" sz="1400" b="0" dirty="0"/>
              <a:t>,  </a:t>
            </a:r>
            <a:r>
              <a:rPr lang="en-US" sz="1400" b="0" dirty="0">
                <a:hlinkClick r:id="rId8"/>
              </a:rPr>
              <a:t>23/1917r0</a:t>
            </a:r>
            <a:r>
              <a:rPr lang="en-US" sz="1400" b="0" dirty="0"/>
              <a:t>, 24/0095r0, </a:t>
            </a:r>
            <a:r>
              <a:rPr lang="en-US" sz="1400" b="0" dirty="0">
                <a:hlinkClick r:id="rId9"/>
              </a:rPr>
              <a:t>24/0529r0</a:t>
            </a:r>
            <a:r>
              <a:rPr lang="en-US" sz="1400" b="0" dirty="0"/>
              <a:t>, </a:t>
            </a:r>
            <a:r>
              <a:rPr lang="en-US" sz="1400" b="0" dirty="0">
                <a:hlinkClick r:id="rId10"/>
              </a:rPr>
              <a:t>24/0577r0</a:t>
            </a:r>
            <a:r>
              <a:rPr lang="en-US" sz="1400" b="0" dirty="0"/>
              <a:t>, </a:t>
            </a:r>
            <a:r>
              <a:rPr lang="en-US" sz="1400" b="0" dirty="0">
                <a:hlinkClick r:id="rId11"/>
              </a:rPr>
              <a:t>24/0635r0</a:t>
            </a:r>
            <a:r>
              <a:rPr lang="en-US" sz="1400" b="0" dirty="0"/>
              <a:t>, </a:t>
            </a:r>
            <a:r>
              <a:rPr lang="en-US" sz="1400" b="0" dirty="0">
                <a:hlinkClick r:id="rId12"/>
              </a:rPr>
              <a:t>24/0639r0</a:t>
            </a:r>
            <a:r>
              <a:rPr lang="en-US" sz="1400" b="0" dirty="0"/>
              <a:t>, </a:t>
            </a:r>
            <a:r>
              <a:rPr lang="en-US" sz="1400" b="0" dirty="0">
                <a:solidFill>
                  <a:srgbClr val="FF0000"/>
                </a:solidFill>
              </a:rPr>
              <a:t>24/0640, </a:t>
            </a:r>
            <a:r>
              <a:rPr lang="en-US" sz="1400" b="0" dirty="0">
                <a:hlinkClick r:id="rId13"/>
              </a:rPr>
              <a:t>24/0839r1</a:t>
            </a:r>
            <a:r>
              <a:rPr lang="en-US" sz="1400" b="0" dirty="0"/>
              <a:t>, </a:t>
            </a:r>
            <a:r>
              <a:rPr lang="en-US" sz="1400" b="0" dirty="0">
                <a:hlinkClick r:id="rId14"/>
              </a:rPr>
              <a:t>24/0880r0</a:t>
            </a:r>
            <a:r>
              <a:rPr lang="en-US" sz="1400" b="0" dirty="0"/>
              <a:t>, </a:t>
            </a:r>
            <a:r>
              <a:rPr lang="en-US" sz="1400" b="0" dirty="0">
                <a:hlinkClick r:id="rId15"/>
              </a:rPr>
              <a:t>24/1204r0</a:t>
            </a:r>
            <a:r>
              <a:rPr lang="en-US" sz="1400" b="0" dirty="0"/>
              <a:t>, </a:t>
            </a:r>
            <a:r>
              <a:rPr lang="en-US" sz="1400" b="0" dirty="0">
                <a:hlinkClick r:id="rId16"/>
              </a:rPr>
              <a:t>24/1211r1</a:t>
            </a:r>
            <a:r>
              <a:rPr lang="en-US" sz="1400" b="0" dirty="0"/>
              <a:t>,]. SP result: 173Y, 27N, 28A.</a:t>
            </a:r>
          </a:p>
          <a:p>
            <a:endParaRPr lang="en-US" sz="1400" dirty="0"/>
          </a:p>
        </p:txBody>
      </p:sp>
      <p:sp>
        <p:nvSpPr>
          <p:cNvPr id="4" name="Slide Number Placeholder 3">
            <a:extLst>
              <a:ext uri="{FF2B5EF4-FFF2-40B4-BE49-F238E27FC236}">
                <a16:creationId xmlns:a16="http://schemas.microsoft.com/office/drawing/2014/main" id="{88104E73-5B44-131C-C552-90703728363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35</a:t>
            </a:fld>
            <a:endParaRPr lang="en-GB" dirty="0"/>
          </a:p>
        </p:txBody>
      </p:sp>
      <p:sp>
        <p:nvSpPr>
          <p:cNvPr id="5" name="Footer Placeholder 4">
            <a:extLst>
              <a:ext uri="{FF2B5EF4-FFF2-40B4-BE49-F238E27FC236}">
                <a16:creationId xmlns:a16="http://schemas.microsoft.com/office/drawing/2014/main" id="{B636D6C2-9895-A414-6B86-1ECB7720ED0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B6B37D5-DF42-75B6-2025-2AAF6176C11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00980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800" dirty="0"/>
              <a:t>Move to include in the 11bn SFD:</a:t>
            </a:r>
          </a:p>
          <a:p>
            <a:pPr>
              <a:buFont typeface="Arial" panose="020B0604020202020204" pitchFamily="34" charset="0"/>
              <a:buChar char="•"/>
            </a:pPr>
            <a:r>
              <a:rPr lang="en-US" sz="1600" b="0" dirty="0"/>
              <a:t>define a mechanism for a non-AP STA to report unavailability at </a:t>
            </a:r>
            <a:r>
              <a:rPr lang="en-US" sz="1600" b="0" dirty="0" err="1"/>
              <a:t>TxOP</a:t>
            </a:r>
            <a:r>
              <a:rPr lang="en-US" sz="1600" b="0" dirty="0"/>
              <a:t> level and define or reuse/update existing mechanism for a non-AP STA to report long term (periodic) unavailability</a:t>
            </a:r>
          </a:p>
          <a:p>
            <a:pPr marL="0" indent="0"/>
            <a:endParaRPr lang="en-US" sz="1600" b="0" dirty="0"/>
          </a:p>
          <a:p>
            <a:r>
              <a:rPr lang="en-US" sz="1800" dirty="0"/>
              <a:t>Move Abdel K. Ajami: 		Second: Yong Liu</a:t>
            </a:r>
          </a:p>
          <a:p>
            <a:r>
              <a:rPr lang="en-US" sz="1800" dirty="0"/>
              <a:t>Discussion: None.</a:t>
            </a:r>
          </a:p>
          <a:p>
            <a:pPr marL="0" indent="0"/>
            <a:r>
              <a:rPr lang="en-US" sz="1800" dirty="0">
                <a:highlight>
                  <a:srgbClr val="00FF00"/>
                </a:highlight>
              </a:rPr>
              <a:t>Result: Approved with unanimous consent.</a:t>
            </a:r>
          </a:p>
          <a:p>
            <a:endParaRPr lang="en-US" sz="1800" dirty="0"/>
          </a:p>
          <a:p>
            <a:r>
              <a:rPr lang="en-US" sz="1600" b="0" dirty="0"/>
              <a:t>Reference documents: [23/0816, 23/1934, 23/1964, 23/2002, 23/2078, 24/0094, 24/0420, 24/509, 24/0543, 24/0675, 24/0676, 24/0831, 24/0834, 24/0856, 24/1109, 24/1170, 24/1247]. SP result: 164Y, 24N, 33A.</a:t>
            </a:r>
          </a:p>
          <a:p>
            <a:r>
              <a:rPr lang="en-US" sz="18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135535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a mechanism that enables a non-AP STA to indicate that it does not have pending traffic to deliver during the current ongoing TWT SP.</a:t>
            </a:r>
          </a:p>
          <a:p>
            <a:pPr lvl="1">
              <a:buFont typeface="Arial" panose="020B0604020202020204" pitchFamily="34" charset="0"/>
              <a:buChar char="•"/>
            </a:pPr>
            <a:r>
              <a:rPr lang="en-US" sz="1400" dirty="0"/>
              <a:t>NOTE 1 – The exact signaling mechanism is TBD</a:t>
            </a:r>
          </a:p>
          <a:p>
            <a:pPr lvl="1">
              <a:buFont typeface="Arial" panose="020B0604020202020204" pitchFamily="34" charset="0"/>
              <a:buChar char="•"/>
            </a:pPr>
            <a:r>
              <a:rPr lang="en-US" sz="1400" dirty="0"/>
              <a:t>NOTE 2 – This does not propose changing the SP termination mechanism/signaling itself. As per current spec, a TWT SP may be terminated by an AP as specified in 26.8.5</a:t>
            </a:r>
          </a:p>
          <a:p>
            <a:pPr lvl="1">
              <a:buFont typeface="Arial" panose="020B0604020202020204" pitchFamily="34" charset="0"/>
              <a:buChar char="•"/>
            </a:pPr>
            <a:r>
              <a:rPr lang="en-US" sz="1400" dirty="0"/>
              <a:t>NOTE 3 – It is optional for the non-AP STA to provide such an indication</a:t>
            </a:r>
          </a:p>
          <a:p>
            <a:endParaRPr lang="en-US" sz="1600" dirty="0"/>
          </a:p>
          <a:p>
            <a:r>
              <a:rPr lang="en-US" sz="1600" dirty="0"/>
              <a:t>Move: Kumail Haider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dirty="0"/>
              <a:t>Reference documents:[</a:t>
            </a:r>
            <a:r>
              <a:rPr lang="en-US" sz="1600" b="0" i="0" dirty="0">
                <a:solidFill>
                  <a:srgbClr val="1155CC"/>
                </a:solidFill>
                <a:effectLst/>
                <a:highlight>
                  <a:srgbClr val="FFFFFF"/>
                </a:highlight>
                <a:hlinkClick r:id="rId2"/>
              </a:rPr>
              <a:t>24/408r0</a:t>
            </a:r>
            <a:r>
              <a:rPr lang="en-US" sz="1600" b="0" dirty="0"/>
              <a:t>]. SP result: 147Y, 46N,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3285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September 12</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September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Tree>
    <p:extLst>
      <p:ext uri="{BB962C8B-B14F-4D97-AF65-F5344CB8AC3E}">
        <p14:creationId xmlns:p14="http://schemas.microsoft.com/office/powerpoint/2010/main" val="2112673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starts with a legacy preamble in the PPDU for the ELR transmission</a:t>
            </a:r>
          </a:p>
          <a:p>
            <a:pPr lvl="1">
              <a:buFont typeface="Arial" panose="020B0604020202020204" pitchFamily="34" charset="0"/>
              <a:buChar char="•"/>
            </a:pPr>
            <a:r>
              <a:rPr lang="en-US" sz="1200" dirty="0"/>
              <a:t>The legacy preamble contains the L-STF, L-LTF, L-SIG, RL-SIG, and U-SIG</a:t>
            </a:r>
          </a:p>
          <a:p>
            <a:endParaRPr lang="en-US" sz="1600" dirty="0"/>
          </a:p>
          <a:p>
            <a:r>
              <a:rPr lang="en-US" sz="1600" dirty="0"/>
              <a:t>Move: Dongguk Lim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24/1184r1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381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1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a:buFont typeface="Arial" panose="020B0604020202020204" pitchFamily="34" charset="0"/>
              <a:buChar char="•"/>
            </a:pPr>
            <a:r>
              <a:rPr lang="en-US" sz="1800" dirty="0"/>
              <a:t>11bn supports a distributed-tone RU (DRU) for a TB PPDU transmission</a:t>
            </a:r>
          </a:p>
          <a:p>
            <a:pPr lvl="1">
              <a:buFont typeface="Arial" panose="020B0604020202020204" pitchFamily="34" charset="0"/>
              <a:buChar char="•"/>
            </a:pPr>
            <a:r>
              <a:rPr lang="en-US" sz="1600" dirty="0"/>
              <a:t>The DRU means an RU which consists of subcarriers spreading across a certain bandwidth</a:t>
            </a:r>
          </a:p>
          <a:p>
            <a:pPr lvl="1">
              <a:buFont typeface="Arial" panose="020B0604020202020204" pitchFamily="34" charset="0"/>
              <a:buChar char="•"/>
            </a:pPr>
            <a:endParaRPr lang="en-US" sz="1600" dirty="0"/>
          </a:p>
          <a:p>
            <a:pPr marL="457200" lvl="1" indent="0"/>
            <a:endParaRPr lang="en-US" sz="1600" dirty="0"/>
          </a:p>
          <a:p>
            <a:r>
              <a:rPr lang="en-US" sz="2000" dirty="0"/>
              <a:t>Move: Eunsung Park			Second: Jianhan Liu</a:t>
            </a:r>
          </a:p>
          <a:p>
            <a:r>
              <a:rPr lang="en-US" sz="2000" dirty="0"/>
              <a:t>Discussion: Some discussion. </a:t>
            </a:r>
          </a:p>
          <a:p>
            <a:pPr marL="0" indent="0"/>
            <a:r>
              <a:rPr lang="en-US" sz="2000" dirty="0"/>
              <a:t>Preliminary Result: 116Y, 6N, 48A (pass)</a:t>
            </a:r>
          </a:p>
          <a:p>
            <a:r>
              <a:rPr lang="en-US" sz="2000" dirty="0"/>
              <a:t>Result: </a:t>
            </a:r>
            <a:r>
              <a:rPr lang="en-US" sz="2000" dirty="0">
                <a:highlight>
                  <a:srgbClr val="00FF00"/>
                </a:highlight>
              </a:rPr>
              <a:t>113Y, 6N, 47A (pass)</a:t>
            </a:r>
          </a:p>
          <a:p>
            <a:endParaRPr lang="en-US" sz="2000" dirty="0"/>
          </a:p>
          <a:p>
            <a:r>
              <a:rPr lang="en-US" sz="1600" b="0" dirty="0"/>
              <a:t>Note: Discussed in one of the PHY ad-hoc sessions (ref: </a:t>
            </a:r>
            <a:r>
              <a:rPr lang="en-US" sz="1600" b="0" dirty="0">
                <a:hlinkClick r:id="rId2"/>
              </a:rPr>
              <a:t>11-23/1919r1</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2502214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the U-SIG field of a UHR ELR PPDU, the PHY Version Identifier is set to 1. And the PPDU Type And Compression Mode is used to indicate ELR PPDU.</a:t>
            </a:r>
          </a:p>
          <a:p>
            <a:endParaRPr lang="en-US" sz="1600" dirty="0"/>
          </a:p>
          <a:p>
            <a:r>
              <a:rPr lang="en-US" sz="1600" dirty="0"/>
              <a:t>Move: Ross J. Yu		Second: Dongguk Lim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09406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Introduce new MCSs which are applicable to single spatial stream transmissions, as well as to equal modulation and unequal modulation cases in multiple spatial stream transmissions.</a:t>
            </a:r>
          </a:p>
          <a:p>
            <a:pPr>
              <a:buFont typeface="Arial" panose="020B0604020202020204" pitchFamily="34" charset="0"/>
              <a:buChar char="•"/>
            </a:pPr>
            <a:endParaRPr lang="en-US" sz="1600" dirty="0"/>
          </a:p>
          <a:p>
            <a:r>
              <a:rPr lang="en-US" sz="1600" dirty="0"/>
              <a:t>Move: Shengquan Hu		Second: Stephen McCann</a:t>
            </a:r>
          </a:p>
          <a:p>
            <a:r>
              <a:rPr lang="en-US" sz="1600" dirty="0"/>
              <a:t>Discussion: Some minor clarification.</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407824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Define a mode with additional pilots, located within the data portion of the PPDU, which are used for interference estimation &amp; mitigation</a:t>
            </a:r>
          </a:p>
          <a:p>
            <a:pPr lvl="1">
              <a:buFont typeface="Arial" panose="020B0604020202020204" pitchFamily="34" charset="0"/>
              <a:buChar char="•"/>
            </a:pPr>
            <a:r>
              <a:rPr lang="en-US" sz="1400" dirty="0"/>
              <a:t>Note: zero-energy pilots alternative to be considered as well</a:t>
            </a:r>
          </a:p>
          <a:p>
            <a:endParaRPr lang="en-US" sz="1600" dirty="0"/>
          </a:p>
          <a:p>
            <a:r>
              <a:rPr lang="en-US" sz="1600" dirty="0"/>
              <a:t>Move: Shimi Shilo		Second: Genadiy Tsodik</a:t>
            </a:r>
          </a:p>
          <a:p>
            <a:r>
              <a:rPr lang="en-US" sz="1600" dirty="0"/>
              <a:t>Discussion: Some discussion. Recorded vote requested.</a:t>
            </a:r>
          </a:p>
          <a:p>
            <a:pPr marL="0" indent="0"/>
            <a:r>
              <a:rPr lang="en-US" sz="1600" dirty="0"/>
              <a:t>Preliminary Result: 148Y, 39N, 81A (passes). </a:t>
            </a:r>
          </a:p>
          <a:p>
            <a:r>
              <a:rPr lang="en-US" sz="1600" dirty="0">
                <a:highlight>
                  <a:srgbClr val="00FF00"/>
                </a:highlight>
              </a:rPr>
              <a:t>Result: 148Y, 39N, 81A (passes)</a:t>
            </a:r>
            <a:r>
              <a:rPr lang="en-US" sz="1600" dirty="0">
                <a:solidFill>
                  <a:srgbClr val="FF0000"/>
                </a:solidFill>
                <a:highlight>
                  <a:srgbClr val="00FF00"/>
                </a:highlight>
              </a:rPr>
              <a:t>*</a:t>
            </a:r>
          </a:p>
          <a:p>
            <a:endParaRPr lang="en-US" sz="1600" dirty="0"/>
          </a:p>
          <a:p>
            <a:pPr algn="l"/>
            <a:r>
              <a:rPr lang="en-US" sz="1600" b="0" i="1" dirty="0"/>
              <a:t>Reference documents:[</a:t>
            </a:r>
            <a:r>
              <a:rPr lang="en-US" sz="1600" b="0" i="1" dirty="0">
                <a:hlinkClick r:id="rId2"/>
              </a:rPr>
              <a:t>24/1264r0</a:t>
            </a:r>
            <a:r>
              <a:rPr lang="en-US" sz="1600" b="0" i="1" dirty="0"/>
              <a:t>]. SP result: 60Y, 17N, 34A.</a:t>
            </a:r>
          </a:p>
          <a:p>
            <a:r>
              <a:rPr lang="en-US" sz="1600" dirty="0"/>
              <a:t> </a:t>
            </a:r>
          </a:p>
          <a:p>
            <a:r>
              <a:rPr lang="en-US" sz="1600" b="0" i="1" dirty="0">
                <a:solidFill>
                  <a:srgbClr val="FF0000"/>
                </a:solidFill>
              </a:rPr>
              <a:t>* The result is the same as the preliminary result as the validation data was not saved. In addition, the member that requested the recorded vote relinquished such a request.</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66060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ELR-SIG is located right after ELR-LTF in ELR PPDU</a:t>
            </a:r>
          </a:p>
          <a:p>
            <a:pPr marL="685800" lvl="1">
              <a:buFont typeface="Arial" panose="020B0604020202020204" pitchFamily="34" charset="0"/>
              <a:buChar char="•"/>
            </a:pPr>
            <a:r>
              <a:rPr lang="en-US" sz="1200" dirty="0"/>
              <a:t>Note that ELR-LTF is the short name of UHR-LTF for ELR PPDU</a:t>
            </a:r>
          </a:p>
          <a:p>
            <a:endParaRPr lang="en-US" sz="1600" dirty="0"/>
          </a:p>
          <a:p>
            <a:r>
              <a:rPr lang="en-US" sz="1600" dirty="0"/>
              <a:t>Move: Lin Yang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24/1478r2</a:t>
            </a:r>
            <a:r>
              <a:rPr lang="en-US" sz="1600" b="0" i="1" dirty="0"/>
              <a:t>]. SP result: 64Y, 3N,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091365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UL MU-MIMO is not applicable to DRU </a:t>
            </a:r>
          </a:p>
          <a:p>
            <a:pPr marL="0" indent="0"/>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24/1510r0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75194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supports up to 2ss</a:t>
            </a:r>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a:t>
            </a:r>
            <a:r>
              <a:rPr lang="en-US" sz="1600" b="0" i="1" dirty="0">
                <a:hlinkClick r:id="rId2"/>
              </a:rPr>
              <a:t>24/1510r1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490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343400"/>
          </a:xfrm>
        </p:spPr>
        <p:txBody>
          <a:bodyPr/>
          <a:lstStyle/>
          <a:p>
            <a:r>
              <a:rPr lang="en-US" sz="1600" dirty="0"/>
              <a:t>Move to add to the TGbn SFD the following: </a:t>
            </a:r>
          </a:p>
          <a:p>
            <a:pPr>
              <a:buFont typeface="Arial" panose="020B0604020202020204" pitchFamily="34" charset="0"/>
              <a:buChar char="•"/>
            </a:pPr>
            <a:r>
              <a:rPr lang="en-US" sz="1600" dirty="0"/>
              <a:t>	For 4 SS, the UEQM patterns only include:</a:t>
            </a:r>
          </a:p>
          <a:p>
            <a:pPr lvl="1">
              <a:buFont typeface="Arial" panose="020B0604020202020204" pitchFamily="34" charset="0"/>
              <a:buChar char="•"/>
            </a:pPr>
            <a:r>
              <a:rPr lang="en-US" sz="1200" dirty="0"/>
              <a:t>1st ss, 2nd ss, 3rd ss, 4th ss, </a:t>
            </a:r>
          </a:p>
          <a:p>
            <a:pPr lvl="1">
              <a:buFont typeface="Arial" panose="020B0604020202020204" pitchFamily="34" charset="0"/>
              <a:buChar char="•"/>
            </a:pPr>
            <a:r>
              <a:rPr lang="en-US" sz="1200" dirty="0"/>
              <a:t>[M, M, M, M-1]</a:t>
            </a:r>
          </a:p>
          <a:p>
            <a:pPr lvl="1">
              <a:buFont typeface="Arial" panose="020B0604020202020204" pitchFamily="34" charset="0"/>
              <a:buChar char="•"/>
            </a:pPr>
            <a:r>
              <a:rPr lang="en-US" sz="1200" dirty="0"/>
              <a:t>[M,M,M,M-2]</a:t>
            </a:r>
          </a:p>
          <a:p>
            <a:pPr lvl="1">
              <a:buFont typeface="Arial" panose="020B0604020202020204" pitchFamily="34" charset="0"/>
              <a:buChar char="•"/>
            </a:pPr>
            <a:r>
              <a:rPr lang="en-US" sz="1200" dirty="0"/>
              <a:t>[M,M,M-1,M-2]</a:t>
            </a:r>
          </a:p>
          <a:p>
            <a:pPr lvl="1">
              <a:buFont typeface="Arial" panose="020B0604020202020204" pitchFamily="34" charset="0"/>
              <a:buChar char="•"/>
            </a:pPr>
            <a:r>
              <a:rPr lang="en-US" sz="1200" dirty="0"/>
              <a:t>[M,M-1,M-1,M-2]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r>
              <a:rPr lang="en-US" sz="1600" dirty="0"/>
              <a:t>Move: Ross J. Yu		Second: Rui Cao</a:t>
            </a:r>
          </a:p>
          <a:p>
            <a:r>
              <a:rPr lang="en-US" sz="1600" dirty="0"/>
              <a:t>Discussion: No discussion but count.</a:t>
            </a:r>
          </a:p>
          <a:p>
            <a:pPr marL="0" indent="0"/>
            <a:r>
              <a:rPr lang="en-US" sz="1600" dirty="0"/>
              <a:t>Preliminary Result: 175Y, 8N, 69A</a:t>
            </a:r>
          </a:p>
          <a:p>
            <a:r>
              <a:rPr lang="en-US" sz="1600" dirty="0">
                <a:highlight>
                  <a:srgbClr val="00FF00"/>
                </a:highlight>
              </a:rPr>
              <a:t>Result: 175Y, 8N, 69A (passes)</a:t>
            </a:r>
            <a:r>
              <a:rPr lang="en-US" sz="1600" dirty="0">
                <a:solidFill>
                  <a:srgbClr val="FF0000"/>
                </a:solidFill>
                <a:highlight>
                  <a:srgbClr val="00FF00"/>
                </a:highlight>
              </a:rPr>
              <a:t>*</a:t>
            </a:r>
          </a:p>
          <a:p>
            <a:pPr algn="l"/>
            <a:r>
              <a:rPr lang="en-US" sz="1600" b="0" i="1" dirty="0"/>
              <a:t>Reference documents:[</a:t>
            </a:r>
            <a:r>
              <a:rPr lang="en-US" sz="1600" b="0" i="1" dirty="0">
                <a:hlinkClick r:id="rId2"/>
              </a:rPr>
              <a:t>24/1409r0</a:t>
            </a:r>
            <a:r>
              <a:rPr lang="en-US" sz="1600" b="0" i="1" dirty="0"/>
              <a:t>]. SP result: No objection.</a:t>
            </a:r>
          </a:p>
          <a:p>
            <a:r>
              <a:rPr lang="en-US" sz="1600" b="0" i="1" dirty="0">
                <a:solidFill>
                  <a:srgbClr val="FF0000"/>
                </a:solidFill>
              </a:rPr>
              <a:t>* The result is the same as the preliminary result as the validation data was not saved.</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39307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(non-ELR) UHR MU PPDU, there exists a 1-bit EQM/UEQM indication in a User field for non-MU-MIMO in the UHR-SIG field.</a:t>
            </a:r>
          </a:p>
          <a:p>
            <a:endParaRPr lang="en-US" sz="1600" dirty="0"/>
          </a:p>
          <a:p>
            <a:r>
              <a:rPr lang="en-US" sz="1600" dirty="0"/>
              <a:t>Move: Ross J. Yu		Second: Shengquan Hu</a:t>
            </a:r>
          </a:p>
          <a:p>
            <a:r>
              <a:rPr lang="en-US" sz="1600" dirty="0"/>
              <a:t>Discussion: Some discussion.</a:t>
            </a:r>
          </a:p>
          <a:p>
            <a:pPr marL="0" indent="0"/>
            <a:r>
              <a:rPr lang="en-US" sz="1600" dirty="0"/>
              <a:t>Preliminary Result: 176Y, 37N, 53A (passes)</a:t>
            </a:r>
          </a:p>
          <a:p>
            <a:pPr marL="0" indent="0"/>
            <a:r>
              <a:rPr lang="en-US" sz="1600" dirty="0">
                <a:highlight>
                  <a:srgbClr val="00FF00"/>
                </a:highlight>
              </a:rPr>
              <a:t>Result: 159Y, 34N, 50A (passes)</a:t>
            </a:r>
          </a:p>
          <a:p>
            <a:endParaRPr lang="en-US" sz="1600" dirty="0"/>
          </a:p>
          <a:p>
            <a:pPr algn="l"/>
            <a:r>
              <a:rPr lang="en-US" sz="1600" b="0" i="1" dirty="0"/>
              <a:t>Reference documents:[</a:t>
            </a:r>
            <a:r>
              <a:rPr lang="en-US" sz="1600" b="0" i="1" dirty="0">
                <a:hlinkClick r:id="rId2"/>
              </a:rPr>
              <a:t>24/1411r0</a:t>
            </a:r>
            <a:r>
              <a:rPr lang="en-US" sz="1600" b="0" i="1" dirty="0"/>
              <a:t>]. SP result: 88Y, 6N,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0028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For a (non-ELR) UHR MU PPDU, when EQM/UEQM indicates UEQM in a User field for non-MU-MIMO, there exists a MCS field, a NSS field and a 2 bit field indicating UEQM patterns.</a:t>
            </a:r>
          </a:p>
          <a:p>
            <a:pPr marL="0" indent="0"/>
            <a:endParaRPr lang="en-US" sz="1600" dirty="0"/>
          </a:p>
          <a:p>
            <a:r>
              <a:rPr lang="en-US" sz="1600" dirty="0"/>
              <a:t>Move: Ross J. Yu		Second: Hongyuan Zhang</a:t>
            </a:r>
          </a:p>
          <a:p>
            <a:r>
              <a:rPr lang="en-US" sz="1600" dirty="0"/>
              <a:t>Discussion: Some discussion.</a:t>
            </a:r>
          </a:p>
          <a:p>
            <a:pPr marL="0" indent="0"/>
            <a:r>
              <a:rPr lang="en-US" sz="1600" dirty="0"/>
              <a:t>Preliminary Result: 151Y, 57N, 56A</a:t>
            </a:r>
          </a:p>
          <a:p>
            <a:pPr marL="0" indent="0"/>
            <a:r>
              <a:rPr lang="en-US" sz="1600" dirty="0">
                <a:highlight>
                  <a:srgbClr val="FF0000"/>
                </a:highlight>
              </a:rPr>
              <a:t>Result: 137Y</a:t>
            </a:r>
            <a:r>
              <a:rPr lang="en-US" sz="1600">
                <a:highlight>
                  <a:srgbClr val="FF0000"/>
                </a:highlight>
              </a:rPr>
              <a:t>, 54N</a:t>
            </a:r>
            <a:r>
              <a:rPr lang="en-US" sz="1600" dirty="0">
                <a:highlight>
                  <a:srgbClr val="FF0000"/>
                </a:highlight>
              </a:rPr>
              <a:t>, 52A (fails)</a:t>
            </a:r>
          </a:p>
          <a:p>
            <a:endParaRPr lang="en-US" sz="1600" dirty="0"/>
          </a:p>
          <a:p>
            <a:pPr algn="l"/>
            <a:r>
              <a:rPr lang="en-US" sz="1600" b="0" i="1" dirty="0"/>
              <a:t>Reference documents:[</a:t>
            </a:r>
            <a:r>
              <a:rPr lang="en-US" sz="1600" b="0" i="1" dirty="0">
                <a:hlinkClick r:id="rId2"/>
              </a:rPr>
              <a:t>24/1411r0</a:t>
            </a:r>
            <a:r>
              <a:rPr lang="en-US" sz="1600" b="0" i="1" dirty="0"/>
              <a:t>]. SP result: 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91412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Add the following modulation and code rate combinations as the new MCSs for 11bn:</a:t>
            </a:r>
          </a:p>
          <a:p>
            <a:pPr lvl="1">
              <a:buFont typeface="Arial" panose="020B0604020202020204" pitchFamily="34" charset="0"/>
              <a:buChar char="•"/>
            </a:pPr>
            <a:r>
              <a:rPr lang="en-US" sz="1200" b="0" dirty="0"/>
              <a:t>Modulations of {QPSK, 16QAM, 256QAM} with code rate R=2/3</a:t>
            </a:r>
          </a:p>
          <a:p>
            <a:pPr lvl="1">
              <a:buFont typeface="Arial" panose="020B0604020202020204" pitchFamily="34" charset="0"/>
              <a:buChar char="•"/>
            </a:pPr>
            <a:r>
              <a:rPr lang="en-US" sz="1200" b="0" dirty="0"/>
              <a:t>Modulation of 16QAM with code rate R=5/6</a:t>
            </a:r>
            <a:endParaRPr lang="en-US" sz="12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8646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2 (MAC)</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endParaRPr lang="en-US" sz="1800" dirty="0"/>
          </a:p>
          <a:p>
            <a:pPr lvl="1">
              <a:buFont typeface="Arial" panose="020B0604020202020204" pitchFamily="34" charset="0"/>
              <a:buChar char="•"/>
            </a:pPr>
            <a:r>
              <a:rPr lang="en-US" sz="1800" dirty="0"/>
              <a:t>11bn defines a mechanism that enables a non-AP MLD to roam from one AP MLD to another AP MLD and the non-AP MLD remains in state 4 (see 11.3) during and after roaming to the other AP MLD</a:t>
            </a:r>
          </a:p>
          <a:p>
            <a:pPr lvl="2">
              <a:buFont typeface="Arial" panose="020B0604020202020204" pitchFamily="34" charset="0"/>
              <a:buChar char="•"/>
            </a:pPr>
            <a:endParaRPr lang="en-US" sz="1400" dirty="0"/>
          </a:p>
          <a:p>
            <a:r>
              <a:rPr lang="en-US" sz="2000" dirty="0"/>
              <a:t>Move: Po-Kai Huang			Second: Binita Gupta</a:t>
            </a:r>
          </a:p>
          <a:p>
            <a:r>
              <a:rPr lang="en-US" sz="2000" dirty="0"/>
              <a:t>Discussion: None.</a:t>
            </a:r>
          </a:p>
          <a:p>
            <a:pPr marL="0" indent="0"/>
            <a:r>
              <a:rPr lang="en-US" sz="2000" dirty="0">
                <a:highlight>
                  <a:srgbClr val="00FF00"/>
                </a:highlight>
              </a:rPr>
              <a:t>Result: Approved with unanimous consent.</a:t>
            </a:r>
          </a:p>
          <a:p>
            <a:endParaRPr lang="en-US" sz="2000" dirty="0"/>
          </a:p>
          <a:p>
            <a:r>
              <a:rPr lang="en-US" sz="1600" b="0" dirty="0"/>
              <a:t>Note: Discussed in one of the MAC ad-hoc sessions (several submissions were discussing similar concept, ref: </a:t>
            </a:r>
            <a:r>
              <a:rPr lang="pt-BR" sz="1600" b="0" dirty="0">
                <a:hlinkClick r:id="rId2"/>
              </a:rPr>
              <a:t>23/1884r2</a:t>
            </a:r>
            <a:r>
              <a:rPr lang="pt-BR" sz="1600" b="0" dirty="0"/>
              <a:t>, </a:t>
            </a:r>
            <a:r>
              <a:rPr lang="pt-BR" sz="1600" b="0" dirty="0">
                <a:hlinkClick r:id="rId3"/>
              </a:rPr>
              <a:t>23/1898r1</a:t>
            </a:r>
            <a:r>
              <a:rPr lang="pt-BR" sz="1600" b="0" dirty="0"/>
              <a:t>, </a:t>
            </a:r>
            <a:r>
              <a:rPr lang="pt-BR" sz="1600" b="0" dirty="0">
                <a:hlinkClick r:id="rId4"/>
              </a:rPr>
              <a:t>23/1908r2</a:t>
            </a:r>
            <a:r>
              <a:rPr lang="pt-BR" sz="1600" b="0" dirty="0"/>
              <a:t>, </a:t>
            </a:r>
            <a:r>
              <a:rPr lang="pt-BR" sz="1600" b="0" dirty="0">
                <a:hlinkClick r:id="rId5"/>
              </a:rPr>
              <a:t>23/1937r1</a:t>
            </a:r>
            <a:r>
              <a:rPr lang="pt-BR" sz="1600" b="0" dirty="0"/>
              <a:t>, </a:t>
            </a:r>
            <a:r>
              <a:rPr lang="pt-BR" sz="1600" b="0" dirty="0">
                <a:hlinkClick r:id="rId6"/>
              </a:rPr>
              <a:t>23/1971r2,</a:t>
            </a:r>
            <a:r>
              <a:rPr lang="pt-BR" sz="1600" b="0" dirty="0"/>
              <a:t> </a:t>
            </a:r>
            <a:r>
              <a:rPr lang="pt-BR" sz="1600" b="0" dirty="0">
                <a:hlinkClick r:id="rId7"/>
              </a:rPr>
              <a:t>23/1996r0</a:t>
            </a:r>
            <a:r>
              <a:rPr lang="pt-BR" sz="1600" b="0" dirty="0"/>
              <a:t>, </a:t>
            </a:r>
            <a:r>
              <a:rPr lang="pt-BR" sz="1600" b="0" dirty="0">
                <a:hlinkClick r:id="rId8"/>
              </a:rPr>
              <a:t>23/2157r2</a:t>
            </a:r>
            <a:r>
              <a:rPr lang="en-US" sz="1600" b="0" dirty="0"/>
              <a:t>) during which a similar SP was run. The SP result was 83Y, 22N, 22A.</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1160492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UEQM patterns for </a:t>
            </a:r>
            <a:r>
              <a:rPr lang="en-US" sz="1600" b="0" dirty="0" err="1"/>
              <a:t>Nss</a:t>
            </a:r>
            <a:r>
              <a:rPr lang="en-US" sz="1600" b="0" dirty="0"/>
              <a:t>=3 are limited to three:</a:t>
            </a:r>
          </a:p>
          <a:p>
            <a:pPr lvl="1">
              <a:buFont typeface="Arial" panose="020B0604020202020204" pitchFamily="34" charset="0"/>
              <a:buChar char="•"/>
            </a:pPr>
            <a:r>
              <a:rPr lang="en-US" sz="1200" b="0" dirty="0"/>
              <a:t>[M, M, M-1]</a:t>
            </a:r>
          </a:p>
          <a:p>
            <a:pPr lvl="1">
              <a:buFont typeface="Arial" panose="020B0604020202020204" pitchFamily="34" charset="0"/>
              <a:buChar char="•"/>
            </a:pPr>
            <a:r>
              <a:rPr lang="en-US" sz="1200" dirty="0"/>
              <a:t>[M, M, M-2]</a:t>
            </a:r>
          </a:p>
          <a:p>
            <a:pPr lvl="1">
              <a:buFont typeface="Arial" panose="020B0604020202020204" pitchFamily="34" charset="0"/>
              <a:buChar char="•"/>
            </a:pPr>
            <a:r>
              <a:rPr lang="en-US" sz="1200" dirty="0"/>
              <a:t>[M, M-1, M-2]</a:t>
            </a:r>
          </a:p>
          <a:p>
            <a:r>
              <a:rPr lang="en-US" sz="1400" b="0" dirty="0"/>
              <a:t>Note: M is the </a:t>
            </a:r>
            <a:r>
              <a:rPr lang="en-US" sz="1400" b="0" u="sng" dirty="0"/>
              <a:t>constellation</a:t>
            </a:r>
            <a:r>
              <a:rPr lang="en-US" sz="1400" b="0" dirty="0"/>
              <a:t> index; M-1 refers to the </a:t>
            </a:r>
            <a:r>
              <a:rPr lang="en-US" sz="1400" b="0" u="sng" dirty="0"/>
              <a:t>constellation</a:t>
            </a:r>
            <a:r>
              <a:rPr lang="en-US" sz="1400" b="0" dirty="0"/>
              <a:t> that is one order lower than M; M-2 refers to the </a:t>
            </a:r>
            <a:r>
              <a:rPr lang="en-US" sz="1400" b="0" u="sng" dirty="0"/>
              <a:t>constellation</a:t>
            </a:r>
            <a:r>
              <a:rPr lang="en-US" sz="1400" b="0" dirty="0"/>
              <a:t> that is two orders lower than M.</a:t>
            </a:r>
          </a:p>
          <a:p>
            <a:endParaRPr lang="en-US" sz="1600" dirty="0"/>
          </a:p>
          <a:p>
            <a:r>
              <a:rPr lang="en-US" sz="1600" dirty="0"/>
              <a:t>Move: Alice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a:t>
            </a:r>
            <a:r>
              <a:rPr lang="en-US" sz="1600" b="0" i="1" dirty="0">
                <a:hlinkClick r:id="rId2"/>
              </a:rPr>
              <a:t>24/498</a:t>
            </a:r>
            <a:r>
              <a:rPr lang="en-US" sz="1600" b="0" i="1" dirty="0"/>
              <a:t>]. SP result: 77Y, 3N,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69242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b="0" dirty="0"/>
              <a:t>Define a request frame sent by a non-AP MLD in state 4 to initiate the roaming procedure</a:t>
            </a:r>
          </a:p>
          <a:p>
            <a:pPr>
              <a:buFont typeface="Arial" panose="020B0604020202020204" pitchFamily="34" charset="0"/>
              <a:buChar char="•"/>
            </a:pPr>
            <a:r>
              <a:rPr lang="en-US" sz="1200" b="0" dirty="0"/>
              <a:t>The roaming procedure performs context transfer to the target AP MLD and </a:t>
            </a:r>
            <a:r>
              <a:rPr lang="en-US" sz="1200" b="0" u="sng" dirty="0"/>
              <a:t>perform the necessary</a:t>
            </a:r>
            <a:r>
              <a:rPr lang="en-US" sz="1200" b="0" dirty="0"/>
              <a:t> changes </a:t>
            </a:r>
            <a:r>
              <a:rPr lang="en-US" sz="1200" b="0" u="sng" dirty="0"/>
              <a:t>of </a:t>
            </a:r>
            <a:r>
              <a:rPr lang="en-US" sz="1200" b="0" dirty="0"/>
              <a:t>the DS mapping from the current AP MLD to the target AP MLD</a:t>
            </a:r>
          </a:p>
          <a:p>
            <a:pPr>
              <a:buFont typeface="Arial" panose="020B0604020202020204" pitchFamily="34" charset="0"/>
              <a:buChar char="•"/>
            </a:pPr>
            <a:r>
              <a:rPr lang="en-US" sz="1200" b="0" dirty="0"/>
              <a:t>Define a response frame sent to the non-AP MLD to indicate readiness for the non-AP MLD to send class 3 frames to the target AP MLD</a:t>
            </a:r>
          </a:p>
          <a:p>
            <a:pPr>
              <a:buFont typeface="Arial" panose="020B0604020202020204" pitchFamily="34" charset="0"/>
              <a:buChar char="•"/>
            </a:pPr>
            <a:r>
              <a:rPr lang="en-US" sz="1200" b="0" dirty="0"/>
              <a:t>TBD on data transmission from non-AP MLD to current AP MLD during the request/response frame exchange</a:t>
            </a:r>
          </a:p>
          <a:p>
            <a:pPr>
              <a:buFont typeface="Arial" panose="020B0604020202020204" pitchFamily="34" charset="0"/>
              <a:buChar char="•"/>
            </a:pPr>
            <a:r>
              <a:rPr lang="en-US" sz="1200" b="0" dirty="0"/>
              <a:t>NOTE – What context is transferred is TBD.     </a:t>
            </a:r>
          </a:p>
          <a:p>
            <a:pPr>
              <a:buFont typeface="Arial" panose="020B0604020202020204" pitchFamily="34" charset="0"/>
              <a:buChar char="•"/>
            </a:pPr>
            <a:r>
              <a:rPr lang="en-US" sz="1200" b="0" dirty="0"/>
              <a:t>NOTE – TBD on which request/response frame to use</a:t>
            </a:r>
          </a:p>
          <a:p>
            <a:endParaRPr lang="en-US" sz="1200" dirty="0"/>
          </a:p>
          <a:p>
            <a:r>
              <a:rPr lang="en-US" sz="1200" dirty="0"/>
              <a:t>Move: Po-kai Huang		Second: Giovanni Chisci</a:t>
            </a:r>
          </a:p>
          <a:p>
            <a:r>
              <a:rPr lang="en-US" sz="1200" dirty="0"/>
              <a:t>Discussion: None.</a:t>
            </a:r>
          </a:p>
          <a:p>
            <a:pPr marL="0" indent="0"/>
            <a:r>
              <a:rPr lang="en-US" sz="1200" dirty="0">
                <a:highlight>
                  <a:srgbClr val="00FF00"/>
                </a:highlight>
              </a:rPr>
              <a:t>Result: Approved with unanimous consent.</a:t>
            </a:r>
          </a:p>
          <a:p>
            <a:endParaRPr lang="en-US" sz="1200" dirty="0"/>
          </a:p>
          <a:p>
            <a:r>
              <a:rPr lang="en-US" sz="1200" b="0" i="1" dirty="0"/>
              <a:t>Reference documents:[23/1884, 23/1971, 23/1996, 24/0052, 24/0083, 24/0101, 24/0396, 24/0412, 24/0679, 24/0830]. SP result: 77Y, 19N, 42A.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5160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UHR STA that uses the power save mode to transition from lower capability (LC) mode to higher capability (HC) mode, advertises the amount of padding it needs in a received initial control frame</a:t>
            </a:r>
          </a:p>
          <a:p>
            <a:pPr lvl="1">
              <a:buFont typeface="Arial" panose="020B0604020202020204" pitchFamily="34" charset="0"/>
              <a:buChar char="•"/>
            </a:pPr>
            <a:r>
              <a:rPr lang="en-US" sz="1400" dirty="0"/>
              <a:t>Padding values range between 0 and a maximum value that is TBD with a TBD resolution .</a:t>
            </a:r>
          </a:p>
          <a:p>
            <a:endParaRPr lang="en-US" sz="1600" dirty="0"/>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documents:[23/1873, 23/1875, 24/450, 24/451, 24/503, 24/544, 24/671, 24/1129, 24/1227, 24/1261]. SP result: 130Y, 35N, 26A.</a:t>
            </a:r>
          </a:p>
          <a:p>
            <a:pPr algn="l"/>
            <a:endParaRPr lang="en-US" sz="1600" b="0"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265783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shall define a Coordinated TDMA (C-TDMA) procedure for an AP to share its time resources of an obtained TXOP with a set of APs.</a:t>
            </a:r>
          </a:p>
          <a:p>
            <a:pPr lvl="1">
              <a:buFont typeface="Arial" panose="020B0604020202020204" pitchFamily="34" charset="0"/>
              <a:buChar char="•"/>
            </a:pPr>
            <a:r>
              <a:rPr lang="en-US" sz="1400" dirty="0"/>
              <a:t>Set of APs is TBD.</a:t>
            </a:r>
          </a:p>
          <a:p>
            <a:pPr lvl="1">
              <a:buFont typeface="Arial" panose="020B0604020202020204" pitchFamily="34" charset="0"/>
              <a:buChar char="•"/>
            </a:pPr>
            <a:r>
              <a:rPr lang="en-US" sz="1400" dirty="0"/>
              <a:t>The set can consist of one AP.</a:t>
            </a:r>
          </a:p>
          <a:p>
            <a:endParaRPr lang="en-US" sz="1600" dirty="0"/>
          </a:p>
          <a:p>
            <a:r>
              <a:rPr lang="en-US" sz="1600" dirty="0"/>
              <a:t>Move: Abhishek Patil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documents:[23/0041, 23/249, 23/0261, 23/739, 23/1085, 23/1692, 23/1895,  23/1910, 23/1912, 24/93, 24/227, 24/382, 24/411, 24/423, 24/462, 24/842, 24/843, 24/866, 24/887, 24/941, 24/1016, 24/1017, 24/1225, 24/1250 ].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883581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initial control frame includes an intermediate FCS for UHR STA(s) that precedes padding and the FCS field, the intermediate FCS has the size of 32 bits.	</a:t>
            </a:r>
          </a:p>
          <a:p>
            <a:r>
              <a:rPr lang="en-US" sz="1600" dirty="0"/>
              <a:t>Move: </a:t>
            </a:r>
            <a:r>
              <a:rPr lang="en-US" sz="1600" dirty="0" err="1"/>
              <a:t>SunHee</a:t>
            </a:r>
            <a:r>
              <a:rPr lang="en-US" sz="1600" dirty="0"/>
              <a:t> Baek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 [24/1129, 23/1873, 24/485, 24/497, 24/544, 24/1227, 24/1246, 24/1256].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51315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mechanisms that enable APs to coordinate their rTWT schedule(s) and/or to ensure that one AP provides the protection of the rTWT schedule(s) of the other AP.</a:t>
            </a:r>
          </a:p>
          <a:p>
            <a:pPr>
              <a:buFont typeface="Arial" panose="020B0604020202020204" pitchFamily="34" charset="0"/>
              <a:buChar char="•"/>
            </a:pPr>
            <a:r>
              <a:rPr lang="en-US" sz="1400" dirty="0"/>
              <a:t>NOTE – TBD mechanisms including negotiation between 2 APs and advertisement.</a:t>
            </a:r>
          </a:p>
          <a:p>
            <a:endParaRPr lang="en-US" sz="1600" dirty="0"/>
          </a:p>
          <a:p>
            <a:r>
              <a:rPr lang="en-US" sz="1600" dirty="0"/>
              <a:t>Move: Giovanni Chisci		Second: Liuming Lu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documents:[22/1530, 23/0250, 23/860, 23/1871, 23/1887, 23/1916, 23/1932, 23/1952, 23/1962, 23/2212, 23/2022, 23/2084, 24/0160, 24/0161, 24/0388, 24/0407, 24/0678, 24/827]. SP result: 134Y, 19N,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89673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new mechanism and/or enhance existing mechanism for AP power save</a:t>
            </a:r>
          </a:p>
          <a:p>
            <a:pPr>
              <a:buFont typeface="Arial" panose="020B0604020202020204" pitchFamily="34" charset="0"/>
              <a:buChar char="•"/>
            </a:pPr>
            <a:endParaRPr lang="en-US" sz="1600" dirty="0"/>
          </a:p>
          <a:p>
            <a:r>
              <a:rPr lang="en-US" sz="1600" dirty="0"/>
              <a:t>Move: Laurent Cariou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documents:[11-23/10, 11-23/2002, 11-23/2040, 11-24/659, 11-24/450, 24/544, 24/671, 24/451]. SP result: 133Y, 8N,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25681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50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for various coordination schemes.</a:t>
            </a:r>
          </a:p>
          <a:p>
            <a:pPr lvl="1">
              <a:buFont typeface="Arial" panose="020B0604020202020204" pitchFamily="34" charset="0"/>
              <a:buChar char="•"/>
            </a:pPr>
            <a:r>
              <a:rPr lang="en-US" sz="1200" dirty="0"/>
              <a:t>Note - Coordination schemes such as (but not limited to): Co-SR (TXOP-based with power control), Co-BF, </a:t>
            </a:r>
            <a:r>
              <a:rPr lang="en-US" sz="1200" strike="sngStrike" dirty="0">
                <a:solidFill>
                  <a:srgbClr val="FF0000"/>
                </a:solidFill>
              </a:rPr>
              <a:t>TBD</a:t>
            </a:r>
            <a:r>
              <a:rPr lang="en-US" sz="1200" dirty="0"/>
              <a:t> Co-TDMA , </a:t>
            </a:r>
            <a:r>
              <a:rPr lang="en-US" sz="1200" strike="sngStrike" dirty="0">
                <a:solidFill>
                  <a:srgbClr val="FF0000"/>
                </a:solidFill>
              </a:rPr>
              <a:t>TBD</a:t>
            </a:r>
            <a:r>
              <a:rPr lang="en-US" sz="1200" dirty="0"/>
              <a:t> C-RTWT, etc.</a:t>
            </a:r>
          </a:p>
          <a:p>
            <a:endParaRPr lang="en-US" sz="1600" dirty="0"/>
          </a:p>
          <a:p>
            <a:r>
              <a:rPr lang="en-US" sz="1600" dirty="0"/>
              <a:t>Move: Arik Klein		Second: Genadiy Tsodik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170Y, 30N,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52053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51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that can enable the following procedures:</a:t>
            </a:r>
          </a:p>
          <a:p>
            <a:pPr lvl="1">
              <a:buFont typeface="Arial" panose="020B0604020202020204" pitchFamily="34" charset="0"/>
              <a:buChar char="•"/>
            </a:pPr>
            <a:r>
              <a:rPr lang="en-US" sz="1200" dirty="0"/>
              <a:t>M-AP Coordination Discovery procedure</a:t>
            </a:r>
          </a:p>
          <a:p>
            <a:pPr lvl="1">
              <a:buFont typeface="Arial" panose="020B0604020202020204" pitchFamily="34" charset="0"/>
              <a:buChar char="•"/>
            </a:pPr>
            <a:r>
              <a:rPr lang="en-US" sz="1200" dirty="0"/>
              <a:t>M-AP Coordination agreement negotiation procedure</a:t>
            </a:r>
            <a:endParaRPr lang="en-US" sz="1600" dirty="0"/>
          </a:p>
          <a:p>
            <a:pPr marL="285750" indent="-285750">
              <a:buFont typeface="Arial" panose="020B0604020202020204" pitchFamily="34" charset="0"/>
              <a:buChar char="•"/>
            </a:pPr>
            <a:r>
              <a:rPr lang="en-US" sz="1600" dirty="0"/>
              <a:t>	Note: Details of the procedures and whether the above procedures are mandatory/optional - TBD</a:t>
            </a:r>
          </a:p>
          <a:p>
            <a:endParaRPr lang="en-US" sz="1600" dirty="0"/>
          </a:p>
          <a:p>
            <a:r>
              <a:rPr lang="en-US" sz="1600" dirty="0"/>
              <a:t>Move: Arik Klein		Second: Shimi Shilo</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199Y, 8N, 46A.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22676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UEQM patterns for </a:t>
            </a:r>
            <a:r>
              <a:rPr lang="en-US" sz="1600" dirty="0" err="1"/>
              <a:t>Nss</a:t>
            </a:r>
            <a:r>
              <a:rPr lang="en-US" sz="1600" dirty="0"/>
              <a:t>=2 are limited to two as:</a:t>
            </a:r>
          </a:p>
          <a:p>
            <a:pPr lvl="1">
              <a:buFont typeface="Arial" panose="020B0604020202020204" pitchFamily="34" charset="0"/>
              <a:buChar char="•"/>
            </a:pPr>
            <a:r>
              <a:rPr lang="en-US" sz="1200" dirty="0"/>
              <a:t>[M, M-1]</a:t>
            </a:r>
          </a:p>
          <a:p>
            <a:pPr lvl="1">
              <a:buFont typeface="Arial" panose="020B0604020202020204" pitchFamily="34" charset="0"/>
              <a:buChar char="•"/>
            </a:pPr>
            <a:r>
              <a:rPr lang="en-US" sz="1200" dirty="0"/>
              <a:t>[M, 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endParaRPr lang="en-US" sz="1600" dirty="0"/>
          </a:p>
          <a:p>
            <a:r>
              <a:rPr lang="en-US" sz="1600" dirty="0"/>
              <a:t>Move: Rui Cao		Second: </a:t>
            </a:r>
            <a:r>
              <a:rPr lang="en-US" sz="1600" dirty="0" err="1"/>
              <a:t>Wookbong</a:t>
            </a:r>
            <a:r>
              <a:rPr lang="en-US" sz="1600" dirty="0"/>
              <a:t>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8034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March 14</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March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217987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UHR defines unequal modulation only for LDPC</a:t>
            </a:r>
          </a:p>
          <a:p>
            <a:r>
              <a:rPr lang="en-US" sz="1600" dirty="0"/>
              <a:t>Move: Rui Cao		Second: Hongyuan Zhang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0632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November 14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November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Tree>
    <p:extLst>
      <p:ext uri="{BB962C8B-B14F-4D97-AF65-F5344CB8AC3E}">
        <p14:creationId xmlns:p14="http://schemas.microsoft.com/office/powerpoint/2010/main" val="1748819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802.11bn specification will support LDPC codes with block-length of 3888 bits</a:t>
            </a:r>
          </a:p>
          <a:p>
            <a:pPr lvl="1">
              <a:buFont typeface="Arial" panose="020B0604020202020204" pitchFamily="34" charset="0"/>
              <a:buChar char="•"/>
            </a:pPr>
            <a:r>
              <a:rPr lang="en-US" sz="1600" dirty="0"/>
              <a:t>The supported code rates will be 1/2, 2/3, 3/4 and 5/6</a:t>
            </a:r>
          </a:p>
          <a:p>
            <a:pPr lvl="1">
              <a:buFont typeface="Arial" panose="020B0604020202020204" pitchFamily="34" charset="0"/>
              <a:buChar char="•"/>
            </a:pPr>
            <a:r>
              <a:rPr lang="en-US" sz="1600" dirty="0"/>
              <a:t>The parity matrix representation of these LDPC codes will be as described in the slides 22-31 of document 11-23/1985r6</a:t>
            </a:r>
          </a:p>
          <a:p>
            <a:endParaRPr lang="en-US" sz="1600" dirty="0"/>
          </a:p>
          <a:p>
            <a:endParaRPr lang="en-US" sz="1600" dirty="0"/>
          </a:p>
          <a:p>
            <a:r>
              <a:rPr lang="en-US" sz="1600" dirty="0"/>
              <a:t>Move: Rethna Pulikkoonattu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documents:[23/1985r6].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83223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Update the LDPC PPDU encoding parameter table for UHR as below:</a:t>
            </a:r>
          </a:p>
          <a:p>
            <a:pPr lvl="1">
              <a:buFont typeface="Arial" panose="020B0604020202020204" pitchFamily="34" charset="0"/>
              <a:buChar char="•"/>
            </a:pPr>
            <a:r>
              <a:rPr lang="en-US" sz="1100" dirty="0"/>
              <a:t>If FEC coding scheme is LDPC and </a:t>
            </a:r>
            <a:r>
              <a:rPr lang="en-US" sz="1100" dirty="0" err="1"/>
              <a:t>Navbits</a:t>
            </a:r>
            <a:r>
              <a:rPr lang="en-US" sz="1100" dirty="0"/>
              <a:t> ≤ 3888, the 2xLDPC subfield shall be set to 0 and the LDPC codeword length selection shall follow the pre-UHR LDPC procedure, specifically using codeword lengths (648, 1296, or 1944) bits based on the table below</a:t>
            </a:r>
          </a:p>
          <a:p>
            <a:pPr lvl="1">
              <a:buFont typeface="Arial" panose="020B0604020202020204" pitchFamily="34" charset="0"/>
              <a:buChar char="•"/>
            </a:pPr>
            <a:endParaRPr lang="en-US" sz="11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Shengquan Hu		Second: Juan Fang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documents:[24/1828r1]. SP result:80Y/9N/27A.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013EA09-28DF-0165-B8CB-B60EBCA60290}"/>
              </a:ext>
            </a:extLst>
          </p:cNvPr>
          <p:cNvPicPr>
            <a:picLocks noChangeAspect="1"/>
          </p:cNvPicPr>
          <p:nvPr/>
        </p:nvPicPr>
        <p:blipFill>
          <a:blip r:embed="rId2"/>
          <a:stretch>
            <a:fillRect/>
          </a:stretch>
        </p:blipFill>
        <p:spPr>
          <a:xfrm>
            <a:off x="2209800" y="3143559"/>
            <a:ext cx="5036751" cy="2209800"/>
          </a:xfrm>
          <a:prstGeom prst="rect">
            <a:avLst/>
          </a:prstGeom>
        </p:spPr>
      </p:pic>
    </p:spTree>
    <p:extLst>
      <p:ext uri="{BB962C8B-B14F-4D97-AF65-F5344CB8AC3E}">
        <p14:creationId xmlns:p14="http://schemas.microsoft.com/office/powerpoint/2010/main" val="858652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Data and pilot subcarrier indices for DRUs in a 20 MHz UHR PPDU are defined in following table:</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documents:[24/0468r2]. SP result:51Y/11N/23A.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C2B8AA49-0B80-DC04-AC90-6AF34DE184E5}"/>
              </a:ext>
            </a:extLst>
          </p:cNvPr>
          <p:cNvPicPr>
            <a:picLocks noChangeAspect="1"/>
          </p:cNvPicPr>
          <p:nvPr/>
        </p:nvPicPr>
        <p:blipFill>
          <a:blip r:embed="rId2"/>
          <a:stretch>
            <a:fillRect/>
          </a:stretch>
        </p:blipFill>
        <p:spPr>
          <a:xfrm>
            <a:off x="961231" y="2971800"/>
            <a:ext cx="7219950" cy="2023774"/>
          </a:xfrm>
          <a:prstGeom prst="rect">
            <a:avLst/>
          </a:prstGeom>
        </p:spPr>
      </p:pic>
    </p:spTree>
    <p:extLst>
      <p:ext uri="{BB962C8B-B14F-4D97-AF65-F5344CB8AC3E}">
        <p14:creationId xmlns:p14="http://schemas.microsoft.com/office/powerpoint/2010/main" val="2293726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Data and pilot subcarrier indices for DRUs in a 40 MHz UHR PPDU are defined in following table:</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endParaRPr lang="en-US" sz="1400" dirty="0"/>
          </a:p>
          <a:p>
            <a:endParaRPr lang="en-US" sz="1400" dirty="0"/>
          </a:p>
          <a:p>
            <a:r>
              <a:rPr lang="en-US" sz="1400" dirty="0"/>
              <a:t>Move: Shengquan Hu 		Second: Lin Yang</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documents:[24/0468r2].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71EB306-16FD-4949-9040-6A37BD1EDC07}"/>
              </a:ext>
            </a:extLst>
          </p:cNvPr>
          <p:cNvPicPr>
            <a:picLocks noChangeAspect="1"/>
          </p:cNvPicPr>
          <p:nvPr/>
        </p:nvPicPr>
        <p:blipFill>
          <a:blip r:embed="rId2"/>
          <a:stretch>
            <a:fillRect/>
          </a:stretch>
        </p:blipFill>
        <p:spPr>
          <a:xfrm>
            <a:off x="1524000" y="2505038"/>
            <a:ext cx="5890469" cy="2825787"/>
          </a:xfrm>
          <a:prstGeom prst="rect">
            <a:avLst/>
          </a:prstGeom>
        </p:spPr>
      </p:pic>
    </p:spTree>
    <p:extLst>
      <p:ext uri="{BB962C8B-B14F-4D97-AF65-F5344CB8AC3E}">
        <p14:creationId xmlns:p14="http://schemas.microsoft.com/office/powerpoint/2010/main" val="3364972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751014"/>
            <a:ext cx="7770813" cy="4724400"/>
          </a:xfrm>
        </p:spPr>
        <p:txBody>
          <a:bodyPr/>
          <a:lstStyle/>
          <a:p>
            <a:r>
              <a:rPr lang="en-US" sz="1200" dirty="0"/>
              <a:t>Move to add to the TGbn SFD the following: </a:t>
            </a:r>
          </a:p>
          <a:p>
            <a:pPr>
              <a:buFont typeface="Arial" panose="020B0604020202020204" pitchFamily="34" charset="0"/>
              <a:buChar char="•"/>
            </a:pPr>
            <a:r>
              <a:rPr lang="en-US" sz="1200" dirty="0"/>
              <a:t>	Data and pilot subcarrier indices for DRUs in an 80 MHz UHR PPDU are defined in following table:</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endParaRPr lang="en-US" sz="1200" dirty="0"/>
          </a:p>
          <a:p>
            <a:endParaRPr lang="en-US" sz="1200" dirty="0"/>
          </a:p>
          <a:p>
            <a:endParaRPr lang="en-US" sz="1200" dirty="0"/>
          </a:p>
          <a:p>
            <a:r>
              <a:rPr lang="en-US" sz="1200" dirty="0"/>
              <a:t>Move: Shengquan Hu 		Second: Lin Yang</a:t>
            </a:r>
          </a:p>
          <a:p>
            <a:r>
              <a:rPr lang="en-US" sz="1200" dirty="0"/>
              <a:t>Discussion: None.</a:t>
            </a:r>
          </a:p>
          <a:p>
            <a:pPr marL="0" indent="0"/>
            <a:r>
              <a:rPr lang="en-US" sz="1200" dirty="0">
                <a:highlight>
                  <a:srgbClr val="00FF00"/>
                </a:highlight>
              </a:rPr>
              <a:t>Result: Approved with unanimous consent.</a:t>
            </a:r>
          </a:p>
          <a:p>
            <a:pPr algn="l"/>
            <a:r>
              <a:rPr lang="en-US" sz="1200" b="0" i="1" dirty="0"/>
              <a:t>Reference documents:[24/0468r2].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AFA3615-C651-6BAC-CBFC-36CB6B35F74D}"/>
              </a:ext>
            </a:extLst>
          </p:cNvPr>
          <p:cNvPicPr>
            <a:picLocks noChangeAspect="1"/>
          </p:cNvPicPr>
          <p:nvPr/>
        </p:nvPicPr>
        <p:blipFill>
          <a:blip r:embed="rId2"/>
          <a:stretch>
            <a:fillRect/>
          </a:stretch>
        </p:blipFill>
        <p:spPr>
          <a:xfrm>
            <a:off x="1828800" y="2317105"/>
            <a:ext cx="5367835" cy="2941695"/>
          </a:xfrm>
          <a:prstGeom prst="rect">
            <a:avLst/>
          </a:prstGeom>
        </p:spPr>
      </p:pic>
    </p:spTree>
    <p:extLst>
      <p:ext uri="{BB962C8B-B14F-4D97-AF65-F5344CB8AC3E}">
        <p14:creationId xmlns:p14="http://schemas.microsoft.com/office/powerpoint/2010/main" val="3616908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DRU index based global CSD start index assignment will be used for DRU UHR-STF transmission</a:t>
            </a:r>
          </a:p>
          <a:p>
            <a:pPr>
              <a:buFont typeface="Arial" panose="020B0604020202020204" pitchFamily="34" charset="0"/>
              <a:buChar char="•"/>
            </a:pPr>
            <a:r>
              <a:rPr lang="en-US" sz="1200" dirty="0"/>
              <a:t>Global CSD start index assignment for DRU UHR-STF transmission will be based on the following table</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Shengquan Hu 		Second: Lin Yang</a:t>
            </a:r>
          </a:p>
          <a:p>
            <a:r>
              <a:rPr lang="en-US" sz="1200" dirty="0"/>
              <a:t>Discussion: None.</a:t>
            </a:r>
          </a:p>
          <a:p>
            <a:pPr marL="0" indent="0"/>
            <a:r>
              <a:rPr lang="en-US" sz="1200" dirty="0">
                <a:highlight>
                  <a:srgbClr val="00FF00"/>
                </a:highlight>
              </a:rPr>
              <a:t>Result: Approved with unanimous consent.</a:t>
            </a:r>
          </a:p>
          <a:p>
            <a:pPr algn="l"/>
            <a:r>
              <a:rPr lang="en-US" sz="1200" b="0" i="1" dirty="0"/>
              <a:t>Reference documents:[24/1188r2].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FC43EAE6-07FF-8D68-CE73-58E764C53F46}"/>
              </a:ext>
            </a:extLst>
          </p:cNvPr>
          <p:cNvPicPr>
            <a:picLocks noChangeAspect="1"/>
          </p:cNvPicPr>
          <p:nvPr/>
        </p:nvPicPr>
        <p:blipFill>
          <a:blip r:embed="rId2"/>
          <a:stretch>
            <a:fillRect/>
          </a:stretch>
        </p:blipFill>
        <p:spPr>
          <a:xfrm>
            <a:off x="2133600" y="2743200"/>
            <a:ext cx="4045524" cy="2665656"/>
          </a:xfrm>
          <a:prstGeom prst="rect">
            <a:avLst/>
          </a:prstGeom>
        </p:spPr>
      </p:pic>
    </p:spTree>
    <p:extLst>
      <p:ext uri="{BB962C8B-B14F-4D97-AF65-F5344CB8AC3E}">
        <p14:creationId xmlns:p14="http://schemas.microsoft.com/office/powerpoint/2010/main" val="170855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DRUs on frequency subblocks of wide bandwidth PPDU should be defined as DRUs on 20MHz, 40MHz and 80MHz PPDU with the following constant shifts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documents:[24/1189r1].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215F077-E8E9-9491-10AA-1E14EB8140A7}"/>
              </a:ext>
            </a:extLst>
          </p:cNvPr>
          <p:cNvPicPr>
            <a:picLocks noChangeAspect="1"/>
          </p:cNvPicPr>
          <p:nvPr/>
        </p:nvPicPr>
        <p:blipFill>
          <a:blip r:embed="rId2"/>
          <a:stretch>
            <a:fillRect/>
          </a:stretch>
        </p:blipFill>
        <p:spPr>
          <a:xfrm>
            <a:off x="813595" y="2981380"/>
            <a:ext cx="7643018" cy="1951776"/>
          </a:xfrm>
          <a:prstGeom prst="rect">
            <a:avLst/>
          </a:prstGeom>
        </p:spPr>
      </p:pic>
    </p:spTree>
    <p:extLst>
      <p:ext uri="{BB962C8B-B14F-4D97-AF65-F5344CB8AC3E}">
        <p14:creationId xmlns:p14="http://schemas.microsoft.com/office/powerpoint/2010/main" val="405810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Use 4-bit bitmap in Common Info field (B56-B59) for DRU indication</a:t>
            </a:r>
          </a:p>
          <a:p>
            <a:pPr lvl="1">
              <a:buFont typeface="Arial" panose="020B0604020202020204" pitchFamily="34" charset="0"/>
              <a:buChar char="•"/>
            </a:pPr>
            <a:r>
              <a:rPr lang="en-US" sz="1400" dirty="0"/>
              <a:t>1 bit/80MHz to indicate each 80MHz is used for DRU or RRU</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4067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lvl="1">
              <a:buFont typeface="Arial" panose="020B0604020202020204" pitchFamily="34" charset="0"/>
              <a:buChar char="•"/>
            </a:pPr>
            <a:r>
              <a:rPr lang="en-US" sz="1800" dirty="0"/>
              <a:t>11bn will define distributed tone RU (“DRU”) transmission</a:t>
            </a:r>
          </a:p>
          <a:p>
            <a:pPr marL="457200" lvl="1" indent="0"/>
            <a:endParaRPr lang="en-US" sz="1600" dirty="0"/>
          </a:p>
          <a:p>
            <a:r>
              <a:rPr lang="en-US" sz="2000" dirty="0"/>
              <a:t>Move: Bin Tian			Second: Lin Yang</a:t>
            </a:r>
          </a:p>
          <a:p>
            <a:r>
              <a:rPr lang="en-US" sz="2000" dirty="0"/>
              <a:t>Discussion: Some.</a:t>
            </a:r>
          </a:p>
          <a:p>
            <a:pPr marL="0" indent="0"/>
            <a:r>
              <a:rPr lang="en-US" sz="2000" dirty="0"/>
              <a:t>Preliminary Result: 136Y, 37N, 46A.</a:t>
            </a:r>
          </a:p>
          <a:p>
            <a:pPr marL="0" indent="0"/>
            <a:r>
              <a:rPr lang="en-US" sz="2000" dirty="0">
                <a:highlight>
                  <a:srgbClr val="00FF00"/>
                </a:highlight>
              </a:rPr>
              <a:t>Result: 133Y, 36N, 43A (pass).</a:t>
            </a:r>
          </a:p>
          <a:p>
            <a:endParaRPr lang="en-US" sz="1600" b="0" dirty="0"/>
          </a:p>
          <a:p>
            <a:r>
              <a:rPr lang="en-US" sz="1600" b="0" dirty="0"/>
              <a:t>Note: Discussed in one of the PHY ad-hoc sessions of the January Interim, (ref: </a:t>
            </a:r>
            <a:r>
              <a:rPr lang="en-US" sz="1600" b="0" dirty="0">
                <a:hlinkClick r:id="rId2"/>
              </a:rPr>
              <a:t>11-23/1988r2</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March 2024</a:t>
            </a:r>
            <a:endParaRPr lang="en-GB" dirty="0"/>
          </a:p>
        </p:txBody>
      </p:sp>
    </p:spTree>
    <p:extLst>
      <p:ext uri="{BB962C8B-B14F-4D97-AF65-F5344CB8AC3E}">
        <p14:creationId xmlns:p14="http://schemas.microsoft.com/office/powerpoint/2010/main" val="1071501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Re-purpose 2 bits of SS Allocation subfield in User Info field for distribution bandwidth indication if DRU</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7151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Minimum size of RRU in hybrid mode in 160MHz and 320MHz is 242</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documents:[23/2020r3].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68287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distribution bandwidth of 60 MHz is defined in an 80 MHz frequency subblock (with the highest 20 MHz subchannel unallocated) in a UHR TB PPDU  </a:t>
            </a:r>
          </a:p>
          <a:p>
            <a:pPr>
              <a:buFont typeface="Arial" panose="020B0604020202020204" pitchFamily="34" charset="0"/>
              <a:buChar char="•"/>
            </a:pPr>
            <a:r>
              <a:rPr lang="en-US" sz="1600" dirty="0"/>
              <a:t>No allocation is made in the highest 20 MHz subchannel</a:t>
            </a:r>
          </a:p>
          <a:p>
            <a:endParaRPr lang="en-US" sz="1600" dirty="0"/>
          </a:p>
          <a:p>
            <a:endParaRPr lang="en-US" sz="1600" dirty="0"/>
          </a:p>
          <a:p>
            <a:endParaRPr lang="en-US" sz="1600" dirty="0"/>
          </a:p>
          <a:p>
            <a:endParaRPr lang="en-US" sz="1600" dirty="0"/>
          </a:p>
          <a:p>
            <a:r>
              <a:rPr lang="en-US" sz="1600" dirty="0"/>
              <a:t>Move: Yan Xin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documents:[24/1856r1].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71099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the following DBW dependent DRU size support to maximize BW and power efficiency</a:t>
            </a:r>
          </a:p>
          <a:p>
            <a:pPr lvl="1">
              <a:buFont typeface="Arial" panose="020B0604020202020204" pitchFamily="34" charset="0"/>
              <a:buChar char="•"/>
            </a:pPr>
            <a:r>
              <a:rPr lang="en-US" sz="1400" dirty="0"/>
              <a:t>No MRU in distributed transmission</a:t>
            </a:r>
          </a:p>
          <a:p>
            <a:pPr lvl="1">
              <a:buFont typeface="Arial" panose="020B0604020202020204" pitchFamily="34" charset="0"/>
              <a:buChar char="•"/>
            </a:pPr>
            <a:r>
              <a:rPr lang="en-US" sz="1400" dirty="0"/>
              <a:t>20MHz: RU26, RU52, RU106</a:t>
            </a:r>
          </a:p>
          <a:p>
            <a:pPr lvl="1">
              <a:buFont typeface="Arial" panose="020B0604020202020204" pitchFamily="34" charset="0"/>
              <a:buChar char="•"/>
            </a:pPr>
            <a:r>
              <a:rPr lang="en-US" sz="1400" dirty="0"/>
              <a:t>40MHz: RU26, RU52, RU106, RU242</a:t>
            </a:r>
          </a:p>
          <a:p>
            <a:pPr lvl="1">
              <a:buFont typeface="Arial" panose="020B0604020202020204" pitchFamily="34" charset="0"/>
              <a:buChar char="•"/>
            </a:pPr>
            <a:r>
              <a:rPr lang="en-US" sz="1400" dirty="0"/>
              <a:t>80MHz: RU52, RU106, RU242, RU484</a:t>
            </a:r>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9773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per 80MHz DRU/RRU switch if PPDU BW &gt;80MHz and no hybrid DRU and RRU mode for up to 80MHz</a:t>
            </a:r>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375233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mixed RRU and DRU transmission the RRU LTF follows the exact same rule as if there is no DRU. The DRU LTF sequence depends on the distribution BW</a:t>
            </a:r>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46284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transmission uses single stream pilots in both LTF and data portion</a:t>
            </a:r>
          </a:p>
          <a:p>
            <a:endParaRPr lang="en-US" sz="1600" dirty="0"/>
          </a:p>
          <a:p>
            <a:endParaRPr lang="en-US" sz="1600" dirty="0"/>
          </a:p>
          <a:p>
            <a:endParaRPr lang="en-US" sz="1600" dirty="0"/>
          </a:p>
          <a:p>
            <a:endParaRPr lang="en-US" sz="1600" dirty="0"/>
          </a:p>
          <a:p>
            <a:r>
              <a:rPr lang="en-US" sz="1600" dirty="0"/>
              <a:t>Move: Lin Yang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7333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uses 4x LTF</a:t>
            </a:r>
          </a:p>
          <a:p>
            <a:endParaRPr lang="en-US" sz="1600" dirty="0"/>
          </a:p>
          <a:p>
            <a:endParaRPr lang="en-US" sz="1600" dirty="0"/>
          </a:p>
          <a:p>
            <a:endParaRPr lang="en-US" sz="1600" dirty="0"/>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925150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DRU transmission, global CSD provides CSD start index </a:t>
            </a:r>
            <a:r>
              <a:rPr lang="en-US" sz="1600" dirty="0" err="1"/>
              <a:t>i</a:t>
            </a:r>
            <a:r>
              <a:rPr lang="en-US" sz="1600" dirty="0"/>
              <a:t> for each DRU. If </a:t>
            </a:r>
            <a:r>
              <a:rPr lang="en-US" sz="1600" dirty="0" err="1"/>
              <a:t>Nss</a:t>
            </a:r>
            <a:r>
              <a:rPr lang="en-US" sz="1600" dirty="0"/>
              <a:t> for this DRU is larger than 1, then it will use CSD[mod(</a:t>
            </a:r>
            <a:r>
              <a:rPr lang="en-US" sz="1600" dirty="0" err="1"/>
              <a:t>i</a:t>
            </a:r>
            <a:r>
              <a:rPr lang="en-US" sz="1600" dirty="0"/>
              <a:t>: i+Nss-1, 8)] for each ss</a:t>
            </a:r>
          </a:p>
          <a:p>
            <a:endParaRPr lang="en-US" sz="1600" dirty="0"/>
          </a:p>
          <a:p>
            <a:endParaRPr lang="en-US" sz="1600" dirty="0"/>
          </a:p>
          <a:p>
            <a:endParaRPr lang="en-US" sz="1600" dirty="0"/>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805063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20MHz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marL="0" indent="0"/>
            <a:endParaRPr lang="en-US" sz="1400" dirty="0"/>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263C27E7-953A-FB24-EA87-B7CACC399C34}"/>
              </a:ext>
            </a:extLst>
          </p:cNvPr>
          <p:cNvPicPr>
            <a:picLocks noChangeAspect="1"/>
          </p:cNvPicPr>
          <p:nvPr/>
        </p:nvPicPr>
        <p:blipFill>
          <a:blip r:embed="rId2"/>
          <a:stretch>
            <a:fillRect/>
          </a:stretch>
        </p:blipFill>
        <p:spPr>
          <a:xfrm>
            <a:off x="2057400" y="2819400"/>
            <a:ext cx="4410393" cy="2281238"/>
          </a:xfrm>
          <a:prstGeom prst="rect">
            <a:avLst/>
          </a:prstGeom>
        </p:spPr>
      </p:pic>
    </p:spTree>
    <p:extLst>
      <p:ext uri="{BB962C8B-B14F-4D97-AF65-F5344CB8AC3E}">
        <p14:creationId xmlns:p14="http://schemas.microsoft.com/office/powerpoint/2010/main" val="204409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FC49-5D5A-1F10-3C56-EBD1E6ADBFEC}"/>
              </a:ext>
            </a:extLst>
          </p:cNvPr>
          <p:cNvSpPr>
            <a:spLocks noGrp="1"/>
          </p:cNvSpPr>
          <p:nvPr>
            <p:ph type="title"/>
          </p:nvPr>
        </p:nvSpPr>
        <p:spPr>
          <a:xfrm>
            <a:off x="685800" y="685800"/>
            <a:ext cx="7770813" cy="1065213"/>
          </a:xfrm>
        </p:spPr>
        <p:txBody>
          <a:bodyPr/>
          <a:lstStyle/>
          <a:p>
            <a:r>
              <a:rPr lang="en-US" dirty="0"/>
              <a:t>Motion 4 (PHY)</a:t>
            </a:r>
          </a:p>
        </p:txBody>
      </p:sp>
      <p:sp>
        <p:nvSpPr>
          <p:cNvPr id="3" name="Content Placeholder 2">
            <a:extLst>
              <a:ext uri="{FF2B5EF4-FFF2-40B4-BE49-F238E27FC236}">
                <a16:creationId xmlns:a16="http://schemas.microsoft.com/office/drawing/2014/main" id="{C4DE4DF7-0DCD-2163-160B-BCC873E03F03}"/>
              </a:ext>
            </a:extLst>
          </p:cNvPr>
          <p:cNvSpPr>
            <a:spLocks noGrp="1"/>
          </p:cNvSpPr>
          <p:nvPr>
            <p:ph idx="1"/>
          </p:nvPr>
        </p:nvSpPr>
        <p:spPr>
          <a:xfrm>
            <a:off x="685800" y="1981200"/>
            <a:ext cx="7770813" cy="4113213"/>
          </a:xfrm>
        </p:spPr>
        <p:txBody>
          <a:bodyPr/>
          <a:lstStyle/>
          <a:p>
            <a:r>
              <a:rPr lang="en-US" sz="2000" dirty="0"/>
              <a:t>Move to include the following into the 11bn SFD</a:t>
            </a:r>
          </a:p>
          <a:p>
            <a:pPr>
              <a:buFont typeface="Arial" panose="020B0604020202020204" pitchFamily="34" charset="0"/>
              <a:buChar char="•"/>
            </a:pPr>
            <a:r>
              <a:rPr lang="en-US" sz="2000" dirty="0"/>
              <a:t>DRU is allowed in a punctured UHR TB transmission.</a:t>
            </a:r>
          </a:p>
          <a:p>
            <a:endParaRPr lang="en-US" sz="2000" dirty="0"/>
          </a:p>
          <a:p>
            <a:r>
              <a:rPr lang="en-US" sz="2000" dirty="0"/>
              <a:t>Move: Ross J. Yu			Second: </a:t>
            </a:r>
            <a:r>
              <a:rPr lang="en-US" sz="2000" dirty="0" err="1"/>
              <a:t>Eunsung</a:t>
            </a:r>
            <a:r>
              <a:rPr lang="en-US" sz="2000" dirty="0"/>
              <a:t> Park</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r>
              <a:rPr lang="en-US" sz="1600" b="0" dirty="0"/>
              <a:t>Note: Discussed in one of the PHY ad-hoc sessions of the March plenary, (ref: </a:t>
            </a:r>
            <a:r>
              <a:rPr lang="en-US" sz="1600" b="0" dirty="0">
                <a:hlinkClick r:id="rId2"/>
              </a:rPr>
              <a:t>11-23/2200r3</a:t>
            </a:r>
            <a:r>
              <a:rPr lang="en-US" sz="1600" b="0" dirty="0"/>
              <a:t>) during which a similar SP was run. The SP did not receive </a:t>
            </a:r>
            <a:r>
              <a:rPr lang="en-US" sz="1600" b="0"/>
              <a:t>any objections.</a:t>
            </a:r>
            <a:endParaRPr lang="en-US" sz="1600" b="0" dirty="0"/>
          </a:p>
          <a:p>
            <a:endParaRPr lang="en-US" sz="2000" dirty="0"/>
          </a:p>
          <a:p>
            <a:endParaRPr lang="en-US" sz="2000" dirty="0"/>
          </a:p>
        </p:txBody>
      </p:sp>
      <p:sp>
        <p:nvSpPr>
          <p:cNvPr id="4" name="Slide Number Placeholder 3">
            <a:extLst>
              <a:ext uri="{FF2B5EF4-FFF2-40B4-BE49-F238E27FC236}">
                <a16:creationId xmlns:a16="http://schemas.microsoft.com/office/drawing/2014/main" id="{EE784E42-1BC4-9487-48DF-883486FA426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2A93EB38-318C-9B75-0149-84C940C745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CB6E1C6-3932-E859-E8F7-4D6D76A83248}"/>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722711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40MHz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04CC67F1-B9B3-11A9-7E42-B0C9E9BE5042}"/>
              </a:ext>
            </a:extLst>
          </p:cNvPr>
          <p:cNvPicPr>
            <a:picLocks noChangeAspect="1"/>
          </p:cNvPicPr>
          <p:nvPr/>
        </p:nvPicPr>
        <p:blipFill>
          <a:blip r:embed="rId2"/>
          <a:stretch>
            <a:fillRect/>
          </a:stretch>
        </p:blipFill>
        <p:spPr>
          <a:xfrm>
            <a:off x="2438400" y="2362200"/>
            <a:ext cx="3542852" cy="2895600"/>
          </a:xfrm>
          <a:prstGeom prst="rect">
            <a:avLst/>
          </a:prstGeom>
        </p:spPr>
      </p:pic>
    </p:spTree>
    <p:extLst>
      <p:ext uri="{BB962C8B-B14F-4D97-AF65-F5344CB8AC3E}">
        <p14:creationId xmlns:p14="http://schemas.microsoft.com/office/powerpoint/2010/main" val="5195925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80MHz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 Shengquan Hu</a:t>
            </a:r>
          </a:p>
          <a:p>
            <a:r>
              <a:rPr lang="en-US" sz="1400" dirty="0"/>
              <a:t>Discussion: None.</a:t>
            </a:r>
          </a:p>
          <a:p>
            <a:pPr marL="0" indent="0"/>
            <a:r>
              <a:rPr lang="en-US" sz="1400" dirty="0">
                <a:highlight>
                  <a:srgbClr val="00FF00"/>
                </a:highlight>
              </a:rPr>
              <a:t>Result: Approved with unanimous consent.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graphicFrame>
        <p:nvGraphicFramePr>
          <p:cNvPr id="7" name="Table 6">
            <a:extLst>
              <a:ext uri="{FF2B5EF4-FFF2-40B4-BE49-F238E27FC236}">
                <a16:creationId xmlns:a16="http://schemas.microsoft.com/office/drawing/2014/main" id="{259613E2-1AAD-F091-3AB3-76775F19187F}"/>
              </a:ext>
            </a:extLst>
          </p:cNvPr>
          <p:cNvGraphicFramePr>
            <a:graphicFrameLocks noGrp="1"/>
          </p:cNvGraphicFramePr>
          <p:nvPr>
            <p:extLst>
              <p:ext uri="{D42A27DB-BD31-4B8C-83A1-F6EECF244321}">
                <p14:modId xmlns:p14="http://schemas.microsoft.com/office/powerpoint/2010/main" val="3293619688"/>
              </p:ext>
            </p:extLst>
          </p:nvPr>
        </p:nvGraphicFramePr>
        <p:xfrm>
          <a:off x="837406" y="2819400"/>
          <a:ext cx="7467600" cy="2140302"/>
        </p:xfrm>
        <a:graphic>
          <a:graphicData uri="http://schemas.openxmlformats.org/drawingml/2006/table">
            <a:tbl>
              <a:tblPr/>
              <a:tblGrid>
                <a:gridCol w="1974043">
                  <a:extLst>
                    <a:ext uri="{9D8B030D-6E8A-4147-A177-3AD203B41FA5}">
                      <a16:colId xmlns:a16="http://schemas.microsoft.com/office/drawing/2014/main" val="2121064514"/>
                    </a:ext>
                  </a:extLst>
                </a:gridCol>
                <a:gridCol w="5493557">
                  <a:extLst>
                    <a:ext uri="{9D8B030D-6E8A-4147-A177-3AD203B41FA5}">
                      <a16:colId xmlns:a16="http://schemas.microsoft.com/office/drawing/2014/main" val="1475953803"/>
                    </a:ext>
                  </a:extLst>
                </a:gridCol>
              </a:tblGrid>
              <a:tr h="144414">
                <a:tc gridSpan="2">
                  <a:txBody>
                    <a:bodyPr/>
                    <a:lstStyle/>
                    <a:p>
                      <a:r>
                        <a:rPr lang="en-US" sz="1000">
                          <a:effectLst/>
                        </a:rPr>
                        <a:t>Pilot indices for DRU transmission over 80MHz</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561181737"/>
                  </a:ext>
                </a:extLst>
              </a:tr>
              <a:tr h="144414">
                <a:tc>
                  <a:txBody>
                    <a:bodyPr/>
                    <a:lstStyle/>
                    <a:p>
                      <a:r>
                        <a:rPr lang="en-US" sz="1000">
                          <a:effectLst/>
                        </a:rPr>
                        <a:t>dRU size</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i="1">
                          <a:effectLst/>
                        </a:rPr>
                        <a:t>KdRxx_i</a:t>
                      </a:r>
                      <a:endParaRPr lang="en-US" sz="1000">
                        <a:effectLst/>
                      </a:endParaRP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0083352"/>
                  </a:ext>
                </a:extLst>
              </a:tr>
              <a:tr h="573404">
                <a:tc>
                  <a:txBody>
                    <a:bodyPr/>
                    <a:lstStyle/>
                    <a:p>
                      <a:r>
                        <a:rPr lang="en-US" sz="1000">
                          <a:effectLst/>
                        </a:rPr>
                        <a:t>dRU52, i = 1:16</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1880822"/>
                  </a:ext>
                </a:extLst>
              </a:tr>
              <a:tr h="299009">
                <a:tc>
                  <a:txBody>
                    <a:bodyPr/>
                    <a:lstStyle/>
                    <a:p>
                      <a:r>
                        <a:rPr lang="en-US" sz="1000">
                          <a:effectLst/>
                        </a:rPr>
                        <a:t>dRU106, i = 1:8</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-315    97   185}, {-227  -139   273   361},       {-381  -117   119   383}, {-293  -205   207   295},    </a:t>
                      </a:r>
                      <a:br>
                        <a:rPr lang="en-US" sz="1000" dirty="0">
                          <a:effectLst/>
                        </a:rPr>
                      </a:br>
                      <a:r>
                        <a:rPr lang="en-US" sz="1000" dirty="0">
                          <a:effectLst/>
                        </a:rPr>
                        <a:t>{-150   -62   350   438}, {-326  -238   174   262},       {-260  -172   240   328}, {-348   -84   152   416}</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6221644"/>
                  </a:ext>
                </a:extLst>
              </a:tr>
              <a:tr h="287411">
                <a:tc>
                  <a:txBody>
                    <a:bodyPr/>
                    <a:lstStyle/>
                    <a:p>
                      <a:r>
                        <a:rPr lang="en-US" sz="1000">
                          <a:effectLst/>
                        </a:rPr>
                        <a:t>dRU242, i = 1:4</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effectLst/>
                        </a:rPr>
                        <a:t>{-403  -315  -227  -139    97   185   273   361},         {-381  -293  -205  -117   119   207   295   383},         {-326  -238  -150   -62   174   262   350   438},          {-348  -260  -172   -84   152   240   328   416}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8049216"/>
                  </a:ext>
                </a:extLst>
              </a:tr>
              <a:tr h="608747">
                <a:tc>
                  <a:txBody>
                    <a:bodyPr/>
                    <a:lstStyle/>
                    <a:p>
                      <a:r>
                        <a:rPr lang="en-US" sz="1000">
                          <a:effectLst/>
                        </a:rPr>
                        <a:t>dRU484, i = 1:2</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-381  -315  -293  -227  -205  -139  -117    97   119   185   207   273   295   361   383},                        {-348  -326  -260  -238  -172  -150   -84   -62   152   174   240   262   328   350   416   438}</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0376205"/>
                  </a:ext>
                </a:extLst>
              </a:tr>
            </a:tbl>
          </a:graphicData>
        </a:graphic>
      </p:graphicFrame>
    </p:spTree>
    <p:extLst>
      <p:ext uri="{BB962C8B-B14F-4D97-AF65-F5344CB8AC3E}">
        <p14:creationId xmlns:p14="http://schemas.microsoft.com/office/powerpoint/2010/main" val="3602259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an enhanced long range (ELR) PPDU in IEEE 802.11bn with the following targets</a:t>
            </a:r>
          </a:p>
          <a:p>
            <a:pPr lvl="1">
              <a:buFont typeface="Arial" panose="020B0604020202020204" pitchFamily="34" charset="0"/>
              <a:buChar char="•"/>
            </a:pPr>
            <a:r>
              <a:rPr lang="en-US" sz="1400" dirty="0"/>
              <a:t>Downlink and Uplink in 2.4 GHz (within BSS range with 11b beacon)</a:t>
            </a:r>
          </a:p>
          <a:p>
            <a:pPr lvl="1">
              <a:buFont typeface="Arial" panose="020B0604020202020204" pitchFamily="34" charset="0"/>
              <a:buChar char="•"/>
            </a:pPr>
            <a:r>
              <a:rPr lang="en-US" sz="1400" dirty="0"/>
              <a:t>Uplink only in 5 GHz and 6 GHz bands</a:t>
            </a:r>
          </a:p>
          <a:p>
            <a:pPr lvl="1">
              <a:buFont typeface="Arial" panose="020B0604020202020204" pitchFamily="34" charset="0"/>
              <a:buChar char="•"/>
            </a:pPr>
            <a:r>
              <a:rPr lang="en-US" sz="1400" dirty="0"/>
              <a:t>Minimum data rate is greater than or equal to 1.5 Mbps</a:t>
            </a:r>
          </a:p>
          <a:p>
            <a:pPr marL="0" indent="0"/>
            <a:endParaRPr lang="en-US" sz="1600" dirty="0"/>
          </a:p>
          <a:p>
            <a:endParaRPr lang="en-US" sz="1600" dirty="0"/>
          </a:p>
          <a:p>
            <a:endParaRPr lang="en-US" sz="1600" dirty="0"/>
          </a:p>
          <a:p>
            <a:r>
              <a:rPr lang="en-US" sz="1600" dirty="0"/>
              <a:t>Move: Wook Bong Lee		Second: Tianyu Wu</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documents:[24/1573r1].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703191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ELR PPDU, STA boosts L-STF and L-LTF by 3 dB</a:t>
            </a:r>
          </a:p>
          <a:p>
            <a:pPr lvl="1">
              <a:buFont typeface="Arial" panose="020B0604020202020204" pitchFamily="34" charset="0"/>
              <a:buChar char="•"/>
            </a:pPr>
            <a:r>
              <a:rPr lang="en-US" sz="1400" dirty="0"/>
              <a:t>For UL, non-AP STA corrects CFO before transmission</a:t>
            </a:r>
          </a:p>
          <a:p>
            <a:pPr lvl="1">
              <a:buFont typeface="Arial" panose="020B0604020202020204" pitchFamily="34" charset="0"/>
              <a:buChar char="•"/>
            </a:pPr>
            <a:r>
              <a:rPr lang="en-US" sz="1400" dirty="0"/>
              <a:t>Note: Non-AP STA pre-correction CFO requirement for residual CFO is TBD</a:t>
            </a:r>
          </a:p>
          <a:p>
            <a:endParaRPr lang="en-US" sz="1800" dirty="0"/>
          </a:p>
          <a:p>
            <a:endParaRPr lang="en-US" sz="1800" dirty="0"/>
          </a:p>
          <a:p>
            <a:endParaRPr lang="en-US" sz="1600" dirty="0"/>
          </a:p>
          <a:p>
            <a:endParaRPr lang="en-US" sz="1600" dirty="0"/>
          </a:p>
          <a:p>
            <a:r>
              <a:rPr lang="en-US" sz="1600" dirty="0"/>
              <a:t>Move: Wook Bong Lee		Second: Anuj Batra</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documents:[24/1573r1]. SP result:</a:t>
            </a:r>
            <a:r>
              <a:rPr lang="es-ES" sz="1600" b="0" i="1" dirty="0"/>
              <a:t>51Y/6N/23A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515855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only supports the following two modulation and coding schemes:</a:t>
            </a:r>
          </a:p>
          <a:p>
            <a:pPr lvl="1">
              <a:buFont typeface="Arial" panose="020B0604020202020204" pitchFamily="34" charset="0"/>
              <a:buChar char="•"/>
            </a:pPr>
            <a:r>
              <a:rPr lang="en-US" sz="1400" dirty="0"/>
              <a:t>BPSK with coding rate R=1/2</a:t>
            </a:r>
          </a:p>
          <a:p>
            <a:pPr lvl="1">
              <a:buFont typeface="Arial" panose="020B0604020202020204" pitchFamily="34" charset="0"/>
              <a:buChar char="•"/>
            </a:pPr>
            <a:r>
              <a:rPr lang="en-US" sz="1400" dirty="0"/>
              <a:t>QPSK with coding rate R=1/2</a:t>
            </a:r>
          </a:p>
          <a:p>
            <a:endParaRPr lang="en-US" sz="1600" dirty="0"/>
          </a:p>
          <a:p>
            <a:endParaRPr lang="en-US" sz="1600" dirty="0"/>
          </a:p>
          <a:p>
            <a:endParaRPr lang="en-US" sz="1600" dirty="0"/>
          </a:p>
          <a:p>
            <a:endParaRPr lang="en-US" sz="1600" dirty="0"/>
          </a:p>
          <a:p>
            <a:r>
              <a:rPr lang="en-US" sz="1600" dirty="0"/>
              <a:t>Move: Shengquan Hu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documents:[24/1488r0]. SP result:61Y/6N/9A.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96561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transmission shall apply the phase rotations as below for both BPSK and QPSK modulations</a:t>
            </a:r>
          </a:p>
          <a:p>
            <a:pPr lvl="1">
              <a:buFont typeface="Arial" panose="020B0604020202020204" pitchFamily="34" charset="0"/>
              <a:buChar char="•"/>
            </a:pPr>
            <a:r>
              <a:rPr lang="en-US" sz="1200" dirty="0"/>
              <a:t>The rotation of -1 will be applied on data subcarriers of lower half of RU3 and upper half of RU4 for 52-tone regular RU (RRU52) on 20MHz</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pPr marL="0" indent="0"/>
            <a:r>
              <a:rPr lang="en-US" sz="1600" dirty="0">
                <a:highlight>
                  <a:srgbClr val="00FF00"/>
                </a:highlight>
              </a:rPr>
              <a:t>Result: Approved with unanimous consent.</a:t>
            </a:r>
          </a:p>
          <a:p>
            <a:pPr algn="l"/>
            <a:r>
              <a:rPr lang="en-US" sz="1600" b="0" i="1" dirty="0"/>
              <a:t>Reference documents:[24/1488r0].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46063CEC-51B8-F3C9-E3F8-7785F6D92320}"/>
              </a:ext>
            </a:extLst>
          </p:cNvPr>
          <p:cNvPicPr>
            <a:picLocks noChangeAspect="1"/>
          </p:cNvPicPr>
          <p:nvPr/>
        </p:nvPicPr>
        <p:blipFill>
          <a:blip r:embed="rId2"/>
          <a:stretch>
            <a:fillRect/>
          </a:stretch>
        </p:blipFill>
        <p:spPr>
          <a:xfrm>
            <a:off x="646906" y="3429000"/>
            <a:ext cx="7924800" cy="1800225"/>
          </a:xfrm>
          <a:prstGeom prst="rect">
            <a:avLst/>
          </a:prstGeom>
        </p:spPr>
      </p:pic>
    </p:spTree>
    <p:extLst>
      <p:ext uri="{BB962C8B-B14F-4D97-AF65-F5344CB8AC3E}">
        <p14:creationId xmlns:p14="http://schemas.microsoft.com/office/powerpoint/2010/main" val="738695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packet detection is done at L-STF, which has same length as legacy with 3dB power boosting</a:t>
            </a:r>
          </a:p>
          <a:p>
            <a:pPr lvl="1">
              <a:buFont typeface="Arial" panose="020B0604020202020204" pitchFamily="34" charset="0"/>
              <a:buChar char="•"/>
            </a:pPr>
            <a:r>
              <a:rPr lang="en-US" sz="1200" dirty="0"/>
              <a:t>L-LTF also has same length as legacy with same power boosting as L-STF</a:t>
            </a:r>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documents:[24/1478r4]. SP result: 49Y, 8N,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4858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sv-SE" sz="1600" dirty="0"/>
              <a:t>U-SIG carries STA-ID in ELR PPDU</a:t>
            </a:r>
            <a:endParaRPr lang="en-US" sz="1600" dirty="0"/>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031946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Define two ELR-Mark symbols for ELR mode classification</a:t>
            </a:r>
          </a:p>
          <a:p>
            <a:pPr lvl="1">
              <a:buFont typeface="Arial" panose="020B0604020202020204" pitchFamily="34" charset="0"/>
              <a:buChar char="•"/>
            </a:pPr>
            <a:r>
              <a:rPr lang="en-US" sz="1400" dirty="0"/>
              <a:t>ELR-Mark symbols carry a known sequence to receiver</a:t>
            </a:r>
          </a:p>
          <a:p>
            <a:pPr lvl="1">
              <a:buFont typeface="Arial" panose="020B0604020202020204" pitchFamily="34" charset="0"/>
              <a:buChar char="•"/>
            </a:pPr>
            <a:r>
              <a:rPr lang="en-US" sz="1400" dirty="0"/>
              <a:t>ELR-Mark symbols carry BSS color info in ELR-Mark sequence</a:t>
            </a:r>
          </a:p>
          <a:p>
            <a:pPr lvl="1">
              <a:buFont typeface="Arial" panose="020B0604020202020204" pitchFamily="34" charset="0"/>
              <a:buChar char="•"/>
            </a:pPr>
            <a:r>
              <a:rPr lang="en-US" sz="1400" dirty="0"/>
              <a:t>No power boosting on ELR-Mark symbols</a:t>
            </a:r>
          </a:p>
          <a:p>
            <a:pPr lvl="1">
              <a:buFont typeface="Arial" panose="020B0604020202020204" pitchFamily="34" charset="0"/>
              <a:buChar char="•"/>
            </a:pPr>
            <a:r>
              <a:rPr lang="en-US" sz="1400" dirty="0"/>
              <a:t>Two ELR-Mark symbols are both QBPSK modulated on data subcarriers</a:t>
            </a:r>
          </a:p>
          <a:p>
            <a:pPr lvl="1">
              <a:buFont typeface="Arial" panose="020B0604020202020204" pitchFamily="34" charset="0"/>
              <a:buChar char="•"/>
            </a:pPr>
            <a:r>
              <a:rPr lang="en-US" sz="1400" dirty="0"/>
              <a:t>ELR-Mark symbols use the following tone plan</a:t>
            </a:r>
          </a:p>
          <a:p>
            <a:pPr lvl="2">
              <a:buFont typeface="Arial" panose="020B0604020202020204" pitchFamily="34" charset="0"/>
              <a:buChar char="•"/>
            </a:pPr>
            <a:r>
              <a:rPr lang="en-US" sz="1400" dirty="0"/>
              <a:t>4 regular pilots as EHT-SIG + 48 data tones	</a:t>
            </a:r>
          </a:p>
          <a:p>
            <a:endParaRPr lang="en-US" sz="1600" dirty="0"/>
          </a:p>
          <a:p>
            <a:r>
              <a:rPr lang="en-US" sz="1600" dirty="0"/>
              <a:t>Move: Lin Yang 		Second: Leo Montreuil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748179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the following PPDU frame format for ELR</a:t>
            </a:r>
          </a:p>
          <a:p>
            <a:pPr lvl="1">
              <a:buFont typeface="Arial" panose="020B0604020202020204" pitchFamily="34" charset="0"/>
              <a:buChar char="•"/>
            </a:pPr>
            <a:r>
              <a:rPr lang="en-US" sz="1200" dirty="0"/>
              <a:t>PE TBD</a:t>
            </a:r>
          </a:p>
          <a:p>
            <a:endParaRPr lang="en-US" sz="1600" dirty="0"/>
          </a:p>
          <a:p>
            <a:endParaRPr lang="en-US" sz="1600" dirty="0"/>
          </a:p>
          <a:p>
            <a:endParaRPr lang="en-US" sz="1600" dirty="0"/>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472CB6EF-F99F-8097-4D7C-7AF853165B6C}"/>
              </a:ext>
            </a:extLst>
          </p:cNvPr>
          <p:cNvPicPr>
            <a:picLocks noChangeAspect="1"/>
          </p:cNvPicPr>
          <p:nvPr/>
        </p:nvPicPr>
        <p:blipFill>
          <a:blip r:embed="rId2"/>
          <a:stretch>
            <a:fillRect/>
          </a:stretch>
        </p:blipFill>
        <p:spPr>
          <a:xfrm>
            <a:off x="608806" y="3174850"/>
            <a:ext cx="7924800" cy="285293"/>
          </a:xfrm>
          <a:prstGeom prst="rect">
            <a:avLst/>
          </a:prstGeom>
        </p:spPr>
      </p:pic>
    </p:spTree>
    <p:extLst>
      <p:ext uri="{BB962C8B-B14F-4D97-AF65-F5344CB8AC3E}">
        <p14:creationId xmlns:p14="http://schemas.microsoft.com/office/powerpoint/2010/main" val="361552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3823-6AC1-418A-85F3-DEB4AEDE69AD}"/>
              </a:ext>
            </a:extLst>
          </p:cNvPr>
          <p:cNvSpPr>
            <a:spLocks noGrp="1"/>
          </p:cNvSpPr>
          <p:nvPr>
            <p:ph type="title"/>
          </p:nvPr>
        </p:nvSpPr>
        <p:spPr>
          <a:xfrm>
            <a:off x="685800" y="685800"/>
            <a:ext cx="7770813" cy="1065213"/>
          </a:xfrm>
        </p:spPr>
        <p:txBody>
          <a:bodyPr/>
          <a:lstStyle/>
          <a:p>
            <a:r>
              <a:rPr lang="en-US" dirty="0"/>
              <a:t>Motion 5 (PHY)</a:t>
            </a:r>
          </a:p>
        </p:txBody>
      </p:sp>
      <p:sp>
        <p:nvSpPr>
          <p:cNvPr id="3" name="Content Placeholder 2">
            <a:extLst>
              <a:ext uri="{FF2B5EF4-FFF2-40B4-BE49-F238E27FC236}">
                <a16:creationId xmlns:a16="http://schemas.microsoft.com/office/drawing/2014/main" id="{7C8345AC-1C26-2FA2-68F2-3810ECAD9EC6}"/>
              </a:ext>
            </a:extLst>
          </p:cNvPr>
          <p:cNvSpPr>
            <a:spLocks noGrp="1"/>
          </p:cNvSpPr>
          <p:nvPr>
            <p:ph idx="1"/>
          </p:nvPr>
        </p:nvSpPr>
        <p:spPr>
          <a:xfrm>
            <a:off x="685800" y="1981200"/>
            <a:ext cx="7770813" cy="4113213"/>
          </a:xfrm>
        </p:spPr>
        <p:txBody>
          <a:bodyPr/>
          <a:lstStyle/>
          <a:p>
            <a:r>
              <a:rPr lang="en-US" sz="2000" dirty="0"/>
              <a:t>Move to add the following text to the TGbn SFD:  </a:t>
            </a:r>
          </a:p>
          <a:p>
            <a:pPr>
              <a:buFont typeface="Arial" panose="020B0604020202020204" pitchFamily="34" charset="0"/>
              <a:buChar char="•"/>
            </a:pPr>
            <a:r>
              <a:rPr lang="en-US" sz="2000" dirty="0"/>
              <a:t>11bn supports hierarchical pilot structure for DRU</a:t>
            </a:r>
          </a:p>
          <a:p>
            <a:pPr lvl="1">
              <a:buFont typeface="Arial" panose="020B0604020202020204" pitchFamily="34" charset="0"/>
              <a:buChar char="•"/>
            </a:pPr>
            <a:r>
              <a:rPr lang="en-US" sz="1800" dirty="0"/>
              <a:t>Pilot locations of a larger DRU is a subset of pilot locations of smaller component DRUs within the same PPDU BW</a:t>
            </a:r>
          </a:p>
          <a:p>
            <a:r>
              <a:rPr lang="en-US" sz="2000" dirty="0"/>
              <a:t> </a:t>
            </a:r>
          </a:p>
          <a:p>
            <a:r>
              <a:rPr lang="en-US" sz="2000" dirty="0"/>
              <a:t>Move: Lin Yang			Second: Eunsung Park</a:t>
            </a:r>
          </a:p>
          <a:p>
            <a:r>
              <a:rPr lang="en-US" sz="2000" dirty="0"/>
              <a:t>Discussion: None.</a:t>
            </a:r>
          </a:p>
          <a:p>
            <a:r>
              <a:rPr lang="en-US" sz="2000" dirty="0">
                <a:highlight>
                  <a:srgbClr val="00FF00"/>
                </a:highlight>
              </a:rPr>
              <a:t>Result: Approved with unanimous consent.</a:t>
            </a:r>
          </a:p>
          <a:p>
            <a:endParaRPr lang="en-US" sz="2000" dirty="0"/>
          </a:p>
          <a:p>
            <a:r>
              <a:rPr lang="en-US" sz="1600" b="0" dirty="0"/>
              <a:t>Note: Discussed in one of the PHY ad-hoc sessions of the March plenary, (ref: </a:t>
            </a:r>
            <a:r>
              <a:rPr lang="en-US" sz="1600" b="0" dirty="0">
                <a:hlinkClick r:id="rId2"/>
              </a:rPr>
              <a:t>11-24/0501r2</a:t>
            </a:r>
            <a:r>
              <a:rPr lang="en-US" sz="1600" b="0" dirty="0"/>
              <a:t>) during which a similar SP was run. The SP did not receive any objection.</a:t>
            </a:r>
          </a:p>
          <a:p>
            <a:endParaRPr lang="en-US" sz="2000" dirty="0"/>
          </a:p>
        </p:txBody>
      </p:sp>
      <p:sp>
        <p:nvSpPr>
          <p:cNvPr id="4" name="Slide Number Placeholder 3">
            <a:extLst>
              <a:ext uri="{FF2B5EF4-FFF2-40B4-BE49-F238E27FC236}">
                <a16:creationId xmlns:a16="http://schemas.microsoft.com/office/drawing/2014/main" id="{71865A15-D87A-1090-0494-35C0CAD91EE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723FB66F-211F-C0F6-E29E-E5164FA4FB8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6AEABF7-4CC9-5361-159D-6F27A53C50AC}"/>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41573414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PPDU has 3dB boosting applied on both ELR-STF and ELR-LTF</a:t>
            </a:r>
          </a:p>
          <a:p>
            <a:pPr lvl="1">
              <a:buFont typeface="Arial" panose="020B0604020202020204" pitchFamily="34" charset="0"/>
              <a:buChar char="•"/>
            </a:pPr>
            <a:r>
              <a:rPr lang="en-US" sz="1200" dirty="0"/>
              <a:t>ELR PPDU has ELR-STF duration and sequence same as that of UHR DL SU/MU PPDU</a:t>
            </a:r>
          </a:p>
          <a:p>
            <a:pPr lvl="2">
              <a:buFont typeface="Arial" panose="020B0604020202020204" pitchFamily="34" charset="0"/>
              <a:buChar char="•"/>
            </a:pPr>
            <a:r>
              <a:rPr lang="en-US" sz="1200" dirty="0"/>
              <a:t>4us using EHT-STF sequence for 20MHz</a:t>
            </a:r>
          </a:p>
          <a:p>
            <a:pPr>
              <a:buFont typeface="Arial" panose="020B0604020202020204" pitchFamily="34" charset="0"/>
              <a:buChar char="•"/>
            </a:pPr>
            <a:r>
              <a:rPr lang="en-US" sz="1600" dirty="0"/>
              <a:t>ELR PPDU defines a fixed/single mode of LTF+GI</a:t>
            </a:r>
          </a:p>
          <a:p>
            <a:pPr lvl="1">
              <a:buFont typeface="Arial" panose="020B0604020202020204" pitchFamily="34" charset="0"/>
              <a:buChar char="•"/>
            </a:pPr>
            <a:r>
              <a:rPr lang="en-US" sz="1200" dirty="0"/>
              <a:t>11bn supports 2x LTF+1.6us GI only for ELR PPDU</a:t>
            </a:r>
          </a:p>
          <a:p>
            <a:pPr lvl="1">
              <a:buFont typeface="Arial" panose="020B0604020202020204" pitchFamily="34" charset="0"/>
              <a:buChar char="•"/>
            </a:pPr>
            <a:r>
              <a:rPr lang="en-US" sz="1200" dirty="0"/>
              <a:t>11bn uses two UHR-LTF symbols for ELR PPDU</a:t>
            </a:r>
          </a:p>
          <a:p>
            <a:pPr marL="0" indent="0"/>
            <a:r>
              <a:rPr lang="en-US" sz="1400" b="0" dirty="0"/>
              <a:t>Note that ELR-STF/ELR-LTF are the short names of UHR-STF/UHR-LTF for ELR PPDU</a:t>
            </a:r>
          </a:p>
          <a:p>
            <a:endParaRPr lang="en-US" sz="1600" dirty="0"/>
          </a:p>
          <a:p>
            <a:r>
              <a:rPr lang="en-US" sz="1600" dirty="0"/>
              <a:t>Move: Lin Yang		Second: Wook Bong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383268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defines two symbols for ELR-SIG, specifically</a:t>
            </a:r>
          </a:p>
          <a:p>
            <a:pPr lvl="1">
              <a:buFont typeface="Arial" panose="020B0604020202020204" pitchFamily="34" charset="0"/>
              <a:buChar char="•"/>
            </a:pPr>
            <a:r>
              <a:rPr lang="en-US" sz="1400" dirty="0"/>
              <a:t>ELR PPDU defines separately encoded two symbols for ELR-SIG</a:t>
            </a:r>
          </a:p>
          <a:p>
            <a:pPr lvl="2">
              <a:buFont typeface="Arial" panose="020B0604020202020204" pitchFamily="34" charset="0"/>
              <a:buChar char="•"/>
            </a:pPr>
            <a:r>
              <a:rPr lang="en-US" sz="1400" dirty="0"/>
              <a:t>Each symbol has separate CRC and tail bits (6 bits)</a:t>
            </a:r>
          </a:p>
          <a:p>
            <a:pPr lvl="1">
              <a:buFont typeface="Arial" panose="020B0604020202020204" pitchFamily="34" charset="0"/>
              <a:buChar char="•"/>
            </a:pPr>
            <a:r>
              <a:rPr lang="en-US" sz="1400" dirty="0"/>
              <a:t>ELR-SIG has same tone plan and duplication scheme as ELR-data and BCC encoded with MCS0</a:t>
            </a:r>
          </a:p>
          <a:p>
            <a:endParaRPr lang="en-US" sz="1600" dirty="0"/>
          </a:p>
          <a:p>
            <a:r>
              <a:rPr lang="en-US" sz="1600" dirty="0"/>
              <a:t>Move: Lin Yang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293646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(non-ELR) UHR MU PPDU, when EQM/UEQM indicates UEQM in a User field for non-MU-MIMO, there exists a MCS field, a NSS field and a 2 bit field indicating UEQM patterns.</a:t>
            </a:r>
          </a:p>
          <a:p>
            <a:pPr>
              <a:buFont typeface="Arial" panose="020B0604020202020204" pitchFamily="34" charset="0"/>
              <a:buChar char="•"/>
            </a:pPr>
            <a:endParaRPr lang="en-US" sz="1600" dirty="0"/>
          </a:p>
          <a:p>
            <a:r>
              <a:rPr lang="en-US" sz="1600" dirty="0"/>
              <a:t>Move: Ross J. Yu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documents:[24/1772r0]. SP result:64Y,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147592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DRU transmission, a new 4x UHR-LTF sequence is defined in each distribution bandwidth</a:t>
            </a:r>
          </a:p>
          <a:p>
            <a:pPr lvl="1">
              <a:buFont typeface="Arial" panose="020B0604020202020204" pitchFamily="34" charset="0"/>
              <a:buChar char="•"/>
            </a:pPr>
            <a:r>
              <a:rPr lang="en-US" sz="1400" dirty="0"/>
              <a:t>A 4x UHR-LTF sequence has coefficients on all tones overlapped with DRU tones defined in each distribution bandwidth</a:t>
            </a:r>
          </a:p>
          <a:p>
            <a:endParaRPr lang="en-US" sz="1600" dirty="0"/>
          </a:p>
          <a:p>
            <a:r>
              <a:rPr lang="en-US" sz="1600" dirty="0"/>
              <a:t>Move: Eunsung Park		Second: Shengquan Hu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0864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a PPDU using DRUs, a UHR-LTF sequence corresponding to the distribution bandwidth of the DRUs is used regardless of the PPDU bandwidth</a:t>
            </a:r>
          </a:p>
          <a:p>
            <a:endParaRPr lang="en-US" sz="1600" dirty="0"/>
          </a:p>
          <a:p>
            <a:endParaRPr lang="en-US" sz="1600" dirty="0"/>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7076227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80 MHz PPDU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1179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r>
              <a:rPr lang="en-US" sz="1600" dirty="0"/>
              <a:t>Move: Eunsung Park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76845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40 MHz channels is punctured (i.e., either 1100 or 0011 case), the following distribution bandwidth mode is allowed for DRU</a:t>
            </a:r>
          </a:p>
          <a:p>
            <a:pPr lvl="1">
              <a:buFont typeface="Arial" panose="020B0604020202020204" pitchFamily="34" charset="0"/>
              <a:buChar char="•"/>
            </a:pPr>
            <a:r>
              <a:rPr lang="en-US" sz="1400" dirty="0"/>
              <a:t>40 MHz mode</a:t>
            </a:r>
          </a:p>
          <a:p>
            <a:endParaRPr lang="en-US" sz="1600" dirty="0"/>
          </a:p>
          <a:p>
            <a:endParaRPr lang="en-US" sz="1600" dirty="0"/>
          </a:p>
          <a:p>
            <a:r>
              <a:rPr lang="en-US" sz="1600" dirty="0"/>
              <a:t>Move: Eunsung Park		Second: Yan Xin</a:t>
            </a:r>
          </a:p>
          <a:p>
            <a:r>
              <a:rPr lang="en-US" sz="1600" dirty="0"/>
              <a:t>Discussion: None.</a:t>
            </a:r>
          </a:p>
          <a:p>
            <a:pPr marL="0" indent="0"/>
            <a:r>
              <a:rPr lang="en-US" sz="1600" dirty="0">
                <a:highlight>
                  <a:srgbClr val="00FF00"/>
                </a:highlight>
              </a:rPr>
              <a:t>Result: Approved with unanimous consent.</a:t>
            </a:r>
          </a:p>
          <a:p>
            <a:endParaRPr lang="en-US" sz="1600" dirty="0"/>
          </a:p>
          <a:p>
            <a:r>
              <a:rPr lang="en-US" sz="1600" b="0" i="1" dirty="0"/>
              <a:t>Reference documents:[24/1471r3]. SP result: 46Y/12N/16A.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681887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40 MHz PPDU, the following distribution bandwidth mode is allowed for DRU</a:t>
            </a:r>
          </a:p>
          <a:p>
            <a:pPr lvl="1">
              <a:buFont typeface="Arial" panose="020B0604020202020204" pitchFamily="34" charset="0"/>
              <a:buChar char="•"/>
            </a:pPr>
            <a:r>
              <a:rPr lang="en-US" sz="1600" dirty="0"/>
              <a:t>Only 40 MHz mode</a:t>
            </a:r>
          </a:p>
          <a:p>
            <a:endParaRPr lang="en-US" sz="1600" dirty="0"/>
          </a:p>
          <a:p>
            <a:r>
              <a:rPr lang="en-US" sz="1600" dirty="0"/>
              <a:t>Move: Eunsung Park		Second: Lin Yang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documents:[24/1471r3]. SP result: no objection.</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875714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U-SIG field in ELR PPDU consists of 2 OFDM symbols and includes the same version independent fields defined in the U-SIG field of EHT PPDU</a:t>
            </a:r>
          </a:p>
          <a:p>
            <a:pPr>
              <a:buFont typeface="Arial" panose="020B0604020202020204" pitchFamily="34" charset="0"/>
              <a:buChar char="•"/>
            </a:pPr>
            <a:r>
              <a:rPr lang="en-US" sz="1600" dirty="0"/>
              <a:t>The details for the version dependent fields are TBD.</a:t>
            </a:r>
          </a:p>
          <a:p>
            <a:endParaRPr lang="en-US" sz="1600" dirty="0"/>
          </a:p>
          <a:p>
            <a:endParaRPr lang="en-US" sz="1600" dirty="0"/>
          </a:p>
          <a:p>
            <a:endParaRPr lang="en-US" sz="1600" dirty="0"/>
          </a:p>
          <a:p>
            <a:r>
              <a:rPr lang="en-US" sz="1600" dirty="0"/>
              <a:t>Move: Dongguk Lim		Second: Wook Bong Lee</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documents:[24/1485r2].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56525937"/>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1CFC1F-CD92-457D-8173-80E81FE2FBA2}">
  <ds:schemaRefs>
    <ds:schemaRef ds:uri="http://www.w3.org/XML/1998/namespace"/>
    <ds:schemaRef ds:uri="http://purl.org/dc/dcmitype/"/>
    <ds:schemaRef ds:uri="http://schemas.microsoft.com/office/2006/documentManagement/types"/>
    <ds:schemaRef ds:uri="4b1de6fe-44aa-4e13-b7e7-ab260d1ea5f8"/>
    <ds:schemaRef ds:uri="bcc01d59-85de-4ef9-881e-76d8b6a6f841"/>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3759DA-BC77-4B02-8E96-D1013FDE593D}">
  <ds:schemaRefs>
    <ds:schemaRef ds:uri="http://schemas.microsoft.com/sharepoint/v3/contenttype/forms"/>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313840</TotalTime>
  <Words>25087</Words>
  <Application>Microsoft Office PowerPoint</Application>
  <PresentationFormat>On-screen Show (4:3)</PresentationFormat>
  <Paragraphs>3402</Paragraphs>
  <Slides>219</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219</vt:i4>
      </vt:variant>
    </vt:vector>
  </HeadingPairs>
  <TitlesOfParts>
    <vt:vector size="229" baseType="lpstr">
      <vt:lpstr>Malgun Gothic</vt:lpstr>
      <vt:lpstr>Arial</vt:lpstr>
      <vt:lpstr>Arial Black</vt:lpstr>
      <vt:lpstr>Arial Unicode MS</vt:lpstr>
      <vt:lpstr>Calibri</vt:lpstr>
      <vt:lpstr>Courier New</vt:lpstr>
      <vt:lpstr>Symbol</vt:lpstr>
      <vt:lpstr>Times New Roman</vt:lpstr>
      <vt:lpstr>Office Theme</vt:lpstr>
      <vt:lpstr>Document</vt:lpstr>
      <vt:lpstr>TGbn Motions List - Part 1</vt:lpstr>
      <vt:lpstr>IEEE 802.11 TGbn: Enhancements for Ultra High Reliability (UHR) WLAN Task Group</vt:lpstr>
      <vt:lpstr>Motions on January 18th</vt:lpstr>
      <vt:lpstr>Motion 1 (PHY)</vt:lpstr>
      <vt:lpstr>Motion 2 (MAC)</vt:lpstr>
      <vt:lpstr>Motions on March 14th</vt:lpstr>
      <vt:lpstr>Motion 3 (PHY)</vt:lpstr>
      <vt:lpstr>Motion 4 (PHY)</vt:lpstr>
      <vt:lpstr>Motion 5 (PHY)</vt:lpstr>
      <vt:lpstr>Motion 6 (PHY)</vt:lpstr>
      <vt:lpstr>Motion 7 (PHY)</vt:lpstr>
      <vt:lpstr>Motion 8 (MAC)</vt:lpstr>
      <vt:lpstr>Motion 9 (MAC)</vt:lpstr>
      <vt:lpstr>Motion 10 (MAC)</vt:lpstr>
      <vt:lpstr>Motions on May 16th</vt:lpstr>
      <vt:lpstr>Motion 11 (MAC)</vt:lpstr>
      <vt:lpstr>Motion 12 (MAC)</vt:lpstr>
      <vt:lpstr>Motion 13 (MAC)</vt:lpstr>
      <vt:lpstr>Motion 14 (PHY)</vt:lpstr>
      <vt:lpstr>Motion 15 (PHY)</vt:lpstr>
      <vt:lpstr>Motion 16 (PHY)</vt:lpstr>
      <vt:lpstr>Motion 17 (PHY)</vt:lpstr>
      <vt:lpstr>Motion 18 (PHY)</vt:lpstr>
      <vt:lpstr>Motion 19 (PHY)</vt:lpstr>
      <vt:lpstr>Motion 20 (PHY)</vt:lpstr>
      <vt:lpstr>Motions on July 18th</vt:lpstr>
      <vt:lpstr>Motion 21 (PHY)</vt:lpstr>
      <vt:lpstr>Motion 22 (PHY)</vt:lpstr>
      <vt:lpstr>Motion 23 (PHY)</vt:lpstr>
      <vt:lpstr>Motion 24 (PHY)</vt:lpstr>
      <vt:lpstr>Motion 25 (PHY)</vt:lpstr>
      <vt:lpstr>Motion 26 (MAC)</vt:lpstr>
      <vt:lpstr>Motion 27 (MAC)</vt:lpstr>
      <vt:lpstr>Motion 28 (MAC)</vt:lpstr>
      <vt:lpstr>Motion 29 (MAC)</vt:lpstr>
      <vt:lpstr>Motion 30 (MAC)</vt:lpstr>
      <vt:lpstr>Motion 31 (MAC)</vt:lpstr>
      <vt:lpstr>Motions on September 12th</vt:lpstr>
      <vt:lpstr>Motion 32 (PHY)</vt:lpstr>
      <vt:lpstr>Motion 33 (PHY)</vt:lpstr>
      <vt:lpstr>Motion 34 (PHY)</vt:lpstr>
      <vt:lpstr>Motion 35 (PHY)</vt:lpstr>
      <vt:lpstr>Motion 36 (PHY)</vt:lpstr>
      <vt:lpstr>Motion 37 (PHY)</vt:lpstr>
      <vt:lpstr>Motion 38 (PHY)</vt:lpstr>
      <vt:lpstr>Motion 39 (PHY)</vt:lpstr>
      <vt:lpstr>Motion 40 (PHY)</vt:lpstr>
      <vt:lpstr>Motion 41 (PHY)</vt:lpstr>
      <vt:lpstr>Motion 42 (PHY)</vt:lpstr>
      <vt:lpstr>Motion 43 (PHY)</vt:lpstr>
      <vt:lpstr>Motion 44 (MAC)</vt:lpstr>
      <vt:lpstr>Motion 45 (MAC)</vt:lpstr>
      <vt:lpstr>Motion 46 (MAC)</vt:lpstr>
      <vt:lpstr>Motion 47 (MAC)</vt:lpstr>
      <vt:lpstr>Motion 48 (MAC)</vt:lpstr>
      <vt:lpstr>Motion 49 (MAC)</vt:lpstr>
      <vt:lpstr>Motion 50 (Joint)</vt:lpstr>
      <vt:lpstr>Motion 51 (Joint)</vt:lpstr>
      <vt:lpstr>Motion 52 (PHY)</vt:lpstr>
      <vt:lpstr>Motion 53 (PHY)</vt:lpstr>
      <vt:lpstr>Motions on November 14th</vt:lpstr>
      <vt:lpstr>Motion 54 (PHY)</vt:lpstr>
      <vt:lpstr>Motion 55 (PHY)</vt:lpstr>
      <vt:lpstr>Motion 56 (PHY)</vt:lpstr>
      <vt:lpstr>Motion 57 (PHY)</vt:lpstr>
      <vt:lpstr>Motion 58 (PHY)</vt:lpstr>
      <vt:lpstr>Motion 59 (PHY)</vt:lpstr>
      <vt:lpstr>Motion 60 (PHY)</vt:lpstr>
      <vt:lpstr>Motion 61 (PHY)</vt:lpstr>
      <vt:lpstr>Motion 62 (PHY)</vt:lpstr>
      <vt:lpstr>Motion 63 (PHY)</vt:lpstr>
      <vt:lpstr>Motion 64 (PHY)</vt:lpstr>
      <vt:lpstr>Motion 65 (PHY)</vt:lpstr>
      <vt:lpstr>Motion 66 (PHY)</vt:lpstr>
      <vt:lpstr>Motion 67 (PHY)</vt:lpstr>
      <vt:lpstr>Motion 68 (PHY)</vt:lpstr>
      <vt:lpstr>Motion 69 (PHY)</vt:lpstr>
      <vt:lpstr>Motion 70 (PHY)</vt:lpstr>
      <vt:lpstr>Motion 71 (PHY)</vt:lpstr>
      <vt:lpstr>Motion 72 (PHY)</vt:lpstr>
      <vt:lpstr>Motion 73 (PHY)</vt:lpstr>
      <vt:lpstr>Motion 74 (PHY)</vt:lpstr>
      <vt:lpstr>Motion 75 (PHY)</vt:lpstr>
      <vt:lpstr>Motion 76 (PHY)</vt:lpstr>
      <vt:lpstr>Motion 77 (PHY)</vt:lpstr>
      <vt:lpstr>Motion 78 (PHY)</vt:lpstr>
      <vt:lpstr>Motion 79 (PHY)</vt:lpstr>
      <vt:lpstr>Motion 80 (PHY)</vt:lpstr>
      <vt:lpstr>Motion 81 (PHY)</vt:lpstr>
      <vt:lpstr>Motion 82 (PHY)</vt:lpstr>
      <vt:lpstr>Motion 83 (PHY)</vt:lpstr>
      <vt:lpstr>Motion 84 (PHY)</vt:lpstr>
      <vt:lpstr>Motion 85 (PHY)</vt:lpstr>
      <vt:lpstr>Motion 86 (PHY)</vt:lpstr>
      <vt:lpstr>Motion 87 (PHY)</vt:lpstr>
      <vt:lpstr>Motion 88 (PHY)</vt:lpstr>
      <vt:lpstr>Motion 89 (PHY)</vt:lpstr>
      <vt:lpstr>Motion 90 (PHY)</vt:lpstr>
      <vt:lpstr>Motion 91 (PHY)</vt:lpstr>
      <vt:lpstr>Motion 92 (PHY)</vt:lpstr>
      <vt:lpstr>Motion 93 (PHY)</vt:lpstr>
      <vt:lpstr>Motion 94 (PHY)</vt:lpstr>
      <vt:lpstr>Motion 95 (PHY)</vt:lpstr>
      <vt:lpstr>Motion 96 (PHY)</vt:lpstr>
      <vt:lpstr>Motion 97 (PHY)</vt:lpstr>
      <vt:lpstr>Motion 98 (PHY)</vt:lpstr>
      <vt:lpstr>Motion 99 (PHY)</vt:lpstr>
      <vt:lpstr>Motion 100 (PHY)</vt:lpstr>
      <vt:lpstr>Motion 101 (PHY)</vt:lpstr>
      <vt:lpstr>Motion 102 (PHY)</vt:lpstr>
      <vt:lpstr>Motion 103 (PHY)</vt:lpstr>
      <vt:lpstr>Motion 104 (PHY)</vt:lpstr>
      <vt:lpstr>Motion 105 (PHY)</vt:lpstr>
      <vt:lpstr>Motion 106 (PHY)</vt:lpstr>
      <vt:lpstr>Motion 107 (PHY)</vt:lpstr>
      <vt:lpstr>Motion 108 (PHY)</vt:lpstr>
      <vt:lpstr>Motion 109 (PHY)</vt:lpstr>
      <vt:lpstr>Motion 110 (PHY)</vt:lpstr>
      <vt:lpstr>Motion 111 (PHY)</vt:lpstr>
      <vt:lpstr>Motion 112 (PHY)</vt:lpstr>
      <vt:lpstr>Motion 113 (PHY)</vt:lpstr>
      <vt:lpstr>Motion 114 (PHY)</vt:lpstr>
      <vt:lpstr>Motion 115 (PHY)</vt:lpstr>
      <vt:lpstr>Motion 116 (PHY)</vt:lpstr>
      <vt:lpstr>Motion 117 (PHY)</vt:lpstr>
      <vt:lpstr>Motion 118 (PHY)</vt:lpstr>
      <vt:lpstr>Motion 119</vt:lpstr>
      <vt:lpstr>Motion 120 (MAC)</vt:lpstr>
      <vt:lpstr>Motion 121 (MAC)</vt:lpstr>
      <vt:lpstr>Motion 122 (MAC)</vt:lpstr>
      <vt:lpstr>Motion 123 (MAC)</vt:lpstr>
      <vt:lpstr>Motion 124 (MAC)</vt:lpstr>
      <vt:lpstr>Motion 125 (MAC)</vt:lpstr>
      <vt:lpstr>Motion 126 (MAC)</vt:lpstr>
      <vt:lpstr>Motion 127 (MAC)</vt:lpstr>
      <vt:lpstr>Motion 128 (MAC)</vt:lpstr>
      <vt:lpstr>Motion 129 (MAC)</vt:lpstr>
      <vt:lpstr>Motion 130 (MAC)</vt:lpstr>
      <vt:lpstr>Motion 131 (MAC)</vt:lpstr>
      <vt:lpstr>Motion 132 (MAC)</vt:lpstr>
      <vt:lpstr>Motion 133 (MAC)</vt:lpstr>
      <vt:lpstr>Motion 134 (MAC)</vt:lpstr>
      <vt:lpstr>Motion 135 (MAC)</vt:lpstr>
      <vt:lpstr>Motion 136 (MAC)</vt:lpstr>
      <vt:lpstr>Motion 137 (MAC)</vt:lpstr>
      <vt:lpstr>Motion 138 (MAC)</vt:lpstr>
      <vt:lpstr>Motion 139 (MAC)</vt:lpstr>
      <vt:lpstr>Motion 140 (MAC)</vt:lpstr>
      <vt:lpstr>Motion 141 (MAC)</vt:lpstr>
      <vt:lpstr>Motion 142 (MAC)</vt:lpstr>
      <vt:lpstr>Motion 143 (MAC)</vt:lpstr>
      <vt:lpstr>Motion 144 (MAC)</vt:lpstr>
      <vt:lpstr>Motion 145 (MAC)</vt:lpstr>
      <vt:lpstr>Motion 146 (MAC)</vt:lpstr>
      <vt:lpstr>Motion 147 (MAC)</vt:lpstr>
      <vt:lpstr>Motion 148 (MAC)</vt:lpstr>
      <vt:lpstr>Motion 149 (MAC)</vt:lpstr>
      <vt:lpstr>Motion 150 (MAC)</vt:lpstr>
      <vt:lpstr>Motion 151 (MAC)</vt:lpstr>
      <vt:lpstr>Motion 152 (MAC)</vt:lpstr>
      <vt:lpstr>Motion 153 (MAC)</vt:lpstr>
      <vt:lpstr>Motion 154 (MAC)</vt:lpstr>
      <vt:lpstr>Motion 155 (MAC)</vt:lpstr>
      <vt:lpstr>Motion 156 (MAC)</vt:lpstr>
      <vt:lpstr>Motion 157 (MAC)</vt:lpstr>
      <vt:lpstr>Motion 158 (MAC)</vt:lpstr>
      <vt:lpstr>Motion 159 (MAC)</vt:lpstr>
      <vt:lpstr>Motion 160 (MAC)</vt:lpstr>
      <vt:lpstr>Motion 161 (MAC)</vt:lpstr>
      <vt:lpstr>Motion 162 (MAC)</vt:lpstr>
      <vt:lpstr>Motion 163 (MAC)</vt:lpstr>
      <vt:lpstr>Motion 164 (MAC)</vt:lpstr>
      <vt:lpstr>Motions on December 19th</vt:lpstr>
      <vt:lpstr>Motion 165 (PHY)</vt:lpstr>
      <vt:lpstr>Motion 166 (PHY)</vt:lpstr>
      <vt:lpstr>Motion 167 (PHY)</vt:lpstr>
      <vt:lpstr>Motion 168 (PHY)</vt:lpstr>
      <vt:lpstr>Motion 169 (PHY)</vt:lpstr>
      <vt:lpstr>Motion 170 (PHY-PDT)</vt:lpstr>
      <vt:lpstr>Motion 171 (PHY)</vt:lpstr>
      <vt:lpstr>Motion 172 (PHY)</vt:lpstr>
      <vt:lpstr>Motion 173 (PHY)</vt:lpstr>
      <vt:lpstr>Motion 174 (PHY)</vt:lpstr>
      <vt:lpstr>Motion 175 (PHY)</vt:lpstr>
      <vt:lpstr>Motion 176 (PHY)</vt:lpstr>
      <vt:lpstr>Motion 177 (PHY)</vt:lpstr>
      <vt:lpstr>Motion 179 (PHY)</vt:lpstr>
      <vt:lpstr>Motion 180 (PHY)</vt:lpstr>
      <vt:lpstr>Motion 181 (MAC)</vt:lpstr>
      <vt:lpstr>Motion 182 (MAC)</vt:lpstr>
      <vt:lpstr>Motion 183 (Joint)</vt:lpstr>
      <vt:lpstr>Motion 184 (Joint)</vt:lpstr>
      <vt:lpstr>Motion 185 (Joint)</vt:lpstr>
      <vt:lpstr>Motion 186 (PHY)</vt:lpstr>
      <vt:lpstr>Motion 187 (PHY)</vt:lpstr>
      <vt:lpstr>Motion 188 (PHY)</vt:lpstr>
      <vt:lpstr>Motion Backup</vt:lpstr>
      <vt:lpstr>Motion 165 (PHY)</vt:lpstr>
      <vt:lpstr>Motion 166 (PHY)</vt:lpstr>
      <vt:lpstr>Motion 172 (PHY)</vt:lpstr>
      <vt:lpstr>Motion 173 (PHY)</vt:lpstr>
      <vt:lpstr>Motion 175 (PHY)</vt:lpstr>
      <vt:lpstr>Motion 176 (PHY)</vt:lpstr>
      <vt:lpstr>Motion 180 (PHY)</vt:lpstr>
      <vt:lpstr>Motion 185 (PHY-PDT)</vt:lpstr>
      <vt:lpstr>Motion 191 (PHY)</vt:lpstr>
      <vt:lpstr>Motion 193 (Joint)</vt:lpstr>
      <vt:lpstr>Motion 197 (MAC)</vt:lpstr>
      <vt:lpstr>Motion 199 (MAC)</vt:lpstr>
      <vt:lpstr>Motion 201 (MAC)</vt:lpstr>
      <vt:lpstr>Motion 202 (MAC)</vt:lpstr>
      <vt:lpstr>Motion 203 (MAC)</vt:lpstr>
      <vt:lpstr>Motion 204 (MAC)</vt:lpstr>
      <vt:lpstr>Motion 205 (MAC)</vt:lpstr>
      <vt:lpstr>Motion 206 (MAC)</vt:lpstr>
      <vt:lpstr>Motion 207 (MAC)</vt:lpstr>
      <vt:lpstr>Motions on January 15th</vt:lpstr>
      <vt:lpstr>Motions for Jan F2F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2367</cp:revision>
  <cp:lastPrinted>1601-01-01T00:00:00Z</cp:lastPrinted>
  <dcterms:created xsi:type="dcterms:W3CDTF">2017-01-26T15:28:16Z</dcterms:created>
  <dcterms:modified xsi:type="dcterms:W3CDTF">2024-12-17T19:51:54Z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