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5"/>
  </p:notesMasterIdLst>
  <p:handoutMasterIdLst>
    <p:handoutMasterId r:id="rId66"/>
  </p:handoutMasterIdLst>
  <p:sldIdLst>
    <p:sldId id="256" r:id="rId5"/>
    <p:sldId id="257" r:id="rId6"/>
    <p:sldId id="552" r:id="rId7"/>
    <p:sldId id="1039" r:id="rId8"/>
    <p:sldId id="1041" r:id="rId9"/>
    <p:sldId id="1042" r:id="rId10"/>
    <p:sldId id="1040" r:id="rId11"/>
    <p:sldId id="1044" r:id="rId12"/>
    <p:sldId id="1045" r:id="rId13"/>
    <p:sldId id="1046" r:id="rId14"/>
    <p:sldId id="1047" r:id="rId15"/>
    <p:sldId id="1043" r:id="rId16"/>
    <p:sldId id="1048" r:id="rId17"/>
    <p:sldId id="1049" r:id="rId18"/>
    <p:sldId id="1050" r:id="rId19"/>
    <p:sldId id="1054" r:id="rId20"/>
    <p:sldId id="1059" r:id="rId21"/>
    <p:sldId id="1060" r:id="rId22"/>
    <p:sldId id="1052" r:id="rId23"/>
    <p:sldId id="1053" r:id="rId24"/>
    <p:sldId id="1061" r:id="rId25"/>
    <p:sldId id="1055" r:id="rId26"/>
    <p:sldId id="1056" r:id="rId27"/>
    <p:sldId id="1058" r:id="rId28"/>
    <p:sldId id="1057" r:id="rId29"/>
    <p:sldId id="1062" r:id="rId30"/>
    <p:sldId id="1066" r:id="rId31"/>
    <p:sldId id="1068" r:id="rId32"/>
    <p:sldId id="1069" r:id="rId33"/>
    <p:sldId id="1072" r:id="rId34"/>
    <p:sldId id="1067" r:id="rId35"/>
    <p:sldId id="1063" r:id="rId36"/>
    <p:sldId id="1064" r:id="rId37"/>
    <p:sldId id="1065" r:id="rId38"/>
    <p:sldId id="1070" r:id="rId39"/>
    <p:sldId id="1071" r:id="rId40"/>
    <p:sldId id="1073" r:id="rId41"/>
    <p:sldId id="1074" r:id="rId42"/>
    <p:sldId id="1075" r:id="rId43"/>
    <p:sldId id="1081" r:id="rId44"/>
    <p:sldId id="1080" r:id="rId45"/>
    <p:sldId id="1079" r:id="rId46"/>
    <p:sldId id="1085" r:id="rId47"/>
    <p:sldId id="1087" r:id="rId48"/>
    <p:sldId id="1091" r:id="rId49"/>
    <p:sldId id="1089" r:id="rId50"/>
    <p:sldId id="1095" r:id="rId51"/>
    <p:sldId id="1094" r:id="rId52"/>
    <p:sldId id="1096" r:id="rId53"/>
    <p:sldId id="1098" r:id="rId54"/>
    <p:sldId id="1082" r:id="rId55"/>
    <p:sldId id="1077" r:id="rId56"/>
    <p:sldId id="1076" r:id="rId57"/>
    <p:sldId id="1088" r:id="rId58"/>
    <p:sldId id="1093" r:id="rId59"/>
    <p:sldId id="1097" r:id="rId60"/>
    <p:sldId id="1078" r:id="rId61"/>
    <p:sldId id="1084" r:id="rId62"/>
    <p:sldId id="1099" r:id="rId63"/>
    <p:sldId id="108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E2FB3A-0751-4420-AA69-2341C01F636E}" v="46" dt="2024-09-12T23:09:50.6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viewProps" Target="viewProps.xml"/><Relationship Id="rId7" Type="http://schemas.openxmlformats.org/officeDocument/2006/relationships/slide" Target="slides/slide3.xml"/><Relationship Id="rId71"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0-18T18:13:16.825" v="2703"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pChg chg="mod">
          <ac:chgData name="Alfred Asterjadhi" userId="39de57b9-85c0-4fd1-aaac-8ca2b6560ad0" providerId="ADAL" clId="{BFE2FB3A-0751-4420-AA69-2341C01F636E}" dt="2024-09-13T18:09:45.215" v="2177" actId="13926"/>
          <ac:spMkLst>
            <pc:docMk/>
            <pc:sldMk cId="364648817" sldId="1063"/>
            <ac:spMk id="3" creationId="{7F9AD3B2-F0BA-DEE1-CC12-ABD0D10EA230}"/>
          </ac:spMkLst>
        </pc:spChg>
      </pc:sldChg>
      <pc:sldChg chg="modSp mod">
        <pc:chgData name="Alfred Asterjadhi" userId="39de57b9-85c0-4fd1-aaac-8ca2b6560ad0" providerId="ADAL" clId="{BFE2FB3A-0751-4420-AA69-2341C01F636E}" dt="2024-09-13T18:10:50.748" v="2227" actId="20577"/>
        <pc:sldMkLst>
          <pc:docMk/>
          <pc:sldMk cId="2954827059" sldId="1065"/>
        </pc:sldMkLst>
        <pc:spChg chg="mod">
          <ac:chgData name="Alfred Asterjadhi" userId="39de57b9-85c0-4fd1-aaac-8ca2b6560ad0" providerId="ADAL" clId="{BFE2FB3A-0751-4420-AA69-2341C01F636E}" dt="2024-09-13T18:10:50.748" v="2227" actId="20577"/>
          <ac:spMkLst>
            <pc:docMk/>
            <pc:sldMk cId="2954827059" sldId="1065"/>
            <ac:spMk id="3" creationId="{590FEE84-82BD-180A-84E8-F2F98016DDFC}"/>
          </ac:spMkLst>
        </pc:spChg>
      </pc:sldChg>
      <pc:sldChg chg="modSp mod">
        <pc:chgData name="Alfred Asterjadhi" userId="39de57b9-85c0-4fd1-aaac-8ca2b6560ad0" providerId="ADAL" clId="{BFE2FB3A-0751-4420-AA69-2341C01F636E}" dt="2024-09-13T18:08:25.389" v="2097" actId="20577"/>
        <pc:sldMkLst>
          <pc:docMk/>
          <pc:sldMk cId="95971162" sldId="1068"/>
        </pc:sldMkLst>
        <pc:spChg chg="mod">
          <ac:chgData name="Alfred Asterjadhi" userId="39de57b9-85c0-4fd1-aaac-8ca2b6560ad0" providerId="ADAL" clId="{BFE2FB3A-0751-4420-AA69-2341C01F636E}" dt="2024-09-13T18:08:25.389" v="2097" actId="20577"/>
          <ac:spMkLst>
            <pc:docMk/>
            <pc:sldMk cId="95971162" sldId="1068"/>
            <ac:spMk id="3" creationId="{8EC7BE96-1300-8D47-DD5E-86960F861740}"/>
          </ac:spMkLst>
        </pc:spChg>
      </pc:sldChg>
      <pc:sldChg chg="modSp mod">
        <pc:chgData name="Alfred Asterjadhi" userId="39de57b9-85c0-4fd1-aaac-8ca2b6560ad0" providerId="ADAL" clId="{BFE2FB3A-0751-4420-AA69-2341C01F636E}" dt="2024-09-13T18:11:26.110" v="2265" actId="13926"/>
        <pc:sldMkLst>
          <pc:docMk/>
          <pc:sldMk cId="2000980692" sldId="1070"/>
        </pc:sldMkLst>
        <pc:spChg chg="mod">
          <ac:chgData name="Alfred Asterjadhi" userId="39de57b9-85c0-4fd1-aaac-8ca2b6560ad0" providerId="ADAL" clId="{BFE2FB3A-0751-4420-AA69-2341C01F636E}" dt="2024-09-13T18:11:26.110" v="2265" actId="13926"/>
          <ac:spMkLst>
            <pc:docMk/>
            <pc:sldMk cId="2000980692" sldId="1070"/>
            <ac:spMk id="3" creationId="{0AFAC86B-A42F-1BE6-9AA0-C22A60006DB3}"/>
          </ac:spMkLst>
        </pc:spChg>
      </pc:sldChg>
      <pc:sldChg chg="modSp mod">
        <pc:chgData name="Alfred Asterjadhi" userId="39de57b9-85c0-4fd1-aaac-8ca2b6560ad0" providerId="ADAL" clId="{BFE2FB3A-0751-4420-AA69-2341C01F636E}" dt="2024-09-13T18:08:58.341" v="2134" actId="13926"/>
        <pc:sldMkLst>
          <pc:docMk/>
          <pc:sldMk cId="1102271004" sldId="1072"/>
        </pc:sldMkLst>
        <pc:spChg chg="mod">
          <ac:chgData name="Alfred Asterjadhi" userId="39de57b9-85c0-4fd1-aaac-8ca2b6560ad0" providerId="ADAL" clId="{BFE2FB3A-0751-4420-AA69-2341C01F636E}" dt="2024-09-13T18:08:58.341" v="2134" actId="13926"/>
          <ac:spMkLst>
            <pc:docMk/>
            <pc:sldMk cId="1102271004" sldId="1072"/>
            <ac:spMk id="3" creationId="{CD7994BE-3270-D566-D299-46332DA3D504}"/>
          </ac:spMkLst>
        </pc:spChg>
      </pc:sldChg>
      <pc:sldChg chg="modSp add mod">
        <pc:chgData name="Alfred Asterjadhi" userId="39de57b9-85c0-4fd1-aaac-8ca2b6560ad0" providerId="ADAL" clId="{BFE2FB3A-0751-4420-AA69-2341C01F636E}" dt="2024-09-12T19:25:19.757" v="27" actId="20577"/>
        <pc:sldMkLst>
          <pc:docMk/>
          <pc:sldMk cId="2112673119" sldId="1074"/>
        </pc:sldMkLst>
        <pc:spChg chg="mod">
          <ac:chgData name="Alfred Asterjadhi" userId="39de57b9-85c0-4fd1-aaac-8ca2b6560ad0" providerId="ADAL" clId="{BFE2FB3A-0751-4420-AA69-2341C01F636E}" dt="2024-09-12T19:25:19.757" v="27" actId="20577"/>
          <ac:spMkLst>
            <pc:docMk/>
            <pc:sldMk cId="2112673119" sldId="1074"/>
            <ac:spMk id="6" creationId="{7488035E-BDAD-477C-AA55-E8989C4B7B8C}"/>
          </ac:spMkLst>
        </pc:spChg>
        <pc:spChg chg="mod">
          <ac:chgData name="Alfred Asterjadhi" userId="39de57b9-85c0-4fd1-aaac-8ca2b6560ad0" providerId="ADAL" clId="{BFE2FB3A-0751-4420-AA69-2341C01F636E}" dt="2024-09-12T19:25:15.019" v="12" actId="404"/>
          <ac:spMkLst>
            <pc:docMk/>
            <pc:sldMk cId="2112673119" sldId="1074"/>
            <ac:spMk id="7" creationId="{3126AA10-DC1C-4E34-80DA-B427588F2BD9}"/>
          </ac:spMkLst>
        </pc:spChg>
      </pc:sldChg>
      <pc:sldChg chg="modSp add mod">
        <pc:chgData name="Alfred Asterjadhi" userId="39de57b9-85c0-4fd1-aaac-8ca2b6560ad0" providerId="ADAL" clId="{BFE2FB3A-0751-4420-AA69-2341C01F636E}" dt="2024-09-13T00:44:15.892" v="1168"/>
        <pc:sldMkLst>
          <pc:docMk/>
          <pc:sldMk cId="2313813326" sldId="1075"/>
        </pc:sldMkLst>
        <pc:spChg chg="mod">
          <ac:chgData name="Alfred Asterjadhi" userId="39de57b9-85c0-4fd1-aaac-8ca2b6560ad0" providerId="ADAL" clId="{BFE2FB3A-0751-4420-AA69-2341C01F636E}" dt="2024-09-12T19:29:48.732" v="41" actId="20577"/>
          <ac:spMkLst>
            <pc:docMk/>
            <pc:sldMk cId="2313813326" sldId="1075"/>
            <ac:spMk id="2" creationId="{8A6906DE-832D-9575-DE04-98102BF630BD}"/>
          </ac:spMkLst>
        </pc:spChg>
        <pc:spChg chg="mod">
          <ac:chgData name="Alfred Asterjadhi" userId="39de57b9-85c0-4fd1-aaac-8ca2b6560ad0" providerId="ADAL" clId="{BFE2FB3A-0751-4420-AA69-2341C01F636E}" dt="2024-09-13T00:44:15.892" v="1168"/>
          <ac:spMkLst>
            <pc:docMk/>
            <pc:sldMk cId="2313813326" sldId="1075"/>
            <ac:spMk id="3" creationId="{980980E1-DDDE-51AD-6471-D55C09D4516C}"/>
          </ac:spMkLst>
        </pc:spChg>
      </pc:sldChg>
      <pc:sldChg chg="modSp add mod">
        <pc:chgData name="Alfred Asterjadhi" userId="39de57b9-85c0-4fd1-aaac-8ca2b6560ad0" providerId="ADAL" clId="{BFE2FB3A-0751-4420-AA69-2341C01F636E}" dt="2024-09-13T01:19:21.528" v="1753"/>
        <pc:sldMkLst>
          <pc:docMk/>
          <pc:sldMk cId="2883581451" sldId="1076"/>
        </pc:sldMkLst>
        <pc:spChg chg="mod">
          <ac:chgData name="Alfred Asterjadhi" userId="39de57b9-85c0-4fd1-aaac-8ca2b6560ad0" providerId="ADAL" clId="{BFE2FB3A-0751-4420-AA69-2341C01F636E}" dt="2024-09-12T23:10:02.385" v="1127" actId="20577"/>
          <ac:spMkLst>
            <pc:docMk/>
            <pc:sldMk cId="2883581451" sldId="1076"/>
            <ac:spMk id="2" creationId="{8A6906DE-832D-9575-DE04-98102BF630BD}"/>
          </ac:spMkLst>
        </pc:spChg>
        <pc:spChg chg="mod">
          <ac:chgData name="Alfred Asterjadhi" userId="39de57b9-85c0-4fd1-aaac-8ca2b6560ad0" providerId="ADAL" clId="{BFE2FB3A-0751-4420-AA69-2341C01F636E}" dt="2024-09-13T01:19:21.528" v="1753"/>
          <ac:spMkLst>
            <pc:docMk/>
            <pc:sldMk cId="2883581451" sldId="1076"/>
            <ac:spMk id="3" creationId="{980980E1-DDDE-51AD-6471-D55C09D4516C}"/>
          </ac:spMkLst>
        </pc:spChg>
      </pc:sldChg>
      <pc:sldChg chg="modSp add mod">
        <pc:chgData name="Alfred Asterjadhi" userId="39de57b9-85c0-4fd1-aaac-8ca2b6560ad0" providerId="ADAL" clId="{BFE2FB3A-0751-4420-AA69-2341C01F636E}" dt="2024-09-13T01:18:25.540" v="1733"/>
        <pc:sldMkLst>
          <pc:docMk/>
          <pc:sldMk cId="4265783008" sldId="1077"/>
        </pc:sldMkLst>
        <pc:spChg chg="mod">
          <ac:chgData name="Alfred Asterjadhi" userId="39de57b9-85c0-4fd1-aaac-8ca2b6560ad0" providerId="ADAL" clId="{BFE2FB3A-0751-4420-AA69-2341C01F636E}" dt="2024-09-12T23:10:00.310" v="1126" actId="20577"/>
          <ac:spMkLst>
            <pc:docMk/>
            <pc:sldMk cId="4265783008" sldId="1077"/>
            <ac:spMk id="2" creationId="{8A6906DE-832D-9575-DE04-98102BF630BD}"/>
          </ac:spMkLst>
        </pc:spChg>
        <pc:spChg chg="mod">
          <ac:chgData name="Alfred Asterjadhi" userId="39de57b9-85c0-4fd1-aaac-8ca2b6560ad0" providerId="ADAL" clId="{BFE2FB3A-0751-4420-AA69-2341C01F636E}" dt="2024-09-13T01:18:25.540" v="1733"/>
          <ac:spMkLst>
            <pc:docMk/>
            <pc:sldMk cId="4265783008" sldId="1077"/>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87388591" sldId="1078"/>
        </pc:sldMkLst>
        <pc:spChg chg="mod">
          <ac:chgData name="Alfred Asterjadhi" userId="39de57b9-85c0-4fd1-aaac-8ca2b6560ad0" providerId="ADAL" clId="{BFE2FB3A-0751-4420-AA69-2341C01F636E}" dt="2024-09-12T19:56:25" v="427" actId="207"/>
          <ac:spMkLst>
            <pc:docMk/>
            <pc:sldMk cId="87388591" sldId="1078"/>
            <ac:spMk id="2" creationId="{8A6906DE-832D-9575-DE04-98102BF630BD}"/>
          </ac:spMkLst>
        </pc:spChg>
        <pc:spChg chg="mod">
          <ac:chgData name="Alfred Asterjadhi" userId="39de57b9-85c0-4fd1-aaac-8ca2b6560ad0" providerId="ADAL" clId="{BFE2FB3A-0751-4420-AA69-2341C01F636E}" dt="2024-09-12T22:46:02.381" v="686" actId="400"/>
          <ac:spMkLst>
            <pc:docMk/>
            <pc:sldMk cId="87388591" sldId="1078"/>
            <ac:spMk id="3" creationId="{980980E1-DDDE-51AD-6471-D55C09D4516C}"/>
          </ac:spMkLst>
        </pc:spChg>
      </pc:sldChg>
      <pc:sldChg chg="modSp add mod">
        <pc:chgData name="Alfred Asterjadhi" userId="39de57b9-85c0-4fd1-aaac-8ca2b6560ad0" providerId="ADAL" clId="{BFE2FB3A-0751-4420-AA69-2341C01F636E}" dt="2024-09-13T01:23:59.999" v="1854"/>
        <pc:sldMkLst>
          <pc:docMk/>
          <pc:sldMk cId="4052053054" sldId="1078"/>
        </pc:sldMkLst>
        <pc:spChg chg="mod">
          <ac:chgData name="Alfred Asterjadhi" userId="39de57b9-85c0-4fd1-aaac-8ca2b6560ad0" providerId="ADAL" clId="{BFE2FB3A-0751-4420-AA69-2341C01F636E}" dt="2024-09-12T23:10:15.978" v="1135" actId="20577"/>
          <ac:spMkLst>
            <pc:docMk/>
            <pc:sldMk cId="4052053054" sldId="1078"/>
            <ac:spMk id="2" creationId="{8A6906DE-832D-9575-DE04-98102BF630BD}"/>
          </ac:spMkLst>
        </pc:spChg>
        <pc:spChg chg="mod">
          <ac:chgData name="Alfred Asterjadhi" userId="39de57b9-85c0-4fd1-aaac-8ca2b6560ad0" providerId="ADAL" clId="{BFE2FB3A-0751-4420-AA69-2341C01F636E}" dt="2024-09-13T01:23:59.999" v="1854"/>
          <ac:spMkLst>
            <pc:docMk/>
            <pc:sldMk cId="4052053054" sldId="1078"/>
            <ac:spMk id="3" creationId="{980980E1-DDDE-51AD-6471-D55C09D4516C}"/>
          </ac:spMkLst>
        </pc:spChg>
      </pc:sldChg>
      <pc:sldChg chg="addSp modSp add mod">
        <pc:chgData name="Alfred Asterjadhi" userId="39de57b9-85c0-4fd1-aaac-8ca2b6560ad0" providerId="ADAL" clId="{BFE2FB3A-0751-4420-AA69-2341C01F636E}" dt="2024-10-18T18:12:41.480" v="2693" actId="207"/>
        <pc:sldMkLst>
          <pc:docMk/>
          <pc:sldMk cId="3966060767" sldId="1079"/>
        </pc:sldMkLst>
        <pc:spChg chg="mod">
          <ac:chgData name="Alfred Asterjadhi" userId="39de57b9-85c0-4fd1-aaac-8ca2b6560ad0" providerId="ADAL" clId="{BFE2FB3A-0751-4420-AA69-2341C01F636E}" dt="2024-09-12T19:36:18.882" v="174" actId="20577"/>
          <ac:spMkLst>
            <pc:docMk/>
            <pc:sldMk cId="3966060767" sldId="1079"/>
            <ac:spMk id="2" creationId="{8A6906DE-832D-9575-DE04-98102BF630BD}"/>
          </ac:spMkLst>
        </pc:spChg>
        <pc:spChg chg="mod">
          <ac:chgData name="Alfred Asterjadhi" userId="39de57b9-85c0-4fd1-aaac-8ca2b6560ad0" providerId="ADAL" clId="{BFE2FB3A-0751-4420-AA69-2341C01F636E}" dt="2024-10-18T18:12:41.480" v="2693" actId="207"/>
          <ac:spMkLst>
            <pc:docMk/>
            <pc:sldMk cId="3966060767" sldId="1079"/>
            <ac:spMk id="3" creationId="{980980E1-DDDE-51AD-6471-D55C09D4516C}"/>
          </ac:spMkLst>
        </pc:spChg>
        <pc:spChg chg="add mod">
          <ac:chgData name="Alfred Asterjadhi" userId="39de57b9-85c0-4fd1-aaac-8ca2b6560ad0" providerId="ADAL" clId="{BFE2FB3A-0751-4420-AA69-2341C01F636E}" dt="2024-09-12T19:36:46.040" v="182"/>
          <ac:spMkLst>
            <pc:docMk/>
            <pc:sldMk cId="3966060767" sldId="1079"/>
            <ac:spMk id="8" creationId="{1B7946C7-B9D0-3A75-1D21-F757707A050C}"/>
          </ac:spMkLst>
        </pc:spChg>
        <pc:graphicFrameChg chg="add mod">
          <ac:chgData name="Alfred Asterjadhi" userId="39de57b9-85c0-4fd1-aaac-8ca2b6560ad0" providerId="ADAL" clId="{BFE2FB3A-0751-4420-AA69-2341C01F636E}" dt="2024-09-12T19:36:45.312" v="181"/>
          <ac:graphicFrameMkLst>
            <pc:docMk/>
            <pc:sldMk cId="3966060767" sldId="1079"/>
            <ac:graphicFrameMk id="7" creationId="{74C2BCDA-9416-3DE4-80BD-FF0AC044A3CD}"/>
          </ac:graphicFrameMkLst>
        </pc:graphicFrameChg>
      </pc:sldChg>
      <pc:sldChg chg="modSp add mod">
        <pc:chgData name="Alfred Asterjadhi" userId="39de57b9-85c0-4fd1-aaac-8ca2b6560ad0" providerId="ADAL" clId="{BFE2FB3A-0751-4420-AA69-2341C01F636E}" dt="2024-09-13T18:02:51.089" v="2020" actId="114"/>
        <pc:sldMkLst>
          <pc:docMk/>
          <pc:sldMk cId="1407824999" sldId="1080"/>
        </pc:sldMkLst>
        <pc:spChg chg="mod">
          <ac:chgData name="Alfred Asterjadhi" userId="39de57b9-85c0-4fd1-aaac-8ca2b6560ad0" providerId="ADAL" clId="{BFE2FB3A-0751-4420-AA69-2341C01F636E}" dt="2024-09-12T19:35:06.546" v="139" actId="20577"/>
          <ac:spMkLst>
            <pc:docMk/>
            <pc:sldMk cId="1407824999" sldId="1080"/>
            <ac:spMk id="2" creationId="{8A6906DE-832D-9575-DE04-98102BF630BD}"/>
          </ac:spMkLst>
        </pc:spChg>
        <pc:spChg chg="mod">
          <ac:chgData name="Alfred Asterjadhi" userId="39de57b9-85c0-4fd1-aaac-8ca2b6560ad0" providerId="ADAL" clId="{BFE2FB3A-0751-4420-AA69-2341C01F636E}" dt="2024-09-13T18:02:51.089" v="2020" actId="114"/>
          <ac:spMkLst>
            <pc:docMk/>
            <pc:sldMk cId="1407824999" sldId="1080"/>
            <ac:spMk id="3" creationId="{980980E1-DDDE-51AD-6471-D55C09D4516C}"/>
          </ac:spMkLst>
        </pc:spChg>
      </pc:sldChg>
      <pc:sldChg chg="modSp add mod">
        <pc:chgData name="Alfred Asterjadhi" userId="39de57b9-85c0-4fd1-aaac-8ca2b6560ad0" providerId="ADAL" clId="{BFE2FB3A-0751-4420-AA69-2341C01F636E}" dt="2024-09-13T00:45:18.514" v="1189"/>
        <pc:sldMkLst>
          <pc:docMk/>
          <pc:sldMk cId="4009406654" sldId="1081"/>
        </pc:sldMkLst>
        <pc:spChg chg="mod">
          <ac:chgData name="Alfred Asterjadhi" userId="39de57b9-85c0-4fd1-aaac-8ca2b6560ad0" providerId="ADAL" clId="{BFE2FB3A-0751-4420-AA69-2341C01F636E}" dt="2024-09-12T19:33:36.756" v="94" actId="20577"/>
          <ac:spMkLst>
            <pc:docMk/>
            <pc:sldMk cId="4009406654" sldId="1081"/>
            <ac:spMk id="2" creationId="{8A6906DE-832D-9575-DE04-98102BF630BD}"/>
          </ac:spMkLst>
        </pc:spChg>
        <pc:spChg chg="mod">
          <ac:chgData name="Alfred Asterjadhi" userId="39de57b9-85c0-4fd1-aaac-8ca2b6560ad0" providerId="ADAL" clId="{BFE2FB3A-0751-4420-AA69-2341C01F636E}" dt="2024-09-13T00:45:18.514" v="1189"/>
          <ac:spMkLst>
            <pc:docMk/>
            <pc:sldMk cId="4009406654" sldId="1081"/>
            <ac:spMk id="3" creationId="{980980E1-DDDE-51AD-6471-D55C09D4516C}"/>
          </ac:spMkLst>
        </pc:spChg>
      </pc:sldChg>
      <pc:sldChg chg="addSp delSp modSp add mod chgLayout">
        <pc:chgData name="Alfred Asterjadhi" userId="39de57b9-85c0-4fd1-aaac-8ca2b6560ad0" providerId="ADAL" clId="{BFE2FB3A-0751-4420-AA69-2341C01F636E}" dt="2024-09-13T01:17:21.367" v="1710"/>
        <pc:sldMkLst>
          <pc:docMk/>
          <pc:sldMk cId="1105160047" sldId="1082"/>
        </pc:sldMkLst>
        <pc:spChg chg="mod ord">
          <ac:chgData name="Alfred Asterjadhi" userId="39de57b9-85c0-4fd1-aaac-8ca2b6560ad0" providerId="ADAL" clId="{BFE2FB3A-0751-4420-AA69-2341C01F636E}" dt="2024-09-12T23:09:57.650" v="1125" actId="20577"/>
          <ac:spMkLst>
            <pc:docMk/>
            <pc:sldMk cId="1105160047" sldId="1082"/>
            <ac:spMk id="2" creationId="{8A6906DE-832D-9575-DE04-98102BF630BD}"/>
          </ac:spMkLst>
        </pc:spChg>
        <pc:spChg chg="mod ord">
          <ac:chgData name="Alfred Asterjadhi" userId="39de57b9-85c0-4fd1-aaac-8ca2b6560ad0" providerId="ADAL" clId="{BFE2FB3A-0751-4420-AA69-2341C01F636E}" dt="2024-09-13T01:17:21.367" v="1710"/>
          <ac:spMkLst>
            <pc:docMk/>
            <pc:sldMk cId="1105160047" sldId="1082"/>
            <ac:spMk id="3" creationId="{980980E1-DDDE-51AD-6471-D55C09D4516C}"/>
          </ac:spMkLst>
        </pc:spChg>
        <pc:spChg chg="mod ord">
          <ac:chgData name="Alfred Asterjadhi" userId="39de57b9-85c0-4fd1-aaac-8ca2b6560ad0" providerId="ADAL" clId="{BFE2FB3A-0751-4420-AA69-2341C01F636E}" dt="2024-09-12T19:44:23.214" v="313" actId="6264"/>
          <ac:spMkLst>
            <pc:docMk/>
            <pc:sldMk cId="1105160047" sldId="1082"/>
            <ac:spMk id="4" creationId="{16C63F69-F1B8-DC46-3ED7-5A6693A0AB95}"/>
          </ac:spMkLst>
        </pc:spChg>
        <pc:spChg chg="mod ord">
          <ac:chgData name="Alfred Asterjadhi" userId="39de57b9-85c0-4fd1-aaac-8ca2b6560ad0" providerId="ADAL" clId="{BFE2FB3A-0751-4420-AA69-2341C01F636E}" dt="2024-09-12T19:44:23.214" v="313" actId="6264"/>
          <ac:spMkLst>
            <pc:docMk/>
            <pc:sldMk cId="1105160047" sldId="1082"/>
            <ac:spMk id="5" creationId="{69244A7E-115A-37A2-C753-23A8CD780641}"/>
          </ac:spMkLst>
        </pc:spChg>
        <pc:spChg chg="mod ord">
          <ac:chgData name="Alfred Asterjadhi" userId="39de57b9-85c0-4fd1-aaac-8ca2b6560ad0" providerId="ADAL" clId="{BFE2FB3A-0751-4420-AA69-2341C01F636E}" dt="2024-09-12T19:44:23.214" v="313" actId="6264"/>
          <ac:spMkLst>
            <pc:docMk/>
            <pc:sldMk cId="1105160047" sldId="1082"/>
            <ac:spMk id="6" creationId="{24B37604-1E29-8923-2899-CAB30D2EEDA5}"/>
          </ac:spMkLst>
        </pc:spChg>
        <pc:spChg chg="add del mod">
          <ac:chgData name="Alfred Asterjadhi" userId="39de57b9-85c0-4fd1-aaac-8ca2b6560ad0" providerId="ADAL" clId="{BFE2FB3A-0751-4420-AA69-2341C01F636E}" dt="2024-09-12T19:44:23.214" v="313" actId="6264"/>
          <ac:spMkLst>
            <pc:docMk/>
            <pc:sldMk cId="1105160047" sldId="1082"/>
            <ac:spMk id="7" creationId="{DFA7B445-1F3A-9479-F6C5-BB09917FE762}"/>
          </ac:spMkLst>
        </pc:spChg>
        <pc:spChg chg="add del mod">
          <ac:chgData name="Alfred Asterjadhi" userId="39de57b9-85c0-4fd1-aaac-8ca2b6560ad0" providerId="ADAL" clId="{BFE2FB3A-0751-4420-AA69-2341C01F636E}" dt="2024-09-12T19:44:23.214" v="313" actId="6264"/>
          <ac:spMkLst>
            <pc:docMk/>
            <pc:sldMk cId="1105160047" sldId="1082"/>
            <ac:spMk id="8" creationId="{696BD9CC-6298-68BA-8A48-B8967482F574}"/>
          </ac:spMkLst>
        </pc:spChg>
        <pc:spChg chg="add del mod">
          <ac:chgData name="Alfred Asterjadhi" userId="39de57b9-85c0-4fd1-aaac-8ca2b6560ad0" providerId="ADAL" clId="{BFE2FB3A-0751-4420-AA69-2341C01F636E}" dt="2024-09-12T19:44:23.214" v="313" actId="6264"/>
          <ac:spMkLst>
            <pc:docMk/>
            <pc:sldMk cId="1105160047" sldId="1082"/>
            <ac:spMk id="9" creationId="{61F43EEB-477A-437A-287A-19E3418AACEB}"/>
          </ac:spMkLst>
        </pc:spChg>
        <pc:spChg chg="add del mod">
          <ac:chgData name="Alfred Asterjadhi" userId="39de57b9-85c0-4fd1-aaac-8ca2b6560ad0" providerId="ADAL" clId="{BFE2FB3A-0751-4420-AA69-2341C01F636E}" dt="2024-09-12T19:44:23.214" v="313" actId="6264"/>
          <ac:spMkLst>
            <pc:docMk/>
            <pc:sldMk cId="1105160047" sldId="1082"/>
            <ac:spMk id="10" creationId="{CACF5331-1D14-4C7D-10BC-12591CA863E4}"/>
          </ac:spMkLst>
        </pc:spChg>
        <pc:spChg chg="add del mod">
          <ac:chgData name="Alfred Asterjadhi" userId="39de57b9-85c0-4fd1-aaac-8ca2b6560ad0" providerId="ADAL" clId="{BFE2FB3A-0751-4420-AA69-2341C01F636E}" dt="2024-09-12T19:44:23.214" v="313" actId="6264"/>
          <ac:spMkLst>
            <pc:docMk/>
            <pc:sldMk cId="1105160047" sldId="1082"/>
            <ac:spMk id="11" creationId="{397C69D8-3269-5346-CC29-47192F0C7015}"/>
          </ac:spMkLst>
        </pc:spChg>
        <pc:spChg chg="add">
          <ac:chgData name="Alfred Asterjadhi" userId="39de57b9-85c0-4fd1-aaac-8ca2b6560ad0" providerId="ADAL" clId="{BFE2FB3A-0751-4420-AA69-2341C01F636E}" dt="2024-09-12T19:45:34.549" v="342"/>
          <ac:spMkLst>
            <pc:docMk/>
            <pc:sldMk cId="1105160047" sldId="1082"/>
            <ac:spMk id="12" creationId="{81625D0D-0340-A78D-22E4-CA1A27F344C7}"/>
          </ac:spMkLst>
        </pc:spChg>
      </pc:sldChg>
      <pc:sldChg chg="modSp add mod">
        <pc:chgData name="Alfred Asterjadhi" userId="39de57b9-85c0-4fd1-aaac-8ca2b6560ad0" providerId="ADAL" clId="{BFE2FB3A-0751-4420-AA69-2341C01F636E}" dt="2024-09-13T18:04:36.931" v="2052" actId="20577"/>
        <pc:sldMkLst>
          <pc:docMk/>
          <pc:sldMk cId="2310632987" sldId="1083"/>
        </pc:sldMkLst>
        <pc:spChg chg="mod">
          <ac:chgData name="Alfred Asterjadhi" userId="39de57b9-85c0-4fd1-aaac-8ca2b6560ad0" providerId="ADAL" clId="{BFE2FB3A-0751-4420-AA69-2341C01F636E}" dt="2024-09-13T03:13:07.460" v="2016" actId="207"/>
          <ac:spMkLst>
            <pc:docMk/>
            <pc:sldMk cId="2310632987" sldId="1083"/>
            <ac:spMk id="2" creationId="{8A6906DE-832D-9575-DE04-98102BF630BD}"/>
          </ac:spMkLst>
        </pc:spChg>
        <pc:spChg chg="mod">
          <ac:chgData name="Alfred Asterjadhi" userId="39de57b9-85c0-4fd1-aaac-8ca2b6560ad0" providerId="ADAL" clId="{BFE2FB3A-0751-4420-AA69-2341C01F636E}" dt="2024-09-13T18:04:36.931" v="2052" actId="20577"/>
          <ac:spMkLst>
            <pc:docMk/>
            <pc:sldMk cId="2310632987" sldId="1083"/>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4166649621" sldId="1083"/>
        </pc:sldMkLst>
        <pc:spChg chg="mod">
          <ac:chgData name="Alfred Asterjadhi" userId="39de57b9-85c0-4fd1-aaac-8ca2b6560ad0" providerId="ADAL" clId="{BFE2FB3A-0751-4420-AA69-2341C01F636E}" dt="2024-09-12T20:00:46.713" v="465" actId="207"/>
          <ac:spMkLst>
            <pc:docMk/>
            <pc:sldMk cId="4166649621" sldId="1083"/>
            <ac:spMk id="2" creationId="{8A6906DE-832D-9575-DE04-98102BF630BD}"/>
          </ac:spMkLst>
        </pc:spChg>
      </pc:sldChg>
      <pc:sldChg chg="modSp add del mod">
        <pc:chgData name="Alfred Asterjadhi" userId="39de57b9-85c0-4fd1-aaac-8ca2b6560ad0" providerId="ADAL" clId="{BFE2FB3A-0751-4420-AA69-2341C01F636E}" dt="2024-09-12T23:09:47.845" v="1123" actId="2696"/>
        <pc:sldMkLst>
          <pc:docMk/>
          <pc:sldMk cId="3114458934" sldId="1084"/>
        </pc:sldMkLst>
        <pc:spChg chg="mod">
          <ac:chgData name="Alfred Asterjadhi" userId="39de57b9-85c0-4fd1-aaac-8ca2b6560ad0" providerId="ADAL" clId="{BFE2FB3A-0751-4420-AA69-2341C01F636E}" dt="2024-09-12T20:00:31.763" v="449" actId="20577"/>
          <ac:spMkLst>
            <pc:docMk/>
            <pc:sldMk cId="3114458934" sldId="1084"/>
            <ac:spMk id="2" creationId="{8A6906DE-832D-9575-DE04-98102BF630BD}"/>
          </ac:spMkLst>
        </pc:spChg>
        <pc:spChg chg="mod">
          <ac:chgData name="Alfred Asterjadhi" userId="39de57b9-85c0-4fd1-aaac-8ca2b6560ad0" providerId="ADAL" clId="{BFE2FB3A-0751-4420-AA69-2341C01F636E}" dt="2024-09-12T20:00:55.337" v="467" actId="114"/>
          <ac:spMkLst>
            <pc:docMk/>
            <pc:sldMk cId="3114458934" sldId="1084"/>
            <ac:spMk id="3" creationId="{980980E1-DDDE-51AD-6471-D55C09D4516C}"/>
          </ac:spMkLst>
        </pc:spChg>
      </pc:sldChg>
      <pc:sldChg chg="modSp add mod">
        <pc:chgData name="Alfred Asterjadhi" userId="39de57b9-85c0-4fd1-aaac-8ca2b6560ad0" providerId="ADAL" clId="{BFE2FB3A-0751-4420-AA69-2341C01F636E}" dt="2024-09-13T01:25:01.190" v="1873"/>
        <pc:sldMkLst>
          <pc:docMk/>
          <pc:sldMk cId="3922676377" sldId="1084"/>
        </pc:sldMkLst>
        <pc:spChg chg="mod">
          <ac:chgData name="Alfred Asterjadhi" userId="39de57b9-85c0-4fd1-aaac-8ca2b6560ad0" providerId="ADAL" clId="{BFE2FB3A-0751-4420-AA69-2341C01F636E}" dt="2024-09-12T23:10:18.694" v="1136" actId="20577"/>
          <ac:spMkLst>
            <pc:docMk/>
            <pc:sldMk cId="3922676377" sldId="1084"/>
            <ac:spMk id="2" creationId="{8A6906DE-832D-9575-DE04-98102BF630BD}"/>
          </ac:spMkLst>
        </pc:spChg>
        <pc:spChg chg="mod">
          <ac:chgData name="Alfred Asterjadhi" userId="39de57b9-85c0-4fd1-aaac-8ca2b6560ad0" providerId="ADAL" clId="{BFE2FB3A-0751-4420-AA69-2341C01F636E}" dt="2024-09-13T01:25:01.190" v="1873"/>
          <ac:spMkLst>
            <pc:docMk/>
            <pc:sldMk cId="3922676377" sldId="1084"/>
            <ac:spMk id="3" creationId="{980980E1-DDDE-51AD-6471-D55C09D4516C}"/>
          </ac:spMkLst>
        </pc:spChg>
      </pc:sldChg>
      <pc:sldChg chg="modSp add mod">
        <pc:chgData name="Alfred Asterjadhi" userId="39de57b9-85c0-4fd1-aaac-8ca2b6560ad0" providerId="ADAL" clId="{BFE2FB3A-0751-4420-AA69-2341C01F636E}" dt="2024-09-13T00:55:38.333" v="1374"/>
        <pc:sldMkLst>
          <pc:docMk/>
          <pc:sldMk cId="3091365197" sldId="1085"/>
        </pc:sldMkLst>
        <pc:spChg chg="mod">
          <ac:chgData name="Alfred Asterjadhi" userId="39de57b9-85c0-4fd1-aaac-8ca2b6560ad0" providerId="ADAL" clId="{BFE2FB3A-0751-4420-AA69-2341C01F636E}" dt="2024-09-13T00:55:38.333" v="1374"/>
          <ac:spMkLst>
            <pc:docMk/>
            <pc:sldMk cId="3091365197" sldId="1085"/>
            <ac:spMk id="3" creationId="{980980E1-DDDE-51AD-6471-D55C09D4516C}"/>
          </ac:spMkLst>
        </pc:spChg>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pChg chg="mod">
          <ac:chgData name="Alfred Asterjadhi" userId="39de57b9-85c0-4fd1-aaac-8ca2b6560ad0" providerId="ADAL" clId="{BFE2FB3A-0751-4420-AA69-2341C01F636E}" dt="2024-09-12T21:38:18.449" v="646" actId="207"/>
          <ac:spMkLst>
            <pc:docMk/>
            <pc:sldMk cId="3375194227" sldId="1087"/>
            <ac:spMk id="2" creationId="{8A6906DE-832D-9575-DE04-98102BF630BD}"/>
          </ac:spMkLst>
        </pc:spChg>
        <pc:spChg chg="mod">
          <ac:chgData name="Alfred Asterjadhi" userId="39de57b9-85c0-4fd1-aaac-8ca2b6560ad0" providerId="ADAL" clId="{BFE2FB3A-0751-4420-AA69-2341C01F636E}" dt="2024-09-13T00:56:34.375" v="1390"/>
          <ac:spMkLst>
            <pc:docMk/>
            <pc:sldMk cId="3375194227" sldId="1087"/>
            <ac:spMk id="3" creationId="{980980E1-DDDE-51AD-6471-D55C09D4516C}"/>
          </ac:spMkLst>
        </pc:spChg>
        <pc:spChg chg="add mod">
          <ac:chgData name="Alfred Asterjadhi" userId="39de57b9-85c0-4fd1-aaac-8ca2b6560ad0" providerId="ADAL" clId="{BFE2FB3A-0751-4420-AA69-2341C01F636E}" dt="2024-09-12T21:36:05.939" v="629"/>
          <ac:spMkLst>
            <pc:docMk/>
            <pc:sldMk cId="3375194227" sldId="1087"/>
            <ac:spMk id="8" creationId="{1B4A7DBD-56B9-44CA-E60D-633530C78AAE}"/>
          </ac:spMkLst>
        </pc:spChg>
        <pc:graphicFrameChg chg="add mod">
          <ac:chgData name="Alfred Asterjadhi" userId="39de57b9-85c0-4fd1-aaac-8ca2b6560ad0" providerId="ADAL" clId="{BFE2FB3A-0751-4420-AA69-2341C01F636E}" dt="2024-09-12T21:36:05.172" v="628"/>
          <ac:graphicFrameMkLst>
            <pc:docMk/>
            <pc:sldMk cId="3375194227" sldId="1087"/>
            <ac:graphicFrameMk id="7" creationId="{7E12AF90-E5ED-8792-A32E-F8F72817E3A9}"/>
          </ac:graphicFrameMkLst>
        </pc:graphicFrameChg>
      </pc:sldChg>
      <pc:sldChg chg="modSp add mod">
        <pc:chgData name="Alfred Asterjadhi" userId="39de57b9-85c0-4fd1-aaac-8ca2b6560ad0" providerId="ADAL" clId="{BFE2FB3A-0751-4420-AA69-2341C01F636E}" dt="2024-09-13T01:20:12.058" v="1771"/>
        <pc:sldMkLst>
          <pc:docMk/>
          <pc:sldMk cId="1351315829" sldId="1088"/>
        </pc:sldMkLst>
        <pc:spChg chg="mod">
          <ac:chgData name="Alfred Asterjadhi" userId="39de57b9-85c0-4fd1-aaac-8ca2b6560ad0" providerId="ADAL" clId="{BFE2FB3A-0751-4420-AA69-2341C01F636E}" dt="2024-09-12T23:10:04.151" v="1128" actId="20577"/>
          <ac:spMkLst>
            <pc:docMk/>
            <pc:sldMk cId="1351315829" sldId="1088"/>
            <ac:spMk id="2" creationId="{8A6906DE-832D-9575-DE04-98102BF630BD}"/>
          </ac:spMkLst>
        </pc:spChg>
        <pc:spChg chg="mod">
          <ac:chgData name="Alfred Asterjadhi" userId="39de57b9-85c0-4fd1-aaac-8ca2b6560ad0" providerId="ADAL" clId="{BFE2FB3A-0751-4420-AA69-2341C01F636E}" dt="2024-09-13T01:20:12.058" v="1771"/>
          <ac:spMkLst>
            <pc:docMk/>
            <pc:sldMk cId="1351315829" sldId="1088"/>
            <ac:spMk id="3" creationId="{980980E1-DDDE-51AD-6471-D55C09D4516C}"/>
          </ac:spMkLst>
        </pc:spChg>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pChg chg="mod">
          <ac:chgData name="Alfred Asterjadhi" userId="39de57b9-85c0-4fd1-aaac-8ca2b6560ad0" providerId="ADAL" clId="{BFE2FB3A-0751-4420-AA69-2341C01F636E}" dt="2024-09-12T23:08:29.347" v="1117" actId="207"/>
          <ac:spMkLst>
            <pc:docMk/>
            <pc:sldMk cId="1039307654" sldId="1089"/>
            <ac:spMk id="2" creationId="{8A6906DE-832D-9575-DE04-98102BF630BD}"/>
          </ac:spMkLst>
        </pc:spChg>
        <pc:spChg chg="mod">
          <ac:chgData name="Alfred Asterjadhi" userId="39de57b9-85c0-4fd1-aaac-8ca2b6560ad0" providerId="ADAL" clId="{BFE2FB3A-0751-4420-AA69-2341C01F636E}" dt="2024-10-18T18:12:58.400" v="2701" actId="207"/>
          <ac:spMkLst>
            <pc:docMk/>
            <pc:sldMk cId="1039307654" sldId="1089"/>
            <ac:spMk id="3" creationId="{980980E1-DDDE-51AD-6471-D55C09D4516C}"/>
          </ac:spMkLst>
        </pc:spChg>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pChg chg="mod">
          <ac:chgData name="Alfred Asterjadhi" userId="39de57b9-85c0-4fd1-aaac-8ca2b6560ad0" providerId="ADAL" clId="{BFE2FB3A-0751-4420-AA69-2341C01F636E}" dt="2024-09-12T21:38:44.866" v="649" actId="207"/>
          <ac:spMkLst>
            <pc:docMk/>
            <pc:sldMk cId="264902199" sldId="1091"/>
            <ac:spMk id="2" creationId="{8A6906DE-832D-9575-DE04-98102BF630BD}"/>
          </ac:spMkLst>
        </pc:spChg>
        <pc:spChg chg="mod">
          <ac:chgData name="Alfred Asterjadhi" userId="39de57b9-85c0-4fd1-aaac-8ca2b6560ad0" providerId="ADAL" clId="{BFE2FB3A-0751-4420-AA69-2341C01F636E}" dt="2024-09-13T00:57:31.544" v="1406"/>
          <ac:spMkLst>
            <pc:docMk/>
            <pc:sldMk cId="264902199" sldId="1091"/>
            <ac:spMk id="3" creationId="{980980E1-DDDE-51AD-6471-D55C09D4516C}"/>
          </ac:spMkLst>
        </pc:spChg>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pChg chg="mod">
          <ac:chgData name="Alfred Asterjadhi" userId="39de57b9-85c0-4fd1-aaac-8ca2b6560ad0" providerId="ADAL" clId="{BFE2FB3A-0751-4420-AA69-2341C01F636E}" dt="2024-09-12T23:10:07.825" v="1130" actId="207"/>
          <ac:spMkLst>
            <pc:docMk/>
            <pc:sldMk cId="2689673811" sldId="1093"/>
            <ac:spMk id="2" creationId="{8A6906DE-832D-9575-DE04-98102BF630BD}"/>
          </ac:spMkLst>
        </pc:spChg>
        <pc:spChg chg="mod">
          <ac:chgData name="Alfred Asterjadhi" userId="39de57b9-85c0-4fd1-aaac-8ca2b6560ad0" providerId="ADAL" clId="{BFE2FB3A-0751-4420-AA69-2341C01F636E}" dt="2024-09-13T18:03:29.804" v="2028" actId="114"/>
          <ac:spMkLst>
            <pc:docMk/>
            <pc:sldMk cId="2689673811" sldId="1093"/>
            <ac:spMk id="3" creationId="{980980E1-DDDE-51AD-6471-D55C09D4516C}"/>
          </ac:spMkLst>
        </pc:spChg>
      </pc:sldChg>
      <pc:sldChg chg="modSp add mod">
        <pc:chgData name="Alfred Asterjadhi" userId="39de57b9-85c0-4fd1-aaac-8ca2b6560ad0" providerId="ADAL" clId="{BFE2FB3A-0751-4420-AA69-2341C01F636E}" dt="2024-10-10T00:32:08.371" v="2575" actId="20577"/>
        <pc:sldMkLst>
          <pc:docMk/>
          <pc:sldMk cId="1391412413" sldId="1094"/>
        </pc:sldMkLst>
        <pc:spChg chg="mod">
          <ac:chgData name="Alfred Asterjadhi" userId="39de57b9-85c0-4fd1-aaac-8ca2b6560ad0" providerId="ADAL" clId="{BFE2FB3A-0751-4420-AA69-2341C01F636E}" dt="2024-09-12T23:08:54.850" v="1119" actId="207"/>
          <ac:spMkLst>
            <pc:docMk/>
            <pc:sldMk cId="1391412413" sldId="1094"/>
            <ac:spMk id="2" creationId="{8A6906DE-832D-9575-DE04-98102BF630BD}"/>
          </ac:spMkLst>
        </pc:spChg>
        <pc:spChg chg="mod">
          <ac:chgData name="Alfred Asterjadhi" userId="39de57b9-85c0-4fd1-aaac-8ca2b6560ad0" providerId="ADAL" clId="{BFE2FB3A-0751-4420-AA69-2341C01F636E}" dt="2024-10-10T00:32:08.371" v="2575" actId="20577"/>
          <ac:spMkLst>
            <pc:docMk/>
            <pc:sldMk cId="1391412413" sldId="1094"/>
            <ac:spMk id="3" creationId="{980980E1-DDDE-51AD-6471-D55C09D4516C}"/>
          </ac:spMkLst>
        </pc:spChg>
      </pc:sldChg>
      <pc:sldChg chg="modSp add mod">
        <pc:chgData name="Alfred Asterjadhi" userId="39de57b9-85c0-4fd1-aaac-8ca2b6560ad0" providerId="ADAL" clId="{BFE2FB3A-0751-4420-AA69-2341C01F636E}" dt="2024-10-10T00:31:49.395" v="2574" actId="20577"/>
        <pc:sldMkLst>
          <pc:docMk/>
          <pc:sldMk cId="290028793" sldId="1095"/>
        </pc:sldMkLst>
        <pc:spChg chg="mod">
          <ac:chgData name="Alfred Asterjadhi" userId="39de57b9-85c0-4fd1-aaac-8ca2b6560ad0" providerId="ADAL" clId="{BFE2FB3A-0751-4420-AA69-2341C01F636E}" dt="2024-09-12T23:08:49.598" v="1118" actId="207"/>
          <ac:spMkLst>
            <pc:docMk/>
            <pc:sldMk cId="290028793" sldId="1095"/>
            <ac:spMk id="2" creationId="{8A6906DE-832D-9575-DE04-98102BF630BD}"/>
          </ac:spMkLst>
        </pc:spChg>
        <pc:spChg chg="mod">
          <ac:chgData name="Alfred Asterjadhi" userId="39de57b9-85c0-4fd1-aaac-8ca2b6560ad0" providerId="ADAL" clId="{BFE2FB3A-0751-4420-AA69-2341C01F636E}" dt="2024-10-10T00:31:49.395" v="2574" actId="20577"/>
          <ac:spMkLst>
            <pc:docMk/>
            <pc:sldMk cId="290028793" sldId="1095"/>
            <ac:spMk id="3" creationId="{980980E1-DDDE-51AD-6471-D55C09D4516C}"/>
          </ac:spMkLst>
        </pc:spChg>
      </pc:sldChg>
      <pc:sldChg chg="modSp add mod">
        <pc:chgData name="Alfred Asterjadhi" userId="39de57b9-85c0-4fd1-aaac-8ca2b6560ad0" providerId="ADAL" clId="{BFE2FB3A-0751-4420-AA69-2341C01F636E}" dt="2024-09-13T18:03:14.393" v="2025" actId="114"/>
        <pc:sldMkLst>
          <pc:docMk/>
          <pc:sldMk cId="1186467334" sldId="1096"/>
        </pc:sldMkLst>
        <pc:spChg chg="mod">
          <ac:chgData name="Alfred Asterjadhi" userId="39de57b9-85c0-4fd1-aaac-8ca2b6560ad0" providerId="ADAL" clId="{BFE2FB3A-0751-4420-AA69-2341C01F636E}" dt="2024-09-12T23:08:58.566" v="1120" actId="207"/>
          <ac:spMkLst>
            <pc:docMk/>
            <pc:sldMk cId="1186467334" sldId="1096"/>
            <ac:spMk id="2" creationId="{8A6906DE-832D-9575-DE04-98102BF630BD}"/>
          </ac:spMkLst>
        </pc:spChg>
        <pc:spChg chg="mod">
          <ac:chgData name="Alfred Asterjadhi" userId="39de57b9-85c0-4fd1-aaac-8ca2b6560ad0" providerId="ADAL" clId="{BFE2FB3A-0751-4420-AA69-2341C01F636E}" dt="2024-09-13T18:03:14.393" v="2025" actId="114"/>
          <ac:spMkLst>
            <pc:docMk/>
            <pc:sldMk cId="1186467334" sldId="1096"/>
            <ac:spMk id="3" creationId="{980980E1-DDDE-51AD-6471-D55C09D4516C}"/>
          </ac:spMkLst>
        </pc:spChg>
      </pc:sldChg>
      <pc:sldChg chg="modSp add mod">
        <pc:chgData name="Alfred Asterjadhi" userId="39de57b9-85c0-4fd1-aaac-8ca2b6560ad0" providerId="ADAL" clId="{BFE2FB3A-0751-4420-AA69-2341C01F636E}" dt="2024-09-13T18:03:32.390" v="2029" actId="114"/>
        <pc:sldMkLst>
          <pc:docMk/>
          <pc:sldMk cId="3325681574" sldId="1097"/>
        </pc:sldMkLst>
        <pc:spChg chg="mod">
          <ac:chgData name="Alfred Asterjadhi" userId="39de57b9-85c0-4fd1-aaac-8ca2b6560ad0" providerId="ADAL" clId="{BFE2FB3A-0751-4420-AA69-2341C01F636E}" dt="2024-09-12T23:10:13.016" v="1133" actId="207"/>
          <ac:spMkLst>
            <pc:docMk/>
            <pc:sldMk cId="3325681574" sldId="1097"/>
            <ac:spMk id="2" creationId="{8A6906DE-832D-9575-DE04-98102BF630BD}"/>
          </ac:spMkLst>
        </pc:spChg>
        <pc:spChg chg="mod">
          <ac:chgData name="Alfred Asterjadhi" userId="39de57b9-85c0-4fd1-aaac-8ca2b6560ad0" providerId="ADAL" clId="{BFE2FB3A-0751-4420-AA69-2341C01F636E}" dt="2024-09-13T18:03:32.390" v="2029" actId="114"/>
          <ac:spMkLst>
            <pc:docMk/>
            <pc:sldMk cId="3325681574" sldId="1097"/>
            <ac:spMk id="3" creationId="{980980E1-DDDE-51AD-6471-D55C09D4516C}"/>
          </ac:spMkLst>
        </pc:spChg>
      </pc:sldChg>
      <pc:sldChg chg="modSp add mod">
        <pc:chgData name="Alfred Asterjadhi" userId="39de57b9-85c0-4fd1-aaac-8ca2b6560ad0" providerId="ADAL" clId="{BFE2FB3A-0751-4420-AA69-2341C01F636E}" dt="2024-09-13T18:03:19.500" v="2027" actId="20577"/>
        <pc:sldMkLst>
          <pc:docMk/>
          <pc:sldMk cId="1069242441" sldId="1098"/>
        </pc:sldMkLst>
        <pc:spChg chg="mod">
          <ac:chgData name="Alfred Asterjadhi" userId="39de57b9-85c0-4fd1-aaac-8ca2b6560ad0" providerId="ADAL" clId="{BFE2FB3A-0751-4420-AA69-2341C01F636E}" dt="2024-09-12T23:09:20.990" v="1122" actId="207"/>
          <ac:spMkLst>
            <pc:docMk/>
            <pc:sldMk cId="1069242441" sldId="1098"/>
            <ac:spMk id="2" creationId="{8A6906DE-832D-9575-DE04-98102BF630BD}"/>
          </ac:spMkLst>
        </pc:spChg>
        <pc:spChg chg="mod">
          <ac:chgData name="Alfred Asterjadhi" userId="39de57b9-85c0-4fd1-aaac-8ca2b6560ad0" providerId="ADAL" clId="{BFE2FB3A-0751-4420-AA69-2341C01F636E}" dt="2024-09-13T18:03:19.500" v="2027" actId="20577"/>
          <ac:spMkLst>
            <pc:docMk/>
            <pc:sldMk cId="1069242441" sldId="1098"/>
            <ac:spMk id="3" creationId="{980980E1-DDDE-51AD-6471-D55C09D4516C}"/>
          </ac:spMkLst>
        </pc:spChg>
      </pc:sldChg>
      <pc:sldChg chg="modSp add mod ord">
        <pc:chgData name="Alfred Asterjadhi" userId="39de57b9-85c0-4fd1-aaac-8ca2b6560ad0" providerId="ADAL" clId="{BFE2FB3A-0751-4420-AA69-2341C01F636E}" dt="2024-09-13T18:04:58.388" v="2066" actId="20577"/>
        <pc:sldMkLst>
          <pc:docMk/>
          <pc:sldMk cId="380343872" sldId="1099"/>
        </pc:sldMkLst>
        <pc:spChg chg="mod">
          <ac:chgData name="Alfred Asterjadhi" userId="39de57b9-85c0-4fd1-aaac-8ca2b6560ad0" providerId="ADAL" clId="{BFE2FB3A-0751-4420-AA69-2341C01F636E}" dt="2024-09-13T03:13:11.315" v="2017" actId="207"/>
          <ac:spMkLst>
            <pc:docMk/>
            <pc:sldMk cId="380343872" sldId="1099"/>
            <ac:spMk id="2" creationId="{8A6906DE-832D-9575-DE04-98102BF630BD}"/>
          </ac:spMkLst>
        </pc:spChg>
        <pc:spChg chg="mod">
          <ac:chgData name="Alfred Asterjadhi" userId="39de57b9-85c0-4fd1-aaac-8ca2b6560ad0" providerId="ADAL" clId="{BFE2FB3A-0751-4420-AA69-2341C01F636E}" dt="2024-09-13T18:04:58.388" v="2066" actId="20577"/>
          <ac:spMkLst>
            <pc:docMk/>
            <pc:sldMk cId="380343872" sldId="1099"/>
            <ac:spMk id="3" creationId="{980980E1-DDDE-51AD-6471-D55C09D4516C}"/>
          </ac:spMkLst>
        </pc:spChg>
      </pc:sldChg>
      <pc:sldMasterChg chg="modSp mod">
        <pc:chgData name="Alfred Asterjadhi" userId="39de57b9-85c0-4fd1-aaac-8ca2b6560ad0" providerId="ADAL" clId="{BFE2FB3A-0751-4420-AA69-2341C01F636E}" dt="2024-10-18T18:13:16.825" v="2703" actId="20577"/>
        <pc:sldMasterMkLst>
          <pc:docMk/>
          <pc:sldMasterMk cId="0" sldId="2147483648"/>
        </pc:sldMasterMkLst>
        <pc:spChg chg="mod">
          <ac:chgData name="Alfred Asterjadhi" userId="39de57b9-85c0-4fd1-aaac-8ca2b6560ad0" providerId="ADAL" clId="{BFE2FB3A-0751-4420-AA69-2341C01F636E}" dt="2024-10-18T18:13:16.825" v="2703" actId="20577"/>
          <ac:spMkLst>
            <pc:docMk/>
            <pc:sldMasterMk cId="0" sldId="2147483648"/>
            <ac:spMk id="10" creationId="{00000000-0000-0000-0000-000000000000}"/>
          </ac:spMkLst>
        </pc:spChg>
        <pc:spChg chg="mod">
          <ac:chgData name="Alfred Asterjadhi" userId="39de57b9-85c0-4fd1-aaac-8ca2b6560ad0" providerId="ADAL" clId="{BFE2FB3A-0751-4420-AA69-2341C01F636E}" dt="2024-09-12T19:25:31.763" v="36"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48"/>
        </pc:sldMasterMkLst>
        <pc:spChg chg="mod">
          <ac:chgData name="Alfred Asterjadhi" userId="39de57b9-85c0-4fd1-aaac-8ca2b6560ad0" providerId="ADAL" clId="{E8D6695F-77A2-463F-A064-D19B78EB17DB}" dt="2024-03-25T21:00:47.265" v="1271" actId="20577"/>
          <ac:spMkLst>
            <pc:docMk/>
            <pc:sldMasterMk cId="0" sldId="2147483648"/>
            <ac:spMk id="10" creationId="{00000000-0000-0000-0000-000000000000}"/>
          </ac:spMkLst>
        </pc:sp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48"/>
        </pc:sldMasterMkLst>
        <pc:spChg chg="mod">
          <ac:chgData name="Alfred Asterjadhi" userId="39de57b9-85c0-4fd1-aaac-8ca2b6560ad0" providerId="ADAL" clId="{BCDB2A5B-9FA9-479F-8128-39ADE0B134BB}" dt="2024-05-17T07:34:00.677" v="1134" actId="20577"/>
          <ac:spMkLst>
            <pc:docMk/>
            <pc:sldMasterMk cId="0" sldId="2147483648"/>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48"/>
        </pc:sldMasterMkLst>
        <pc:spChg chg="mod">
          <ac:chgData name="Alfred Asterjadhi" userId="39de57b9-85c0-4fd1-aaac-8ca2b6560ad0" providerId="ADAL" clId="{8C82B7A8-7AAE-438E-B90E-B789749714EF}" dt="2024-01-24T17:37:33.710" v="1033" actId="20577"/>
          <ac:spMkLst>
            <pc:docMk/>
            <pc:sldMasterMk cId="0" sldId="2147483648"/>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48"/>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8-05T20:48:22.295" v="1511" actId="404"/>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8-01T17:43:35.576" v="1510" actId="20577"/>
        <pc:sldMasterMkLst>
          <pc:docMk/>
          <pc:sldMasterMk cId="0" sldId="2147483648"/>
        </pc:sldMasterMkLst>
        <pc:spChg chg="mod">
          <ac:chgData name="Alfred Asterjadhi" userId="39de57b9-85c0-4fd1-aaac-8ca2b6560ad0" providerId="ADAL" clId="{D81544A4-3A38-4468-9CA7-5E97E012240A}" dt="2024-08-01T17:43:35.576" v="1510" actId="20577"/>
          <ac:spMkLst>
            <pc:docMk/>
            <pc:sldMasterMk cId="0" sldId="2147483648"/>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48"/>
            <ac:spMk id="1028"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48"/>
        </pc:sldMasterMkLst>
        <pc:spChg chg="mod">
          <ac:chgData name="Alfred Asterjadhi" userId="39de57b9-85c0-4fd1-aaac-8ca2b6560ad0" providerId="ADAL" clId="{0A13E47B-3FF0-4549-A204-02530860F021}" dt="2024-06-04T19:22:57.920" v="8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477-02-00bn-high-level-perspective-on-dru-follow-up.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996-00-00bn-improve-roaming-between-mlds.pptx" TargetMode="External"/><Relationship Id="rId3" Type="http://schemas.openxmlformats.org/officeDocument/2006/relationships/hyperlink" Target="https://mentor.ieee.org/802.11/dcn/23/11-23-1884-02-00bn-seamless-roaming.pptx" TargetMode="External"/><Relationship Id="rId7" Type="http://schemas.openxmlformats.org/officeDocument/2006/relationships/hyperlink" Target="https://mentor.ieee.org/802.11/dcn/23/11-23-1971-02-00bn-further-thoughts-on-seamless-roaming.pptx" TargetMode="External"/><Relationship Id="rId2" Type="http://schemas.openxmlformats.org/officeDocument/2006/relationships/hyperlink" Target="https://mentor.ieee.org/802.11/dcn/23/11-23-0322-00-0uhr-improve-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1-00bn-smooth-roaming-follow-up-1.pptx" TargetMode="External"/><Relationship Id="rId5" Type="http://schemas.openxmlformats.org/officeDocument/2006/relationships/hyperlink" Target="https://mentor.ieee.org/802.11/dcn/23/11-23-1908-02-00bn-seamless-roaming-procedure.pptx" TargetMode="External"/><Relationship Id="rId4" Type="http://schemas.openxmlformats.org/officeDocument/2006/relationships/hyperlink" Target="https://mentor.ieee.org/802.11/dcn/23/11-23-1897-00-00bn-thoughts-on-improving-roaming-under-existing-architecture.pptx" TargetMode="External"/><Relationship Id="rId9" Type="http://schemas.openxmlformats.org/officeDocument/2006/relationships/hyperlink" Target="https://mentor.ieee.org/802.11/dcn/23/11-23-2157-02-00bn-seamless-roaming-within-a-mobility-domai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1875-01-00bn-power-save-proposal-for-non-ap-mobile-ap.pptx" TargetMode="External"/><Relationship Id="rId2" Type="http://schemas.openxmlformats.org/officeDocument/2006/relationships/hyperlink" Target="https://mentor.ieee.org/802.11/dcn/23/11-23-0010-00-0uhr-considerations-for-enabling-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1-00bn-client-power-save.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0602-00-00bn-multi-link-power-management-for-mlo.pptx" TargetMode="External"/><Relationship Id="rId2" Type="http://schemas.openxmlformats.org/officeDocument/2006/relationships/hyperlink" Target="https://mentor.ieee.org/802.11/dcn/23/11-23-2003-01-00bn-client-power-sav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458-01-00bn-considerations-on-non-primary-channel-access.pptx" TargetMode="External"/><Relationship Id="rId3" Type="http://schemas.openxmlformats.org/officeDocument/2006/relationships/hyperlink" Target="https://mentor.ieee.org/802.11/dcn/23/11-23-1913-02-00bn-secondary-channel-access-operation.pptx" TargetMode="External"/><Relationship Id="rId7" Type="http://schemas.openxmlformats.org/officeDocument/2006/relationships/hyperlink" Target="https://mentor.ieee.org/802.11/dcn/24/11-24-0070-01-00bn-some-details-about-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3-01-00bn-further-discussion-on-non-primary-channel-access.pptx" TargetMode="External"/><Relationship Id="rId11" Type="http://schemas.openxmlformats.org/officeDocument/2006/relationships/hyperlink" Target="https://mentor.ieee.org/802.11/dcn/24/11-24-0670-00-00bn-different-view-problems-of-npca.pptx" TargetMode="External"/><Relationship Id="rId5" Type="http://schemas.openxmlformats.org/officeDocument/2006/relationships/hyperlink" Target="https://mentor.ieee.org/802.11/dcn/23/11-23-2005-01-00bn-non-primary-channel-access-npca.pptx" TargetMode="External"/><Relationship Id="rId10" Type="http://schemas.openxmlformats.org/officeDocument/2006/relationships/hyperlink" Target="https://mentor.ieee.org/802.11/dcn/24/11-24-0538-00-00bn-sp-based-non-primary-channel-access.pptx" TargetMode="External"/><Relationship Id="rId4" Type="http://schemas.openxmlformats.org/officeDocument/2006/relationships/hyperlink" Target="https://mentor.ieee.org/802.11/dcn/23/11-23-1935-01-00bn-secondary-channel-usage-follow-up.pptx" TargetMode="External"/><Relationship Id="rId9" Type="http://schemas.openxmlformats.org/officeDocument/2006/relationships/hyperlink" Target="https://mentor.ieee.org/802.11/dcn/24/11-24-0486-00-00bn-some-considerations-on-non-primary-channel-acces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03-01-00bn-client-power-save.pptx" TargetMode="External"/><Relationship Id="rId2" Type="http://schemas.openxmlformats.org/officeDocument/2006/relationships/hyperlink" Target="https://mentor.ieee.org/802.11/dcn/23/11-23-1873-01-00bn-post-fcs-mac-padd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0468-02-00bn-dru-tone-plan-for-11b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224-02-00bn-discussion-on-a-ppdu-follow-up.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0766-02-00bn-distribution-bandwidth-within-80-mhz-for-dru.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4/11-24-0876-00-00bn-uhr-ppdu-phy-vers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74-02-00bn-uhr-unequal-modulation-pattern-and-new-mc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73-02-00bn-design-targets-and-considerations-for-enhanced-long-range.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1985-05-00bn-longer-ldpc-codeword.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2-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1-00bn-thoughts-on-functionality-and-security-architecture-for-uhr-seamless-roaming.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679-01-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917-00-00bn-coordinated-spatial-reuse.pptx" TargetMode="External"/><Relationship Id="rId13" Type="http://schemas.openxmlformats.org/officeDocument/2006/relationships/hyperlink" Target="https://mentor.ieee.org/802.11/dcn/24/11-24-0839-01-00bn-system-level-evaluation-of-coordinated-spatial-reuse.pptx" TargetMode="External"/><Relationship Id="rId3" Type="http://schemas.openxmlformats.org/officeDocument/2006/relationships/hyperlink" Target="https://mentor.ieee.org/802.11/dcn/23/11-23-0325-00-0uhr-coordinated-spatial-reuse-for-uhr.pptx" TargetMode="External"/><Relationship Id="rId7" Type="http://schemas.openxmlformats.org/officeDocument/2006/relationships/hyperlink" Target="https://mentor.ieee.org/802.11/dcn/23/11-23-1832-00-00bn-multi-ap-coordinated-spatial-reuse.pptx" TargetMode="External"/><Relationship Id="rId12" Type="http://schemas.openxmlformats.org/officeDocument/2006/relationships/hyperlink" Target="https://mentor.ieee.org/802.11/dcn/24/11-24-0639-01-00bn-mac-protocol-aspects-of-multi-ap-coordination.pptx" TargetMode="External"/><Relationship Id="rId2" Type="http://schemas.openxmlformats.org/officeDocument/2006/relationships/hyperlink" Target="https://mentor.ieee.org/802.11/dcn/22/11-22-1822-00-0uhr-recap-on-coordinated-spatial-reuse-operation.pptx" TargetMode="External"/><Relationship Id="rId16" Type="http://schemas.openxmlformats.org/officeDocument/2006/relationships/hyperlink" Target="https://mentor.ieee.org/802.11/dcn/24/11-24-1211-01-00bn-coordinated-bf-goodput-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37-00-0uhr-performance-of-coordinated-spatial-reuse.pptx" TargetMode="External"/><Relationship Id="rId11" Type="http://schemas.openxmlformats.org/officeDocument/2006/relationships/hyperlink" Target="https://mentor.ieee.org/802.11/dcn/24/11-24-0635-00-00bn-coordinated-spatial-re-use-and-coordinated-spatial-nulling-follow-up.pptx" TargetMode="External"/><Relationship Id="rId5" Type="http://schemas.openxmlformats.org/officeDocument/2006/relationships/hyperlink" Target="https://mentor.ieee.org/802.11/dcn/23/11-23-1023-02-0uhr-coordinated-spatial-reuse-in-a-4-ap-topoplogy.pptx" TargetMode="External"/><Relationship Id="rId15" Type="http://schemas.openxmlformats.org/officeDocument/2006/relationships/hyperlink" Target="https://mentor.ieee.org/802.11/dcn/24/11-24-1204-00-00bn-coordinated-beamforming-for-11bn.pptx" TargetMode="External"/><Relationship Id="rId10" Type="http://schemas.openxmlformats.org/officeDocument/2006/relationships/hyperlink" Target="https://mentor.ieee.org/802.11/dcn/24/11-24-0577-00-00bn-thoughts-on-coordinated-spatial-reuse-c-sr.pptx" TargetMode="External"/><Relationship Id="rId4" Type="http://schemas.openxmlformats.org/officeDocument/2006/relationships/hyperlink" Target="https://mentor.ieee.org/802.11/dcn/23/11-23-0776-01-0uhr-performance-of-c-bf-and-c-sr.pptx" TargetMode="External"/><Relationship Id="rId9" Type="http://schemas.openxmlformats.org/officeDocument/2006/relationships/hyperlink" Target="https://mentor.ieee.org/802.11/dcn/24/11-24-0529-01-00bn-coordinated-spatial-reuse-discussion.pptx" TargetMode="External"/><Relationship Id="rId14" Type="http://schemas.openxmlformats.org/officeDocument/2006/relationships/hyperlink" Target="https://mentor.ieee.org/802.11/dcn/24/11-24-0880-00-00bn-cbf-recap-and-way-forward.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0408-00-00bn-enhancements-on-twt-sp-management.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1184-01-00bn-considerations-on-elr-transmiss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3/11-23-1919-01-00bn-dru-proposal.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1410-00-00bn-legacy-preamble-for-elr-ppdu.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1186-01-00bn-new-mcss-for-11bn-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264-00-00bn-supporting-rx-interference-mitigation-in-tgb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1478-02-00bn-elr-ppdu-design.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510-00-00bn-open-issues-on-dru.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1510-01-00bn-open-issues-on-dru.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1411-00-00bn-signaling-for-uhr-ppdu.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411-00-00bn-signaling-for-uhr-ppdu.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4/11-24-1186-01-00bn-new-mcss-for-11bn-follow-up.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3/11-23-2157-02-00bn-seamless-roaming-within-a-mobility-domain.pptx" TargetMode="External"/><Relationship Id="rId3" Type="http://schemas.openxmlformats.org/officeDocument/2006/relationships/hyperlink" Target="https://mentor.ieee.org/802.11/dcn/23/11-23-1898-01-00bn-signaling-details-for-non-colocated-ap-mld.pptx" TargetMode="External"/><Relationship Id="rId7"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884-02-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2-00bn-further-thoughts-on-seamless-roaming.pptx" TargetMode="External"/><Relationship Id="rId5" Type="http://schemas.openxmlformats.org/officeDocument/2006/relationships/hyperlink" Target="https://mentor.ieee.org/802.11/dcn/23/11-23-1937-01-00bn-smooth-roaming-follow-up-1.pptx" TargetMode="External"/><Relationship Id="rId4" Type="http://schemas.openxmlformats.org/officeDocument/2006/relationships/hyperlink" Target="https://mentor.ieee.org/802.11/dcn/23/11-23-1908-02-00bn-seamless-roaming-procedure.pptx"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0498-02-00bn-unequal-modulation-in-mimo-txbf-and-new-mcs-for-11bn.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4/11-24-0512-00-00bn-considerations-for-coordinated-tdma.pptx" TargetMode="External"/><Relationship Id="rId3" Type="http://schemas.openxmlformats.org/officeDocument/2006/relationships/hyperlink" Target="https://mentor.ieee.org/802.11/dcn/23/11-23-1932-03-00bn-further-considerations-on-coordinated-twt.pptx" TargetMode="External"/><Relationship Id="rId7" Type="http://schemas.openxmlformats.org/officeDocument/2006/relationships/hyperlink" Target="https://mentor.ieee.org/802.11/dcn/24/11-24-0511-01-00bn-requirements-and-functionalities-for-multi-ap-framework.pptx" TargetMode="External"/><Relationship Id="rId12" Type="http://schemas.openxmlformats.org/officeDocument/2006/relationships/hyperlink" Target="https://mentor.ieee.org/802.11/dcn/24/11-24-1220-00-00bn-a-framework-for-coordinated-access-points.pptx" TargetMode="External"/><Relationship Id="rId2" Type="http://schemas.openxmlformats.org/officeDocument/2006/relationships/hyperlink" Target="https://mentor.ieee.org/802.11/dcn/23/11-23-1871-05-00bn-m-ap-coordinated-transmiss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53-00-00bn-multi-ap-coordination-and-roaming.pptx" TargetMode="External"/><Relationship Id="rId11" Type="http://schemas.openxmlformats.org/officeDocument/2006/relationships/hyperlink" Target="https://mentor.ieee.org/802.11/dcn/24/11-24-1217-02-00bn-multi-ap-coordination-setup-scheme.pptx" TargetMode="External"/><Relationship Id="rId5" Type="http://schemas.openxmlformats.org/officeDocument/2006/relationships/hyperlink" Target="https://mentor.ieee.org/802.11/dcn/24/11-24-0072-00-00bn-map-channel-access-procedure.pptx" TargetMode="External"/><Relationship Id="rId10"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3/11-23-2022-01-00bn-r-twt-for-multi-ap-follow-up.pptx" TargetMode="External"/><Relationship Id="rId9" Type="http://schemas.openxmlformats.org/officeDocument/2006/relationships/hyperlink" Target="https://mentor.ieee.org/802.11/dcn/24/11-24-0719-00-00bn-map-set-operation.pptx" TargetMode="Externa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4/11-24-0512-00-00bn-considerations-for-coordinated-tdma.pptx" TargetMode="External"/><Relationship Id="rId3" Type="http://schemas.openxmlformats.org/officeDocument/2006/relationships/hyperlink" Target="https://mentor.ieee.org/802.11/dcn/23/11-23-1932-03-00bn-further-considerations-on-coordinated-twt.pptx" TargetMode="External"/><Relationship Id="rId7" Type="http://schemas.openxmlformats.org/officeDocument/2006/relationships/hyperlink" Target="https://mentor.ieee.org/802.11/dcn/24/11-24-0511-01-00bn-requirements-and-functionalities-for-multi-ap-framework.pptx" TargetMode="External"/><Relationship Id="rId12" Type="http://schemas.openxmlformats.org/officeDocument/2006/relationships/hyperlink" Target="https://mentor.ieee.org/802.11/dcn/24/11-24-1220-00-00bn-a-framework-for-coordinated-access-points.pptx" TargetMode="External"/><Relationship Id="rId2" Type="http://schemas.openxmlformats.org/officeDocument/2006/relationships/hyperlink" Target="https://mentor.ieee.org/802.11/dcn/23/11-23-1871-05-00bn-m-ap-coordinated-transmiss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53-00-00bn-multi-ap-coordination-and-roaming.pptx" TargetMode="External"/><Relationship Id="rId11" Type="http://schemas.openxmlformats.org/officeDocument/2006/relationships/hyperlink" Target="https://mentor.ieee.org/802.11/dcn/24/11-24-1217-02-00bn-multi-ap-coordination-setup-scheme.pptx" TargetMode="External"/><Relationship Id="rId5" Type="http://schemas.openxmlformats.org/officeDocument/2006/relationships/hyperlink" Target="https://mentor.ieee.org/802.11/dcn/24/11-24-0072-00-00bn-map-channel-access-procedure.pptx" TargetMode="External"/><Relationship Id="rId10"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3/11-23-2022-01-00bn-r-twt-for-multi-ap-follow-up.pptx" TargetMode="External"/><Relationship Id="rId9" Type="http://schemas.openxmlformats.org/officeDocument/2006/relationships/hyperlink" Target="https://mentor.ieee.org/802.11/dcn/24/11-24-0719-00-00bn-map-set-operat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988-02-00bn-considerations-on-dru-design-and-applicatio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2200-03-00bn-distribution-bandwidth-of-dru.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B476-EFB1-B4AF-D552-C911A16E39CA}"/>
              </a:ext>
            </a:extLst>
          </p:cNvPr>
          <p:cNvSpPr>
            <a:spLocks noGrp="1"/>
          </p:cNvSpPr>
          <p:nvPr>
            <p:ph type="title"/>
          </p:nvPr>
        </p:nvSpPr>
        <p:spPr>
          <a:xfrm>
            <a:off x="685800" y="685800"/>
            <a:ext cx="7770813" cy="1065213"/>
          </a:xfrm>
        </p:spPr>
        <p:txBody>
          <a:bodyPr/>
          <a:lstStyle/>
          <a:p>
            <a:r>
              <a:rPr lang="en-US" dirty="0"/>
              <a:t>Motion 6 (PHY)</a:t>
            </a:r>
          </a:p>
        </p:txBody>
      </p:sp>
      <p:sp>
        <p:nvSpPr>
          <p:cNvPr id="3" name="Content Placeholder 2">
            <a:extLst>
              <a:ext uri="{FF2B5EF4-FFF2-40B4-BE49-F238E27FC236}">
                <a16:creationId xmlns:a16="http://schemas.microsoft.com/office/drawing/2014/main" id="{AA30300E-6E0D-80E7-3F2E-3B27B601D3FC}"/>
              </a:ext>
            </a:extLst>
          </p:cNvPr>
          <p:cNvSpPr>
            <a:spLocks noGrp="1"/>
          </p:cNvSpPr>
          <p:nvPr>
            <p:ph idx="1"/>
          </p:nvPr>
        </p:nvSpPr>
        <p:spPr>
          <a:xfrm>
            <a:off x="685800" y="1981200"/>
            <a:ext cx="7770813" cy="4113213"/>
          </a:xfrm>
        </p:spPr>
        <p:txBody>
          <a:bodyPr/>
          <a:lstStyle/>
          <a:p>
            <a:r>
              <a:rPr lang="en-US" sz="2000" dirty="0"/>
              <a:t> Move to add the following text to the TGbn SFD</a:t>
            </a:r>
          </a:p>
          <a:p>
            <a:pPr>
              <a:buFont typeface="Arial" panose="020B0604020202020204" pitchFamily="34" charset="0"/>
              <a:buChar char="•"/>
            </a:pPr>
            <a:r>
              <a:rPr lang="en-US" sz="2000" dirty="0"/>
              <a:t>The number of pilot tones for the same size DRU and RRU (regular RU) is the same</a:t>
            </a:r>
          </a:p>
          <a:p>
            <a:pPr lvl="1">
              <a:buFont typeface="Arial" panose="020B0604020202020204" pitchFamily="34" charset="0"/>
              <a:buChar char="•"/>
            </a:pPr>
            <a:r>
              <a:rPr lang="en-US" sz="1600" dirty="0"/>
              <a:t>The RRU means the existing RU defined in 11ax and 11be</a:t>
            </a:r>
          </a:p>
          <a:p>
            <a:endParaRPr lang="en-US" sz="2000" dirty="0"/>
          </a:p>
          <a:p>
            <a:r>
              <a:rPr lang="en-US" sz="2000" dirty="0"/>
              <a:t>Move: Eunsung Park			Second: Stephen Palm</a:t>
            </a:r>
          </a:p>
          <a:p>
            <a:r>
              <a:rPr lang="en-US" sz="2000" dirty="0"/>
              <a:t>Discussion: Some.</a:t>
            </a:r>
          </a:p>
          <a:p>
            <a:r>
              <a:rPr lang="en-US" sz="2000" dirty="0"/>
              <a:t>Preliminary Result: 133Y, 23N, 49A</a:t>
            </a:r>
          </a:p>
          <a:p>
            <a:r>
              <a:rPr lang="en-US" sz="2000" dirty="0">
                <a:highlight>
                  <a:srgbClr val="00FF00"/>
                </a:highlight>
              </a:rPr>
              <a:t>Result: 129Y, 23N, 47A (pass)</a:t>
            </a:r>
          </a:p>
          <a:p>
            <a:endParaRPr lang="en-US" sz="2000" dirty="0"/>
          </a:p>
          <a:p>
            <a:r>
              <a:rPr lang="en-US" sz="1400" b="0" dirty="0"/>
              <a:t>Note: Discussed in one of the PHY ad-hoc sessions of the March plenary, (ref: </a:t>
            </a:r>
            <a:r>
              <a:rPr lang="en-US" sz="1400" b="0" dirty="0">
                <a:hlinkClick r:id="rId2"/>
              </a:rPr>
              <a:t>11-24/0402r1</a:t>
            </a:r>
            <a:r>
              <a:rPr lang="en-US" sz="1400" b="0" dirty="0"/>
              <a:t>) during which a similar SP was run. The SP did not receive any objection.</a:t>
            </a:r>
          </a:p>
        </p:txBody>
      </p:sp>
      <p:sp>
        <p:nvSpPr>
          <p:cNvPr id="4" name="Slide Number Placeholder 3">
            <a:extLst>
              <a:ext uri="{FF2B5EF4-FFF2-40B4-BE49-F238E27FC236}">
                <a16:creationId xmlns:a16="http://schemas.microsoft.com/office/drawing/2014/main" id="{27D1E212-BB5C-461E-C08D-29CA632865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02709A-D20F-968E-D041-920EBB64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10D002C-DEFE-F59A-16C7-5CBDA1C75BF5}"/>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0669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353-0955-A368-29B7-92959441C57F}"/>
              </a:ext>
            </a:extLst>
          </p:cNvPr>
          <p:cNvSpPr>
            <a:spLocks noGrp="1"/>
          </p:cNvSpPr>
          <p:nvPr>
            <p:ph type="title"/>
          </p:nvPr>
        </p:nvSpPr>
        <p:spPr>
          <a:xfrm>
            <a:off x="685800" y="685800"/>
            <a:ext cx="7770813" cy="1065213"/>
          </a:xfrm>
        </p:spPr>
        <p:txBody>
          <a:bodyPr/>
          <a:lstStyle/>
          <a:p>
            <a:r>
              <a:rPr lang="en-US" dirty="0"/>
              <a:t>Motion 7 (PHY)</a:t>
            </a:r>
          </a:p>
        </p:txBody>
      </p:sp>
      <p:sp>
        <p:nvSpPr>
          <p:cNvPr id="3" name="Content Placeholder 2">
            <a:extLst>
              <a:ext uri="{FF2B5EF4-FFF2-40B4-BE49-F238E27FC236}">
                <a16:creationId xmlns:a16="http://schemas.microsoft.com/office/drawing/2014/main" id="{8A18FF9F-E1C0-D4D3-7BA8-C2244377E2C5}"/>
              </a:ext>
            </a:extLst>
          </p:cNvPr>
          <p:cNvSpPr>
            <a:spLocks noGrp="1"/>
          </p:cNvSpPr>
          <p:nvPr>
            <p:ph idx="1"/>
          </p:nvPr>
        </p:nvSpPr>
        <p:spPr>
          <a:xfrm>
            <a:off x="685800" y="1981200"/>
            <a:ext cx="7770813" cy="4494213"/>
          </a:xfrm>
        </p:spPr>
        <p:txBody>
          <a:bodyPr/>
          <a:lstStyle/>
          <a:p>
            <a:r>
              <a:rPr lang="en-US" sz="2000" dirty="0"/>
              <a:t>Move to add the following text to the 11bn SFD:</a:t>
            </a:r>
          </a:p>
          <a:p>
            <a:pPr>
              <a:buFont typeface="Arial" panose="020B0604020202020204" pitchFamily="34" charset="0"/>
              <a:buChar char="•"/>
            </a:pPr>
            <a:r>
              <a:rPr lang="en-US" sz="2000" dirty="0"/>
              <a:t>11bn supports the hybrid mode with DRUs (Distributed tone RU) and RRUs (Regular RU as existing RU defined in 11ax/be) in UHR UL TB OFDMA transmissions</a:t>
            </a:r>
          </a:p>
          <a:p>
            <a:pPr lvl="1">
              <a:buFont typeface="Arial" panose="020B0604020202020204" pitchFamily="34" charset="0"/>
              <a:buChar char="•"/>
            </a:pPr>
            <a:r>
              <a:rPr lang="en-US" sz="1600" dirty="0"/>
              <a:t>Minimum PPDU BW for hybrid mode is TBD</a:t>
            </a:r>
          </a:p>
          <a:p>
            <a:pPr lvl="1">
              <a:buFont typeface="Arial" panose="020B0604020202020204" pitchFamily="34" charset="0"/>
              <a:buChar char="•"/>
            </a:pPr>
            <a:endParaRPr lang="en-US" sz="1600" dirty="0"/>
          </a:p>
          <a:p>
            <a:r>
              <a:rPr lang="en-US" sz="2000" dirty="0"/>
              <a:t>Move: </a:t>
            </a:r>
            <a:r>
              <a:rPr lang="en-US" sz="2000" dirty="0" err="1"/>
              <a:t>Shengquan</a:t>
            </a:r>
            <a:r>
              <a:rPr lang="en-US" sz="2000" dirty="0"/>
              <a:t> Hu			Second: Ross J. Yu</a:t>
            </a:r>
          </a:p>
          <a:p>
            <a:r>
              <a:rPr lang="en-US" sz="2000" dirty="0"/>
              <a:t>Discussion: None.</a:t>
            </a:r>
          </a:p>
          <a:p>
            <a:r>
              <a:rPr lang="en-US" sz="2000" dirty="0">
                <a:highlight>
                  <a:srgbClr val="00FF00"/>
                </a:highlight>
              </a:rPr>
              <a:t>Result: Approved with unanimous consent.</a:t>
            </a:r>
          </a:p>
          <a:p>
            <a:endParaRPr lang="en-US" sz="2000" dirty="0"/>
          </a:p>
          <a:p>
            <a:endParaRPr lang="en-US" sz="1400" dirty="0"/>
          </a:p>
          <a:p>
            <a:r>
              <a:rPr lang="en-US" sz="1400" b="0" dirty="0"/>
              <a:t>Note: Discussed in one of the PHY ad-hoc sessions of the March plenary, (ref: </a:t>
            </a:r>
            <a:r>
              <a:rPr lang="en-US" sz="1400" b="0" dirty="0">
                <a:hlinkClick r:id="rId2"/>
              </a:rPr>
              <a:t>11-24/477r2</a:t>
            </a:r>
            <a:r>
              <a:rPr lang="en-US" sz="1400" b="0" dirty="0"/>
              <a:t>) during which a similar SP was run. The SP did not receive any objection.</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6EC37ED-F81A-F29F-D036-46EE732859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F66D8FE-B18A-71B2-BFDA-9DD09AB509A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7B0A76E-F6D6-3B10-1F73-C240085DEEB4}"/>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8722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5EAFD68-F190-B166-58F1-54A9DE489FEF}"/>
              </a:ext>
            </a:extLst>
          </p:cNvPr>
          <p:cNvSpPr>
            <a:spLocks noGrp="1"/>
          </p:cNvSpPr>
          <p:nvPr>
            <p:ph type="title"/>
          </p:nvPr>
        </p:nvSpPr>
        <p:spPr/>
        <p:txBody>
          <a:bodyPr/>
          <a:lstStyle/>
          <a:p>
            <a:r>
              <a:rPr lang="en-US" dirty="0">
                <a:solidFill>
                  <a:schemeClr val="tx1"/>
                </a:solidFill>
              </a:rPr>
              <a:t>Motion 8 (MAC)</a:t>
            </a:r>
            <a:endParaRPr lang="en-US" dirty="0"/>
          </a:p>
        </p:txBody>
      </p:sp>
      <p:sp>
        <p:nvSpPr>
          <p:cNvPr id="3" name="Content Placeholder 2">
            <a:extLst>
              <a:ext uri="{FF2B5EF4-FFF2-40B4-BE49-F238E27FC236}">
                <a16:creationId xmlns:a16="http://schemas.microsoft.com/office/drawing/2014/main" id="{CF44AB6B-40B6-FDAE-0931-80359FC06C77}"/>
              </a:ext>
            </a:extLst>
          </p:cNvPr>
          <p:cNvSpPr>
            <a:spLocks noGrp="1"/>
          </p:cNvSpPr>
          <p:nvPr>
            <p:ph idx="1"/>
          </p:nvPr>
        </p:nvSpPr>
        <p:spPr>
          <a:xfrm>
            <a:off x="685800" y="1981200"/>
            <a:ext cx="7770813" cy="4419600"/>
          </a:xfrm>
        </p:spPr>
        <p:txBody>
          <a:bodyPr/>
          <a:lstStyle/>
          <a:p>
            <a:r>
              <a:rPr lang="en-US" sz="1800" dirty="0"/>
              <a:t>Move to add the following text to the TGbn SFD</a:t>
            </a:r>
          </a:p>
          <a:p>
            <a:pPr>
              <a:buFont typeface="Arial" panose="020B0604020202020204" pitchFamily="34" charset="0"/>
              <a:buChar char="•"/>
            </a:pPr>
            <a:r>
              <a:rPr lang="en-US" sz="1600" dirty="0"/>
              <a:t> 11bn defines a mechanism that when a non-AP MLD roams from one AP MLD to another AP MLD, the context related to the non-AP MLD is transferred from the one AP MLD to the other AP MLD such that it preserves the data exchange context for the non-AP MLD.</a:t>
            </a:r>
          </a:p>
          <a:p>
            <a:pPr lvl="1">
              <a:buFont typeface="Arial" panose="020B0604020202020204" pitchFamily="34" charset="0"/>
              <a:buChar char="•"/>
            </a:pPr>
            <a:r>
              <a:rPr lang="en-US" sz="1200" dirty="0"/>
              <a:t>Details of the context (e.g., security association context) that can be transferred are TBD</a:t>
            </a:r>
          </a:p>
          <a:p>
            <a:pPr lvl="1">
              <a:buFont typeface="Arial" panose="020B0604020202020204" pitchFamily="34" charset="0"/>
              <a:buChar char="•"/>
            </a:pPr>
            <a:r>
              <a:rPr lang="en-US" sz="1200" dirty="0"/>
              <a:t>Framework to transfer the context is TBD.</a:t>
            </a:r>
          </a:p>
          <a:p>
            <a:r>
              <a:rPr lang="en-US" sz="1800" dirty="0"/>
              <a:t>Move: Po-Kai Huang			Second: Gaurav Patwardhan</a:t>
            </a:r>
          </a:p>
          <a:p>
            <a:r>
              <a:rPr lang="en-US" sz="1800" dirty="0"/>
              <a:t>Discussion: Some.</a:t>
            </a:r>
          </a:p>
          <a:p>
            <a:pPr marL="0" indent="0"/>
            <a:r>
              <a:rPr lang="en-US" sz="1800" dirty="0"/>
              <a:t>Preliminary Result: 122Y, 71N, 34A</a:t>
            </a:r>
          </a:p>
          <a:p>
            <a:pPr marL="0" indent="0"/>
            <a:r>
              <a:rPr lang="en-US" sz="1800" dirty="0">
                <a:highlight>
                  <a:srgbClr val="FF0000"/>
                </a:highlight>
              </a:rPr>
              <a:t>Result: 121Y, 71N, 34A (fails)</a:t>
            </a:r>
          </a:p>
          <a:p>
            <a:endParaRPr lang="en-US" sz="1200" b="0" dirty="0"/>
          </a:p>
          <a:p>
            <a:r>
              <a:rPr lang="en-US" sz="1200" b="0" dirty="0"/>
              <a:t>Note: Discussed in one of the MAC ad-hoc sessions (several submissions were discussing similar concept, ref: </a:t>
            </a:r>
            <a:r>
              <a:rPr lang="pt-BR" sz="1200" b="0" i="0" dirty="0">
                <a:solidFill>
                  <a:srgbClr val="1155CC"/>
                </a:solidFill>
                <a:effectLst/>
                <a:hlinkClick r:id="rId2"/>
              </a:rPr>
              <a:t>23/0322r0</a:t>
            </a:r>
            <a:r>
              <a:rPr lang="pt-BR" sz="1200" b="0" i="0" dirty="0">
                <a:solidFill>
                  <a:srgbClr val="222222"/>
                </a:solidFill>
                <a:effectLst/>
              </a:rPr>
              <a:t>,</a:t>
            </a:r>
            <a:r>
              <a:rPr lang="en-US" sz="1200" b="0" dirty="0"/>
              <a:t> </a:t>
            </a:r>
            <a:r>
              <a:rPr lang="pt-BR" sz="1200" b="0" dirty="0">
                <a:solidFill>
                  <a:srgbClr val="1155CC"/>
                </a:solidFill>
                <a:hlinkClick r:id="rId3"/>
              </a:rPr>
              <a:t>23/1884r2</a:t>
            </a:r>
            <a:r>
              <a:rPr lang="pt-BR" sz="1200" b="0" dirty="0">
                <a:solidFill>
                  <a:schemeClr val="tx1"/>
                </a:solidFill>
              </a:rPr>
              <a:t>,</a:t>
            </a:r>
            <a:r>
              <a:rPr lang="pt-BR" sz="1200" b="0" dirty="0">
                <a:solidFill>
                  <a:srgbClr val="1155CC"/>
                </a:solidFill>
              </a:rPr>
              <a:t> </a:t>
            </a:r>
            <a:r>
              <a:rPr lang="pt-BR" sz="1200" b="0" i="0" dirty="0">
                <a:solidFill>
                  <a:srgbClr val="1155CC"/>
                </a:solidFill>
                <a:effectLst/>
                <a:hlinkClick r:id="rId4"/>
              </a:rPr>
              <a:t>23/1897r0</a:t>
            </a:r>
            <a:r>
              <a:rPr lang="pt-BR" sz="1200" b="0" i="0" dirty="0">
                <a:solidFill>
                  <a:srgbClr val="222222"/>
                </a:solidFill>
                <a:effectLst/>
              </a:rPr>
              <a:t>, </a:t>
            </a:r>
            <a:r>
              <a:rPr lang="pt-BR" sz="1200" b="0" i="0" dirty="0">
                <a:solidFill>
                  <a:srgbClr val="1155CC"/>
                </a:solidFill>
                <a:effectLst/>
                <a:hlinkClick r:id="rId5"/>
              </a:rPr>
              <a:t>23/1908r2</a:t>
            </a:r>
            <a:r>
              <a:rPr lang="pt-BR" sz="1200" b="0" i="0" dirty="0">
                <a:solidFill>
                  <a:srgbClr val="222222"/>
                </a:solidFill>
                <a:effectLst/>
              </a:rPr>
              <a:t>, </a:t>
            </a:r>
            <a:r>
              <a:rPr lang="pt-BR" sz="1200" b="0" i="0" dirty="0">
                <a:solidFill>
                  <a:srgbClr val="1155CC"/>
                </a:solidFill>
                <a:effectLst/>
                <a:hlinkClick r:id="rId6"/>
              </a:rPr>
              <a:t>23/1937r1</a:t>
            </a:r>
            <a:r>
              <a:rPr lang="pt-BR" sz="1200" b="0" i="0" dirty="0">
                <a:solidFill>
                  <a:srgbClr val="222222"/>
                </a:solidFill>
                <a:effectLst/>
              </a:rPr>
              <a:t>, </a:t>
            </a:r>
            <a:r>
              <a:rPr lang="pt-BR" sz="1200" b="0" dirty="0">
                <a:solidFill>
                  <a:srgbClr val="1155CC"/>
                </a:solidFill>
                <a:hlinkClick r:id="rId7"/>
              </a:rPr>
              <a:t>23/1971r2</a:t>
            </a:r>
            <a:r>
              <a:rPr lang="pt-BR" sz="1200" b="0" i="0" dirty="0">
                <a:solidFill>
                  <a:srgbClr val="1155CC"/>
                </a:solidFill>
                <a:effectLst/>
              </a:rPr>
              <a:t>, </a:t>
            </a:r>
            <a:r>
              <a:rPr lang="pt-BR" sz="1200" b="0" i="0" dirty="0">
                <a:solidFill>
                  <a:srgbClr val="1155CC"/>
                </a:solidFill>
                <a:effectLst/>
                <a:hlinkClick r:id="rId8"/>
              </a:rPr>
              <a:t>23/1996r0</a:t>
            </a:r>
            <a:r>
              <a:rPr lang="pt-BR" sz="1200" b="0" i="0" dirty="0">
                <a:solidFill>
                  <a:srgbClr val="1155CC"/>
                </a:solidFill>
                <a:effectLst/>
              </a:rPr>
              <a:t>,</a:t>
            </a:r>
            <a:r>
              <a:rPr lang="pt-BR" sz="1200" b="0" i="0" dirty="0">
                <a:solidFill>
                  <a:srgbClr val="222222"/>
                </a:solidFill>
                <a:effectLst/>
              </a:rPr>
              <a:t> </a:t>
            </a:r>
            <a:r>
              <a:rPr lang="pt-BR" sz="1200" b="0" i="0" dirty="0">
                <a:solidFill>
                  <a:srgbClr val="1155CC"/>
                </a:solidFill>
                <a:effectLst/>
                <a:hlinkClick r:id="rId9"/>
              </a:rPr>
              <a:t>23/2157r2</a:t>
            </a:r>
            <a:r>
              <a:rPr lang="en-US" sz="1200" b="0" dirty="0"/>
              <a:t>) during which a similar SP was run. SP result was 100Y, 28N, 18A.</a:t>
            </a:r>
            <a:endParaRPr lang="en-US" sz="1600" dirty="0"/>
          </a:p>
          <a:p>
            <a:pPr algn="l"/>
            <a:r>
              <a:rPr lang="pt-BR" sz="1200" b="0" i="0" dirty="0">
                <a:solidFill>
                  <a:srgbClr val="222222"/>
                </a:solidFill>
                <a:effectLst/>
                <a:latin typeface="Arial" panose="020B0604020202020204" pitchFamily="34" charset="0"/>
              </a:rPr>
              <a:t> </a:t>
            </a:r>
          </a:p>
          <a:p>
            <a:endParaRPr lang="en-US" sz="1600" dirty="0"/>
          </a:p>
          <a:p>
            <a:endParaRPr lang="en-US" sz="1600" dirty="0"/>
          </a:p>
        </p:txBody>
      </p:sp>
      <p:sp>
        <p:nvSpPr>
          <p:cNvPr id="4" name="Slide Number Placeholder 3">
            <a:extLst>
              <a:ext uri="{FF2B5EF4-FFF2-40B4-BE49-F238E27FC236}">
                <a16:creationId xmlns:a16="http://schemas.microsoft.com/office/drawing/2014/main" id="{6BD4BCF9-F321-394C-72E8-877A04CC486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3A938C5-2509-6861-4E28-B996224DF4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42583C-3785-7CB2-3B32-ACDC1F4F8D6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566617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43B2640-974D-F213-CD65-5C964A335910}"/>
              </a:ext>
            </a:extLst>
          </p:cNvPr>
          <p:cNvSpPr>
            <a:spLocks noGrp="1"/>
          </p:cNvSpPr>
          <p:nvPr>
            <p:ph type="title"/>
          </p:nvPr>
        </p:nvSpPr>
        <p:spPr>
          <a:xfrm>
            <a:off x="685800" y="685800"/>
            <a:ext cx="7770813" cy="1065213"/>
          </a:xfrm>
        </p:spPr>
        <p:txBody>
          <a:bodyPr/>
          <a:lstStyle/>
          <a:p>
            <a:r>
              <a:rPr lang="en-US" dirty="0"/>
              <a:t>Motion 9 (MAC)</a:t>
            </a:r>
          </a:p>
        </p:txBody>
      </p:sp>
      <p:sp>
        <p:nvSpPr>
          <p:cNvPr id="3" name="Content Placeholder 2">
            <a:extLst>
              <a:ext uri="{FF2B5EF4-FFF2-40B4-BE49-F238E27FC236}">
                <a16:creationId xmlns:a16="http://schemas.microsoft.com/office/drawing/2014/main" id="{EF815B64-0740-8123-E258-849654719FF3}"/>
              </a:ext>
            </a:extLst>
          </p:cNvPr>
          <p:cNvSpPr>
            <a:spLocks noGrp="1"/>
          </p:cNvSpPr>
          <p:nvPr>
            <p:ph idx="1"/>
          </p:nvPr>
        </p:nvSpPr>
        <p:spPr>
          <a:xfrm>
            <a:off x="685800" y="1981200"/>
            <a:ext cx="7770813" cy="4494213"/>
          </a:xfrm>
        </p:spPr>
        <p:txBody>
          <a:bodyPr/>
          <a:lstStyle/>
          <a:p>
            <a:r>
              <a:rPr lang="en-US" sz="1600" dirty="0"/>
              <a:t>Move to add to the TGbn SFD:</a:t>
            </a:r>
          </a:p>
          <a:p>
            <a:pPr>
              <a:buFont typeface="Arial" panose="020B0604020202020204" pitchFamily="34" charset="0"/>
              <a:buChar char="•"/>
            </a:pPr>
            <a:r>
              <a:rPr lang="en-US" sz="1600" dirty="0"/>
              <a:t>	TGbn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sz="1400" dirty="0"/>
              <a:t>Lower capability mode (e.g., 20 MHz BW, one SS, limited data rates, PPDU format)</a:t>
            </a:r>
          </a:p>
          <a:p>
            <a:pPr lvl="1">
              <a:buFont typeface="Arial" panose="020B0604020202020204" pitchFamily="34" charset="0"/>
              <a:buChar char="•"/>
            </a:pPr>
            <a:r>
              <a:rPr lang="en-US" sz="1400" dirty="0"/>
              <a:t>Higher capability mode (e.g., operating BW, NSS and MCSs, with at least one higher capability than that in the lower power capability mode)</a:t>
            </a:r>
          </a:p>
          <a:p>
            <a:pPr lvl="1">
              <a:buFont typeface="Arial" panose="020B0604020202020204" pitchFamily="34" charset="0"/>
              <a:buChar char="•"/>
            </a:pPr>
            <a:r>
              <a:rPr lang="en-US" sz="1400" dirty="0"/>
              <a:t>Initial Control frame is TBD</a:t>
            </a:r>
          </a:p>
          <a:p>
            <a:pPr lvl="1">
              <a:buFont typeface="Arial" panose="020B0604020202020204" pitchFamily="34" charset="0"/>
              <a:buChar char="•"/>
            </a:pPr>
            <a:r>
              <a:rPr lang="en-US" sz="1400" dirty="0"/>
              <a:t>Whether that applies for a non-mobile AP is TBD</a:t>
            </a:r>
          </a:p>
          <a:p>
            <a:r>
              <a:rPr lang="en-US" sz="1600" dirty="0"/>
              <a:t>Move: Laurent Cariou			Second: Ming Gan</a:t>
            </a:r>
          </a:p>
          <a:p>
            <a:r>
              <a:rPr lang="en-US" sz="1600" dirty="0"/>
              <a:t>Discussion: None.</a:t>
            </a:r>
          </a:p>
          <a:p>
            <a:r>
              <a:rPr lang="en-US" sz="1600" dirty="0">
                <a:highlight>
                  <a:srgbClr val="00FF00"/>
                </a:highlight>
              </a:rPr>
              <a:t>Result: Approved with unanimous consent.</a:t>
            </a:r>
          </a:p>
          <a:p>
            <a:pPr marL="0" indent="0"/>
            <a:endParaRPr lang="en-US" sz="1600" dirty="0"/>
          </a:p>
          <a:p>
            <a:r>
              <a:rPr lang="en-US" sz="1400" b="0" dirty="0"/>
              <a:t>Note: Discussed in one of the MAC ad-hoc sessions (several submissions were discussing similar concept, ref: </a:t>
            </a:r>
            <a:r>
              <a:rPr lang="en-US" sz="1400" b="0" dirty="0">
                <a:hlinkClick r:id="rId2"/>
              </a:rPr>
              <a:t>23/10</a:t>
            </a:r>
            <a:r>
              <a:rPr lang="en-US" sz="1400" b="0" dirty="0"/>
              <a:t>, </a:t>
            </a:r>
            <a:r>
              <a:rPr lang="en-US" sz="1400" b="0" dirty="0">
                <a:hlinkClick r:id="rId3"/>
              </a:rPr>
              <a:t>23/1875</a:t>
            </a:r>
            <a:r>
              <a:rPr lang="en-US" sz="1400" b="0" dirty="0"/>
              <a:t>, </a:t>
            </a:r>
            <a:r>
              <a:rPr lang="en-US" sz="1400" b="0" dirty="0">
                <a:hlinkClick r:id="rId4"/>
              </a:rPr>
              <a:t>23/1936</a:t>
            </a:r>
            <a:r>
              <a:rPr lang="en-US" sz="1400" b="0" dirty="0"/>
              <a:t>, </a:t>
            </a:r>
            <a:r>
              <a:rPr lang="en-US" sz="1400" b="0" dirty="0">
                <a:hlinkClick r:id="rId5"/>
              </a:rPr>
              <a:t>23/1965</a:t>
            </a:r>
            <a:r>
              <a:rPr lang="en-US" sz="1400" b="0" dirty="0"/>
              <a:t>, </a:t>
            </a:r>
            <a:r>
              <a:rPr lang="en-US" sz="1400" b="0" dirty="0">
                <a:hlinkClick r:id="rId6"/>
              </a:rPr>
              <a:t>23/2003</a:t>
            </a:r>
            <a:r>
              <a:rPr lang="en-US" sz="1400" b="0" dirty="0"/>
              <a:t>). SP result was: 101Y/11N/23A.</a:t>
            </a:r>
          </a:p>
          <a:p>
            <a:endParaRPr lang="en-US" sz="1600" dirty="0"/>
          </a:p>
        </p:txBody>
      </p:sp>
      <p:sp>
        <p:nvSpPr>
          <p:cNvPr id="4" name="Slide Number Placeholder 3">
            <a:extLst>
              <a:ext uri="{FF2B5EF4-FFF2-40B4-BE49-F238E27FC236}">
                <a16:creationId xmlns:a16="http://schemas.microsoft.com/office/drawing/2014/main" id="{78D70477-8971-86B5-505B-C34F19FF36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9509607-AA5F-0A55-2AD7-E3E5665E4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4F2073-7BF7-0B0D-721A-615B77537F6F}"/>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48902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10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to the TGbn SFD:</a:t>
            </a:r>
          </a:p>
          <a:p>
            <a:pPr>
              <a:buFont typeface="Arial" panose="020B0604020202020204" pitchFamily="34" charset="0"/>
              <a:buChar char="•"/>
            </a:pPr>
            <a:r>
              <a:rPr lang="en-US" sz="2000" dirty="0"/>
              <a:t>TGbn defines cross link power save signaling mechanism</a:t>
            </a:r>
          </a:p>
          <a:p>
            <a:pPr lvl="1">
              <a:buFont typeface="Arial" panose="020B0604020202020204" pitchFamily="34" charset="0"/>
              <a:buChar char="•"/>
            </a:pPr>
            <a:r>
              <a:rPr lang="en-US" sz="1600"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sz="1600" dirty="0"/>
              <a:t>Whether support for the mechanism is mandatory or optional is TBD</a:t>
            </a:r>
          </a:p>
          <a:p>
            <a:endParaRPr lang="en-US" sz="2000" b="0" dirty="0"/>
          </a:p>
          <a:p>
            <a:r>
              <a:rPr lang="en-US" sz="2000" dirty="0"/>
              <a:t>Move: Laurent Cariou		Second: Rakesh </a:t>
            </a:r>
            <a:r>
              <a:rPr lang="en-US" sz="2000" dirty="0" err="1"/>
              <a:t>Taori</a:t>
            </a:r>
            <a:endParaRPr lang="en-US" sz="2000" dirty="0"/>
          </a:p>
          <a:p>
            <a:r>
              <a:rPr lang="en-US" sz="2000" dirty="0"/>
              <a:t>Discussion: None.</a:t>
            </a:r>
          </a:p>
          <a:p>
            <a:r>
              <a:rPr lang="en-US" sz="2000" dirty="0">
                <a:highlight>
                  <a:srgbClr val="00FF00"/>
                </a:highlight>
              </a:rPr>
              <a:t>Result: Approved with unanimous consent.</a:t>
            </a:r>
          </a:p>
          <a:p>
            <a:endParaRPr lang="en-US" sz="2000" b="0" dirty="0"/>
          </a:p>
          <a:p>
            <a:r>
              <a:rPr lang="en-US" sz="1400" b="0" dirty="0"/>
              <a:t>Note: Discussed in one of the MAC ad-hoc sessions (several submissions were discussing similar concept, ref:</a:t>
            </a:r>
            <a:r>
              <a:rPr lang="en-US" sz="1400" b="0" dirty="0">
                <a:hlinkClick r:id="rId2"/>
              </a:rPr>
              <a:t>11-23/2003</a:t>
            </a:r>
            <a:r>
              <a:rPr lang="en-US" sz="1400" b="0" dirty="0"/>
              <a:t>, </a:t>
            </a:r>
            <a:r>
              <a:rPr lang="en-US" sz="1400" b="0" dirty="0">
                <a:hlinkClick r:id="rId3"/>
              </a:rPr>
              <a:t>11-24/0602</a:t>
            </a:r>
            <a:r>
              <a:rPr lang="en-US" sz="1400" b="0" dirty="0"/>
              <a:t>). SP result was: 122Y/23N/32A</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70288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4405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11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1800" dirty="0"/>
              <a:t>Move to add the following text to the TGbn SFD: </a:t>
            </a:r>
          </a:p>
          <a:p>
            <a:pPr>
              <a:buFont typeface="Arial" panose="020B0604020202020204" pitchFamily="34" charset="0"/>
              <a:buChar char="•"/>
            </a:pPr>
            <a:r>
              <a:rPr lang="en-US" sz="1600" dirty="0"/>
              <a:t>TGbn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sz="1400" dirty="0"/>
              <a:t>A BSS shall only have a single NPCA primary channel (name TBD) on which the STA contends while the primary channel of the BSS is known to be busy due to OBSS traffic or other TBD conditions.</a:t>
            </a:r>
          </a:p>
          <a:p>
            <a:pPr marL="0" indent="0"/>
            <a:r>
              <a:rPr lang="en-US" sz="1600" dirty="0"/>
              <a:t>Move: Minyoung Park		Second: Yunbo Li</a:t>
            </a:r>
          </a:p>
          <a:p>
            <a:pPr marL="0" indent="0"/>
            <a:r>
              <a:rPr lang="en-US" sz="1600" dirty="0"/>
              <a:t>Discussion: Some discussion. Recorded vote requested.</a:t>
            </a:r>
          </a:p>
          <a:p>
            <a:pPr marL="0" indent="0"/>
            <a:r>
              <a:rPr lang="en-US" sz="1600" dirty="0"/>
              <a:t>Preliminary Result: 209 (+1)Y, 7N, 31A.</a:t>
            </a:r>
          </a:p>
          <a:p>
            <a:pPr marL="0" indent="0"/>
            <a:r>
              <a:rPr lang="en-US" sz="1600" dirty="0"/>
              <a:t>Result: </a:t>
            </a:r>
            <a:r>
              <a:rPr lang="en-US" sz="1600" dirty="0">
                <a:highlight>
                  <a:srgbClr val="00FF00"/>
                </a:highlight>
              </a:rPr>
              <a:t>199(+1)Y, 7N</a:t>
            </a:r>
            <a:r>
              <a:rPr lang="en-US" sz="1600">
                <a:highlight>
                  <a:srgbClr val="00FF00"/>
                </a:highlight>
              </a:rPr>
              <a:t>, 28A </a:t>
            </a:r>
            <a:r>
              <a:rPr lang="en-US" sz="1600" dirty="0">
                <a:highlight>
                  <a:srgbClr val="00FF00"/>
                </a:highlight>
              </a:rPr>
              <a:t>(pass)</a:t>
            </a:r>
            <a:r>
              <a:rPr lang="en-US" sz="1600" dirty="0"/>
              <a:t>.</a:t>
            </a:r>
          </a:p>
          <a:p>
            <a:r>
              <a:rPr lang="pt-BR" sz="1400" b="0" i="0" dirty="0">
                <a:solidFill>
                  <a:srgbClr val="000000"/>
                </a:solidFill>
                <a:effectLst/>
              </a:rPr>
              <a:t>Note: Discussed in several sessions and several submissions discuss similar concept, ref: [</a:t>
            </a:r>
            <a:r>
              <a:rPr lang="pt-BR" sz="1400" b="0" i="0" dirty="0">
                <a:solidFill>
                  <a:srgbClr val="1155CC"/>
                </a:solidFill>
                <a:effectLst/>
                <a:hlinkClick r:id="rId2"/>
              </a:rPr>
              <a:t>23/1911r0</a:t>
            </a:r>
            <a:r>
              <a:rPr lang="pt-BR" sz="1400" b="0" i="0" dirty="0">
                <a:solidFill>
                  <a:srgbClr val="000000"/>
                </a:solidFill>
                <a:effectLst/>
              </a:rPr>
              <a:t>, </a:t>
            </a:r>
            <a:r>
              <a:rPr lang="pt-BR" sz="1400" b="0" i="0" dirty="0">
                <a:solidFill>
                  <a:srgbClr val="1155CC"/>
                </a:solidFill>
                <a:effectLst/>
                <a:hlinkClick r:id="rId3"/>
              </a:rPr>
              <a:t>23/1913r2</a:t>
            </a:r>
            <a:r>
              <a:rPr lang="pt-BR" sz="1400" b="0" i="0" dirty="0">
                <a:solidFill>
                  <a:srgbClr val="000000"/>
                </a:solidFill>
                <a:effectLst/>
              </a:rPr>
              <a:t>, </a:t>
            </a:r>
            <a:r>
              <a:rPr lang="pt-BR" sz="1400" b="0" i="0" dirty="0">
                <a:solidFill>
                  <a:srgbClr val="1155CC"/>
                </a:solidFill>
                <a:effectLst/>
                <a:hlinkClick r:id="rId4"/>
              </a:rPr>
              <a:t>23/1935r1</a:t>
            </a:r>
            <a:r>
              <a:rPr lang="pt-BR" sz="1400" b="0" i="0" dirty="0">
                <a:solidFill>
                  <a:srgbClr val="000000"/>
                </a:solidFill>
                <a:effectLst/>
              </a:rPr>
              <a:t>, </a:t>
            </a:r>
            <a:r>
              <a:rPr lang="pt-BR" sz="1400" b="0" i="0" dirty="0">
                <a:solidFill>
                  <a:srgbClr val="1155CC"/>
                </a:solidFill>
                <a:effectLst/>
                <a:hlinkClick r:id="rId5"/>
              </a:rPr>
              <a:t>23/2005r1</a:t>
            </a:r>
            <a:r>
              <a:rPr lang="pt-BR" sz="1400" b="0" i="0" dirty="0">
                <a:solidFill>
                  <a:srgbClr val="000000"/>
                </a:solidFill>
                <a:effectLst/>
              </a:rPr>
              <a:t>, </a:t>
            </a:r>
            <a:r>
              <a:rPr lang="pt-BR" sz="1400" b="0" i="0" dirty="0">
                <a:solidFill>
                  <a:srgbClr val="1155CC"/>
                </a:solidFill>
                <a:effectLst/>
                <a:hlinkClick r:id="rId6"/>
              </a:rPr>
              <a:t>23/2023r1</a:t>
            </a:r>
            <a:r>
              <a:rPr lang="pt-BR" sz="1400" b="0" i="0" dirty="0">
                <a:solidFill>
                  <a:srgbClr val="000000"/>
                </a:solidFill>
                <a:effectLst/>
              </a:rPr>
              <a:t>, </a:t>
            </a:r>
            <a:r>
              <a:rPr lang="pt-BR" sz="1400" b="0" i="0" dirty="0">
                <a:solidFill>
                  <a:srgbClr val="1155CC"/>
                </a:solidFill>
                <a:effectLst/>
                <a:hlinkClick r:id="rId7"/>
              </a:rPr>
              <a:t>24/0070r1</a:t>
            </a:r>
            <a:r>
              <a:rPr lang="pt-BR" sz="1400" b="0" i="0" dirty="0">
                <a:solidFill>
                  <a:srgbClr val="000000"/>
                </a:solidFill>
                <a:effectLst/>
              </a:rPr>
              <a:t>, </a:t>
            </a:r>
            <a:r>
              <a:rPr lang="pt-BR" sz="1400" b="0" i="0" dirty="0">
                <a:solidFill>
                  <a:srgbClr val="1155CC"/>
                </a:solidFill>
                <a:effectLst/>
                <a:hlinkClick r:id="rId8"/>
              </a:rPr>
              <a:t>24/458r0</a:t>
            </a:r>
            <a:r>
              <a:rPr lang="pt-BR" sz="1400" b="0" i="0" dirty="0">
                <a:solidFill>
                  <a:srgbClr val="000000"/>
                </a:solidFill>
                <a:effectLst/>
              </a:rPr>
              <a:t>, </a:t>
            </a:r>
            <a:r>
              <a:rPr lang="pt-BR" sz="1400" b="0" i="0" dirty="0">
                <a:solidFill>
                  <a:srgbClr val="1155CC"/>
                </a:solidFill>
                <a:effectLst/>
                <a:hlinkClick r:id="rId9"/>
              </a:rPr>
              <a:t>24/486r0</a:t>
            </a:r>
            <a:r>
              <a:rPr lang="pt-BR" sz="1400" b="0" i="0" dirty="0">
                <a:solidFill>
                  <a:srgbClr val="000000"/>
                </a:solidFill>
                <a:effectLst/>
              </a:rPr>
              <a:t>, </a:t>
            </a:r>
            <a:r>
              <a:rPr lang="pt-BR" sz="1400" b="0" i="0" dirty="0">
                <a:solidFill>
                  <a:srgbClr val="1155CC"/>
                </a:solidFill>
                <a:effectLst/>
                <a:hlinkClick r:id="rId10"/>
              </a:rPr>
              <a:t>24/538r0</a:t>
            </a:r>
            <a:r>
              <a:rPr lang="pt-BR" sz="1400" b="0" i="0" dirty="0">
                <a:solidFill>
                  <a:srgbClr val="000000"/>
                </a:solidFill>
                <a:effectLst/>
              </a:rPr>
              <a:t>, </a:t>
            </a:r>
            <a:r>
              <a:rPr lang="pt-BR" sz="1400" b="0" i="0" dirty="0">
                <a:solidFill>
                  <a:srgbClr val="1155CC"/>
                </a:solidFill>
                <a:effectLst/>
                <a:hlinkClick r:id="rId11"/>
              </a:rPr>
              <a:t>24/670</a:t>
            </a:r>
            <a:r>
              <a:rPr lang="pt-BR" sz="1400" b="0" i="0" dirty="0">
                <a:solidFill>
                  <a:srgbClr val="000000"/>
                </a:solidFill>
                <a:effectLst/>
              </a:rPr>
              <a:t>]. </a:t>
            </a:r>
            <a:r>
              <a:rPr lang="en-US" sz="1400" b="0" dirty="0"/>
              <a:t>No objection to the SP.</a:t>
            </a:r>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075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12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Define a way in 11bn to include in an initial control frame an intermediate FCS for UHR STA(s) that precedes padding and the FCS field</a:t>
            </a:r>
            <a:endParaRPr lang="en-US" sz="1600" dirty="0"/>
          </a:p>
          <a:p>
            <a:pPr marL="0" indent="0"/>
            <a:endParaRPr lang="en-US" sz="2000" dirty="0"/>
          </a:p>
          <a:p>
            <a:pPr marL="0" indent="0"/>
            <a:r>
              <a:rPr lang="en-US" sz="2000" dirty="0"/>
              <a:t>Move: Laurent Cariou		Second: Ming Gan</a:t>
            </a:r>
          </a:p>
          <a:p>
            <a:pPr marL="0" indent="0"/>
            <a:r>
              <a:rPr lang="en-US" sz="2000" dirty="0"/>
              <a:t>Discussion: None.</a:t>
            </a:r>
          </a:p>
          <a:p>
            <a:r>
              <a:rPr lang="en-US" sz="2000" dirty="0">
                <a:highlight>
                  <a:srgbClr val="00FF00"/>
                </a:highlight>
              </a:rPr>
              <a:t>Result: Approved with unanimous consent.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1800" b="0" dirty="0"/>
              <a:t>Note: Reference documents are [</a:t>
            </a:r>
            <a:r>
              <a:rPr lang="en-US" sz="1800" b="0" dirty="0">
                <a:hlinkClick r:id="rId2"/>
              </a:rPr>
              <a:t>11-23/1873</a:t>
            </a:r>
            <a:r>
              <a:rPr lang="en-US" sz="1800" b="0" dirty="0"/>
              <a:t>, </a:t>
            </a:r>
            <a:r>
              <a:rPr lang="en-US" sz="1800" b="0" dirty="0">
                <a:hlinkClick r:id="rId3"/>
              </a:rPr>
              <a:t>11-23/2003</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51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13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TGbn enables per-TID buffer size reporting of a larger queue in UHR</a:t>
            </a:r>
          </a:p>
          <a:p>
            <a:pPr lvl="1">
              <a:buFont typeface="Arial" panose="020B0604020202020204" pitchFamily="34" charset="0"/>
              <a:buChar char="•"/>
            </a:pPr>
            <a:r>
              <a:rPr lang="en-US" sz="1600" dirty="0"/>
              <a:t>Note: It is an optional feature.</a:t>
            </a:r>
          </a:p>
          <a:p>
            <a:pPr lvl="1">
              <a:buFont typeface="Arial" panose="020B0604020202020204" pitchFamily="34" charset="0"/>
              <a:buChar char="•"/>
            </a:pPr>
            <a:r>
              <a:rPr lang="en-US" sz="1600" dirty="0"/>
              <a:t>Note: In the baseline, the maximum approximate per-TID queue size to report is 2,147,328 octets</a:t>
            </a:r>
          </a:p>
          <a:p>
            <a:pPr>
              <a:buFont typeface="Arial" panose="020B0604020202020204" pitchFamily="34" charset="0"/>
              <a:buChar char="•"/>
            </a:pPr>
            <a:endParaRPr lang="en-US" sz="1800" dirty="0"/>
          </a:p>
          <a:p>
            <a:pPr marL="0" indent="0"/>
            <a:r>
              <a:rPr lang="en-US" sz="1800" dirty="0"/>
              <a:t>Move: Frank Hsu		Second: Bruce Kang</a:t>
            </a:r>
          </a:p>
          <a:p>
            <a:pPr marL="0" indent="0"/>
            <a:r>
              <a:rPr lang="en-US" sz="1800" dirty="0"/>
              <a:t>Discussion: Some clarificatory discussion.</a:t>
            </a:r>
          </a:p>
          <a:p>
            <a:r>
              <a:rPr lang="en-US" sz="1800" dirty="0">
                <a:highlight>
                  <a:srgbClr val="00FF00"/>
                </a:highlight>
              </a:rPr>
              <a:t>Result: Approved with unanimous consent.</a:t>
            </a:r>
          </a:p>
          <a:p>
            <a:pPr>
              <a:buFont typeface="Arial" panose="020B0604020202020204" pitchFamily="34" charset="0"/>
              <a:buChar char="•"/>
            </a:pPr>
            <a:endParaRPr lang="en-US" sz="1800" dirty="0"/>
          </a:p>
          <a:p>
            <a:pPr marL="0" indent="0"/>
            <a:r>
              <a:rPr lang="en-US" sz="1600" b="0" dirty="0"/>
              <a:t>Note: Reference document is </a:t>
            </a:r>
            <a:r>
              <a:rPr lang="en-US" sz="1600" b="0" dirty="0">
                <a:hlinkClick r:id="rId2"/>
              </a:rPr>
              <a:t>11-23/2007r2</a:t>
            </a:r>
            <a:r>
              <a:rPr lang="en-US" sz="1600" b="0" dirty="0"/>
              <a:t>. No objection to the SP.</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7462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14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the following text to the TGbn SFD:</a:t>
            </a:r>
          </a:p>
          <a:p>
            <a:pPr>
              <a:buFont typeface="Arial" panose="020B0604020202020204" pitchFamily="34" charset="0"/>
              <a:buChar char="•"/>
            </a:pPr>
            <a:r>
              <a:rPr lang="en-US" sz="1800" dirty="0"/>
              <a:t>DRUs tone plan design on distribution BW 20MHz and 40MHz is 26-tone RU based DRU method (using 26-tone DRUs as basic building blocks).</a:t>
            </a:r>
          </a:p>
          <a:p>
            <a:pPr lvl="1">
              <a:buFont typeface="Arial" panose="020B0604020202020204" pitchFamily="34" charset="0"/>
              <a:buChar char="•"/>
            </a:pPr>
            <a:r>
              <a:rPr lang="en-US" sz="1800" b="0" dirty="0"/>
              <a:t>DRUs tone plan design on other distribution BWs is TBD.</a:t>
            </a:r>
          </a:p>
          <a:p>
            <a:endParaRPr lang="en-US" sz="2000" dirty="0"/>
          </a:p>
          <a:p>
            <a:r>
              <a:rPr lang="en-US" sz="2000" dirty="0"/>
              <a:t>Move: </a:t>
            </a:r>
            <a:r>
              <a:rPr lang="en-US" sz="2000" dirty="0" err="1"/>
              <a:t>Shengquan</a:t>
            </a:r>
            <a:r>
              <a:rPr lang="en-US" sz="2000" dirty="0"/>
              <a:t> Hu		Second: Jianhan Liu</a:t>
            </a:r>
          </a:p>
          <a:p>
            <a:r>
              <a:rPr lang="en-US" sz="2000" dirty="0"/>
              <a:t>Discussion: None.</a:t>
            </a:r>
          </a:p>
          <a:p>
            <a:r>
              <a:rPr lang="en-US" sz="2000" dirty="0">
                <a:highlight>
                  <a:srgbClr val="00FF00"/>
                </a:highlight>
              </a:rPr>
              <a:t>Result: Approved with unanimous consent.</a:t>
            </a:r>
          </a:p>
          <a:p>
            <a:endParaRPr lang="en-US" sz="2000" b="0" dirty="0"/>
          </a:p>
          <a:p>
            <a:r>
              <a:rPr lang="en-US" sz="1600" b="0" dirty="0"/>
              <a:t>Note: Reference document is </a:t>
            </a:r>
            <a:r>
              <a:rPr lang="en-US" sz="1600" b="0" dirty="0">
                <a:hlinkClick r:id="rId2"/>
              </a:rPr>
              <a:t>11-24/468r2</a:t>
            </a:r>
            <a:r>
              <a:rPr lang="en-US" sz="1600" b="0" dirty="0"/>
              <a:t>. No objection to the SP.</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4617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15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Global CSD is used for DRU UHR-STF transmission to solve unintentional beamforming issue</a:t>
            </a:r>
          </a:p>
          <a:p>
            <a:pPr>
              <a:buFont typeface="Arial" panose="020B0604020202020204" pitchFamily="34" charset="0"/>
              <a:buChar char="•"/>
            </a:pPr>
            <a:r>
              <a:rPr lang="en-US" sz="2200" dirty="0"/>
              <a:t>Global CSD is applied in each distribution BW</a:t>
            </a:r>
          </a:p>
          <a:p>
            <a:pPr marL="0" indent="0"/>
            <a:endParaRPr lang="en-US" dirty="0"/>
          </a:p>
          <a:p>
            <a:pPr marL="0" indent="0"/>
            <a:r>
              <a:rPr lang="en-US" dirty="0"/>
              <a:t>Move: Lin Yang		Second: Sameer Vermani</a:t>
            </a:r>
          </a:p>
          <a:p>
            <a:pPr marL="0" indent="0"/>
            <a:r>
              <a:rPr lang="en-US" dirty="0"/>
              <a:t>Discussion: Some clarificatory questions.</a:t>
            </a:r>
          </a:p>
          <a:p>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8876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16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DRU transmission reuses the 8 CSD table/values in 11ax/be for global CSD allocation</a:t>
            </a:r>
          </a:p>
          <a:p>
            <a:pPr marL="0" indent="0"/>
            <a:endParaRPr lang="en-US" dirty="0"/>
          </a:p>
          <a:p>
            <a:pPr marL="0" indent="0"/>
            <a:r>
              <a:rPr lang="en-US" dirty="0"/>
              <a:t>Move: Lin Yang		Second: Bo Gong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413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17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a:buFont typeface="Arial" panose="020B0604020202020204" pitchFamily="34" charset="0"/>
              <a:buChar char="•"/>
            </a:pPr>
            <a:r>
              <a:rPr lang="en-US" sz="2000" dirty="0"/>
              <a:t>11bn defines frequency domain aggregation of PPDUs. A frequency domain aggregated PPDU consists of multiple PPDUs.</a:t>
            </a:r>
          </a:p>
          <a:p>
            <a:pPr marL="800100" lvl="1" indent="-342900">
              <a:buFont typeface="Arial" panose="020B0604020202020204" pitchFamily="34" charset="0"/>
              <a:buChar char="•"/>
            </a:pPr>
            <a:r>
              <a:rPr lang="en-US" sz="1800" dirty="0"/>
              <a:t>The PPDU format combinations are TBD.</a:t>
            </a:r>
          </a:p>
          <a:p>
            <a:pPr marL="800100" lvl="1" indent="-342900">
              <a:buFont typeface="Arial" panose="020B0604020202020204" pitchFamily="34" charset="0"/>
              <a:buChar char="•"/>
            </a:pPr>
            <a:r>
              <a:rPr lang="en-US" sz="1800" dirty="0"/>
              <a:t>The number of PPDUs is TBD.</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 Ross J. Yu		Second: Yan Xin</a:t>
            </a:r>
          </a:p>
          <a:p>
            <a:pPr>
              <a:buFont typeface="Arial" panose="020B0604020202020204" pitchFamily="34" charset="0"/>
              <a:buChar char="•"/>
            </a:pPr>
            <a:r>
              <a:rPr lang="en-US" sz="2000" dirty="0"/>
              <a:t>Discussion: Some discussion. Recorded vote requested.</a:t>
            </a:r>
          </a:p>
          <a:p>
            <a:pPr>
              <a:buFont typeface="Arial" panose="020B0604020202020204" pitchFamily="34" charset="0"/>
              <a:buChar char="•"/>
            </a:pPr>
            <a:r>
              <a:rPr lang="en-US" sz="2000" dirty="0"/>
              <a:t>Preliminary Result: 120Y, 75N, 57A.</a:t>
            </a:r>
          </a:p>
          <a:p>
            <a:pPr>
              <a:buFont typeface="Arial" panose="020B0604020202020204" pitchFamily="34" charset="0"/>
              <a:buChar char="•"/>
            </a:pPr>
            <a:r>
              <a:rPr lang="en-US" sz="2000" dirty="0"/>
              <a:t>Result: </a:t>
            </a:r>
            <a:r>
              <a:rPr lang="en-US" sz="2000" dirty="0">
                <a:highlight>
                  <a:srgbClr val="FF0000"/>
                </a:highlight>
              </a:rPr>
              <a:t>115Y, 72N, 55A (fails)</a:t>
            </a:r>
            <a:r>
              <a:rPr lang="en-US" sz="2000" dirty="0"/>
              <a:t>.</a:t>
            </a:r>
          </a:p>
          <a:p>
            <a:pPr marL="0" indent="0"/>
            <a:r>
              <a:rPr lang="en-US" sz="1800" b="0" dirty="0"/>
              <a:t>Note: Reference document is </a:t>
            </a:r>
            <a:r>
              <a:rPr lang="en-US" sz="1800" b="0" dirty="0">
                <a:hlinkClick r:id="rId2"/>
              </a:rPr>
              <a:t>11-24/224r2</a:t>
            </a:r>
            <a:r>
              <a:rPr lang="en-US" sz="1800" b="0" dirty="0"/>
              <a:t>. </a:t>
            </a:r>
            <a:r>
              <a:rPr lang="es-ES" sz="1800" b="0" dirty="0"/>
              <a:t>SP </a:t>
            </a:r>
            <a:r>
              <a:rPr lang="es-ES" sz="1800" b="0" dirty="0" err="1"/>
              <a:t>result</a:t>
            </a:r>
            <a:r>
              <a:rPr lang="es-ES" sz="1800" b="0" dirty="0"/>
              <a:t>: 68Y/20N/8A.</a:t>
            </a:r>
            <a:endParaRPr lang="en-US" sz="1800" b="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82683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18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The UHR-STF for DRU in a TB PPDU uses 11ax/11be trigger based STF sequences.</a:t>
            </a:r>
          </a:p>
          <a:p>
            <a:pPr lvl="1">
              <a:buFont typeface="Arial" panose="020B0604020202020204" pitchFamily="34" charset="0"/>
              <a:buChar char="•"/>
            </a:pPr>
            <a:endParaRPr lang="en-US" sz="1800" dirty="0"/>
          </a:p>
          <a:p>
            <a:pPr marL="0" indent="0"/>
            <a:r>
              <a:rPr lang="en-US" dirty="0"/>
              <a:t>Move: Bo Gong 		Second: Lin Yang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4976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19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2000" dirty="0"/>
              <a:t>For UHR-STF corresponding to distribution bandwidth for DRU,</a:t>
            </a:r>
          </a:p>
          <a:p>
            <a:pPr marL="800100" lvl="1">
              <a:buFont typeface="Arial" panose="020B0604020202020204" pitchFamily="34" charset="0"/>
              <a:buChar char="•"/>
            </a:pPr>
            <a:r>
              <a:rPr lang="en-US" sz="1800" dirty="0"/>
              <a:t>STF sequence depends on PPDU BW.</a:t>
            </a:r>
          </a:p>
          <a:p>
            <a:pPr marL="800100" lvl="1">
              <a:buFont typeface="Arial" panose="020B0604020202020204" pitchFamily="34" charset="0"/>
              <a:buChar char="•"/>
            </a:pPr>
            <a:r>
              <a:rPr lang="en-US" sz="1800" dirty="0"/>
              <a:t>Occupied STF tones are the same as that of the largest RRU corresponding to the distribution BW within PPDU BW.</a:t>
            </a:r>
          </a:p>
          <a:p>
            <a:pPr marL="1200150" lvl="2" indent="-285750">
              <a:buFont typeface="Arial" panose="020B0604020202020204" pitchFamily="34" charset="0"/>
              <a:buChar char="•"/>
            </a:pPr>
            <a:endParaRPr lang="en-US" sz="1600" dirty="0"/>
          </a:p>
          <a:p>
            <a:pPr marL="0" indent="0"/>
            <a:r>
              <a:rPr lang="en-US" sz="2000" dirty="0"/>
              <a:t>Move: Bo Gong			Second: Lin Yang</a:t>
            </a:r>
          </a:p>
          <a:p>
            <a:pPr marL="0" indent="0"/>
            <a:r>
              <a:rPr lang="en-US" sz="2000" dirty="0"/>
              <a:t>Discussion: None.</a:t>
            </a:r>
          </a:p>
          <a:p>
            <a:pPr marL="0" indent="0"/>
            <a:r>
              <a:rPr lang="en-US" sz="2000" dirty="0">
                <a:highlight>
                  <a:srgbClr val="00FF00"/>
                </a:highlight>
              </a:rPr>
              <a:t>Result: Approved with unanimous consent.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789659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20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1800" dirty="0"/>
              <a:t>In a non-punctured 80 MHz PPDU, the following distribution bandwidth modes are allowed for DRU</a:t>
            </a:r>
          </a:p>
          <a:p>
            <a:pPr marL="800100" lvl="1">
              <a:buFont typeface="Arial" panose="020B0604020202020204" pitchFamily="34" charset="0"/>
              <a:buChar char="•"/>
            </a:pPr>
            <a:r>
              <a:rPr lang="en-US" sz="1400" dirty="0"/>
              <a:t>80 MHz</a:t>
            </a:r>
          </a:p>
          <a:p>
            <a:pPr marL="800100" lvl="1">
              <a:buFont typeface="Arial" panose="020B0604020202020204" pitchFamily="34" charset="0"/>
              <a:buChar char="•"/>
            </a:pPr>
            <a:r>
              <a:rPr lang="en-US" sz="1400" dirty="0"/>
              <a:t>20 MHz + 20 MHz + 40 MHz (or 40 MHz + 20 MHz + 20 MHz)</a:t>
            </a:r>
          </a:p>
          <a:p>
            <a:pPr marL="457200" lvl="1" indent="0"/>
            <a:endParaRPr lang="en-US" sz="1800" dirty="0"/>
          </a:p>
          <a:p>
            <a:pPr marL="0" indent="0"/>
            <a:r>
              <a:rPr lang="en-US" sz="2000" dirty="0"/>
              <a:t>Move: Eunsung Park		Second: Dongguk Lim</a:t>
            </a:r>
          </a:p>
          <a:p>
            <a:pPr marL="0" indent="0"/>
            <a:r>
              <a:rPr lang="en-US" sz="2000" dirty="0"/>
              <a:t>Discussion: None.</a:t>
            </a:r>
          </a:p>
          <a:p>
            <a:pPr marL="0" indent="0"/>
            <a:r>
              <a:rPr lang="en-US" sz="2000" dirty="0">
                <a:highlight>
                  <a:srgbClr val="00FF00"/>
                </a:highlight>
              </a:rPr>
              <a:t>Result: Approved with unanimous consent.</a:t>
            </a:r>
          </a:p>
          <a:p>
            <a:pPr marL="0" indent="0"/>
            <a:endParaRPr lang="en-US" sz="2000" dirty="0"/>
          </a:p>
          <a:p>
            <a:pPr marL="0" indent="0"/>
            <a:endParaRPr lang="en-US" sz="2000" dirty="0"/>
          </a:p>
          <a:p>
            <a:pPr marL="0" indent="0"/>
            <a:r>
              <a:rPr lang="en-US" sz="1800" b="0" dirty="0"/>
              <a:t>Note: Reference document is </a:t>
            </a:r>
            <a:r>
              <a:rPr lang="en-US" sz="1800" b="0" dirty="0">
                <a:hlinkClick r:id="rId2"/>
              </a:rPr>
              <a:t>11-24/766r2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95735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01181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1957-C865-611D-1A28-4F330F3F07B1}"/>
              </a:ext>
            </a:extLst>
          </p:cNvPr>
          <p:cNvSpPr>
            <a:spLocks noGrp="1"/>
          </p:cNvSpPr>
          <p:nvPr>
            <p:ph type="title"/>
          </p:nvPr>
        </p:nvSpPr>
        <p:spPr/>
        <p:txBody>
          <a:bodyPr/>
          <a:lstStyle/>
          <a:p>
            <a:r>
              <a:rPr lang="en-US" dirty="0"/>
              <a:t>Motion 21 (PHY)</a:t>
            </a:r>
          </a:p>
        </p:txBody>
      </p:sp>
      <p:sp>
        <p:nvSpPr>
          <p:cNvPr id="3" name="Content Placeholder 2">
            <a:extLst>
              <a:ext uri="{FF2B5EF4-FFF2-40B4-BE49-F238E27FC236}">
                <a16:creationId xmlns:a16="http://schemas.microsoft.com/office/drawing/2014/main" id="{F301AA04-CB99-A7E4-7C50-BBF7DBA2BB65}"/>
              </a:ext>
            </a:extLst>
          </p:cNvPr>
          <p:cNvSpPr>
            <a:spLocks noGrp="1"/>
          </p:cNvSpPr>
          <p:nvPr>
            <p:ph idx="1"/>
          </p:nvPr>
        </p:nvSpPr>
        <p:spPr/>
        <p:txBody>
          <a:bodyPr/>
          <a:lstStyle/>
          <a:p>
            <a:r>
              <a:rPr lang="en-US" sz="2000" dirty="0"/>
              <a:t>Move to add the following text to the TGbn SFD:</a:t>
            </a:r>
          </a:p>
          <a:p>
            <a:pPr>
              <a:buFont typeface="Arial" panose="020B0604020202020204" pitchFamily="34" charset="0"/>
              <a:buChar char="•"/>
            </a:pPr>
            <a:r>
              <a:rPr lang="en-US" sz="2000" dirty="0"/>
              <a:t>If a DRU for a PPDU occupies more than one 20 MHz channel, then the L-STF, L-LTF, L-SIG, and RL-SIG fields are duplicated over all the 20 MHz channels which are occupied by the DRU.</a:t>
            </a:r>
          </a:p>
          <a:p>
            <a:pPr>
              <a:buFont typeface="Arial" panose="020B0604020202020204" pitchFamily="34" charset="0"/>
              <a:buChar char="•"/>
            </a:pPr>
            <a:endParaRPr lang="en-US" sz="2000" dirty="0"/>
          </a:p>
          <a:p>
            <a:r>
              <a:rPr lang="en-US" sz="2000" dirty="0"/>
              <a:t>Move: </a:t>
            </a:r>
            <a:r>
              <a:rPr lang="en-US" sz="2000" dirty="0" err="1"/>
              <a:t>Yapu</a:t>
            </a:r>
            <a:r>
              <a:rPr lang="en-US" sz="2000" dirty="0"/>
              <a:t> Li		Second: Ross J. Yu</a:t>
            </a:r>
          </a:p>
          <a:p>
            <a:r>
              <a:rPr lang="en-US" sz="2000" dirty="0"/>
              <a:t>Discussion: None.</a:t>
            </a:r>
          </a:p>
          <a:p>
            <a:pPr marL="0" indent="0"/>
            <a:r>
              <a:rPr lang="en-US" sz="2000" dirty="0">
                <a:highlight>
                  <a:srgbClr val="00FF00"/>
                </a:highlight>
              </a:rPr>
              <a:t>Result: Approved with unanimous consent.</a:t>
            </a:r>
          </a:p>
          <a:p>
            <a:pPr marL="0" indent="0"/>
            <a:endParaRPr lang="en-US" sz="1800" b="0" dirty="0"/>
          </a:p>
          <a:p>
            <a:pPr marL="0" indent="0"/>
            <a:endParaRPr lang="en-US" sz="1800" b="0" dirty="0"/>
          </a:p>
          <a:p>
            <a:pPr marL="0" indent="0"/>
            <a:r>
              <a:rPr lang="en-US" sz="1800" b="0" dirty="0"/>
              <a:t>Reference documents: [</a:t>
            </a:r>
            <a:r>
              <a:rPr lang="en-US" sz="1800" b="0" dirty="0">
                <a:hlinkClick r:id="rId2"/>
              </a:rPr>
              <a:t>24/0736r1</a:t>
            </a:r>
            <a:r>
              <a:rPr lang="en-US" sz="1800" b="0" dirty="0"/>
              <a:t>]. SP result: 51Y, 2N, 15A.</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FEC571D-A37C-9F47-2C4C-FF25BD23DC6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FC9DF38-8CA6-902F-F367-F579C758F0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97CEEB-1384-EBF6-2A52-435296F77AA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7046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1231D-FE26-01C7-E474-A26F30DA55A5}"/>
              </a:ext>
            </a:extLst>
          </p:cNvPr>
          <p:cNvSpPr>
            <a:spLocks noGrp="1"/>
          </p:cNvSpPr>
          <p:nvPr>
            <p:ph type="title"/>
          </p:nvPr>
        </p:nvSpPr>
        <p:spPr>
          <a:xfrm>
            <a:off x="685800" y="685800"/>
            <a:ext cx="7770813" cy="1065213"/>
          </a:xfrm>
        </p:spPr>
        <p:txBody>
          <a:bodyPr/>
          <a:lstStyle/>
          <a:p>
            <a:r>
              <a:rPr lang="en-US" dirty="0"/>
              <a:t>Motion 22 (PHY)</a:t>
            </a:r>
          </a:p>
        </p:txBody>
      </p:sp>
      <p:sp>
        <p:nvSpPr>
          <p:cNvPr id="3" name="Content Placeholder 2">
            <a:extLst>
              <a:ext uri="{FF2B5EF4-FFF2-40B4-BE49-F238E27FC236}">
                <a16:creationId xmlns:a16="http://schemas.microsoft.com/office/drawing/2014/main" id="{8EC7BE96-1300-8D47-DD5E-86960F861740}"/>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“PHY version identifier” is set to 1 in U-SIG for UHR PPDUs</a:t>
            </a:r>
          </a:p>
          <a:p>
            <a:endParaRPr lang="en-US" sz="2000" dirty="0"/>
          </a:p>
          <a:p>
            <a:r>
              <a:rPr lang="en-US" sz="2000" dirty="0"/>
              <a:t>Move: Jianhan Liu		Second: Ross J. Yu</a:t>
            </a:r>
          </a:p>
          <a:p>
            <a:r>
              <a:rPr lang="en-US" sz="2000" dirty="0"/>
              <a:t>Discussion: Some discussion.</a:t>
            </a:r>
          </a:p>
          <a:p>
            <a:r>
              <a:rPr lang="en-US" sz="2000" dirty="0"/>
              <a:t>Preliminary Result: 169Y (+5), 16N, 64A</a:t>
            </a:r>
          </a:p>
          <a:p>
            <a:pPr marL="0" indent="0"/>
            <a:r>
              <a:rPr lang="en-US" sz="2000" dirty="0">
                <a:highlight>
                  <a:srgbClr val="00FF00"/>
                </a:highlight>
              </a:rPr>
              <a:t>Result: Y:167, N:16, A:59 (passes)</a:t>
            </a:r>
          </a:p>
          <a:p>
            <a:pPr marL="0" indent="0"/>
            <a:endParaRPr lang="en-US" sz="2000" b="0" dirty="0"/>
          </a:p>
          <a:p>
            <a:pPr marL="0" indent="0"/>
            <a:endParaRPr lang="en-US" sz="2000" b="0" dirty="0"/>
          </a:p>
          <a:p>
            <a:pPr marL="0" indent="0"/>
            <a:endParaRPr lang="en-US" sz="2000" b="0" dirty="0"/>
          </a:p>
          <a:p>
            <a:pPr marL="0" indent="0"/>
            <a:r>
              <a:rPr lang="en-US" sz="2000" b="0" dirty="0"/>
              <a:t>Reference documents: [</a:t>
            </a:r>
            <a:r>
              <a:rPr lang="en-US" sz="2000" b="0" dirty="0">
                <a:hlinkClick r:id="rId2"/>
              </a:rPr>
              <a:t>24/0876r0</a:t>
            </a:r>
            <a:r>
              <a:rPr lang="en-US" sz="2000" b="0" dirty="0"/>
              <a:t>]. SP result: 112Y, 4N, 17A.</a:t>
            </a:r>
          </a:p>
        </p:txBody>
      </p:sp>
      <p:sp>
        <p:nvSpPr>
          <p:cNvPr id="4" name="Slide Number Placeholder 3">
            <a:extLst>
              <a:ext uri="{FF2B5EF4-FFF2-40B4-BE49-F238E27FC236}">
                <a16:creationId xmlns:a16="http://schemas.microsoft.com/office/drawing/2014/main" id="{915531BA-146A-1444-9A44-08C6D30A3F9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5ABCA-0F0D-B4BC-E303-B8422814FF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3EE80D8-0E99-5572-08EE-502637167E4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95971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7DF63-389B-B35C-2C9C-6AF087F95108}"/>
              </a:ext>
            </a:extLst>
          </p:cNvPr>
          <p:cNvSpPr>
            <a:spLocks noGrp="1"/>
          </p:cNvSpPr>
          <p:nvPr>
            <p:ph type="title"/>
          </p:nvPr>
        </p:nvSpPr>
        <p:spPr>
          <a:xfrm>
            <a:off x="685800" y="685800"/>
            <a:ext cx="7770813" cy="1065213"/>
          </a:xfrm>
        </p:spPr>
        <p:txBody>
          <a:bodyPr/>
          <a:lstStyle/>
          <a:p>
            <a:r>
              <a:rPr lang="en-US" dirty="0"/>
              <a:t>Motion 23 (PHY)</a:t>
            </a:r>
          </a:p>
        </p:txBody>
      </p:sp>
      <p:sp>
        <p:nvSpPr>
          <p:cNvPr id="3" name="Content Placeholder 2">
            <a:extLst>
              <a:ext uri="{FF2B5EF4-FFF2-40B4-BE49-F238E27FC236}">
                <a16:creationId xmlns:a16="http://schemas.microsoft.com/office/drawing/2014/main" id="{7F7B2ADB-5FEB-8860-158C-080EF6C370A3}"/>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unequal modulation over different spatial streams</a:t>
            </a:r>
          </a:p>
          <a:p>
            <a:r>
              <a:rPr lang="en-US" sz="2000" dirty="0"/>
              <a:t> </a:t>
            </a:r>
          </a:p>
          <a:p>
            <a:r>
              <a:rPr lang="en-US" sz="2000" dirty="0"/>
              <a:t>Move: Rui Cao		Second: Rethna Pulikkoonattu</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24/0474r2</a:t>
            </a:r>
            <a:r>
              <a:rPr lang="en-US" sz="2000" b="0" dirty="0"/>
              <a:t>]. SP result: 116Y, 4N, 9A.</a:t>
            </a:r>
          </a:p>
        </p:txBody>
      </p:sp>
      <p:sp>
        <p:nvSpPr>
          <p:cNvPr id="4" name="Slide Number Placeholder 3">
            <a:extLst>
              <a:ext uri="{FF2B5EF4-FFF2-40B4-BE49-F238E27FC236}">
                <a16:creationId xmlns:a16="http://schemas.microsoft.com/office/drawing/2014/main" id="{B526699F-5784-F5DB-9D6B-23BB1F1A19D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9892184-EACF-1D51-F040-EE6F0A1CB3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860859-BAB2-1442-BB29-4CF4A13146C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68945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00F90-7BD3-FE42-4639-B7ADD486DC5F}"/>
              </a:ext>
            </a:extLst>
          </p:cNvPr>
          <p:cNvSpPr>
            <a:spLocks noGrp="1"/>
          </p:cNvSpPr>
          <p:nvPr>
            <p:ph type="title"/>
          </p:nvPr>
        </p:nvSpPr>
        <p:spPr>
          <a:xfrm>
            <a:off x="685800" y="685800"/>
            <a:ext cx="7770813" cy="1065213"/>
          </a:xfrm>
        </p:spPr>
        <p:txBody>
          <a:bodyPr/>
          <a:lstStyle/>
          <a:p>
            <a:r>
              <a:rPr lang="en-US" dirty="0"/>
              <a:t>Motion 24 (PHY)</a:t>
            </a:r>
          </a:p>
        </p:txBody>
      </p:sp>
      <p:sp>
        <p:nvSpPr>
          <p:cNvPr id="3" name="Content Placeholder 2">
            <a:extLst>
              <a:ext uri="{FF2B5EF4-FFF2-40B4-BE49-F238E27FC236}">
                <a16:creationId xmlns:a16="http://schemas.microsoft.com/office/drawing/2014/main" id="{CD7994BE-3270-D566-D299-46332DA3D504}"/>
              </a:ext>
            </a:extLst>
          </p:cNvPr>
          <p:cNvSpPr>
            <a:spLocks noGrp="1"/>
          </p:cNvSpPr>
          <p:nvPr>
            <p:ph idx="1"/>
          </p:nvPr>
        </p:nvSpPr>
        <p:spPr>
          <a:xfrm>
            <a:off x="685800" y="1981200"/>
            <a:ext cx="7770813" cy="4113213"/>
          </a:xfrm>
        </p:spPr>
        <p:txBody>
          <a:bodyPr/>
          <a:lstStyle/>
          <a:p>
            <a:r>
              <a:rPr lang="en-US" sz="1800" dirty="0"/>
              <a:t>Move to include the following in the 11bn SFD:</a:t>
            </a:r>
          </a:p>
          <a:p>
            <a:pPr>
              <a:buFont typeface="Arial" panose="020B0604020202020204" pitchFamily="34" charset="0"/>
              <a:buChar char="•"/>
            </a:pPr>
            <a:r>
              <a:rPr lang="en-US" sz="1800" dirty="0"/>
              <a:t>Define Enhanced Long Range (ELR) PPDU and potentially other Range Extension mechanisms.</a:t>
            </a:r>
            <a:br>
              <a:rPr lang="en-US" sz="1800" dirty="0"/>
            </a:br>
            <a:endParaRPr lang="en-US" sz="1800" dirty="0"/>
          </a:p>
          <a:p>
            <a:r>
              <a:rPr lang="en-US" sz="1800" dirty="0"/>
              <a:t>Move: Wook Bong Lee		Second: </a:t>
            </a:r>
            <a:r>
              <a:rPr lang="en-US" sz="1800" dirty="0" err="1"/>
              <a:t>Shengquan</a:t>
            </a:r>
            <a:r>
              <a:rPr lang="en-US" sz="1800" dirty="0"/>
              <a:t> Hu</a:t>
            </a:r>
          </a:p>
          <a:p>
            <a:r>
              <a:rPr lang="en-US" sz="1800" dirty="0"/>
              <a:t>Discussion: None.</a:t>
            </a:r>
          </a:p>
          <a:p>
            <a:r>
              <a:rPr lang="en-US" sz="1800" dirty="0"/>
              <a:t>Preliminary Result: 150Y (+27), 11N (+1), 44A</a:t>
            </a:r>
          </a:p>
          <a:p>
            <a:r>
              <a:rPr lang="en-US" sz="1800" dirty="0">
                <a:highlight>
                  <a:srgbClr val="00FF00"/>
                </a:highlight>
              </a:rPr>
              <a:t>Result: 174Y, 11N, 41A (pass)</a:t>
            </a:r>
          </a:p>
          <a:p>
            <a:endParaRPr lang="en-US" sz="1800" dirty="0"/>
          </a:p>
          <a:p>
            <a:endParaRPr lang="en-US" sz="1800" dirty="0"/>
          </a:p>
          <a:p>
            <a:endParaRPr lang="en-US" sz="1800" dirty="0"/>
          </a:p>
          <a:p>
            <a:r>
              <a:rPr lang="en-US" sz="1800" b="0" dirty="0"/>
              <a:t>Reference documents: [</a:t>
            </a:r>
            <a:r>
              <a:rPr lang="en-US" sz="1800" b="0" dirty="0">
                <a:hlinkClick r:id="rId2"/>
              </a:rPr>
              <a:t>24/0873r2</a:t>
            </a:r>
            <a:r>
              <a:rPr lang="en-US" sz="1800" b="0" dirty="0"/>
              <a:t>]. SP result: 118Y, 7N, 16A.</a:t>
            </a:r>
          </a:p>
          <a:p>
            <a:endParaRPr lang="en-US" sz="1800" dirty="0"/>
          </a:p>
        </p:txBody>
      </p:sp>
      <p:sp>
        <p:nvSpPr>
          <p:cNvPr id="4" name="Slide Number Placeholder 3">
            <a:extLst>
              <a:ext uri="{FF2B5EF4-FFF2-40B4-BE49-F238E27FC236}">
                <a16:creationId xmlns:a16="http://schemas.microsoft.com/office/drawing/2014/main" id="{F874DB2F-7943-E297-7A45-38BF4D52F4B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30DB7E-C041-F62F-FFF7-159D65DFCA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C4309BB-FEC8-3CF3-DBE3-A8A1B87669A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02271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BCFB-125E-0CB7-7C85-FDB95EAE86E8}"/>
              </a:ext>
            </a:extLst>
          </p:cNvPr>
          <p:cNvSpPr>
            <a:spLocks noGrp="1"/>
          </p:cNvSpPr>
          <p:nvPr>
            <p:ph type="title"/>
          </p:nvPr>
        </p:nvSpPr>
        <p:spPr>
          <a:xfrm>
            <a:off x="685800" y="685800"/>
            <a:ext cx="7770813" cy="1065213"/>
          </a:xfrm>
        </p:spPr>
        <p:txBody>
          <a:bodyPr/>
          <a:lstStyle/>
          <a:p>
            <a:r>
              <a:rPr lang="en-US" dirty="0"/>
              <a:t>Motion 25 (PHY)</a:t>
            </a:r>
          </a:p>
        </p:txBody>
      </p:sp>
      <p:sp>
        <p:nvSpPr>
          <p:cNvPr id="3" name="Content Placeholder 2">
            <a:extLst>
              <a:ext uri="{FF2B5EF4-FFF2-40B4-BE49-F238E27FC236}">
                <a16:creationId xmlns:a16="http://schemas.microsoft.com/office/drawing/2014/main" id="{A83D9EA5-D797-D894-AD41-DCA5BE4AF806}"/>
              </a:ext>
            </a:extLst>
          </p:cNvPr>
          <p:cNvSpPr>
            <a:spLocks noGrp="1"/>
          </p:cNvSpPr>
          <p:nvPr>
            <p:ph idx="1"/>
          </p:nvPr>
        </p:nvSpPr>
        <p:spPr>
          <a:xfrm>
            <a:off x="685800" y="1981200"/>
            <a:ext cx="7770813" cy="4113213"/>
          </a:xfrm>
        </p:spPr>
        <p:txBody>
          <a:bodyPr/>
          <a:lstStyle/>
          <a:p>
            <a:r>
              <a:rPr lang="en-US" sz="2000" dirty="0"/>
              <a:t>Move to include the following in the 11bn SFD:</a:t>
            </a:r>
          </a:p>
          <a:p>
            <a:pPr>
              <a:buFont typeface="Arial" panose="020B0604020202020204" pitchFamily="34" charset="0"/>
              <a:buChar char="•"/>
            </a:pPr>
            <a:r>
              <a:rPr lang="en-US" sz="2000" dirty="0"/>
              <a:t>Define LDPC codeword length larger than 1944, including 2x1944</a:t>
            </a:r>
          </a:p>
          <a:p>
            <a:endParaRPr lang="en-US" sz="2000" dirty="0"/>
          </a:p>
          <a:p>
            <a:r>
              <a:rPr lang="en-US" sz="2000" dirty="0"/>
              <a:t>Move: Rethna Pulikkoonattu 	Second: Sameer Vermani</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23/1985r5</a:t>
            </a:r>
            <a:r>
              <a:rPr lang="en-US" sz="2000" b="0" dirty="0"/>
              <a:t>]. SP result: 113Y, 3N, 20A.</a:t>
            </a:r>
          </a:p>
          <a:p>
            <a:endParaRPr lang="en-US" sz="2000" dirty="0"/>
          </a:p>
        </p:txBody>
      </p:sp>
      <p:sp>
        <p:nvSpPr>
          <p:cNvPr id="4" name="Slide Number Placeholder 3">
            <a:extLst>
              <a:ext uri="{FF2B5EF4-FFF2-40B4-BE49-F238E27FC236}">
                <a16:creationId xmlns:a16="http://schemas.microsoft.com/office/drawing/2014/main" id="{5C216A40-B676-FBAB-394C-31A63F1E3F4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F1FAA10-969C-8CC5-2CE2-257339F6612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83EFBC-2808-5EBD-2852-8DA71BF942A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66167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26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r>
              <a:rPr lang="en-US" sz="1600" dirty="0"/>
              <a:t>Move to add the following text to the TGbn SFD:</a:t>
            </a:r>
          </a:p>
          <a:p>
            <a:pPr>
              <a:buFont typeface="Arial" panose="020B0604020202020204" pitchFamily="34" charset="0"/>
              <a:buChar char="•"/>
            </a:pPr>
            <a:r>
              <a:rPr lang="en-US" sz="1600" dirty="0"/>
              <a:t>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400" dirty="0"/>
              <a:t>Details on what context can be transferred and what context can be renegotiated are TBD</a:t>
            </a:r>
          </a:p>
          <a:p>
            <a:pPr lvl="1">
              <a:buFont typeface="Arial" panose="020B0604020202020204" pitchFamily="34" charset="0"/>
              <a:buChar char="•"/>
            </a:pPr>
            <a:r>
              <a:rPr lang="en-US" sz="1400" dirty="0"/>
              <a:t>How to transfer the context is TBD.</a:t>
            </a:r>
          </a:p>
          <a:p>
            <a:r>
              <a:rPr lang="en-US" sz="1600" dirty="0"/>
              <a:t>Move: Giovanni Chisci 		Second: Binita Gupta</a:t>
            </a:r>
          </a:p>
          <a:p>
            <a:r>
              <a:rPr lang="en-US" sz="1600" dirty="0"/>
              <a:t>Discussion: None.</a:t>
            </a:r>
          </a:p>
          <a:p>
            <a:r>
              <a:rPr lang="en-US" sz="1600" dirty="0"/>
              <a:t>Preliminary Result: 179Y (+18), 6N, 26A</a:t>
            </a:r>
          </a:p>
          <a:p>
            <a:r>
              <a:rPr lang="en-US" sz="1600" dirty="0">
                <a:highlight>
                  <a:srgbClr val="00FF00"/>
                </a:highlight>
              </a:rPr>
              <a:t>Result: </a:t>
            </a:r>
            <a:r>
              <a:rPr lang="pt-BR" sz="1600" dirty="0">
                <a:highlight>
                  <a:srgbClr val="00FF00"/>
                </a:highlight>
              </a:rPr>
              <a:t>193Y, 6N, 25 (passes)</a:t>
            </a:r>
            <a:endParaRPr lang="en-US" sz="1600" dirty="0">
              <a:highlight>
                <a:srgbClr val="00FF00"/>
              </a:highlight>
            </a:endParaRPr>
          </a:p>
          <a:p>
            <a:endParaRPr lang="en-US" sz="1600" dirty="0"/>
          </a:p>
          <a:p>
            <a:r>
              <a:rPr lang="en-US" sz="1600" b="0" dirty="0"/>
              <a:t>Note: Reference documents:[</a:t>
            </a:r>
            <a:r>
              <a:rPr lang="en-US" sz="1600" b="0" dirty="0">
                <a:hlinkClick r:id="rId2"/>
              </a:rPr>
              <a:t>23/1971</a:t>
            </a:r>
            <a:r>
              <a:rPr lang="en-US" sz="1600" b="0" dirty="0"/>
              <a:t>, </a:t>
            </a:r>
            <a:r>
              <a:rPr lang="en-US" sz="1600" b="0" dirty="0">
                <a:hlinkClick r:id="rId3"/>
              </a:rPr>
              <a:t>23/1996</a:t>
            </a:r>
            <a:r>
              <a:rPr lang="en-US" sz="1600" b="0" dirty="0"/>
              <a:t>, </a:t>
            </a:r>
            <a:r>
              <a:rPr lang="en-US" sz="1600" b="0" dirty="0">
                <a:hlinkClick r:id="rId4"/>
              </a:rPr>
              <a:t>24/0052</a:t>
            </a:r>
            <a:r>
              <a:rPr lang="en-US" sz="1600" b="0" dirty="0"/>
              <a:t>, </a:t>
            </a:r>
            <a:r>
              <a:rPr lang="en-US" sz="1600" b="0" dirty="0">
                <a:hlinkClick r:id="rId5"/>
              </a:rPr>
              <a:t>24/0083</a:t>
            </a:r>
            <a:r>
              <a:rPr lang="en-US" sz="1600" b="0" dirty="0"/>
              <a:t>, </a:t>
            </a:r>
            <a:r>
              <a:rPr lang="en-US" sz="1600" b="0" dirty="0">
                <a:hlinkClick r:id="rId6"/>
              </a:rPr>
              <a:t>24/0101</a:t>
            </a:r>
            <a:r>
              <a:rPr lang="en-US" sz="1600" b="0" dirty="0"/>
              <a:t>, </a:t>
            </a:r>
            <a:r>
              <a:rPr lang="en-US" sz="1600" b="0" dirty="0">
                <a:hlinkClick r:id="rId7"/>
              </a:rPr>
              <a:t>24/0396</a:t>
            </a:r>
            <a:r>
              <a:rPr lang="en-US" sz="1600" b="0" dirty="0"/>
              <a:t>, </a:t>
            </a:r>
            <a:r>
              <a:rPr lang="en-US" sz="1600" b="0" dirty="0">
                <a:hlinkClick r:id="rId8"/>
              </a:rPr>
              <a:t>24/0412</a:t>
            </a:r>
            <a:r>
              <a:rPr lang="en-US" sz="1600" b="0" dirty="0"/>
              <a:t>, </a:t>
            </a:r>
            <a:r>
              <a:rPr lang="en-US" sz="1600" b="0" dirty="0">
                <a:hlinkClick r:id="rId9"/>
              </a:rPr>
              <a:t>24/0679</a:t>
            </a:r>
            <a:r>
              <a:rPr lang="en-US" sz="1600" b="0" dirty="0"/>
              <a:t>]. SP result: 153Y, 22N, 37A.</a:t>
            </a:r>
          </a:p>
          <a:p>
            <a:endParaRPr lang="en-US" sz="16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64648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EF1302D-AF1D-69BA-9A7A-CF3125F59DB8}"/>
              </a:ext>
            </a:extLst>
          </p:cNvPr>
          <p:cNvSpPr>
            <a:spLocks noGrp="1"/>
          </p:cNvSpPr>
          <p:nvPr>
            <p:ph type="title"/>
          </p:nvPr>
        </p:nvSpPr>
        <p:spPr/>
        <p:txBody>
          <a:bodyPr/>
          <a:lstStyle/>
          <a:p>
            <a:r>
              <a:rPr lang="en-US" dirty="0"/>
              <a:t>Motion 27 (MAC)</a:t>
            </a:r>
          </a:p>
        </p:txBody>
      </p:sp>
      <p:sp>
        <p:nvSpPr>
          <p:cNvPr id="3" name="Content Placeholder 2">
            <a:extLst>
              <a:ext uri="{FF2B5EF4-FFF2-40B4-BE49-F238E27FC236}">
                <a16:creationId xmlns:a16="http://schemas.microsoft.com/office/drawing/2014/main" id="{08F09288-6E98-C717-1CAF-727DE9C9452A}"/>
              </a:ext>
            </a:extLst>
          </p:cNvPr>
          <p:cNvSpPr>
            <a:spLocks noGrp="1"/>
          </p:cNvSpPr>
          <p:nvPr>
            <p:ph idx="1"/>
          </p:nvPr>
        </p:nvSpPr>
        <p:spPr>
          <a:xfrm>
            <a:off x="685800" y="1981200"/>
            <a:ext cx="7770813" cy="4494213"/>
          </a:xfrm>
        </p:spPr>
        <p:txBody>
          <a:bodyPr/>
          <a:lstStyle/>
          <a:p>
            <a:r>
              <a:rPr lang="en-US" sz="1400" dirty="0"/>
              <a:t>Move to add the following text to the TGbn SFD:</a:t>
            </a:r>
          </a:p>
          <a:p>
            <a:pPr>
              <a:buFont typeface="Arial" panose="020B0604020202020204" pitchFamily="34" charset="0"/>
              <a:buChar char="•"/>
            </a:pPr>
            <a:r>
              <a:rPr lang="en-US" sz="1400" dirty="0"/>
              <a:t> As part of the seamless roaming procedure, during roaming,</a:t>
            </a:r>
          </a:p>
          <a:p>
            <a:pPr marL="800100" lvl="1">
              <a:buFont typeface="Arial" panose="020B0604020202020204" pitchFamily="34" charset="0"/>
              <a:buChar char="•"/>
            </a:pPr>
            <a:r>
              <a:rPr lang="en-US" sz="1200" dirty="0"/>
              <a:t>after the request/response exchange that initiates notification of the DS mapping change from the current AP MLD to the target AP MLD,</a:t>
            </a:r>
          </a:p>
          <a:p>
            <a:pPr marL="1200150" lvl="2" indent="-285750">
              <a:buFont typeface="Arial" panose="020B0604020202020204" pitchFamily="34" charset="0"/>
              <a:buChar char="•"/>
            </a:pPr>
            <a:r>
              <a:rPr lang="en-US" sz="1200" dirty="0"/>
              <a:t>The current AP MLD may deliver buffered DL data frames for a TBD period of time.</a:t>
            </a:r>
          </a:p>
          <a:p>
            <a:pPr marL="1200150" lvl="2" indent="-285750">
              <a:buFont typeface="Arial" panose="020B0604020202020204" pitchFamily="34" charset="0"/>
              <a:buChar char="•"/>
            </a:pPr>
            <a:r>
              <a:rPr lang="en-US" sz="1200" dirty="0"/>
              <a:t>The non-AP MLD may retrieve buffered DL data frames from the current AP MLD</a:t>
            </a:r>
          </a:p>
          <a:p>
            <a:pPr marL="1200150" lvl="2" indent="-285750">
              <a:buFont typeface="Arial" panose="020B0604020202020204" pitchFamily="34" charset="0"/>
              <a:buChar char="•"/>
            </a:pPr>
            <a:r>
              <a:rPr lang="en-US" sz="1200" dirty="0"/>
              <a:t>The non-AP MLD may send UL data to target AP MLD.</a:t>
            </a:r>
          </a:p>
          <a:p>
            <a:pPr marL="1200150" lvl="2" indent="-285750">
              <a:buFont typeface="Arial" panose="020B0604020202020204" pitchFamily="34" charset="0"/>
              <a:buChar char="•"/>
            </a:pPr>
            <a:r>
              <a:rPr lang="en-US" sz="1200" dirty="0"/>
              <a:t>It is assumed that the target AP MLD is able to deliver data frames to non-AP MLD after the DS mapping change</a:t>
            </a:r>
          </a:p>
          <a:p>
            <a:pPr marL="800100" lvl="1">
              <a:buFont typeface="Arial" panose="020B0604020202020204" pitchFamily="34" charset="0"/>
              <a:buChar char="•"/>
            </a:pPr>
            <a:r>
              <a:rPr lang="en-US" sz="1200" dirty="0"/>
              <a:t>The current AP MLD may forward DL data to the target AP MLD.</a:t>
            </a:r>
          </a:p>
          <a:p>
            <a:pPr lvl="2">
              <a:buFont typeface="Arial" panose="020B0604020202020204" pitchFamily="34" charset="0"/>
              <a:buChar char="•"/>
            </a:pPr>
            <a:r>
              <a:rPr lang="en-US" sz="1200" dirty="0"/>
              <a:t>When and how to initiate the forwarding of DL data is TBD</a:t>
            </a:r>
          </a:p>
          <a:p>
            <a:r>
              <a:rPr lang="en-US" sz="1400" dirty="0"/>
              <a:t>Move: Po-Kai Huang		Second: Jay Yang</a:t>
            </a:r>
          </a:p>
          <a:p>
            <a:r>
              <a:rPr lang="en-US" sz="1400" dirty="0"/>
              <a:t>Discussion: None.</a:t>
            </a:r>
          </a:p>
          <a:p>
            <a:pPr marL="0" indent="0"/>
            <a:r>
              <a:rPr lang="en-US" sz="1400" dirty="0">
                <a:highlight>
                  <a:srgbClr val="00FF00"/>
                </a:highlight>
              </a:rPr>
              <a:t>Result: Approved with unanimous consent.</a:t>
            </a:r>
          </a:p>
          <a:p>
            <a:endParaRPr lang="en-US" sz="1400" b="0" dirty="0"/>
          </a:p>
          <a:p>
            <a:r>
              <a:rPr lang="en-US" sz="1400" b="0" dirty="0"/>
              <a:t>Reference documents:[</a:t>
            </a:r>
            <a:r>
              <a:rPr lang="en-US" sz="1400" b="0" i="1" dirty="0">
                <a:solidFill>
                  <a:srgbClr val="64B4FA"/>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9"/>
              </a:rPr>
              <a:t>24/0679</a:t>
            </a:r>
            <a:r>
              <a:rPr lang="en-US" sz="1400" b="0" i="1" dirty="0">
                <a:solidFill>
                  <a:srgbClr val="64B4FA"/>
                </a:solidFill>
                <a:effectLst/>
                <a:highlight>
                  <a:srgbClr val="FFFFFF"/>
                </a:highlight>
              </a:rPr>
              <a:t> , </a:t>
            </a:r>
            <a:r>
              <a:rPr lang="en-US" sz="1400" b="0" i="1" dirty="0">
                <a:solidFill>
                  <a:srgbClr val="FF0000"/>
                </a:solidFill>
                <a:effectLst/>
                <a:highlight>
                  <a:srgbClr val="FFFFFF"/>
                </a:highlight>
              </a:rPr>
              <a:t>23/1884, 24/934</a:t>
            </a:r>
            <a:r>
              <a:rPr lang="en-US" sz="1400" b="0" i="1" dirty="0">
                <a:solidFill>
                  <a:srgbClr val="222222"/>
                </a:solidFill>
                <a:effectLst/>
                <a:highlight>
                  <a:srgbClr val="FFFFFF"/>
                </a:highlight>
              </a:rPr>
              <a:t>]</a:t>
            </a:r>
            <a:r>
              <a:rPr lang="en-US" sz="1400" b="0" dirty="0"/>
              <a:t>]. SP result: Y:136, N:11, and A:32.</a:t>
            </a:r>
          </a:p>
          <a:p>
            <a:endParaRPr lang="en-US" sz="1400" dirty="0"/>
          </a:p>
        </p:txBody>
      </p:sp>
      <p:sp>
        <p:nvSpPr>
          <p:cNvPr id="4" name="Slide Number Placeholder 3">
            <a:extLst>
              <a:ext uri="{FF2B5EF4-FFF2-40B4-BE49-F238E27FC236}">
                <a16:creationId xmlns:a16="http://schemas.microsoft.com/office/drawing/2014/main" id="{5E504FD3-ED8D-FA13-F8E2-632655824D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9B559F2-4028-3035-B29B-54F496BBB9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FAC397F-3198-AF8F-F97C-F649F0F1251E}"/>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9952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3AFB35A-003D-623B-2D8C-4D919D328287}"/>
              </a:ext>
            </a:extLst>
          </p:cNvPr>
          <p:cNvSpPr>
            <a:spLocks noGrp="1"/>
          </p:cNvSpPr>
          <p:nvPr>
            <p:ph type="title"/>
          </p:nvPr>
        </p:nvSpPr>
        <p:spPr/>
        <p:txBody>
          <a:bodyPr/>
          <a:lstStyle/>
          <a:p>
            <a:r>
              <a:rPr lang="en-US" dirty="0"/>
              <a:t>Motion 28 (MAC)</a:t>
            </a:r>
          </a:p>
        </p:txBody>
      </p:sp>
      <p:sp>
        <p:nvSpPr>
          <p:cNvPr id="3" name="Content Placeholder 2">
            <a:extLst>
              <a:ext uri="{FF2B5EF4-FFF2-40B4-BE49-F238E27FC236}">
                <a16:creationId xmlns:a16="http://schemas.microsoft.com/office/drawing/2014/main" id="{590FEE84-82BD-180A-84E8-F2F98016DDFC}"/>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in 11bn that a non-AP MLD can gather information on candidate AP MLD(s) over the DS via the current AP MLD</a:t>
            </a:r>
          </a:p>
          <a:p>
            <a:pPr>
              <a:buFont typeface="Arial" panose="020B0604020202020204" pitchFamily="34" charset="0"/>
              <a:buChar char="•"/>
            </a:pPr>
            <a:endParaRPr lang="en-US" sz="2000" dirty="0"/>
          </a:p>
          <a:p>
            <a:r>
              <a:rPr lang="en-US" sz="2000" dirty="0"/>
              <a:t>Move: Guogang Huang		Second: Jay Yang</a:t>
            </a:r>
          </a:p>
          <a:p>
            <a:r>
              <a:rPr lang="en-US" sz="2000" dirty="0"/>
              <a:t>Discussion: Some discussion.</a:t>
            </a:r>
          </a:p>
          <a:p>
            <a:r>
              <a:rPr lang="en-US" sz="2000" dirty="0"/>
              <a:t>Preliminary Result: 133 (+13)Y, 54 (4)N, 40A</a:t>
            </a:r>
          </a:p>
          <a:p>
            <a:pPr marL="0" indent="0"/>
            <a:r>
              <a:rPr lang="en-US" sz="2000" dirty="0">
                <a:highlight>
                  <a:srgbClr val="00FF00"/>
                </a:highlight>
              </a:rPr>
              <a:t>Result: 143Y, 55N, 39A (fails)</a:t>
            </a:r>
          </a:p>
          <a:p>
            <a:pPr marL="0" indent="0"/>
            <a:endParaRPr lang="en-US" sz="1600" b="0" dirty="0"/>
          </a:p>
          <a:p>
            <a:pPr marL="0" indent="0"/>
            <a:r>
              <a:rPr lang="en-US" sz="1600" b="0" dirty="0"/>
              <a:t>Reference documents:[</a:t>
            </a:r>
            <a:r>
              <a:rPr lang="en-US" sz="1600" b="0" dirty="0">
                <a:hlinkClick r:id="rId2"/>
              </a:rPr>
              <a:t>24/0349r3</a:t>
            </a:r>
            <a:r>
              <a:rPr lang="en-US" sz="1600" b="0" dirty="0"/>
              <a:t>, </a:t>
            </a:r>
            <a:r>
              <a:rPr lang="en-US" sz="1600" b="0" dirty="0">
                <a:hlinkClick r:id="rId3"/>
              </a:rPr>
              <a:t>24/0679r1</a:t>
            </a:r>
            <a:r>
              <a:rPr lang="en-US" sz="1600" b="0" dirty="0"/>
              <a:t>, 24/0934]. SP result: 125Y, 34N, 38A.</a:t>
            </a:r>
          </a:p>
          <a:p>
            <a:pPr marL="0" indent="0"/>
            <a:endParaRPr lang="en-US" sz="2000" dirty="0"/>
          </a:p>
        </p:txBody>
      </p:sp>
      <p:sp>
        <p:nvSpPr>
          <p:cNvPr id="4" name="Slide Number Placeholder 3">
            <a:extLst>
              <a:ext uri="{FF2B5EF4-FFF2-40B4-BE49-F238E27FC236}">
                <a16:creationId xmlns:a16="http://schemas.microsoft.com/office/drawing/2014/main" id="{20458DA6-0B58-D989-7AE7-CAEBD0449D6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631ED9C-4C4D-26BB-5158-385D77E768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29AE8CD-D8A5-43CA-A62C-09EBA1D4ED6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954827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7A966-E34D-7D0E-3C4E-BB867C47140D}"/>
              </a:ext>
            </a:extLst>
          </p:cNvPr>
          <p:cNvSpPr>
            <a:spLocks noGrp="1"/>
          </p:cNvSpPr>
          <p:nvPr>
            <p:ph type="title"/>
          </p:nvPr>
        </p:nvSpPr>
        <p:spPr>
          <a:xfrm>
            <a:off x="685800" y="685800"/>
            <a:ext cx="7770813" cy="1065213"/>
          </a:xfrm>
        </p:spPr>
        <p:txBody>
          <a:bodyPr/>
          <a:lstStyle/>
          <a:p>
            <a:r>
              <a:rPr lang="en-US" dirty="0"/>
              <a:t>Motion 29 (MAC)</a:t>
            </a:r>
          </a:p>
        </p:txBody>
      </p:sp>
      <p:sp>
        <p:nvSpPr>
          <p:cNvPr id="3" name="Content Placeholder 2">
            <a:extLst>
              <a:ext uri="{FF2B5EF4-FFF2-40B4-BE49-F238E27FC236}">
                <a16:creationId xmlns:a16="http://schemas.microsoft.com/office/drawing/2014/main" id="{0AFAC86B-A42F-1BE6-9AA0-C22A60006DB3}"/>
              </a:ext>
            </a:extLst>
          </p:cNvPr>
          <p:cNvSpPr>
            <a:spLocks noGrp="1"/>
          </p:cNvSpPr>
          <p:nvPr>
            <p:ph idx="1"/>
          </p:nvPr>
        </p:nvSpPr>
        <p:spPr>
          <a:xfrm>
            <a:off x="685800" y="1981200"/>
            <a:ext cx="7770813" cy="4113213"/>
          </a:xfrm>
        </p:spPr>
        <p:txBody>
          <a:bodyPr/>
          <a:lstStyle/>
          <a:p>
            <a:r>
              <a:rPr lang="en-US" sz="1400" dirty="0"/>
              <a:t>Move to add the following text to the TGbn SFD:</a:t>
            </a:r>
          </a:p>
          <a:p>
            <a:r>
              <a:rPr lang="en-US" sz="1400" dirty="0"/>
              <a:t>•      Define a multi-AP Coordinated Spatial Reuse at </a:t>
            </a:r>
            <a:r>
              <a:rPr lang="en-US" sz="1400" dirty="0" err="1"/>
              <a:t>TxOP</a:t>
            </a:r>
            <a:r>
              <a:rPr lang="en-US" sz="1400" dirty="0"/>
              <a:t>-level with power control</a:t>
            </a:r>
          </a:p>
          <a:p>
            <a:r>
              <a:rPr lang="en-US" sz="1400" dirty="0"/>
              <a:t>•      Define multi-AP Coordinated Beamforming</a:t>
            </a:r>
          </a:p>
          <a:p>
            <a:r>
              <a:rPr lang="en-US" sz="1400" dirty="0"/>
              <a:t>•      Other multi-AP coordination modes are TBD</a:t>
            </a:r>
          </a:p>
          <a:p>
            <a:endParaRPr lang="en-US" sz="1400" dirty="0"/>
          </a:p>
          <a:p>
            <a:r>
              <a:rPr lang="en-US" sz="1400" dirty="0"/>
              <a:t>Move: Jason Y. Guo		Second: Okan </a:t>
            </a:r>
            <a:r>
              <a:rPr lang="en-US" sz="1400" dirty="0" err="1"/>
              <a:t>Mutgan</a:t>
            </a:r>
            <a:endParaRPr lang="en-US" sz="1400" dirty="0"/>
          </a:p>
          <a:p>
            <a:r>
              <a:rPr lang="en-US" sz="1400" dirty="0"/>
              <a:t>Discussion: None. Recorded Requested (granted if possible).</a:t>
            </a:r>
          </a:p>
          <a:p>
            <a:r>
              <a:rPr lang="en-US" sz="1400" dirty="0"/>
              <a:t>Preliminary Result: 185 (+14)Y, 17N, 23 (+1)A</a:t>
            </a:r>
          </a:p>
          <a:p>
            <a:r>
              <a:rPr lang="en-US" sz="1400" dirty="0">
                <a:highlight>
                  <a:srgbClr val="00FF00"/>
                </a:highlight>
              </a:rPr>
              <a:t>Result: 195Y, 17N, 22A (passes)</a:t>
            </a:r>
          </a:p>
          <a:p>
            <a:endParaRPr lang="en-US" sz="1400" dirty="0"/>
          </a:p>
          <a:p>
            <a:r>
              <a:rPr lang="en-US" sz="1400" b="0" dirty="0"/>
              <a:t>Reference documents:[</a:t>
            </a:r>
            <a:r>
              <a:rPr lang="en-US" sz="1400" b="0" dirty="0">
                <a:hlinkClick r:id="rId2"/>
              </a:rPr>
              <a:t>22/1822r0</a:t>
            </a:r>
            <a:r>
              <a:rPr lang="en-US" sz="1400" b="0" dirty="0"/>
              <a:t>, </a:t>
            </a:r>
            <a:r>
              <a:rPr lang="en-US" sz="1400" b="0" dirty="0">
                <a:hlinkClick r:id="rId3"/>
              </a:rPr>
              <a:t>23/0325r0</a:t>
            </a:r>
            <a:r>
              <a:rPr lang="en-US" sz="1400" b="0" dirty="0"/>
              <a:t>, </a:t>
            </a:r>
            <a:r>
              <a:rPr lang="en-US" sz="1400" b="0" dirty="0">
                <a:hlinkClick r:id="rId4"/>
              </a:rPr>
              <a:t>23/0776r1</a:t>
            </a:r>
            <a:r>
              <a:rPr lang="en-US" sz="1400" b="0" dirty="0"/>
              <a:t>, </a:t>
            </a:r>
            <a:r>
              <a:rPr lang="en-US" sz="1400" b="0" dirty="0">
                <a:hlinkClick r:id="rId5"/>
              </a:rPr>
              <a:t>23/1023r2</a:t>
            </a:r>
            <a:r>
              <a:rPr lang="en-US" sz="1400" b="0" dirty="0"/>
              <a:t>, </a:t>
            </a:r>
            <a:r>
              <a:rPr lang="en-US" sz="1400" b="0" dirty="0">
                <a:hlinkClick r:id="rId6"/>
              </a:rPr>
              <a:t>23/1037r0</a:t>
            </a:r>
            <a:r>
              <a:rPr lang="en-US" sz="1400" b="0" dirty="0"/>
              <a:t>, </a:t>
            </a:r>
            <a:r>
              <a:rPr lang="en-US" sz="1400" b="0" dirty="0">
                <a:hlinkClick r:id="rId7"/>
              </a:rPr>
              <a:t>23/1832r0</a:t>
            </a:r>
            <a:r>
              <a:rPr lang="en-US" sz="1400" b="0" dirty="0"/>
              <a:t>,  </a:t>
            </a:r>
            <a:r>
              <a:rPr lang="en-US" sz="1400" b="0" dirty="0">
                <a:hlinkClick r:id="rId8"/>
              </a:rPr>
              <a:t>23/1917r0</a:t>
            </a:r>
            <a:r>
              <a:rPr lang="en-US" sz="1400" b="0" dirty="0"/>
              <a:t>, 24/0095r0, </a:t>
            </a:r>
            <a:r>
              <a:rPr lang="en-US" sz="1400" b="0" dirty="0">
                <a:hlinkClick r:id="rId9"/>
              </a:rPr>
              <a:t>24/0529r0</a:t>
            </a:r>
            <a:r>
              <a:rPr lang="en-US" sz="1400" b="0" dirty="0"/>
              <a:t>, </a:t>
            </a:r>
            <a:r>
              <a:rPr lang="en-US" sz="1400" b="0" dirty="0">
                <a:hlinkClick r:id="rId10"/>
              </a:rPr>
              <a:t>24/0577r0</a:t>
            </a:r>
            <a:r>
              <a:rPr lang="en-US" sz="1400" b="0" dirty="0"/>
              <a:t>, </a:t>
            </a:r>
            <a:r>
              <a:rPr lang="en-US" sz="1400" b="0" dirty="0">
                <a:hlinkClick r:id="rId11"/>
              </a:rPr>
              <a:t>24/0635r0</a:t>
            </a:r>
            <a:r>
              <a:rPr lang="en-US" sz="1400" b="0" dirty="0"/>
              <a:t>, </a:t>
            </a:r>
            <a:r>
              <a:rPr lang="en-US" sz="1400" b="0" dirty="0">
                <a:hlinkClick r:id="rId12"/>
              </a:rPr>
              <a:t>24/0639r0</a:t>
            </a:r>
            <a:r>
              <a:rPr lang="en-US" sz="1400" b="0" dirty="0"/>
              <a:t>, </a:t>
            </a:r>
            <a:r>
              <a:rPr lang="en-US" sz="1400" b="0" dirty="0">
                <a:solidFill>
                  <a:srgbClr val="FF0000"/>
                </a:solidFill>
              </a:rPr>
              <a:t>24/0640, </a:t>
            </a:r>
            <a:r>
              <a:rPr lang="en-US" sz="1400" b="0" dirty="0">
                <a:hlinkClick r:id="rId13"/>
              </a:rPr>
              <a:t>24/0839r1</a:t>
            </a:r>
            <a:r>
              <a:rPr lang="en-US" sz="1400" b="0" dirty="0"/>
              <a:t>, </a:t>
            </a:r>
            <a:r>
              <a:rPr lang="en-US" sz="1400" b="0" dirty="0">
                <a:hlinkClick r:id="rId14"/>
              </a:rPr>
              <a:t>24/0880r0</a:t>
            </a:r>
            <a:r>
              <a:rPr lang="en-US" sz="1400" b="0" dirty="0"/>
              <a:t>, </a:t>
            </a:r>
            <a:r>
              <a:rPr lang="en-US" sz="1400" b="0" dirty="0">
                <a:hlinkClick r:id="rId15"/>
              </a:rPr>
              <a:t>24/1204r0</a:t>
            </a:r>
            <a:r>
              <a:rPr lang="en-US" sz="1400" b="0" dirty="0"/>
              <a:t>, </a:t>
            </a:r>
            <a:r>
              <a:rPr lang="en-US" sz="1400" b="0" dirty="0">
                <a:hlinkClick r:id="rId16"/>
              </a:rPr>
              <a:t>24/1211r1</a:t>
            </a:r>
            <a:r>
              <a:rPr lang="en-US" sz="1400" b="0" dirty="0"/>
              <a:t>,]. SP result: 173Y, 27N, 28A.</a:t>
            </a:r>
          </a:p>
          <a:p>
            <a:endParaRPr lang="en-US" sz="1400" dirty="0"/>
          </a:p>
        </p:txBody>
      </p:sp>
      <p:sp>
        <p:nvSpPr>
          <p:cNvPr id="4" name="Slide Number Placeholder 3">
            <a:extLst>
              <a:ext uri="{FF2B5EF4-FFF2-40B4-BE49-F238E27FC236}">
                <a16:creationId xmlns:a16="http://schemas.microsoft.com/office/drawing/2014/main" id="{88104E73-5B44-131C-C552-90703728363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B636D6C2-9895-A414-6B86-1ECB7720ED0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B6B37D5-DF42-75B6-2025-2AAF6176C11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00980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800" dirty="0"/>
              <a:t>Move to include in the 11bn SFD:</a:t>
            </a:r>
          </a:p>
          <a:p>
            <a:pPr>
              <a:buFont typeface="Arial" panose="020B0604020202020204" pitchFamily="34" charset="0"/>
              <a:buChar char="•"/>
            </a:pPr>
            <a:r>
              <a:rPr lang="en-US" sz="1600" b="0" dirty="0"/>
              <a:t>define a mechanism for a non-AP STA to report unavailability at </a:t>
            </a:r>
            <a:r>
              <a:rPr lang="en-US" sz="1600" b="0" dirty="0" err="1"/>
              <a:t>TxOP</a:t>
            </a:r>
            <a:r>
              <a:rPr lang="en-US" sz="1600" b="0" dirty="0"/>
              <a:t> level and define or reuse/update existing mechanism for a non-AP STA to report long term (periodic) unavailability</a:t>
            </a:r>
          </a:p>
          <a:p>
            <a:pPr marL="0" indent="0"/>
            <a:endParaRPr lang="en-US" sz="1600" b="0" dirty="0"/>
          </a:p>
          <a:p>
            <a:r>
              <a:rPr lang="en-US" sz="1800" dirty="0"/>
              <a:t>Move Abdel K. Ajami: 		Second: Yong Liu</a:t>
            </a:r>
          </a:p>
          <a:p>
            <a:r>
              <a:rPr lang="en-US" sz="1800" dirty="0"/>
              <a:t>Discussion: None.</a:t>
            </a:r>
          </a:p>
          <a:p>
            <a:pPr marL="0" indent="0"/>
            <a:r>
              <a:rPr lang="en-US" sz="1800" dirty="0">
                <a:highlight>
                  <a:srgbClr val="00FF00"/>
                </a:highlight>
              </a:rPr>
              <a:t>Result: Approved with unanimous consent.</a:t>
            </a:r>
          </a:p>
          <a:p>
            <a:endParaRPr lang="en-US" sz="1800" dirty="0"/>
          </a:p>
          <a:p>
            <a:r>
              <a:rPr lang="en-US" sz="1600" b="0" dirty="0"/>
              <a:t>Reference documents: [23/0816, 23/1934, 23/1964, 23/2002, 23/2078, 24/0094, 24/0420, 24/509, 24/0543, 24/0675, 24/0676, 24/0831, 24/0834, 24/0856, 24/1109, 24/1170, 24/1247]. SP result: 164Y, 24N, 33A.</a:t>
            </a:r>
          </a:p>
          <a:p>
            <a:r>
              <a:rPr lang="en-US" sz="18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135535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31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11bn defines a mechanism that enables a non-AP STA to indicate that it does not have pending traffic to deliver during the current ongoing TWT SP.</a:t>
            </a:r>
          </a:p>
          <a:p>
            <a:pPr lvl="1">
              <a:buFont typeface="Arial" panose="020B0604020202020204" pitchFamily="34" charset="0"/>
              <a:buChar char="•"/>
            </a:pPr>
            <a:r>
              <a:rPr lang="en-US" sz="1400" dirty="0"/>
              <a:t>NOTE 1 – The exact signaling mechanism is TBD</a:t>
            </a:r>
          </a:p>
          <a:p>
            <a:pPr lvl="1">
              <a:buFont typeface="Arial" panose="020B0604020202020204" pitchFamily="34" charset="0"/>
              <a:buChar char="•"/>
            </a:pPr>
            <a:r>
              <a:rPr lang="en-US" sz="1400" dirty="0"/>
              <a:t>NOTE 2 – This does not propose changing the SP termination mechanism/signaling itself. As per current spec, a TWT SP may be terminated by an AP as specified in 26.8.5</a:t>
            </a:r>
          </a:p>
          <a:p>
            <a:pPr lvl="1">
              <a:buFont typeface="Arial" panose="020B0604020202020204" pitchFamily="34" charset="0"/>
              <a:buChar char="•"/>
            </a:pPr>
            <a:r>
              <a:rPr lang="en-US" sz="1400" dirty="0"/>
              <a:t>NOTE 3 – It is optional for the non-AP STA to provide such an indication</a:t>
            </a:r>
          </a:p>
          <a:p>
            <a:endParaRPr lang="en-US" sz="1600" dirty="0"/>
          </a:p>
          <a:p>
            <a:r>
              <a:rPr lang="en-US" sz="1600" dirty="0"/>
              <a:t>Move: Kumail Haider		Second: George Cherian</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dirty="0"/>
              <a:t>Reference documents:[</a:t>
            </a:r>
            <a:r>
              <a:rPr lang="en-US" sz="1600" b="0" i="0" dirty="0">
                <a:solidFill>
                  <a:srgbClr val="1155CC"/>
                </a:solidFill>
                <a:effectLst/>
                <a:highlight>
                  <a:srgbClr val="FFFFFF"/>
                </a:highlight>
                <a:hlinkClick r:id="rId2"/>
              </a:rPr>
              <a:t>24/408r0</a:t>
            </a:r>
            <a:r>
              <a:rPr lang="en-US" sz="1600" b="0" dirty="0"/>
              <a:t>]. SP result: 147Y, 46N, 67A.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32850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September 12</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21126731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ELR PPDU starts with a legacy preamble in the PPDU for the ELR transmission</a:t>
            </a:r>
          </a:p>
          <a:p>
            <a:pPr lvl="1">
              <a:buFont typeface="Arial" panose="020B0604020202020204" pitchFamily="34" charset="0"/>
              <a:buChar char="•"/>
            </a:pPr>
            <a:r>
              <a:rPr lang="en-US" sz="1200" dirty="0"/>
              <a:t>The legacy preamble contains the L-STF, L-LTF, L-SIG, RL-SIG, and U-SIG</a:t>
            </a:r>
          </a:p>
          <a:p>
            <a:endParaRPr lang="en-US" sz="1600" dirty="0"/>
          </a:p>
          <a:p>
            <a:r>
              <a:rPr lang="en-US" sz="1600" dirty="0"/>
              <a:t>Move: Dongguk Lim		Second: Ross J. Yu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24/1184r1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31381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1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a:buFont typeface="Arial" panose="020B0604020202020204" pitchFamily="34" charset="0"/>
              <a:buChar char="•"/>
            </a:pPr>
            <a:r>
              <a:rPr lang="en-US" sz="1800" dirty="0"/>
              <a:t>11bn supports a distributed-tone RU (DRU) for a TB PPDU transmission</a:t>
            </a:r>
          </a:p>
          <a:p>
            <a:pPr lvl="1">
              <a:buFont typeface="Arial" panose="020B0604020202020204" pitchFamily="34" charset="0"/>
              <a:buChar char="•"/>
            </a:pPr>
            <a:r>
              <a:rPr lang="en-US" sz="1600" dirty="0"/>
              <a:t>The DRU means an RU which consists of subcarriers spreading across a certain bandwidth</a:t>
            </a:r>
          </a:p>
          <a:p>
            <a:pPr lvl="1">
              <a:buFont typeface="Arial" panose="020B0604020202020204" pitchFamily="34" charset="0"/>
              <a:buChar char="•"/>
            </a:pPr>
            <a:endParaRPr lang="en-US" sz="1600" dirty="0"/>
          </a:p>
          <a:p>
            <a:pPr marL="457200" lvl="1" indent="0"/>
            <a:endParaRPr lang="en-US" sz="1600" dirty="0"/>
          </a:p>
          <a:p>
            <a:r>
              <a:rPr lang="en-US" sz="2000" dirty="0"/>
              <a:t>Move: Eunsung Park			Second: Jianhan Liu</a:t>
            </a:r>
          </a:p>
          <a:p>
            <a:r>
              <a:rPr lang="en-US" sz="2000" dirty="0"/>
              <a:t>Discussion: Some discussion. </a:t>
            </a:r>
          </a:p>
          <a:p>
            <a:pPr marL="0" indent="0"/>
            <a:r>
              <a:rPr lang="en-US" sz="2000" dirty="0"/>
              <a:t>Preliminary Result: 116Y, 6N, 48A (pass)</a:t>
            </a:r>
          </a:p>
          <a:p>
            <a:r>
              <a:rPr lang="en-US" sz="2000" dirty="0"/>
              <a:t>Result: </a:t>
            </a:r>
            <a:r>
              <a:rPr lang="en-US" sz="2000" dirty="0">
                <a:highlight>
                  <a:srgbClr val="00FF00"/>
                </a:highlight>
              </a:rPr>
              <a:t>113Y, 6N, 47A (pass)</a:t>
            </a:r>
          </a:p>
          <a:p>
            <a:endParaRPr lang="en-US" sz="2000" dirty="0"/>
          </a:p>
          <a:p>
            <a:r>
              <a:rPr lang="en-US" sz="1600" b="0" dirty="0"/>
              <a:t>Note: Discussed in one of the PHY ad-hoc sessions (ref: </a:t>
            </a:r>
            <a:r>
              <a:rPr lang="en-US" sz="1600" b="0" dirty="0">
                <a:hlinkClick r:id="rId2"/>
              </a:rPr>
              <a:t>11-23/1919r1</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In the U-SIG field of a UHR ELR PPDU, the PHY Version Identifier is set to 1. And the PPDU Type And Compression Mode is used to indicate ELR PPDU.</a:t>
            </a:r>
          </a:p>
          <a:p>
            <a:endParaRPr lang="en-US" sz="1600" dirty="0"/>
          </a:p>
          <a:p>
            <a:r>
              <a:rPr lang="en-US" sz="1600" dirty="0"/>
              <a:t>Move: Ross J. Yu		Second: Dongguk Lim</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24/1410r0</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0094066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34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Introduce new MCSs which are applicable to single spatial stream transmissions, as well as to equal modulation and unequal modulation cases in multiple spatial stream transmissions.</a:t>
            </a:r>
          </a:p>
          <a:p>
            <a:pPr>
              <a:buFont typeface="Arial" panose="020B0604020202020204" pitchFamily="34" charset="0"/>
              <a:buChar char="•"/>
            </a:pPr>
            <a:endParaRPr lang="en-US" sz="1600" dirty="0"/>
          </a:p>
          <a:p>
            <a:r>
              <a:rPr lang="en-US" sz="1600" dirty="0"/>
              <a:t>Move: Shengquan Hu		Second: Stephen McCann</a:t>
            </a:r>
          </a:p>
          <a:p>
            <a:r>
              <a:rPr lang="en-US" sz="1600" dirty="0"/>
              <a:t>Discussion: Some minor clarification.</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solidFill>
                  <a:srgbClr val="6B9F25"/>
                </a:solidFill>
                <a:hlinkClick r:id="rId2">
                  <a:extLst>
                    <a:ext uri="{A12FA001-AC4F-418D-AE19-62706E023703}">
                      <ahyp:hlinkClr xmlns:ahyp="http://schemas.microsoft.com/office/drawing/2018/hyperlinkcolor" val="tx"/>
                    </a:ext>
                  </a:extLst>
                </a:hlinkClick>
              </a:rPr>
              <a:t>24/1186r1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4078249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35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	Define a mode with additional pilots, located within the data portion of the PPDU, which are used for interference estimation &amp; mitigation</a:t>
            </a:r>
          </a:p>
          <a:p>
            <a:pPr lvl="1">
              <a:buFont typeface="Arial" panose="020B0604020202020204" pitchFamily="34" charset="0"/>
              <a:buChar char="•"/>
            </a:pPr>
            <a:r>
              <a:rPr lang="en-US" sz="1400" dirty="0"/>
              <a:t>Note: zero-energy pilots alternative to be considered as well</a:t>
            </a:r>
          </a:p>
          <a:p>
            <a:endParaRPr lang="en-US" sz="1600" dirty="0"/>
          </a:p>
          <a:p>
            <a:r>
              <a:rPr lang="en-US" sz="1600" dirty="0"/>
              <a:t>Move: Shimi Shilo		Second: Genadiy Tsodik</a:t>
            </a:r>
          </a:p>
          <a:p>
            <a:r>
              <a:rPr lang="en-US" sz="1600" dirty="0"/>
              <a:t>Discussion: Some discussion. Recorded vote requested.</a:t>
            </a:r>
          </a:p>
          <a:p>
            <a:pPr marL="0" indent="0"/>
            <a:r>
              <a:rPr lang="en-US" sz="1600" dirty="0"/>
              <a:t>Preliminary Result: 148Y, 39N, 81A (passes). </a:t>
            </a:r>
          </a:p>
          <a:p>
            <a:r>
              <a:rPr lang="en-US" sz="1600" dirty="0">
                <a:highlight>
                  <a:srgbClr val="00FF00"/>
                </a:highlight>
              </a:rPr>
              <a:t>Result: 148Y, 39N, 81A (passes)</a:t>
            </a:r>
            <a:r>
              <a:rPr lang="en-US" sz="1600" dirty="0">
                <a:solidFill>
                  <a:srgbClr val="FF0000"/>
                </a:solidFill>
                <a:highlight>
                  <a:srgbClr val="00FF00"/>
                </a:highlight>
              </a:rPr>
              <a:t>*</a:t>
            </a:r>
          </a:p>
          <a:p>
            <a:endParaRPr lang="en-US" sz="1600" dirty="0"/>
          </a:p>
          <a:p>
            <a:pPr algn="l"/>
            <a:r>
              <a:rPr lang="en-US" sz="1600" b="0" i="1" dirty="0"/>
              <a:t>Reference documents:[</a:t>
            </a:r>
            <a:r>
              <a:rPr lang="en-US" sz="1600" b="0" i="1" dirty="0">
                <a:hlinkClick r:id="rId2"/>
              </a:rPr>
              <a:t>24/1264r0</a:t>
            </a:r>
            <a:r>
              <a:rPr lang="en-US" sz="1600" b="0" i="1" dirty="0"/>
              <a:t>]. SP result: 60Y, 17N, 34A.</a:t>
            </a:r>
          </a:p>
          <a:p>
            <a:r>
              <a:rPr lang="en-US" sz="1600" dirty="0"/>
              <a:t> </a:t>
            </a:r>
          </a:p>
          <a:p>
            <a:r>
              <a:rPr lang="en-US" sz="1600" b="0" i="1" dirty="0">
                <a:solidFill>
                  <a:srgbClr val="FF0000"/>
                </a:solidFill>
              </a:rPr>
              <a:t>* The result is the same as the preliminary result as the validation data was not saved. In addition, the member that requested the recorded vote relinquished such a request.</a:t>
            </a:r>
          </a:p>
          <a:p>
            <a:endParaRPr lang="en-US" sz="1600" dirty="0"/>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660607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36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ELR-SIG is located right after ELR-LTF in ELR PPDU</a:t>
            </a:r>
          </a:p>
          <a:p>
            <a:pPr marL="685800" lvl="1">
              <a:buFont typeface="Arial" panose="020B0604020202020204" pitchFamily="34" charset="0"/>
              <a:buChar char="•"/>
            </a:pPr>
            <a:r>
              <a:rPr lang="en-US" sz="1200" dirty="0"/>
              <a:t>Note that ELR-LTF is the short name of UHR-LTF for ELR PPDU</a:t>
            </a:r>
          </a:p>
          <a:p>
            <a:endParaRPr lang="en-US" sz="1600" dirty="0"/>
          </a:p>
          <a:p>
            <a:r>
              <a:rPr lang="en-US" sz="1600" dirty="0"/>
              <a:t>Move: Lin Yang		Second: Rethna Pulikkoonattu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24/1478r2</a:t>
            </a:r>
            <a:r>
              <a:rPr lang="en-US" sz="1600" b="0" i="1" dirty="0"/>
              <a:t>]. SP result: 64Y, 3N, 15A.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0913651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37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UL MU-MIMO is not applicable to DRU </a:t>
            </a:r>
          </a:p>
          <a:p>
            <a:pPr marL="0" indent="0"/>
            <a:endParaRPr lang="en-US" sz="1600" dirty="0"/>
          </a:p>
          <a:p>
            <a:r>
              <a:rPr lang="en-US" sz="1600" dirty="0"/>
              <a:t>Move: Lin Yang		Second: Bin Tian</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24/1510r0</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751942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38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DRU only supports up to 2ss</a:t>
            </a:r>
          </a:p>
          <a:p>
            <a:endParaRPr lang="en-US" sz="1600" dirty="0"/>
          </a:p>
          <a:p>
            <a:r>
              <a:rPr lang="en-US" sz="1600" dirty="0"/>
              <a:t>Move: Lin Yang		Second: Bin Tian</a:t>
            </a:r>
          </a:p>
          <a:p>
            <a:r>
              <a:rPr lang="en-US" sz="1600" dirty="0"/>
              <a:t>Discussion: None.</a:t>
            </a:r>
          </a:p>
          <a:p>
            <a:pPr marL="0" indent="0"/>
            <a:r>
              <a:rPr lang="en-US" sz="1600" dirty="0">
                <a:highlight>
                  <a:srgbClr val="00FF00"/>
                </a:highlight>
              </a:rPr>
              <a:t>Result: Approved with unanimous consent.</a:t>
            </a:r>
          </a:p>
          <a:p>
            <a:pPr marL="0" indent="0"/>
            <a:endParaRPr lang="en-US" sz="1600" dirty="0"/>
          </a:p>
          <a:p>
            <a:endParaRPr lang="en-US" sz="1600" dirty="0"/>
          </a:p>
          <a:p>
            <a:pPr algn="l"/>
            <a:r>
              <a:rPr lang="en-US" sz="1600" b="0" i="1" dirty="0"/>
              <a:t>Reference documents:[</a:t>
            </a:r>
            <a:r>
              <a:rPr lang="en-US" sz="1600" b="0" i="1" dirty="0">
                <a:hlinkClick r:id="rId2"/>
              </a:rPr>
              <a:t>24/1510r1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49021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39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343400"/>
          </a:xfrm>
        </p:spPr>
        <p:txBody>
          <a:bodyPr/>
          <a:lstStyle/>
          <a:p>
            <a:r>
              <a:rPr lang="en-US" sz="1600" dirty="0"/>
              <a:t>Move to add to the TGbn SFD the following: </a:t>
            </a:r>
          </a:p>
          <a:p>
            <a:pPr>
              <a:buFont typeface="Arial" panose="020B0604020202020204" pitchFamily="34" charset="0"/>
              <a:buChar char="•"/>
            </a:pPr>
            <a:r>
              <a:rPr lang="en-US" sz="1600" dirty="0"/>
              <a:t>	For 4 SS, the UEQM patterns only include:</a:t>
            </a:r>
          </a:p>
          <a:p>
            <a:pPr lvl="1">
              <a:buFont typeface="Arial" panose="020B0604020202020204" pitchFamily="34" charset="0"/>
              <a:buChar char="•"/>
            </a:pPr>
            <a:r>
              <a:rPr lang="en-US" sz="1200" dirty="0"/>
              <a:t>1st ss, 2nd ss, 3rd ss, 4th ss, </a:t>
            </a:r>
          </a:p>
          <a:p>
            <a:pPr lvl="1">
              <a:buFont typeface="Arial" panose="020B0604020202020204" pitchFamily="34" charset="0"/>
              <a:buChar char="•"/>
            </a:pPr>
            <a:r>
              <a:rPr lang="en-US" sz="1200" dirty="0"/>
              <a:t>[M, M, M, M-1]</a:t>
            </a:r>
          </a:p>
          <a:p>
            <a:pPr lvl="1">
              <a:buFont typeface="Arial" panose="020B0604020202020204" pitchFamily="34" charset="0"/>
              <a:buChar char="•"/>
            </a:pPr>
            <a:r>
              <a:rPr lang="en-US" sz="1200" dirty="0"/>
              <a:t>[M,M,M,M-2]</a:t>
            </a:r>
          </a:p>
          <a:p>
            <a:pPr lvl="1">
              <a:buFont typeface="Arial" panose="020B0604020202020204" pitchFamily="34" charset="0"/>
              <a:buChar char="•"/>
            </a:pPr>
            <a:r>
              <a:rPr lang="en-US" sz="1200" dirty="0"/>
              <a:t>[M,M,M-1,M-2]</a:t>
            </a:r>
          </a:p>
          <a:p>
            <a:pPr lvl="1">
              <a:buFont typeface="Arial" panose="020B0604020202020204" pitchFamily="34" charset="0"/>
              <a:buChar char="•"/>
            </a:pPr>
            <a:r>
              <a:rPr lang="en-US" sz="1200" dirty="0"/>
              <a:t>[M,M-1,M-1,M-2]</a:t>
            </a:r>
          </a:p>
          <a:p>
            <a:r>
              <a:rPr lang="en-US" sz="1600" b="0" dirty="0"/>
              <a:t>Note: M is the </a:t>
            </a:r>
            <a:r>
              <a:rPr lang="en-US" sz="1600" b="0" u="sng" dirty="0"/>
              <a:t>constellation</a:t>
            </a:r>
            <a:r>
              <a:rPr lang="en-US" sz="1600" b="0" dirty="0"/>
              <a:t> index; M-1 refers to the </a:t>
            </a:r>
            <a:r>
              <a:rPr lang="en-US" sz="1600" b="0" u="sng" dirty="0"/>
              <a:t>constellation</a:t>
            </a:r>
            <a:r>
              <a:rPr lang="en-US" sz="1600" b="0" dirty="0"/>
              <a:t> that is one order lower than M; M-2 refers to the </a:t>
            </a:r>
            <a:r>
              <a:rPr lang="en-US" sz="1600" b="0" u="sng" dirty="0"/>
              <a:t>constellation</a:t>
            </a:r>
            <a:r>
              <a:rPr lang="en-US" sz="1600" b="0" dirty="0"/>
              <a:t> that is two orders lower than M.</a:t>
            </a:r>
          </a:p>
          <a:p>
            <a:r>
              <a:rPr lang="en-US" sz="1600" dirty="0"/>
              <a:t>Move: Ross J. Yu		Second: Rui Cao</a:t>
            </a:r>
          </a:p>
          <a:p>
            <a:r>
              <a:rPr lang="en-US" sz="1600" dirty="0"/>
              <a:t>Discussion: No discussion but count.</a:t>
            </a:r>
          </a:p>
          <a:p>
            <a:pPr marL="0" indent="0"/>
            <a:r>
              <a:rPr lang="en-US" sz="1600" dirty="0"/>
              <a:t>Preliminary Result: 175Y, 8N, 69A</a:t>
            </a:r>
          </a:p>
          <a:p>
            <a:r>
              <a:rPr lang="en-US" sz="1600" dirty="0">
                <a:highlight>
                  <a:srgbClr val="00FF00"/>
                </a:highlight>
              </a:rPr>
              <a:t>Result: 175Y, 8N, 69A (passes)</a:t>
            </a:r>
            <a:r>
              <a:rPr lang="en-US" sz="1600" dirty="0">
                <a:solidFill>
                  <a:srgbClr val="FF0000"/>
                </a:solidFill>
                <a:highlight>
                  <a:srgbClr val="00FF00"/>
                </a:highlight>
              </a:rPr>
              <a:t>*</a:t>
            </a:r>
          </a:p>
          <a:p>
            <a:pPr algn="l"/>
            <a:r>
              <a:rPr lang="en-US" sz="1600" b="0" i="1" dirty="0"/>
              <a:t>Reference documents:[</a:t>
            </a:r>
            <a:r>
              <a:rPr lang="en-US" sz="1600" b="0" i="1" dirty="0">
                <a:hlinkClick r:id="rId2"/>
              </a:rPr>
              <a:t>24/1409r0</a:t>
            </a:r>
            <a:r>
              <a:rPr lang="en-US" sz="1600" b="0" i="1" dirty="0"/>
              <a:t>]. SP result: No objection.</a:t>
            </a:r>
          </a:p>
          <a:p>
            <a:r>
              <a:rPr lang="en-US" sz="1600" b="0" i="1" dirty="0">
                <a:solidFill>
                  <a:srgbClr val="FF0000"/>
                </a:solidFill>
              </a:rPr>
              <a:t>* The result is the same as the preliminary result as the validation data was not saved.</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393076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40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For a (non-ELR) UHR MU PPDU, there exists a 1-bit EQM/UEQM indication in a User field for non-MU-MIMO in the UHR-SIG field.</a:t>
            </a:r>
          </a:p>
          <a:p>
            <a:endParaRPr lang="en-US" sz="1600" dirty="0"/>
          </a:p>
          <a:p>
            <a:r>
              <a:rPr lang="en-US" sz="1600" dirty="0"/>
              <a:t>Move: Ross J. Yu		Second: Shengquan Hu</a:t>
            </a:r>
          </a:p>
          <a:p>
            <a:r>
              <a:rPr lang="en-US" sz="1600" dirty="0"/>
              <a:t>Discussion: Some discussion.</a:t>
            </a:r>
          </a:p>
          <a:p>
            <a:pPr marL="0" indent="0"/>
            <a:r>
              <a:rPr lang="en-US" sz="1600" dirty="0"/>
              <a:t>Preliminary Result: 176Y, 37N, 53A (passes)</a:t>
            </a:r>
          </a:p>
          <a:p>
            <a:pPr marL="0" indent="0"/>
            <a:r>
              <a:rPr lang="en-US" sz="1600" dirty="0">
                <a:highlight>
                  <a:srgbClr val="00FF00"/>
                </a:highlight>
              </a:rPr>
              <a:t>Result: 159Y, 34N, 50A (passes)</a:t>
            </a:r>
          </a:p>
          <a:p>
            <a:endParaRPr lang="en-US" sz="1600" dirty="0"/>
          </a:p>
          <a:p>
            <a:pPr algn="l"/>
            <a:r>
              <a:rPr lang="en-US" sz="1600" b="0" i="1" dirty="0"/>
              <a:t>Reference documents:[</a:t>
            </a:r>
            <a:r>
              <a:rPr lang="en-US" sz="1600" b="0" i="1" dirty="0">
                <a:hlinkClick r:id="rId2"/>
              </a:rPr>
              <a:t>24/1411r0</a:t>
            </a:r>
            <a:r>
              <a:rPr lang="en-US" sz="1600" b="0" i="1" dirty="0"/>
              <a:t>]. SP result: 88Y, 6N, 12A.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900287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41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For a (non-ELR) UHR MU PPDU, when EQM/UEQM indicates UEQM in a User field for non-MU-MIMO, there exists a MCS field, a NSS field and a 2 bit field indicating UEQM patterns.</a:t>
            </a:r>
          </a:p>
          <a:p>
            <a:pPr marL="0" indent="0"/>
            <a:endParaRPr lang="en-US" sz="1600" dirty="0"/>
          </a:p>
          <a:p>
            <a:r>
              <a:rPr lang="en-US" sz="1600" dirty="0"/>
              <a:t>Move: Ross J. Yu		Second: Hongyuan Zhang</a:t>
            </a:r>
          </a:p>
          <a:p>
            <a:r>
              <a:rPr lang="en-US" sz="1600" dirty="0"/>
              <a:t>Discussion: Some discussion.</a:t>
            </a:r>
          </a:p>
          <a:p>
            <a:pPr marL="0" indent="0"/>
            <a:r>
              <a:rPr lang="en-US" sz="1600" dirty="0"/>
              <a:t>Preliminary Result: 151Y, 57N, 56A</a:t>
            </a:r>
          </a:p>
          <a:p>
            <a:pPr marL="0" indent="0"/>
            <a:r>
              <a:rPr lang="en-US" sz="1600" dirty="0">
                <a:highlight>
                  <a:srgbClr val="FF0000"/>
                </a:highlight>
              </a:rPr>
              <a:t>Result: 137Y</a:t>
            </a:r>
            <a:r>
              <a:rPr lang="en-US" sz="1600">
                <a:highlight>
                  <a:srgbClr val="FF0000"/>
                </a:highlight>
              </a:rPr>
              <a:t>, 54N</a:t>
            </a:r>
            <a:r>
              <a:rPr lang="en-US" sz="1600" dirty="0">
                <a:highlight>
                  <a:srgbClr val="FF0000"/>
                </a:highlight>
              </a:rPr>
              <a:t>, 52A (fails)</a:t>
            </a:r>
          </a:p>
          <a:p>
            <a:endParaRPr lang="en-US" sz="1600" dirty="0"/>
          </a:p>
          <a:p>
            <a:pPr algn="l"/>
            <a:r>
              <a:rPr lang="en-US" sz="1600" b="0" i="1" dirty="0"/>
              <a:t>Reference documents:[</a:t>
            </a:r>
            <a:r>
              <a:rPr lang="en-US" sz="1600" b="0" i="1" dirty="0">
                <a:hlinkClick r:id="rId2"/>
              </a:rPr>
              <a:t>24/1411r0</a:t>
            </a:r>
            <a:r>
              <a:rPr lang="en-US" sz="1600" b="0" i="1" dirty="0"/>
              <a:t>]. SP result: 64Y, 10N, 12A.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3914124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Add the following modulation and code rate combinations as the new MCSs for 11bn:</a:t>
            </a:r>
          </a:p>
          <a:p>
            <a:pPr lvl="1">
              <a:buFont typeface="Arial" panose="020B0604020202020204" pitchFamily="34" charset="0"/>
              <a:buChar char="•"/>
            </a:pPr>
            <a:r>
              <a:rPr lang="en-US" sz="1200" b="0" dirty="0"/>
              <a:t>Modulations of {QPSK, 16QAM, 256QAM} with code rate R=2/3</a:t>
            </a:r>
          </a:p>
          <a:p>
            <a:pPr lvl="1">
              <a:buFont typeface="Arial" panose="020B0604020202020204" pitchFamily="34" charset="0"/>
              <a:buChar char="•"/>
            </a:pPr>
            <a:r>
              <a:rPr lang="en-US" sz="1200" b="0" dirty="0"/>
              <a:t>Modulation of 16QAM with code rate R=5/6</a:t>
            </a:r>
            <a:endParaRPr lang="en-US" sz="1200" dirty="0"/>
          </a:p>
          <a:p>
            <a:endParaRPr lang="en-US" sz="1600" dirty="0"/>
          </a:p>
          <a:p>
            <a:r>
              <a:rPr lang="en-US" sz="1600" dirty="0"/>
              <a:t>Move: Shengquan Hu		Second: Jianhan Liu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solidFill>
                  <a:srgbClr val="6B9F25"/>
                </a:solidFill>
                <a:hlinkClick r:id="rId2">
                  <a:extLst>
                    <a:ext uri="{A12FA001-AC4F-418D-AE19-62706E023703}">
                      <ahyp:hlinkClr xmlns:ahyp="http://schemas.microsoft.com/office/drawing/2018/hyperlinkcolor" val="tx"/>
                    </a:ext>
                  </a:extLst>
                </a:hlinkClick>
              </a:rPr>
              <a:t>24/1186r1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8646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2 (MAC)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endParaRPr lang="en-US" sz="1800" dirty="0"/>
          </a:p>
          <a:p>
            <a:pPr lvl="1">
              <a:buFont typeface="Arial" panose="020B0604020202020204" pitchFamily="34" charset="0"/>
              <a:buChar char="•"/>
            </a:pPr>
            <a:r>
              <a:rPr lang="en-US" sz="1800" dirty="0"/>
              <a:t>11bn defines a mechanism that enables a non-AP MLD to roam from one AP MLD to another AP MLD and the non-AP MLD remains in state 4 (see 11.3) during and after roaming to the other AP MLD</a:t>
            </a:r>
          </a:p>
          <a:p>
            <a:pPr lvl="2">
              <a:buFont typeface="Arial" panose="020B0604020202020204" pitchFamily="34" charset="0"/>
              <a:buChar char="•"/>
            </a:pPr>
            <a:endParaRPr lang="en-US" sz="1400" dirty="0"/>
          </a:p>
          <a:p>
            <a:r>
              <a:rPr lang="en-US" sz="2000" dirty="0"/>
              <a:t>Move: Po-Kai Huang			Second: Binita Gupta</a:t>
            </a:r>
          </a:p>
          <a:p>
            <a:r>
              <a:rPr lang="en-US" sz="2000" dirty="0"/>
              <a:t>Discussion: None.</a:t>
            </a:r>
          </a:p>
          <a:p>
            <a:pPr marL="0" indent="0"/>
            <a:r>
              <a:rPr lang="en-US" sz="2000" dirty="0">
                <a:highlight>
                  <a:srgbClr val="00FF00"/>
                </a:highlight>
              </a:rPr>
              <a:t>Result: Approved with unanimous consent.</a:t>
            </a:r>
          </a:p>
          <a:p>
            <a:endParaRPr lang="en-US" sz="2000" dirty="0"/>
          </a:p>
          <a:p>
            <a:r>
              <a:rPr lang="en-US" sz="1600" b="0" dirty="0"/>
              <a:t>Note: Discussed in one of the MAC ad-hoc sessions (several submissions were discussing similar concept, ref: </a:t>
            </a:r>
            <a:r>
              <a:rPr lang="pt-BR" sz="1600" b="0" dirty="0">
                <a:hlinkClick r:id="rId2"/>
              </a:rPr>
              <a:t>23/1884r2</a:t>
            </a:r>
            <a:r>
              <a:rPr lang="pt-BR" sz="1600" b="0" dirty="0"/>
              <a:t>, </a:t>
            </a:r>
            <a:r>
              <a:rPr lang="pt-BR" sz="1600" b="0" dirty="0">
                <a:hlinkClick r:id="rId3"/>
              </a:rPr>
              <a:t>23/1898r1</a:t>
            </a:r>
            <a:r>
              <a:rPr lang="pt-BR" sz="1600" b="0" dirty="0"/>
              <a:t>, </a:t>
            </a:r>
            <a:r>
              <a:rPr lang="pt-BR" sz="1600" b="0" dirty="0">
                <a:hlinkClick r:id="rId4"/>
              </a:rPr>
              <a:t>23/1908r2</a:t>
            </a:r>
            <a:r>
              <a:rPr lang="pt-BR" sz="1600" b="0" dirty="0"/>
              <a:t>, </a:t>
            </a:r>
            <a:r>
              <a:rPr lang="pt-BR" sz="1600" b="0" dirty="0">
                <a:hlinkClick r:id="rId5"/>
              </a:rPr>
              <a:t>23/1937r1</a:t>
            </a:r>
            <a:r>
              <a:rPr lang="pt-BR" sz="1600" b="0" dirty="0"/>
              <a:t>, </a:t>
            </a:r>
            <a:r>
              <a:rPr lang="pt-BR" sz="1600" b="0" dirty="0">
                <a:hlinkClick r:id="rId6"/>
              </a:rPr>
              <a:t>23/1971r2,</a:t>
            </a:r>
            <a:r>
              <a:rPr lang="pt-BR" sz="1600" b="0" dirty="0"/>
              <a:t> </a:t>
            </a:r>
            <a:r>
              <a:rPr lang="pt-BR" sz="1600" b="0" dirty="0">
                <a:hlinkClick r:id="rId7"/>
              </a:rPr>
              <a:t>23/1996r0</a:t>
            </a:r>
            <a:r>
              <a:rPr lang="pt-BR" sz="1600" b="0" dirty="0"/>
              <a:t>, </a:t>
            </a:r>
            <a:r>
              <a:rPr lang="pt-BR" sz="1600" b="0" dirty="0">
                <a:hlinkClick r:id="rId8"/>
              </a:rPr>
              <a:t>23/2157r2</a:t>
            </a:r>
            <a:r>
              <a:rPr lang="en-US" sz="1600" b="0" dirty="0"/>
              <a:t>) during which a similar SP was run. The SP result was 83Y, 22N, 22A.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1604922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UEQM patterns for </a:t>
            </a:r>
            <a:r>
              <a:rPr lang="en-US" sz="1600" b="0" dirty="0" err="1"/>
              <a:t>Nss</a:t>
            </a:r>
            <a:r>
              <a:rPr lang="en-US" sz="1600" b="0" dirty="0"/>
              <a:t>=3 are limited to three:</a:t>
            </a:r>
          </a:p>
          <a:p>
            <a:pPr lvl="1">
              <a:buFont typeface="Arial" panose="020B0604020202020204" pitchFamily="34" charset="0"/>
              <a:buChar char="•"/>
            </a:pPr>
            <a:r>
              <a:rPr lang="en-US" sz="1200" b="0" dirty="0"/>
              <a:t>[M, M, M-1]</a:t>
            </a:r>
          </a:p>
          <a:p>
            <a:pPr lvl="1">
              <a:buFont typeface="Arial" panose="020B0604020202020204" pitchFamily="34" charset="0"/>
              <a:buChar char="•"/>
            </a:pPr>
            <a:r>
              <a:rPr lang="en-US" sz="1200" dirty="0"/>
              <a:t>[M, M, M-2]</a:t>
            </a:r>
          </a:p>
          <a:p>
            <a:pPr lvl="1">
              <a:buFont typeface="Arial" panose="020B0604020202020204" pitchFamily="34" charset="0"/>
              <a:buChar char="•"/>
            </a:pPr>
            <a:r>
              <a:rPr lang="en-US" sz="1200" dirty="0"/>
              <a:t>[M, M-1, M-2]</a:t>
            </a:r>
          </a:p>
          <a:p>
            <a:r>
              <a:rPr lang="en-US" sz="1400" b="0" dirty="0"/>
              <a:t>Note: M is the </a:t>
            </a:r>
            <a:r>
              <a:rPr lang="en-US" sz="1400" b="0" u="sng" dirty="0"/>
              <a:t>constellation</a:t>
            </a:r>
            <a:r>
              <a:rPr lang="en-US" sz="1400" b="0" dirty="0"/>
              <a:t> index; M-1 refers to the </a:t>
            </a:r>
            <a:r>
              <a:rPr lang="en-US" sz="1400" b="0" u="sng" dirty="0"/>
              <a:t>constellation</a:t>
            </a:r>
            <a:r>
              <a:rPr lang="en-US" sz="1400" b="0" dirty="0"/>
              <a:t> that is one order lower than M; M-2 refers to the </a:t>
            </a:r>
            <a:r>
              <a:rPr lang="en-US" sz="1400" b="0" u="sng" dirty="0"/>
              <a:t>constellation</a:t>
            </a:r>
            <a:r>
              <a:rPr lang="en-US" sz="1400" b="0" dirty="0"/>
              <a:t> that is two orders lower than M.</a:t>
            </a:r>
          </a:p>
          <a:p>
            <a:endParaRPr lang="en-US" sz="1600" dirty="0"/>
          </a:p>
          <a:p>
            <a:r>
              <a:rPr lang="en-US" sz="1600" dirty="0"/>
              <a:t>Move: Alice Chen		Second: Sameer Vermani</a:t>
            </a:r>
          </a:p>
          <a:p>
            <a:r>
              <a:rPr lang="en-US" sz="1600" dirty="0"/>
              <a:t>Discussion: None.</a:t>
            </a:r>
          </a:p>
          <a:p>
            <a:pPr marL="0" indent="0"/>
            <a:r>
              <a:rPr lang="en-US" sz="1600" dirty="0">
                <a:highlight>
                  <a:srgbClr val="00FF00"/>
                </a:highlight>
              </a:rPr>
              <a:t>Result: Approved with unanimous consent.</a:t>
            </a:r>
          </a:p>
          <a:p>
            <a:endParaRPr lang="en-US" sz="1600" dirty="0"/>
          </a:p>
          <a:p>
            <a:endParaRPr lang="en-US" sz="1600" dirty="0"/>
          </a:p>
          <a:p>
            <a:pPr algn="l"/>
            <a:r>
              <a:rPr lang="en-US" sz="1600" b="0" i="1" dirty="0"/>
              <a:t>Reference documents:[</a:t>
            </a:r>
            <a:r>
              <a:rPr lang="en-US" sz="1600" b="0" i="1" dirty="0">
                <a:hlinkClick r:id="rId2"/>
              </a:rPr>
              <a:t>24/498</a:t>
            </a:r>
            <a:r>
              <a:rPr lang="en-US" sz="1600" b="0" i="1" dirty="0"/>
              <a:t>]. SP result: 77Y, 3N, 14A.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692424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44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200" dirty="0"/>
              <a:t>Move to add to the TGbn SFD the following: </a:t>
            </a:r>
          </a:p>
          <a:p>
            <a:pPr>
              <a:buFont typeface="Arial" panose="020B0604020202020204" pitchFamily="34" charset="0"/>
              <a:buChar char="•"/>
            </a:pPr>
            <a:r>
              <a:rPr lang="en-US" sz="1200" b="0" dirty="0"/>
              <a:t>Define a request frame sent by a non-AP MLD in state 4 to initiate the roaming procedure</a:t>
            </a:r>
          </a:p>
          <a:p>
            <a:pPr>
              <a:buFont typeface="Arial" panose="020B0604020202020204" pitchFamily="34" charset="0"/>
              <a:buChar char="•"/>
            </a:pPr>
            <a:r>
              <a:rPr lang="en-US" sz="1200" b="0" dirty="0"/>
              <a:t>The roaming procedure performs context transfer to the target AP MLD and </a:t>
            </a:r>
            <a:r>
              <a:rPr lang="en-US" sz="1200" b="0" u="sng" dirty="0"/>
              <a:t>perform the necessary</a:t>
            </a:r>
            <a:r>
              <a:rPr lang="en-US" sz="1200" b="0" dirty="0"/>
              <a:t> changes </a:t>
            </a:r>
            <a:r>
              <a:rPr lang="en-US" sz="1200" b="0" u="sng" dirty="0"/>
              <a:t>of </a:t>
            </a:r>
            <a:r>
              <a:rPr lang="en-US" sz="1200" b="0" dirty="0"/>
              <a:t>the DS mapping from the current AP MLD to the target AP MLD</a:t>
            </a:r>
          </a:p>
          <a:p>
            <a:pPr>
              <a:buFont typeface="Arial" panose="020B0604020202020204" pitchFamily="34" charset="0"/>
              <a:buChar char="•"/>
            </a:pPr>
            <a:r>
              <a:rPr lang="en-US" sz="1200" b="0" dirty="0"/>
              <a:t>Define a response frame sent to the non-AP MLD to indicate readiness for the non-AP MLD to send class 3 frames to the target AP MLD</a:t>
            </a:r>
          </a:p>
          <a:p>
            <a:pPr>
              <a:buFont typeface="Arial" panose="020B0604020202020204" pitchFamily="34" charset="0"/>
              <a:buChar char="•"/>
            </a:pPr>
            <a:r>
              <a:rPr lang="en-US" sz="1200" b="0" dirty="0"/>
              <a:t>TBD on data transmission from non-AP MLD to current AP MLD during the request/response frame exchange</a:t>
            </a:r>
          </a:p>
          <a:p>
            <a:pPr>
              <a:buFont typeface="Arial" panose="020B0604020202020204" pitchFamily="34" charset="0"/>
              <a:buChar char="•"/>
            </a:pPr>
            <a:r>
              <a:rPr lang="en-US" sz="1200" b="0" dirty="0"/>
              <a:t>NOTE – What context is transferred is TBD.     </a:t>
            </a:r>
          </a:p>
          <a:p>
            <a:pPr>
              <a:buFont typeface="Arial" panose="020B0604020202020204" pitchFamily="34" charset="0"/>
              <a:buChar char="•"/>
            </a:pPr>
            <a:r>
              <a:rPr lang="en-US" sz="1200" b="0" dirty="0"/>
              <a:t>NOTE – TBD on which request/response frame to use</a:t>
            </a:r>
          </a:p>
          <a:p>
            <a:endParaRPr lang="en-US" sz="1200" dirty="0"/>
          </a:p>
          <a:p>
            <a:r>
              <a:rPr lang="en-US" sz="1200" dirty="0"/>
              <a:t>Move: Po-kai Huang		Second: Giovanni Chisci</a:t>
            </a:r>
          </a:p>
          <a:p>
            <a:r>
              <a:rPr lang="en-US" sz="1200" dirty="0"/>
              <a:t>Discussion: None.</a:t>
            </a:r>
          </a:p>
          <a:p>
            <a:pPr marL="0" indent="0"/>
            <a:r>
              <a:rPr lang="en-US" sz="1200" dirty="0">
                <a:highlight>
                  <a:srgbClr val="00FF00"/>
                </a:highlight>
              </a:rPr>
              <a:t>Result: Approved with unanimous consent.</a:t>
            </a:r>
          </a:p>
          <a:p>
            <a:endParaRPr lang="en-US" sz="1200" dirty="0"/>
          </a:p>
          <a:p>
            <a:r>
              <a:rPr lang="en-US" sz="1200" b="0" i="1" dirty="0"/>
              <a:t>Reference documents:[23/1884, 23/1971, 23/1996, 24/0052, 24/0083, 24/0101, 24/0396, 24/0412, 24/0679, 24/0830]. SP result: 77Y, 19N, 42A.</a:t>
            </a:r>
          </a:p>
          <a:p>
            <a:r>
              <a:rPr lang="en-US" sz="12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051600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45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An UHR STA that uses the power save mode to transition from lower capability (LC) mode to higher capability (HC) mode, advertises the amount of padding it needs in a received initial control frame</a:t>
            </a:r>
          </a:p>
          <a:p>
            <a:pPr lvl="1">
              <a:buFont typeface="Arial" panose="020B0604020202020204" pitchFamily="34" charset="0"/>
              <a:buChar char="•"/>
            </a:pPr>
            <a:r>
              <a:rPr lang="en-US" sz="1400" dirty="0"/>
              <a:t>Padding values range between 0 and a maximum value that is TBD with a TBD resolution .</a:t>
            </a:r>
          </a:p>
          <a:p>
            <a:endParaRPr lang="en-US" sz="1600" dirty="0"/>
          </a:p>
          <a:p>
            <a:r>
              <a:rPr lang="en-US" sz="1600" dirty="0"/>
              <a:t>Move: Sherief Helwa		Second: Abhishek Patil</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documents:[23/1873, 23/1875, 24/450, 24/451, 24/503, 24/544, 24/671, 24/1129, 24/1227, 24/1261]. SP result: 130Y, 35N, 26A.</a:t>
            </a:r>
          </a:p>
          <a:p>
            <a:pPr algn="l"/>
            <a:endParaRPr lang="en-US" sz="1600" b="0" dirty="0"/>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657830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46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TGbn shall define a Coordinated TDMA (C-TDMA) procedure for an AP to share its time resources of an obtained TXOP with a set of APs.</a:t>
            </a:r>
          </a:p>
          <a:p>
            <a:pPr lvl="1">
              <a:buFont typeface="Arial" panose="020B0604020202020204" pitchFamily="34" charset="0"/>
              <a:buChar char="•"/>
            </a:pPr>
            <a:r>
              <a:rPr lang="en-US" sz="1400" dirty="0"/>
              <a:t>Set of APs is TBD.</a:t>
            </a:r>
          </a:p>
          <a:p>
            <a:pPr lvl="1">
              <a:buFont typeface="Arial" panose="020B0604020202020204" pitchFamily="34" charset="0"/>
              <a:buChar char="•"/>
            </a:pPr>
            <a:r>
              <a:rPr lang="en-US" sz="1400" dirty="0"/>
              <a:t>The set can consist of one AP.</a:t>
            </a:r>
          </a:p>
          <a:p>
            <a:endParaRPr lang="en-US" sz="1600" dirty="0"/>
          </a:p>
          <a:p>
            <a:r>
              <a:rPr lang="en-US" sz="1600" dirty="0"/>
              <a:t>Move: Abhishek Patil 		Second: Binita Gupta</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documents:[23/0041, 23/249, 23/0261, 23/739, 23/1085, 23/1692, 23/1895,  23/1910, 23/1912, 24/93, 24/227, 24/382, 24/411, 24/423, 24/462, 24/842, 24/843, 24/866, 24/887, 24/941, 24/1016, 24/1017, 24/1225, 24/1250 ].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8835814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47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If an initial control frame includes an intermediate FCS for UHR STA(s) that precedes padding and the FCS field, the intermediate FCS has the size of 32 bits.	</a:t>
            </a:r>
          </a:p>
          <a:p>
            <a:r>
              <a:rPr lang="en-US" sz="1600" dirty="0"/>
              <a:t>Move: </a:t>
            </a:r>
            <a:r>
              <a:rPr lang="en-US" sz="1600" dirty="0" err="1"/>
              <a:t>SunHee</a:t>
            </a:r>
            <a:r>
              <a:rPr lang="en-US" sz="1600" dirty="0"/>
              <a:t> Baek		Second: Insun Jang</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 [24/1129, 23/1873, 24/485, 24/497, 24/544, 24/1227, 24/1246, 24/1256].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3513158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48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400" dirty="0"/>
              <a:t>Define mechanisms that enable APs to coordinate their rTWT schedule(s) and/or to ensure that one AP provides the protection of the rTWT schedule(s) of the other AP.</a:t>
            </a:r>
          </a:p>
          <a:p>
            <a:pPr>
              <a:buFont typeface="Arial" panose="020B0604020202020204" pitchFamily="34" charset="0"/>
              <a:buChar char="•"/>
            </a:pPr>
            <a:r>
              <a:rPr lang="en-US" sz="1400" dirty="0"/>
              <a:t>NOTE – TBD mechanisms including negotiation between 2 APs and advertisement.</a:t>
            </a:r>
          </a:p>
          <a:p>
            <a:endParaRPr lang="en-US" sz="1600" dirty="0"/>
          </a:p>
          <a:p>
            <a:r>
              <a:rPr lang="en-US" sz="1600" dirty="0"/>
              <a:t>Move: Giovanni Chisci		Second: Liuming Lu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documents:[22/1530, 23/0250, 23/860, 23/1871, 23/1887, 23/1916, 23/1932, 23/1952, 23/1962, 23/2212, 23/2022, 23/2084, 24/0160, 24/0161, 24/0388, 24/0407, 24/0678, 24/827]. SP result: 134Y, 19N, 26A.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896738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49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400" dirty="0"/>
              <a:t>Define a new mechanism and/or enhance existing mechanism for AP power save</a:t>
            </a:r>
          </a:p>
          <a:p>
            <a:pPr>
              <a:buFont typeface="Arial" panose="020B0604020202020204" pitchFamily="34" charset="0"/>
              <a:buChar char="•"/>
            </a:pPr>
            <a:endParaRPr lang="en-US" sz="1600" dirty="0"/>
          </a:p>
          <a:p>
            <a:r>
              <a:rPr lang="en-US" sz="1600" dirty="0"/>
              <a:t>Move: Laurent Cariou		Second: Binita Gupta</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documents:[11-23/10, 11-23/2002, 11-23/2040, 11-24/659, 11-24/450, 24/544, 24/671, 24/451]. SP result: 133Y, 8N, 26A.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5681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50 (Joint)</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11bn defines a common framework of a M-AP Coordination for various coordination schemes.</a:t>
            </a:r>
          </a:p>
          <a:p>
            <a:pPr lvl="1">
              <a:buFont typeface="Arial" panose="020B0604020202020204" pitchFamily="34" charset="0"/>
              <a:buChar char="•"/>
            </a:pPr>
            <a:r>
              <a:rPr lang="en-US" sz="1200" dirty="0"/>
              <a:t>Note - Coordination schemes such as (but not limited to): Co-SR (TXOP-based with power control), Co-BF, </a:t>
            </a:r>
            <a:r>
              <a:rPr lang="en-US" sz="1200" strike="sngStrike" dirty="0">
                <a:solidFill>
                  <a:srgbClr val="FF0000"/>
                </a:solidFill>
              </a:rPr>
              <a:t>TBD</a:t>
            </a:r>
            <a:r>
              <a:rPr lang="en-US" sz="1200" dirty="0"/>
              <a:t> Co-TDMA , </a:t>
            </a:r>
            <a:r>
              <a:rPr lang="en-US" sz="1200" strike="sngStrike" dirty="0">
                <a:solidFill>
                  <a:srgbClr val="FF0000"/>
                </a:solidFill>
              </a:rPr>
              <a:t>TBD</a:t>
            </a:r>
            <a:r>
              <a:rPr lang="en-US" sz="1200" dirty="0"/>
              <a:t> C-RTWT, etc.</a:t>
            </a:r>
          </a:p>
          <a:p>
            <a:endParaRPr lang="en-US" sz="1600" dirty="0"/>
          </a:p>
          <a:p>
            <a:r>
              <a:rPr lang="en-US" sz="1600" dirty="0"/>
              <a:t>Move: Arik Klein		Second: Genadiy Tsodik</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pt-BR" sz="1600" b="0" i="1" dirty="0"/>
              <a:t>22/1530r1, 23/293r0, </a:t>
            </a:r>
            <a:r>
              <a:rPr lang="pt-BR" sz="1600" b="0" i="1" dirty="0">
                <a:hlinkClick r:id="rId2"/>
              </a:rPr>
              <a:t>23/1871r5</a:t>
            </a:r>
            <a:r>
              <a:rPr lang="pt-BR" sz="1600" b="0" i="1" dirty="0"/>
              <a:t>, </a:t>
            </a:r>
            <a:r>
              <a:rPr lang="pt-BR" sz="1600" b="0" i="1" dirty="0">
                <a:hlinkClick r:id="rId3"/>
              </a:rPr>
              <a:t>23/1932r3</a:t>
            </a:r>
            <a:r>
              <a:rPr lang="pt-BR" sz="1600" b="0" i="1" dirty="0"/>
              <a:t>, </a:t>
            </a:r>
            <a:r>
              <a:rPr lang="pt-BR" sz="1600" b="0" i="1" dirty="0">
                <a:hlinkClick r:id="rId4"/>
              </a:rPr>
              <a:t>23/2022r1</a:t>
            </a:r>
            <a:r>
              <a:rPr lang="pt-BR" sz="1600" b="0" i="1" dirty="0"/>
              <a:t>, </a:t>
            </a:r>
            <a:r>
              <a:rPr lang="pt-BR" sz="1600" b="0" i="1" dirty="0">
                <a:hlinkClick r:id="rId5"/>
              </a:rPr>
              <a:t>24/0072r0</a:t>
            </a:r>
            <a:r>
              <a:rPr lang="pt-BR" sz="1600" b="0" i="1" dirty="0"/>
              <a:t>, </a:t>
            </a:r>
            <a:r>
              <a:rPr lang="pt-BR" sz="1600" b="0" i="1" dirty="0">
                <a:hlinkClick r:id="rId6"/>
              </a:rPr>
              <a:t>24/453r0</a:t>
            </a:r>
            <a:r>
              <a:rPr lang="pt-BR" sz="1600" b="0" i="1" dirty="0"/>
              <a:t>, </a:t>
            </a:r>
            <a:r>
              <a:rPr lang="pt-BR" sz="1600" b="0" i="1" dirty="0">
                <a:hlinkClick r:id="rId7"/>
              </a:rPr>
              <a:t>24/511r1</a:t>
            </a:r>
            <a:r>
              <a:rPr lang="pt-BR" sz="1600" b="0" i="1" dirty="0"/>
              <a:t>, </a:t>
            </a:r>
            <a:r>
              <a:rPr lang="pt-BR" sz="1600" b="0" i="1" dirty="0">
                <a:hlinkClick r:id="rId8"/>
              </a:rPr>
              <a:t>24/512r0</a:t>
            </a:r>
            <a:r>
              <a:rPr lang="pt-BR" sz="1600" b="0" i="1" dirty="0"/>
              <a:t>, </a:t>
            </a:r>
            <a:r>
              <a:rPr lang="pt-BR" sz="1600" b="0" i="1" dirty="0">
                <a:hlinkClick r:id="rId9"/>
              </a:rPr>
              <a:t>24/719r0</a:t>
            </a:r>
            <a:r>
              <a:rPr lang="pt-BR" sz="1600" b="0" i="1" dirty="0"/>
              <a:t>, </a:t>
            </a:r>
            <a:r>
              <a:rPr lang="pt-BR" sz="1600" b="0" i="1" dirty="0">
                <a:hlinkClick r:id="rId10"/>
              </a:rPr>
              <a:t>24/842r0</a:t>
            </a:r>
            <a:r>
              <a:rPr lang="pt-BR" sz="1600" b="0" i="1" dirty="0"/>
              <a:t>, </a:t>
            </a:r>
            <a:r>
              <a:rPr lang="pt-BR" sz="1600" b="0" i="1" dirty="0">
                <a:hlinkClick r:id="rId11"/>
              </a:rPr>
              <a:t>24/1217r2</a:t>
            </a:r>
            <a:r>
              <a:rPr lang="pt-BR" sz="1600" b="0" i="1" dirty="0"/>
              <a:t>, </a:t>
            </a:r>
            <a:r>
              <a:rPr lang="pt-BR" sz="1600" b="0" i="1" dirty="0">
                <a:hlinkClick r:id="rId12"/>
              </a:rPr>
              <a:t>24/1220r0</a:t>
            </a:r>
            <a:r>
              <a:rPr lang="en-US" sz="1600" b="0" i="1" dirty="0"/>
              <a:t>]. SP result: 170Y, 30N, 42A.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0520530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51 (Joint)</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11bn defines  a common framework of a M-AP Coordination that can enable the following procedures:</a:t>
            </a:r>
          </a:p>
          <a:p>
            <a:pPr lvl="1">
              <a:buFont typeface="Arial" panose="020B0604020202020204" pitchFamily="34" charset="0"/>
              <a:buChar char="•"/>
            </a:pPr>
            <a:r>
              <a:rPr lang="en-US" sz="1200" dirty="0"/>
              <a:t>M-AP Coordination Discovery procedure</a:t>
            </a:r>
          </a:p>
          <a:p>
            <a:pPr lvl="1">
              <a:buFont typeface="Arial" panose="020B0604020202020204" pitchFamily="34" charset="0"/>
              <a:buChar char="•"/>
            </a:pPr>
            <a:r>
              <a:rPr lang="en-US" sz="1200" dirty="0"/>
              <a:t>M-AP Coordination agreement negotiation procedure</a:t>
            </a:r>
            <a:endParaRPr lang="en-US" sz="1600" dirty="0"/>
          </a:p>
          <a:p>
            <a:pPr marL="285750" indent="-285750">
              <a:buFont typeface="Arial" panose="020B0604020202020204" pitchFamily="34" charset="0"/>
              <a:buChar char="•"/>
            </a:pPr>
            <a:r>
              <a:rPr lang="en-US" sz="1600" dirty="0"/>
              <a:t>	Note: Details of the procedures and whether the above procedures are mandatory/optional - TBD</a:t>
            </a:r>
          </a:p>
          <a:p>
            <a:endParaRPr lang="en-US" sz="1600" dirty="0"/>
          </a:p>
          <a:p>
            <a:r>
              <a:rPr lang="en-US" sz="1600" dirty="0"/>
              <a:t>Move: Arik Klein		Second: Shimi Shilo</a:t>
            </a:r>
          </a:p>
          <a:p>
            <a:r>
              <a:rPr lang="en-US" sz="1600" dirty="0"/>
              <a:t>Discussion: None.</a:t>
            </a:r>
          </a:p>
          <a:p>
            <a:pPr marL="0" indent="0"/>
            <a:r>
              <a:rPr lang="en-US" sz="1600" dirty="0">
                <a:highlight>
                  <a:srgbClr val="00FF00"/>
                </a:highlight>
              </a:rPr>
              <a:t>Result: Approved with unanimous consent.</a:t>
            </a:r>
          </a:p>
          <a:p>
            <a:pPr marL="0" indent="0"/>
            <a:endParaRPr lang="en-US" sz="1600" dirty="0"/>
          </a:p>
          <a:p>
            <a:r>
              <a:rPr lang="en-US" sz="1600" b="0" i="1" dirty="0"/>
              <a:t>Reference documents:[</a:t>
            </a:r>
            <a:r>
              <a:rPr lang="pt-BR" sz="1600" b="0" i="1" dirty="0"/>
              <a:t>22/1530r1, 23/293r0, </a:t>
            </a:r>
            <a:r>
              <a:rPr lang="pt-BR" sz="1600" b="0" i="1" dirty="0">
                <a:hlinkClick r:id="rId2"/>
              </a:rPr>
              <a:t>23/1871r5</a:t>
            </a:r>
            <a:r>
              <a:rPr lang="pt-BR" sz="1600" b="0" i="1" dirty="0"/>
              <a:t>, </a:t>
            </a:r>
            <a:r>
              <a:rPr lang="pt-BR" sz="1600" b="0" i="1" dirty="0">
                <a:hlinkClick r:id="rId3"/>
              </a:rPr>
              <a:t>23/1932r3</a:t>
            </a:r>
            <a:r>
              <a:rPr lang="pt-BR" sz="1600" b="0" i="1" dirty="0"/>
              <a:t>, </a:t>
            </a:r>
            <a:r>
              <a:rPr lang="pt-BR" sz="1600" b="0" i="1" dirty="0">
                <a:hlinkClick r:id="rId4"/>
              </a:rPr>
              <a:t>23/2022r1</a:t>
            </a:r>
            <a:r>
              <a:rPr lang="pt-BR" sz="1600" b="0" i="1" dirty="0"/>
              <a:t>, </a:t>
            </a:r>
            <a:r>
              <a:rPr lang="pt-BR" sz="1600" b="0" i="1" dirty="0">
                <a:hlinkClick r:id="rId5"/>
              </a:rPr>
              <a:t>24/0072r0</a:t>
            </a:r>
            <a:r>
              <a:rPr lang="pt-BR" sz="1600" b="0" i="1" dirty="0"/>
              <a:t>, </a:t>
            </a:r>
            <a:r>
              <a:rPr lang="pt-BR" sz="1600" b="0" i="1" dirty="0">
                <a:hlinkClick r:id="rId6"/>
              </a:rPr>
              <a:t>24/453r0</a:t>
            </a:r>
            <a:r>
              <a:rPr lang="pt-BR" sz="1600" b="0" i="1" dirty="0"/>
              <a:t>, </a:t>
            </a:r>
            <a:r>
              <a:rPr lang="pt-BR" sz="1600" b="0" i="1" dirty="0">
                <a:hlinkClick r:id="rId7"/>
              </a:rPr>
              <a:t>24/511r1</a:t>
            </a:r>
            <a:r>
              <a:rPr lang="pt-BR" sz="1600" b="0" i="1" dirty="0"/>
              <a:t>, </a:t>
            </a:r>
            <a:r>
              <a:rPr lang="pt-BR" sz="1600" b="0" i="1" dirty="0">
                <a:hlinkClick r:id="rId8"/>
              </a:rPr>
              <a:t>24/512r0</a:t>
            </a:r>
            <a:r>
              <a:rPr lang="pt-BR" sz="1600" b="0" i="1" dirty="0"/>
              <a:t>, </a:t>
            </a:r>
            <a:r>
              <a:rPr lang="pt-BR" sz="1600" b="0" i="1" dirty="0">
                <a:hlinkClick r:id="rId9"/>
              </a:rPr>
              <a:t>24/719r0</a:t>
            </a:r>
            <a:r>
              <a:rPr lang="pt-BR" sz="1600" b="0" i="1" dirty="0"/>
              <a:t>, </a:t>
            </a:r>
            <a:r>
              <a:rPr lang="pt-BR" sz="1600" b="0" i="1" dirty="0">
                <a:hlinkClick r:id="rId10"/>
              </a:rPr>
              <a:t>24/842r0</a:t>
            </a:r>
            <a:r>
              <a:rPr lang="pt-BR" sz="1600" b="0" i="1" dirty="0"/>
              <a:t>, </a:t>
            </a:r>
            <a:r>
              <a:rPr lang="pt-BR" sz="1600" b="0" i="1" dirty="0">
                <a:hlinkClick r:id="rId11"/>
              </a:rPr>
              <a:t>24/1217r2</a:t>
            </a:r>
            <a:r>
              <a:rPr lang="pt-BR" sz="1600" b="0" i="1" dirty="0"/>
              <a:t>, </a:t>
            </a:r>
            <a:r>
              <a:rPr lang="pt-BR" sz="1600" b="0" i="1" dirty="0">
                <a:hlinkClick r:id="rId12"/>
              </a:rPr>
              <a:t>24/1220r0</a:t>
            </a:r>
            <a:r>
              <a:rPr lang="en-US" sz="1600" b="0" i="1" dirty="0"/>
              <a:t>]. SP result: 199Y, 8N, 46A.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226763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UEQM patterns for </a:t>
            </a:r>
            <a:r>
              <a:rPr lang="en-US" sz="1600" dirty="0" err="1"/>
              <a:t>Nss</a:t>
            </a:r>
            <a:r>
              <a:rPr lang="en-US" sz="1600" dirty="0"/>
              <a:t>=2 are limited to two as:</a:t>
            </a:r>
          </a:p>
          <a:p>
            <a:pPr lvl="1">
              <a:buFont typeface="Arial" panose="020B0604020202020204" pitchFamily="34" charset="0"/>
              <a:buChar char="•"/>
            </a:pPr>
            <a:r>
              <a:rPr lang="en-US" sz="1200" dirty="0"/>
              <a:t>[M, M-1]</a:t>
            </a:r>
          </a:p>
          <a:p>
            <a:pPr lvl="1">
              <a:buFont typeface="Arial" panose="020B0604020202020204" pitchFamily="34" charset="0"/>
              <a:buChar char="•"/>
            </a:pPr>
            <a:r>
              <a:rPr lang="en-US" sz="1200" dirty="0"/>
              <a:t>[M, M-2]</a:t>
            </a:r>
          </a:p>
          <a:p>
            <a:r>
              <a:rPr lang="en-US" sz="1600" b="0" dirty="0"/>
              <a:t>Note: M is the </a:t>
            </a:r>
            <a:r>
              <a:rPr lang="en-US" sz="1600" b="0" u="sng" dirty="0"/>
              <a:t>constellation</a:t>
            </a:r>
            <a:r>
              <a:rPr lang="en-US" sz="1600" b="0" dirty="0"/>
              <a:t> index; M-1 refers to the </a:t>
            </a:r>
            <a:r>
              <a:rPr lang="en-US" sz="1600" b="0" u="sng" dirty="0"/>
              <a:t>constellation</a:t>
            </a:r>
            <a:r>
              <a:rPr lang="en-US" sz="1600" b="0" dirty="0"/>
              <a:t> that is one order lower than M; M-2 refers to the </a:t>
            </a:r>
            <a:r>
              <a:rPr lang="en-US" sz="1600" b="0" u="sng" dirty="0"/>
              <a:t>constellation</a:t>
            </a:r>
            <a:r>
              <a:rPr lang="en-US" sz="1600" b="0" dirty="0"/>
              <a:t> that is two orders lower than M.</a:t>
            </a:r>
          </a:p>
          <a:p>
            <a:endParaRPr lang="en-US" sz="1600" dirty="0"/>
          </a:p>
          <a:p>
            <a:r>
              <a:rPr lang="en-US" sz="1600" dirty="0"/>
              <a:t>Move: Rui Cao		Second: </a:t>
            </a:r>
            <a:r>
              <a:rPr lang="en-US" sz="1600" dirty="0" err="1"/>
              <a:t>Wookbong</a:t>
            </a:r>
            <a:r>
              <a:rPr lang="en-US" sz="1600" dirty="0"/>
              <a:t> Lee</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documents:[24/474r3].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034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179870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UHR defines unequal modulation only for LDPC</a:t>
            </a:r>
          </a:p>
          <a:p>
            <a:r>
              <a:rPr lang="en-US" sz="1600" dirty="0"/>
              <a:t>Move: Rui Cao		Second: Hongyuan Zhang</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documents:[24/474r3].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310632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lvl="1">
              <a:buFont typeface="Arial" panose="020B0604020202020204" pitchFamily="34" charset="0"/>
              <a:buChar char="•"/>
            </a:pPr>
            <a:r>
              <a:rPr lang="en-US" sz="1800" dirty="0"/>
              <a:t>11bn will define distributed tone RU (“DRU”) transmission</a:t>
            </a:r>
          </a:p>
          <a:p>
            <a:pPr marL="457200" lvl="1" indent="0"/>
            <a:endParaRPr lang="en-US" sz="1600" dirty="0"/>
          </a:p>
          <a:p>
            <a:r>
              <a:rPr lang="en-US" sz="2000" dirty="0"/>
              <a:t>Move: Bin Tian			Second: Lin Yang</a:t>
            </a:r>
          </a:p>
          <a:p>
            <a:r>
              <a:rPr lang="en-US" sz="2000" dirty="0"/>
              <a:t>Discussion: Some.</a:t>
            </a:r>
          </a:p>
          <a:p>
            <a:pPr marL="0" indent="0"/>
            <a:r>
              <a:rPr lang="en-US" sz="2000" dirty="0"/>
              <a:t>Preliminary Result: 136Y, 37N, 46A.</a:t>
            </a:r>
          </a:p>
          <a:p>
            <a:pPr marL="0" indent="0"/>
            <a:r>
              <a:rPr lang="en-US" sz="2000" dirty="0">
                <a:highlight>
                  <a:srgbClr val="00FF00"/>
                </a:highlight>
              </a:rPr>
              <a:t>Result: 133Y, 36N, 43A (pass).</a:t>
            </a:r>
          </a:p>
          <a:p>
            <a:endParaRPr lang="en-US" sz="1600" b="0" dirty="0"/>
          </a:p>
          <a:p>
            <a:r>
              <a:rPr lang="en-US" sz="1600" b="0" dirty="0"/>
              <a:t>Note: Discussed in one of the PHY ad-hoc sessions of the January Interim, (ref: </a:t>
            </a:r>
            <a:r>
              <a:rPr lang="en-US" sz="1600" b="0" dirty="0">
                <a:hlinkClick r:id="rId2"/>
              </a:rPr>
              <a:t>11-23/1988r2</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150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FC49-5D5A-1F10-3C56-EBD1E6ADBFEC}"/>
              </a:ext>
            </a:extLst>
          </p:cNvPr>
          <p:cNvSpPr>
            <a:spLocks noGrp="1"/>
          </p:cNvSpPr>
          <p:nvPr>
            <p:ph type="title"/>
          </p:nvPr>
        </p:nvSpPr>
        <p:spPr>
          <a:xfrm>
            <a:off x="685800" y="685800"/>
            <a:ext cx="7770813" cy="1065213"/>
          </a:xfrm>
        </p:spPr>
        <p:txBody>
          <a:bodyPr/>
          <a:lstStyle/>
          <a:p>
            <a:r>
              <a:rPr lang="en-US" dirty="0"/>
              <a:t>Motion 4 (PHY)</a:t>
            </a:r>
          </a:p>
        </p:txBody>
      </p:sp>
      <p:sp>
        <p:nvSpPr>
          <p:cNvPr id="3" name="Content Placeholder 2">
            <a:extLst>
              <a:ext uri="{FF2B5EF4-FFF2-40B4-BE49-F238E27FC236}">
                <a16:creationId xmlns:a16="http://schemas.microsoft.com/office/drawing/2014/main" id="{C4DE4DF7-0DCD-2163-160B-BCC873E03F03}"/>
              </a:ext>
            </a:extLst>
          </p:cNvPr>
          <p:cNvSpPr>
            <a:spLocks noGrp="1"/>
          </p:cNvSpPr>
          <p:nvPr>
            <p:ph idx="1"/>
          </p:nvPr>
        </p:nvSpPr>
        <p:spPr>
          <a:xfrm>
            <a:off x="685800" y="1981200"/>
            <a:ext cx="7770813" cy="4113213"/>
          </a:xfrm>
        </p:spPr>
        <p:txBody>
          <a:bodyPr/>
          <a:lstStyle/>
          <a:p>
            <a:r>
              <a:rPr lang="en-US" sz="2000" dirty="0"/>
              <a:t>Move to include the following into the 11bn SFD</a:t>
            </a:r>
          </a:p>
          <a:p>
            <a:pPr>
              <a:buFont typeface="Arial" panose="020B0604020202020204" pitchFamily="34" charset="0"/>
              <a:buChar char="•"/>
            </a:pPr>
            <a:r>
              <a:rPr lang="en-US" sz="2000" dirty="0"/>
              <a:t>DRU is allowed in a punctured UHR TB transmission.</a:t>
            </a:r>
          </a:p>
          <a:p>
            <a:endParaRPr lang="en-US" sz="2000" dirty="0"/>
          </a:p>
          <a:p>
            <a:r>
              <a:rPr lang="en-US" sz="2000" dirty="0"/>
              <a:t>Move: Ross J. Yu			Second: </a:t>
            </a:r>
            <a:r>
              <a:rPr lang="en-US" sz="2000" dirty="0" err="1"/>
              <a:t>Eunsung</a:t>
            </a:r>
            <a:r>
              <a:rPr lang="en-US" sz="2000" dirty="0"/>
              <a:t> Park</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r>
              <a:rPr lang="en-US" sz="1600" b="0" dirty="0"/>
              <a:t>Note: Discussed in one of the PHY ad-hoc sessions of the March plenary, (ref: </a:t>
            </a:r>
            <a:r>
              <a:rPr lang="en-US" sz="1600" b="0" dirty="0">
                <a:hlinkClick r:id="rId2"/>
              </a:rPr>
              <a:t>11-23/2200r3</a:t>
            </a:r>
            <a:r>
              <a:rPr lang="en-US" sz="1600" b="0" dirty="0"/>
              <a:t>) during which a similar SP was run. The SP did not receive </a:t>
            </a:r>
            <a:r>
              <a:rPr lang="en-US" sz="1600" b="0"/>
              <a:t>any objections.</a:t>
            </a:r>
            <a:endParaRPr lang="en-US" sz="16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EE784E42-1BC4-9487-48DF-883486FA426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93EB38-318C-9B75-0149-84C940C745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B6E1C6-3932-E859-E8F7-4D6D76A8324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72271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3823-6AC1-418A-85F3-DEB4AEDE69AD}"/>
              </a:ext>
            </a:extLst>
          </p:cNvPr>
          <p:cNvSpPr>
            <a:spLocks noGrp="1"/>
          </p:cNvSpPr>
          <p:nvPr>
            <p:ph type="title"/>
          </p:nvPr>
        </p:nvSpPr>
        <p:spPr>
          <a:xfrm>
            <a:off x="685800" y="685800"/>
            <a:ext cx="7770813" cy="1065213"/>
          </a:xfrm>
        </p:spPr>
        <p:txBody>
          <a:bodyPr/>
          <a:lstStyle/>
          <a:p>
            <a:r>
              <a:rPr lang="en-US" dirty="0"/>
              <a:t>Motion 5 (PHY)</a:t>
            </a:r>
          </a:p>
        </p:txBody>
      </p:sp>
      <p:sp>
        <p:nvSpPr>
          <p:cNvPr id="3" name="Content Placeholder 2">
            <a:extLst>
              <a:ext uri="{FF2B5EF4-FFF2-40B4-BE49-F238E27FC236}">
                <a16:creationId xmlns:a16="http://schemas.microsoft.com/office/drawing/2014/main" id="{7C8345AC-1C26-2FA2-68F2-3810ECAD9EC6}"/>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11bn supports hierarchical pilot structure for DRU</a:t>
            </a:r>
          </a:p>
          <a:p>
            <a:pPr lvl="1">
              <a:buFont typeface="Arial" panose="020B0604020202020204" pitchFamily="34" charset="0"/>
              <a:buChar char="•"/>
            </a:pPr>
            <a:r>
              <a:rPr lang="en-US" sz="1800" dirty="0"/>
              <a:t>Pilot locations of a larger DRU is a subset of pilot locations of smaller component DRUs within the same PPDU BW</a:t>
            </a:r>
          </a:p>
          <a:p>
            <a:r>
              <a:rPr lang="en-US" sz="2000" dirty="0"/>
              <a:t> </a:t>
            </a:r>
          </a:p>
          <a:p>
            <a:r>
              <a:rPr lang="en-US" sz="2000" dirty="0"/>
              <a:t>Move: Lin Yang			Second: Eunsung Park</a:t>
            </a:r>
          </a:p>
          <a:p>
            <a:r>
              <a:rPr lang="en-US" sz="2000" dirty="0"/>
              <a:t>Discussion: None.</a:t>
            </a:r>
          </a:p>
          <a:p>
            <a:r>
              <a:rPr lang="en-US" sz="2000" dirty="0">
                <a:highlight>
                  <a:srgbClr val="00FF00"/>
                </a:highlight>
              </a:rPr>
              <a:t>Result: Approved with unanimous consent.</a:t>
            </a:r>
          </a:p>
          <a:p>
            <a:endParaRPr lang="en-US" sz="2000" dirty="0"/>
          </a:p>
          <a:p>
            <a:r>
              <a:rPr lang="en-US" sz="1600" b="0" dirty="0"/>
              <a:t>Note: Discussed in one of the PHY ad-hoc sessions of the March plenary, (ref: </a:t>
            </a:r>
            <a:r>
              <a:rPr lang="en-US" sz="1600" b="0" dirty="0">
                <a:hlinkClick r:id="rId2"/>
              </a:rPr>
              <a:t>11-24/0501r2</a:t>
            </a:r>
            <a:r>
              <a:rPr lang="en-US" sz="1600" b="0" dirty="0"/>
              <a:t>) during which a similar SP was run. The SP did not receive any objection.</a:t>
            </a:r>
          </a:p>
          <a:p>
            <a:endParaRPr lang="en-US" sz="2000" dirty="0"/>
          </a:p>
        </p:txBody>
      </p:sp>
      <p:sp>
        <p:nvSpPr>
          <p:cNvPr id="4" name="Slide Number Placeholder 3">
            <a:extLst>
              <a:ext uri="{FF2B5EF4-FFF2-40B4-BE49-F238E27FC236}">
                <a16:creationId xmlns:a16="http://schemas.microsoft.com/office/drawing/2014/main" id="{71865A15-D87A-1090-0494-35C0CAD91E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3FB66F-211F-C0F6-E29E-E5164FA4FB8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AEABF7-4CC9-5361-159D-6F27A53C50AC}"/>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15734148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305153</TotalTime>
  <Words>6489</Words>
  <Application>Microsoft Office PowerPoint</Application>
  <PresentationFormat>On-screen Show (4:3)</PresentationFormat>
  <Paragraphs>798</Paragraphs>
  <Slides>60</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6" baseType="lpstr">
      <vt:lpstr>Arial</vt:lpstr>
      <vt:lpstr>Arial Black</vt:lpstr>
      <vt:lpstr>Arial Unicode MS</vt:lpstr>
      <vt:lpstr>Times New Roman</vt:lpstr>
      <vt:lpstr>Office Theme</vt:lpstr>
      <vt:lpstr>Document</vt:lpstr>
      <vt:lpstr>TGbn Motions List - Part 1</vt:lpstr>
      <vt:lpstr>IEEE 802.11 TGbn: Enhancements for Ultra High Reliability (UHR) WLAN Task Group</vt:lpstr>
      <vt:lpstr>Motions on January 18th</vt:lpstr>
      <vt:lpstr>Motion 1 (PHY)</vt:lpstr>
      <vt:lpstr>Motion 2 (MAC)</vt:lpstr>
      <vt:lpstr>Motions on March 14th</vt:lpstr>
      <vt:lpstr>Motion 3 (PHY)</vt:lpstr>
      <vt:lpstr>Motion 4 (PHY)</vt:lpstr>
      <vt:lpstr>Motion 5 (PHY)</vt:lpstr>
      <vt:lpstr>Motion 6 (PHY)</vt:lpstr>
      <vt:lpstr>Motion 7 (PHY)</vt:lpstr>
      <vt:lpstr>Motion 8 (MAC)</vt:lpstr>
      <vt:lpstr>Motion 9 (MAC)</vt:lpstr>
      <vt:lpstr>Motion 10 (MAC)</vt:lpstr>
      <vt:lpstr>Motions on May 16th</vt:lpstr>
      <vt:lpstr>Motion 11 (MAC)</vt:lpstr>
      <vt:lpstr>Motion 12 (MAC)</vt:lpstr>
      <vt:lpstr>Motion 13 (MAC)</vt:lpstr>
      <vt:lpstr>Motion 14 (PHY)</vt:lpstr>
      <vt:lpstr>Motion 15 (PHY)</vt:lpstr>
      <vt:lpstr>Motion 16 (PHY)</vt:lpstr>
      <vt:lpstr>Motion 17 (PHY)</vt:lpstr>
      <vt:lpstr>Motion 18 (PHY)</vt:lpstr>
      <vt:lpstr>Motion 19 (PHY)</vt:lpstr>
      <vt:lpstr>Motion 20 (PHY)</vt:lpstr>
      <vt:lpstr>Motions on July 18th</vt:lpstr>
      <vt:lpstr>Motion 21 (PHY)</vt:lpstr>
      <vt:lpstr>Motion 22 (PHY)</vt:lpstr>
      <vt:lpstr>Motion 23 (PHY)</vt:lpstr>
      <vt:lpstr>Motion 24 (PHY)</vt:lpstr>
      <vt:lpstr>Motion 25 (PHY)</vt:lpstr>
      <vt:lpstr>Motion 26 (MAC)</vt:lpstr>
      <vt:lpstr>Motion 27 (MAC)</vt:lpstr>
      <vt:lpstr>Motion 28 (MAC)</vt:lpstr>
      <vt:lpstr>Motion 29 (MAC)</vt:lpstr>
      <vt:lpstr>Motion 30 (MAC)</vt:lpstr>
      <vt:lpstr>Motion 31 (MAC)</vt:lpstr>
      <vt:lpstr>Motions on September 12th</vt:lpstr>
      <vt:lpstr>Motion 32 (PHY)</vt:lpstr>
      <vt:lpstr>Motion 33 (PHY)</vt:lpstr>
      <vt:lpstr>Motion 34 (PHY)</vt:lpstr>
      <vt:lpstr>Motion 35 (PHY)</vt:lpstr>
      <vt:lpstr>Motion 36 (PHY)</vt:lpstr>
      <vt:lpstr>Motion 37 (PHY)</vt:lpstr>
      <vt:lpstr>Motion 38 (PHY)</vt:lpstr>
      <vt:lpstr>Motion 39 (PHY)</vt:lpstr>
      <vt:lpstr>Motion 40 (PHY)</vt:lpstr>
      <vt:lpstr>Motion 41 (PHY)</vt:lpstr>
      <vt:lpstr>Motion 42 (PHY)</vt:lpstr>
      <vt:lpstr>Motion 43 (PHY)</vt:lpstr>
      <vt:lpstr>Motion 44 (MAC)</vt:lpstr>
      <vt:lpstr>Motion 45 (MAC)</vt:lpstr>
      <vt:lpstr>Motion 46 (MAC)</vt:lpstr>
      <vt:lpstr>Motion 47 (MAC)</vt:lpstr>
      <vt:lpstr>Motion 48 (MAC)</vt:lpstr>
      <vt:lpstr>Motion 49 (MAC)</vt:lpstr>
      <vt:lpstr>Motion 50 (Joint)</vt:lpstr>
      <vt:lpstr>Motion 51 (Joint)</vt:lpstr>
      <vt:lpstr>Motion 52 (PHY)</vt:lpstr>
      <vt:lpstr>Motion 53 (PHY)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2024-10-18T18:13:19Z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