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42"/>
  </p:notesMasterIdLst>
  <p:handoutMasterIdLst>
    <p:handoutMasterId r:id="rId43"/>
  </p:handoutMasterIdLst>
  <p:sldIdLst>
    <p:sldId id="256" r:id="rId5"/>
    <p:sldId id="257" r:id="rId6"/>
    <p:sldId id="552" r:id="rId7"/>
    <p:sldId id="1039" r:id="rId8"/>
    <p:sldId id="1041" r:id="rId9"/>
    <p:sldId id="1042" r:id="rId10"/>
    <p:sldId id="1040" r:id="rId11"/>
    <p:sldId id="1044" r:id="rId12"/>
    <p:sldId id="1045" r:id="rId13"/>
    <p:sldId id="1046" r:id="rId14"/>
    <p:sldId id="1047" r:id="rId15"/>
    <p:sldId id="1043" r:id="rId16"/>
    <p:sldId id="1048" r:id="rId17"/>
    <p:sldId id="1049" r:id="rId18"/>
    <p:sldId id="1050" r:id="rId19"/>
    <p:sldId id="1054" r:id="rId20"/>
    <p:sldId id="1059" r:id="rId21"/>
    <p:sldId id="1060" r:id="rId22"/>
    <p:sldId id="1052" r:id="rId23"/>
    <p:sldId id="1053" r:id="rId24"/>
    <p:sldId id="1061" r:id="rId25"/>
    <p:sldId id="1055" r:id="rId26"/>
    <p:sldId id="1056" r:id="rId27"/>
    <p:sldId id="1058" r:id="rId28"/>
    <p:sldId id="1057" r:id="rId29"/>
    <p:sldId id="1062" r:id="rId30"/>
    <p:sldId id="1066" r:id="rId31"/>
    <p:sldId id="1068" r:id="rId32"/>
    <p:sldId id="1069" r:id="rId33"/>
    <p:sldId id="1072" r:id="rId34"/>
    <p:sldId id="1067" r:id="rId35"/>
    <p:sldId id="1063" r:id="rId36"/>
    <p:sldId id="1064" r:id="rId37"/>
    <p:sldId id="1065" r:id="rId38"/>
    <p:sldId id="1070" r:id="rId39"/>
    <p:sldId id="1071" r:id="rId40"/>
    <p:sldId id="1073" r:id="rId4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81544A4-3A38-4468-9CA7-5E97E012240A}" v="58" dt="2024-07-18T20:49:48.71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9958" autoAdjust="0"/>
    <p:restoredTop sz="94660"/>
  </p:normalViewPr>
  <p:slideViewPr>
    <p:cSldViewPr>
      <p:cViewPr varScale="1">
        <p:scale>
          <a:sx n="127" d="100"/>
          <a:sy n="127" d="100"/>
        </p:scale>
        <p:origin x="918"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handoutMaster" Target="handoutMasters/handoutMaster1.xml"/><Relationship Id="rId48" Type="http://schemas.microsoft.com/office/2016/11/relationships/changesInfo" Target="changesInfos/changesInfo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pChg chg="mod">
          <ac:chgData name="Alfred Asterjadhi" userId="39de57b9-85c0-4fd1-aaac-8ca2b6560ad0" providerId="ADAL" clId="{570731C7-F871-42F1-9270-11458313F9A9}" dt="2023-03-14T13:25:03.181" v="68" actId="20577"/>
          <ac:spMkLst>
            <pc:docMk/>
            <pc:sldMk cId="0" sldId="256"/>
            <ac:spMk id="6" creationId="{00000000-0000-0000-0000-000000000000}"/>
          </ac:spMkLst>
        </pc:spChg>
        <pc:spChg chg="mod">
          <ac:chgData name="Alfred Asterjadhi" userId="39de57b9-85c0-4fd1-aaac-8ca2b6560ad0" providerId="ADAL" clId="{570731C7-F871-42F1-9270-11458313F9A9}" dt="2023-03-14T13:24:02.114" v="0" actId="20577"/>
          <ac:spMkLst>
            <pc:docMk/>
            <pc:sldMk cId="0" sldId="256"/>
            <ac:spMk id="3073" creationId="{00000000-0000-0000-0000-000000000000}"/>
          </ac:spMkLst>
        </pc:spChg>
        <pc:spChg chg="mod">
          <ac:chgData name="Alfred Asterjadhi" userId="39de57b9-85c0-4fd1-aaac-8ca2b6560ad0" providerId="ADAL" clId="{570731C7-F871-42F1-9270-11458313F9A9}" dt="2023-03-14T13:24:34.335" v="27" actId="20577"/>
          <ac:spMkLst>
            <pc:docMk/>
            <pc:sldMk cId="0" sldId="256"/>
            <ac:spMk id="3074" creationId="{00000000-0000-0000-0000-000000000000}"/>
          </ac:spMkLst>
        </pc:spChg>
      </pc:sldChg>
      <pc:sldChg chg="modSp mod">
        <pc:chgData name="Alfred Asterjadhi" userId="39de57b9-85c0-4fd1-aaac-8ca2b6560ad0" providerId="ADAL" clId="{570731C7-F871-42F1-9270-11458313F9A9}" dt="2023-03-14T13:25:07.597" v="69"/>
        <pc:sldMkLst>
          <pc:docMk/>
          <pc:sldMk cId="0" sldId="257"/>
        </pc:sldMkLst>
        <pc:spChg chg="mod">
          <ac:chgData name="Alfred Asterjadhi" userId="39de57b9-85c0-4fd1-aaac-8ca2b6560ad0" providerId="ADAL" clId="{570731C7-F871-42F1-9270-11458313F9A9}" dt="2023-03-14T13:25:07.597" v="69"/>
          <ac:spMkLst>
            <pc:docMk/>
            <pc:sldMk cId="0" sldId="257"/>
            <ac:spMk id="7" creationId="{4565958B-DD30-4EE7-AF20-DC550898176B}"/>
          </ac:spMkLst>
        </pc:spChg>
        <pc:spChg chg="mod">
          <ac:chgData name="Alfred Asterjadhi" userId="39de57b9-85c0-4fd1-aaac-8ca2b6560ad0" providerId="ADAL" clId="{570731C7-F871-42F1-9270-11458313F9A9}" dt="2023-03-14T13:24:43.297" v="34" actId="20577"/>
          <ac:spMkLst>
            <pc:docMk/>
            <pc:sldMk cId="0" sldId="257"/>
            <ac:spMk id="4098" creationId="{00000000-0000-0000-0000-000000000000}"/>
          </ac:spMkLst>
        </pc:spChg>
      </pc:sldChg>
      <pc:sldChg chg="modSp mod">
        <pc:chgData name="Alfred Asterjadhi" userId="39de57b9-85c0-4fd1-aaac-8ca2b6560ad0" providerId="ADAL" clId="{570731C7-F871-42F1-9270-11458313F9A9}" dt="2023-03-14T13:25:09.323" v="70"/>
        <pc:sldMkLst>
          <pc:docMk/>
          <pc:sldMk cId="371916501" sldId="552"/>
        </pc:sldMkLst>
        <pc:spChg chg="mod">
          <ac:chgData name="Alfred Asterjadhi" userId="39de57b9-85c0-4fd1-aaac-8ca2b6560ad0" providerId="ADAL" clId="{570731C7-F871-42F1-9270-11458313F9A9}" dt="2023-03-14T13:25:09.323" v="70"/>
          <ac:spMkLst>
            <pc:docMk/>
            <pc:sldMk cId="371916501" sldId="552"/>
            <ac:spMk id="6" creationId="{7488035E-BDAD-477C-AA55-E8989C4B7B8C}"/>
          </ac:spMkLst>
        </pc:spChg>
        <pc:spChg chg="mod">
          <ac:chgData name="Alfred Asterjadhi" userId="39de57b9-85c0-4fd1-aaac-8ca2b6560ad0" providerId="ADAL" clId="{570731C7-F871-42F1-9270-11458313F9A9}" dt="2023-03-14T13:24:54.520" v="43" actId="20577"/>
          <ac:spMkLst>
            <pc:docMk/>
            <pc:sldMk cId="371916501" sldId="552"/>
            <ac:spMk id="7" creationId="{3126AA10-DC1C-4E34-80DA-B427588F2BD9}"/>
          </ac:spMkLst>
        </pc:spChg>
      </pc:sldChg>
      <pc:sldChg chg="addSp delSp modSp add del mod">
        <pc:chgData name="Alfred Asterjadhi" userId="39de57b9-85c0-4fd1-aaac-8ca2b6560ad0" providerId="ADAL" clId="{570731C7-F871-42F1-9270-11458313F9A9}" dt="2023-03-14T19:29:15.573" v="1257"/>
        <pc:sldMkLst>
          <pc:docMk/>
          <pc:sldMk cId="2156981690" sldId="710"/>
        </pc:sldMkLst>
        <pc:spChg chg="mod">
          <ac:chgData name="Alfred Asterjadhi" userId="39de57b9-85c0-4fd1-aaac-8ca2b6560ad0" providerId="ADAL" clId="{570731C7-F871-42F1-9270-11458313F9A9}" dt="2023-03-14T13:52:08.663" v="254" actId="20577"/>
          <ac:spMkLst>
            <pc:docMk/>
            <pc:sldMk cId="2156981690" sldId="710"/>
            <ac:spMk id="2" creationId="{12372A2F-8025-42D4-B5ED-6E7667DF00C8}"/>
          </ac:spMkLst>
        </pc:spChg>
        <pc:spChg chg="mod">
          <ac:chgData name="Alfred Asterjadhi" userId="39de57b9-85c0-4fd1-aaac-8ca2b6560ad0" providerId="ADAL" clId="{570731C7-F871-42F1-9270-11458313F9A9}" dt="2023-03-14T19:29:15.573" v="1257"/>
          <ac:spMkLst>
            <pc:docMk/>
            <pc:sldMk cId="2156981690" sldId="710"/>
            <ac:spMk id="10" creationId="{99A414B4-2CCE-47B7-A036-CF3630BA2538}"/>
          </ac:spMkLst>
        </pc:spChg>
        <pc:graphicFrameChg chg="add del mod">
          <ac:chgData name="Alfred Asterjadhi" userId="39de57b9-85c0-4fd1-aaac-8ca2b6560ad0" providerId="ADAL" clId="{570731C7-F871-42F1-9270-11458313F9A9}" dt="2023-03-14T13:53:53.248" v="274"/>
          <ac:graphicFrameMkLst>
            <pc:docMk/>
            <pc:sldMk cId="2156981690" sldId="710"/>
            <ac:graphicFrameMk id="3" creationId="{9DE45E6B-99F8-96B0-74CE-66AEF64F4D66}"/>
          </ac:graphicFrameMkLst>
        </pc:graphicFrameChg>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pChg chg="mod">
          <ac:chgData name="Alfred Asterjadhi" userId="39de57b9-85c0-4fd1-aaac-8ca2b6560ad0" providerId="ADAL" clId="{570731C7-F871-42F1-9270-11458313F9A9}" dt="2023-03-14T13:25:11.594" v="71"/>
          <ac:spMkLst>
            <pc:docMk/>
            <pc:sldMk cId="130809014" sldId="847"/>
            <ac:spMk id="4" creationId="{7335E98F-CD54-45CC-B242-37886F48A525}"/>
          </ac:spMkLst>
        </pc:spChg>
      </pc:sldChg>
      <pc:sldChg chg="modSp add mod">
        <pc:chgData name="Alfred Asterjadhi" userId="39de57b9-85c0-4fd1-aaac-8ca2b6560ad0" providerId="ADAL" clId="{570731C7-F871-42F1-9270-11458313F9A9}" dt="2023-07-24T18:13:28.600" v="19577" actId="33524"/>
        <pc:sldMkLst>
          <pc:docMk/>
          <pc:sldMk cId="26872680" sldId="880"/>
        </pc:sldMkLst>
        <pc:spChg chg="mod">
          <ac:chgData name="Alfred Asterjadhi" userId="39de57b9-85c0-4fd1-aaac-8ca2b6560ad0" providerId="ADAL" clId="{570731C7-F871-42F1-9270-11458313F9A9}" dt="2023-07-24T18:13:28.600" v="19577" actId="33524"/>
          <ac:spMkLst>
            <pc:docMk/>
            <pc:sldMk cId="26872680" sldId="880"/>
            <ac:spMk id="3" creationId="{2A1DBDD1-7F19-4757-B753-A2A7E1EF91FE}"/>
          </ac:spMkLst>
        </pc:spChg>
        <pc:spChg chg="mod">
          <ac:chgData name="Alfred Asterjadhi" userId="39de57b9-85c0-4fd1-aaac-8ca2b6560ad0" providerId="ADAL" clId="{570731C7-F871-42F1-9270-11458313F9A9}" dt="2023-07-13T09:46:22.546" v="18176" actId="20577"/>
          <ac:spMkLst>
            <pc:docMk/>
            <pc:sldMk cId="26872680" sldId="880"/>
            <ac:spMk id="6" creationId="{901BC188-0DC3-468B-88B2-63081D398E1A}"/>
          </ac:spMkLst>
        </pc:spChg>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pChg chg="mod">
          <ac:chgData name="Alfred Asterjadhi" userId="39de57b9-85c0-4fd1-aaac-8ca2b6560ad0" providerId="ADAL" clId="{570731C7-F871-42F1-9270-11458313F9A9}" dt="2023-03-16T21:40:12.149" v="2779" actId="20577"/>
          <ac:spMkLst>
            <pc:docMk/>
            <pc:sldMk cId="874252184" sldId="974"/>
            <ac:spMk id="2" creationId="{5BFE4BCC-0258-D7B0-CE74-0DDE786660B9}"/>
          </ac:spMkLst>
        </pc:spChg>
        <pc:spChg chg="mod">
          <ac:chgData name="Alfred Asterjadhi" userId="39de57b9-85c0-4fd1-aaac-8ca2b6560ad0" providerId="ADAL" clId="{570731C7-F871-42F1-9270-11458313F9A9}" dt="2023-03-16T21:41:30.888" v="2824"/>
          <ac:spMkLst>
            <pc:docMk/>
            <pc:sldMk cId="874252184" sldId="974"/>
            <ac:spMk id="3" creationId="{DDFD3685-A4E7-CD24-7EF5-92B49058CA64}"/>
          </ac:spMkLst>
        </pc:spChg>
        <pc:spChg chg="mod">
          <ac:chgData name="Alfred Asterjadhi" userId="39de57b9-85c0-4fd1-aaac-8ca2b6560ad0" providerId="ADAL" clId="{570731C7-F871-42F1-9270-11458313F9A9}" dt="2023-03-14T14:39:34.790" v="377" actId="20577"/>
          <ac:spMkLst>
            <pc:docMk/>
            <pc:sldMk cId="874252184" sldId="974"/>
            <ac:spMk id="6" creationId="{CE70C678-9063-E6B0-9F04-D6735DCCD130}"/>
          </ac:spMkLst>
        </pc:spChg>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pChg chg="mod">
          <ac:chgData name="Alfred Asterjadhi" userId="39de57b9-85c0-4fd1-aaac-8ca2b6560ad0" providerId="ADAL" clId="{570731C7-F871-42F1-9270-11458313F9A9}" dt="2023-03-16T21:35:43.081" v="2715" actId="20577"/>
          <ac:spMkLst>
            <pc:docMk/>
            <pc:sldMk cId="3596809116" sldId="986"/>
            <ac:spMk id="2" creationId="{78E0B067-ABE7-DE05-065D-2628E6E451B5}"/>
          </ac:spMkLst>
        </pc:spChg>
        <pc:spChg chg="mod">
          <ac:chgData name="Alfred Asterjadhi" userId="39de57b9-85c0-4fd1-aaac-8ca2b6560ad0" providerId="ADAL" clId="{570731C7-F871-42F1-9270-11458313F9A9}" dt="2023-03-16T21:37:00.421" v="2755" actId="20577"/>
          <ac:spMkLst>
            <pc:docMk/>
            <pc:sldMk cId="3596809116" sldId="986"/>
            <ac:spMk id="3" creationId="{92CDABE8-248C-9573-CB77-DDDB40ADCABC}"/>
          </ac:spMkLst>
        </pc:spChg>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pChg chg="mod">
          <ac:chgData name="Alfred Asterjadhi" userId="39de57b9-85c0-4fd1-aaac-8ca2b6560ad0" providerId="ADAL" clId="{570731C7-F871-42F1-9270-11458313F9A9}" dt="2023-03-14T13:37:19.243" v="238" actId="20577"/>
          <ac:spMkLst>
            <pc:docMk/>
            <pc:sldMk cId="3784061158" sldId="1026"/>
            <ac:spMk id="4" creationId="{7335E98F-CD54-45CC-B242-37886F48A525}"/>
          </ac:spMkLst>
        </pc:spChg>
        <pc:spChg chg="mod">
          <ac:chgData name="Alfred Asterjadhi" userId="39de57b9-85c0-4fd1-aaac-8ca2b6560ad0" providerId="ADAL" clId="{570731C7-F871-42F1-9270-11458313F9A9}" dt="2023-03-14T19:19:39.805" v="955" actId="20577"/>
          <ac:spMkLst>
            <pc:docMk/>
            <pc:sldMk cId="3784061158" sldId="1026"/>
            <ac:spMk id="8" creationId="{30ECE423-DD38-4A25-AD6E-26DF5AC61863}"/>
          </ac:spMkLst>
        </pc:spChg>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pChg chg="mod">
          <ac:chgData name="Alfred Asterjadhi" userId="39de57b9-85c0-4fd1-aaac-8ca2b6560ad0" providerId="ADAL" clId="{570731C7-F871-42F1-9270-11458313F9A9}" dt="2023-03-14T13:36:10.399" v="196" actId="20577"/>
          <ac:spMkLst>
            <pc:docMk/>
            <pc:sldMk cId="4058581830" sldId="1038"/>
            <ac:spMk id="2" creationId="{49510D9F-7498-4603-98A7-A6DB1EDD560E}"/>
          </ac:spMkLst>
        </pc:spChg>
        <pc:spChg chg="mod">
          <ac:chgData name="Alfred Asterjadhi" userId="39de57b9-85c0-4fd1-aaac-8ca2b6560ad0" providerId="ADAL" clId="{570731C7-F871-42F1-9270-11458313F9A9}" dt="2023-03-14T19:22:54.380" v="1037" actId="6549"/>
          <ac:spMkLst>
            <pc:docMk/>
            <pc:sldMk cId="4058581830" sldId="1038"/>
            <ac:spMk id="3" creationId="{93EB16D6-11CB-4092-9D44-C889CC5233EA}"/>
          </ac:spMkLst>
        </pc:spChg>
        <pc:spChg chg="mod">
          <ac:chgData name="Alfred Asterjadhi" userId="39de57b9-85c0-4fd1-aaac-8ca2b6560ad0" providerId="ADAL" clId="{570731C7-F871-42F1-9270-11458313F9A9}" dt="2023-03-14T13:26:26.395" v="76"/>
          <ac:spMkLst>
            <pc:docMk/>
            <pc:sldMk cId="4058581830" sldId="1038"/>
            <ac:spMk id="6" creationId="{536B0377-C8E2-442F-A310-3A1EE7A7D0C0}"/>
          </ac:spMkLst>
        </pc:spChg>
      </pc:sldChg>
      <pc:sldChg chg="modSp mod ord">
        <pc:chgData name="Alfred Asterjadhi" userId="39de57b9-85c0-4fd1-aaac-8ca2b6560ad0" providerId="ADAL" clId="{570731C7-F871-42F1-9270-11458313F9A9}" dt="2023-03-14T19:21:28.911" v="996"/>
        <pc:sldMkLst>
          <pc:docMk/>
          <pc:sldMk cId="2502214606" sldId="1039"/>
        </pc:sldMkLst>
        <pc:spChg chg="mod">
          <ac:chgData name="Alfred Asterjadhi" userId="39de57b9-85c0-4fd1-aaac-8ca2b6560ad0" providerId="ADAL" clId="{570731C7-F871-42F1-9270-11458313F9A9}" dt="2023-03-14T13:28:51.997" v="134" actId="20577"/>
          <ac:spMkLst>
            <pc:docMk/>
            <pc:sldMk cId="2502214606" sldId="1039"/>
            <ac:spMk id="2" creationId="{49510D9F-7498-4603-98A7-A6DB1EDD560E}"/>
          </ac:spMkLst>
        </pc:spChg>
        <pc:spChg chg="mod">
          <ac:chgData name="Alfred Asterjadhi" userId="39de57b9-85c0-4fd1-aaac-8ca2b6560ad0" providerId="ADAL" clId="{570731C7-F871-42F1-9270-11458313F9A9}" dt="2023-03-14T19:21:28.911" v="996"/>
          <ac:spMkLst>
            <pc:docMk/>
            <pc:sldMk cId="2502214606" sldId="1039"/>
            <ac:spMk id="3" creationId="{93EB16D6-11CB-4092-9D44-C889CC5233EA}"/>
          </ac:spMkLst>
        </pc:spChg>
        <pc:spChg chg="mod">
          <ac:chgData name="Alfred Asterjadhi" userId="39de57b9-85c0-4fd1-aaac-8ca2b6560ad0" providerId="ADAL" clId="{570731C7-F871-42F1-9270-11458313F9A9}" dt="2023-03-14T13:26:28.348" v="77"/>
          <ac:spMkLst>
            <pc:docMk/>
            <pc:sldMk cId="2502214606" sldId="1039"/>
            <ac:spMk id="6" creationId="{536B0377-C8E2-442F-A310-3A1EE7A7D0C0}"/>
          </ac:spMkLst>
        </pc:spChg>
      </pc:sldChg>
      <pc:sldChg chg="modSp add mod">
        <pc:chgData name="Alfred Asterjadhi" userId="39de57b9-85c0-4fd1-aaac-8ca2b6560ad0" providerId="ADAL" clId="{570731C7-F871-42F1-9270-11458313F9A9}" dt="2023-03-14T19:27:57.768" v="1231" actId="6549"/>
        <pc:sldMkLst>
          <pc:docMk/>
          <pc:sldMk cId="504465914" sldId="1040"/>
        </pc:sldMkLst>
        <pc:spChg chg="mod">
          <ac:chgData name="Alfred Asterjadhi" userId="39de57b9-85c0-4fd1-aaac-8ca2b6560ad0" providerId="ADAL" clId="{570731C7-F871-42F1-9270-11458313F9A9}" dt="2023-03-14T13:36:37.255" v="210" actId="20577"/>
          <ac:spMkLst>
            <pc:docMk/>
            <pc:sldMk cId="504465914" sldId="1040"/>
            <ac:spMk id="2" creationId="{49510D9F-7498-4603-98A7-A6DB1EDD560E}"/>
          </ac:spMkLst>
        </pc:spChg>
        <pc:spChg chg="mod">
          <ac:chgData name="Alfred Asterjadhi" userId="39de57b9-85c0-4fd1-aaac-8ca2b6560ad0" providerId="ADAL" clId="{570731C7-F871-42F1-9270-11458313F9A9}" dt="2023-03-14T19:27:57.768" v="1231" actId="6549"/>
          <ac:spMkLst>
            <pc:docMk/>
            <pc:sldMk cId="504465914" sldId="1040"/>
            <ac:spMk id="3" creationId="{93EB16D6-11CB-4092-9D44-C889CC5233EA}"/>
          </ac:spMkLst>
        </pc:spChg>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pChg chg="mod">
          <ac:chgData name="Alfred Asterjadhi" userId="39de57b9-85c0-4fd1-aaac-8ca2b6560ad0" providerId="ADAL" clId="{570731C7-F871-42F1-9270-11458313F9A9}" dt="2023-03-14T14:49:58.967" v="472" actId="20577"/>
          <ac:spMkLst>
            <pc:docMk/>
            <pc:sldMk cId="1477099350" sldId="1042"/>
            <ac:spMk id="2" creationId="{5BFE4BCC-0258-D7B0-CE74-0DDE786660B9}"/>
          </ac:spMkLst>
        </pc:spChg>
        <pc:spChg chg="mod">
          <ac:chgData name="Alfred Asterjadhi" userId="39de57b9-85c0-4fd1-aaac-8ca2b6560ad0" providerId="ADAL" clId="{570731C7-F871-42F1-9270-11458313F9A9}" dt="2023-03-14T14:49:36.719" v="462" actId="207"/>
          <ac:spMkLst>
            <pc:docMk/>
            <pc:sldMk cId="1477099350" sldId="1042"/>
            <ac:spMk id="3" creationId="{DDFD3685-A4E7-CD24-7EF5-92B49058CA64}"/>
          </ac:spMkLst>
        </pc:spChg>
      </pc:sldChg>
      <pc:sldChg chg="modSp add mod">
        <pc:chgData name="Alfred Asterjadhi" userId="39de57b9-85c0-4fd1-aaac-8ca2b6560ad0" providerId="ADAL" clId="{570731C7-F871-42F1-9270-11458313F9A9}" dt="2023-03-14T17:22:57.580" v="878" actId="20577"/>
        <pc:sldMkLst>
          <pc:docMk/>
          <pc:sldMk cId="2593603132" sldId="1043"/>
        </pc:sldMkLst>
        <pc:spChg chg="mod">
          <ac:chgData name="Alfred Asterjadhi" userId="39de57b9-85c0-4fd1-aaac-8ca2b6560ad0" providerId="ADAL" clId="{570731C7-F871-42F1-9270-11458313F9A9}" dt="2023-03-14T17:22:57.580" v="878" actId="20577"/>
          <ac:spMkLst>
            <pc:docMk/>
            <pc:sldMk cId="2593603132" sldId="1043"/>
            <ac:spMk id="7" creationId="{3126AA10-DC1C-4E34-80DA-B427588F2BD9}"/>
          </ac:spMkLst>
        </pc:spChg>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pChg chg="mod">
          <ac:chgData name="Alfred Asterjadhi" userId="39de57b9-85c0-4fd1-aaac-8ca2b6560ad0" providerId="ADAL" clId="{570731C7-F871-42F1-9270-11458313F9A9}" dt="2023-03-14T20:04:15.608" v="1259" actId="20577"/>
          <ac:spMkLst>
            <pc:docMk/>
            <pc:sldMk cId="2251211101" sldId="1047"/>
            <ac:spMk id="2" creationId="{49510D9F-7498-4603-98A7-A6DB1EDD560E}"/>
          </ac:spMkLst>
        </pc:spChg>
        <pc:spChg chg="mod">
          <ac:chgData name="Alfred Asterjadhi" userId="39de57b9-85c0-4fd1-aaac-8ca2b6560ad0" providerId="ADAL" clId="{570731C7-F871-42F1-9270-11458313F9A9}" dt="2023-03-16T21:21:54.222" v="2371"/>
          <ac:spMkLst>
            <pc:docMk/>
            <pc:sldMk cId="2251211101" sldId="1047"/>
            <ac:spMk id="3" creationId="{93EB16D6-11CB-4092-9D44-C889CC5233EA}"/>
          </ac:spMkLst>
        </pc:spChg>
      </pc:sldChg>
      <pc:sldChg chg="modSp add mod">
        <pc:chgData name="Alfred Asterjadhi" userId="39de57b9-85c0-4fd1-aaac-8ca2b6560ad0" providerId="ADAL" clId="{570731C7-F871-42F1-9270-11458313F9A9}" dt="2023-03-16T21:24:33.529" v="2418"/>
        <pc:sldMkLst>
          <pc:docMk/>
          <pc:sldMk cId="2206675792" sldId="1048"/>
        </pc:sldMkLst>
        <pc:spChg chg="mod">
          <ac:chgData name="Alfred Asterjadhi" userId="39de57b9-85c0-4fd1-aaac-8ca2b6560ad0" providerId="ADAL" clId="{570731C7-F871-42F1-9270-11458313F9A9}" dt="2023-03-14T20:07:43.251" v="1348" actId="20577"/>
          <ac:spMkLst>
            <pc:docMk/>
            <pc:sldMk cId="2206675792" sldId="1048"/>
            <ac:spMk id="2" creationId="{49510D9F-7498-4603-98A7-A6DB1EDD560E}"/>
          </ac:spMkLst>
        </pc:spChg>
        <pc:spChg chg="mod">
          <ac:chgData name="Alfred Asterjadhi" userId="39de57b9-85c0-4fd1-aaac-8ca2b6560ad0" providerId="ADAL" clId="{570731C7-F871-42F1-9270-11458313F9A9}" dt="2023-03-16T21:24:33.529" v="2418"/>
          <ac:spMkLst>
            <pc:docMk/>
            <pc:sldMk cId="2206675792" sldId="1048"/>
            <ac:spMk id="3" creationId="{93EB16D6-11CB-4092-9D44-C889CC5233EA}"/>
          </ac:spMkLst>
        </pc:spChg>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pChg chg="mod">
          <ac:chgData name="Alfred Asterjadhi" userId="39de57b9-85c0-4fd1-aaac-8ca2b6560ad0" providerId="ADAL" clId="{570731C7-F871-42F1-9270-11458313F9A9}" dt="2023-03-14T20:08:33.284" v="1377" actId="20577"/>
          <ac:spMkLst>
            <pc:docMk/>
            <pc:sldMk cId="4124726647" sldId="1050"/>
            <ac:spMk id="2" creationId="{49510D9F-7498-4603-98A7-A6DB1EDD560E}"/>
          </ac:spMkLst>
        </pc:spChg>
        <pc:spChg chg="mod">
          <ac:chgData name="Alfred Asterjadhi" userId="39de57b9-85c0-4fd1-aaac-8ca2b6560ad0" providerId="ADAL" clId="{570731C7-F871-42F1-9270-11458313F9A9}" dt="2023-03-16T21:25:52.274" v="2445"/>
          <ac:spMkLst>
            <pc:docMk/>
            <pc:sldMk cId="4124726647" sldId="1050"/>
            <ac:spMk id="3" creationId="{93EB16D6-11CB-4092-9D44-C889CC5233EA}"/>
          </ac:spMkLst>
        </pc:spChg>
      </pc:sldChg>
      <pc:sldChg chg="modSp add mod">
        <pc:chgData name="Alfred Asterjadhi" userId="39de57b9-85c0-4fd1-aaac-8ca2b6560ad0" providerId="ADAL" clId="{570731C7-F871-42F1-9270-11458313F9A9}" dt="2023-03-16T21:27:30.546" v="2483" actId="6549"/>
        <pc:sldMkLst>
          <pc:docMk/>
          <pc:sldMk cId="1267796688" sldId="1051"/>
        </pc:sldMkLst>
        <pc:spChg chg="mod">
          <ac:chgData name="Alfred Asterjadhi" userId="39de57b9-85c0-4fd1-aaac-8ca2b6560ad0" providerId="ADAL" clId="{570731C7-F871-42F1-9270-11458313F9A9}" dt="2023-03-15T17:47:43.149" v="1756" actId="20577"/>
          <ac:spMkLst>
            <pc:docMk/>
            <pc:sldMk cId="1267796688" sldId="1051"/>
            <ac:spMk id="2" creationId="{49510D9F-7498-4603-98A7-A6DB1EDD560E}"/>
          </ac:spMkLst>
        </pc:spChg>
        <pc:spChg chg="mod">
          <ac:chgData name="Alfred Asterjadhi" userId="39de57b9-85c0-4fd1-aaac-8ca2b6560ad0" providerId="ADAL" clId="{570731C7-F871-42F1-9270-11458313F9A9}" dt="2023-03-16T21:27:30.546" v="2483" actId="6549"/>
          <ac:spMkLst>
            <pc:docMk/>
            <pc:sldMk cId="1267796688" sldId="1051"/>
            <ac:spMk id="3" creationId="{93EB16D6-11CB-4092-9D44-C889CC5233EA}"/>
          </ac:spMkLst>
        </pc:spChg>
      </pc:sldChg>
      <pc:sldChg chg="modSp add mod">
        <pc:chgData name="Alfred Asterjadhi" userId="39de57b9-85c0-4fd1-aaac-8ca2b6560ad0" providerId="ADAL" clId="{570731C7-F871-42F1-9270-11458313F9A9}" dt="2023-03-16T21:28:30.457" v="2515"/>
        <pc:sldMkLst>
          <pc:docMk/>
          <pc:sldMk cId="2438874234" sldId="1052"/>
        </pc:sldMkLst>
        <pc:spChg chg="mod">
          <ac:chgData name="Alfred Asterjadhi" userId="39de57b9-85c0-4fd1-aaac-8ca2b6560ad0" providerId="ADAL" clId="{570731C7-F871-42F1-9270-11458313F9A9}" dt="2023-03-16T15:02:09.883" v="2000" actId="20577"/>
          <ac:spMkLst>
            <pc:docMk/>
            <pc:sldMk cId="2438874234" sldId="1052"/>
            <ac:spMk id="2" creationId="{49510D9F-7498-4603-98A7-A6DB1EDD560E}"/>
          </ac:spMkLst>
        </pc:spChg>
        <pc:spChg chg="mod">
          <ac:chgData name="Alfred Asterjadhi" userId="39de57b9-85c0-4fd1-aaac-8ca2b6560ad0" providerId="ADAL" clId="{570731C7-F871-42F1-9270-11458313F9A9}" dt="2023-03-16T21:28:30.457" v="2515"/>
          <ac:spMkLst>
            <pc:docMk/>
            <pc:sldMk cId="2438874234" sldId="1052"/>
            <ac:spMk id="3" creationId="{93EB16D6-11CB-4092-9D44-C889CC5233EA}"/>
          </ac:spMkLst>
        </pc:spChg>
      </pc:sldChg>
      <pc:sldChg chg="modSp add mod">
        <pc:chgData name="Alfred Asterjadhi" userId="39de57b9-85c0-4fd1-aaac-8ca2b6560ad0" providerId="ADAL" clId="{570731C7-F871-42F1-9270-11458313F9A9}" dt="2023-03-16T21:30:09.651" v="2553" actId="6549"/>
        <pc:sldMkLst>
          <pc:docMk/>
          <pc:sldMk cId="3042667032" sldId="1053"/>
        </pc:sldMkLst>
        <pc:spChg chg="mod">
          <ac:chgData name="Alfred Asterjadhi" userId="39de57b9-85c0-4fd1-aaac-8ca2b6560ad0" providerId="ADAL" clId="{570731C7-F871-42F1-9270-11458313F9A9}" dt="2023-03-16T21:30:09.651" v="2553" actId="6549"/>
          <ac:spMkLst>
            <pc:docMk/>
            <pc:sldMk cId="3042667032" sldId="1053"/>
            <ac:spMk id="3" creationId="{93EB16D6-11CB-4092-9D44-C889CC5233EA}"/>
          </ac:spMkLst>
        </pc:spChg>
      </pc:sldChg>
      <pc:sldChg chg="modSp add mod">
        <pc:chgData name="Alfred Asterjadhi" userId="39de57b9-85c0-4fd1-aaac-8ca2b6560ad0" providerId="ADAL" clId="{570731C7-F871-42F1-9270-11458313F9A9}" dt="2023-03-16T21:31:25.411" v="2603"/>
        <pc:sldMkLst>
          <pc:docMk/>
          <pc:sldMk cId="958919367" sldId="1054"/>
        </pc:sldMkLst>
        <pc:spChg chg="mod">
          <ac:chgData name="Alfred Asterjadhi" userId="39de57b9-85c0-4fd1-aaac-8ca2b6560ad0" providerId="ADAL" clId="{570731C7-F871-42F1-9270-11458313F9A9}" dt="2023-03-16T16:07:31.138" v="2178" actId="20577"/>
          <ac:spMkLst>
            <pc:docMk/>
            <pc:sldMk cId="958919367" sldId="1054"/>
            <ac:spMk id="2" creationId="{49510D9F-7498-4603-98A7-A6DB1EDD560E}"/>
          </ac:spMkLst>
        </pc:spChg>
        <pc:spChg chg="mod">
          <ac:chgData name="Alfred Asterjadhi" userId="39de57b9-85c0-4fd1-aaac-8ca2b6560ad0" providerId="ADAL" clId="{570731C7-F871-42F1-9270-11458313F9A9}" dt="2023-03-16T21:31:25.411" v="2603"/>
          <ac:spMkLst>
            <pc:docMk/>
            <pc:sldMk cId="958919367" sldId="1054"/>
            <ac:spMk id="3" creationId="{93EB16D6-11CB-4092-9D44-C889CC5233EA}"/>
          </ac:spMkLst>
        </pc:spChg>
      </pc:sldChg>
      <pc:sldChg chg="modSp add mod">
        <pc:chgData name="Alfred Asterjadhi" userId="39de57b9-85c0-4fd1-aaac-8ca2b6560ad0" providerId="ADAL" clId="{570731C7-F871-42F1-9270-11458313F9A9}" dt="2023-03-16T21:35:36.879" v="2714"/>
        <pc:sldMkLst>
          <pc:docMk/>
          <pc:sldMk cId="2054326323" sldId="1055"/>
        </pc:sldMkLst>
        <pc:spChg chg="mod">
          <ac:chgData name="Alfred Asterjadhi" userId="39de57b9-85c0-4fd1-aaac-8ca2b6560ad0" providerId="ADAL" clId="{570731C7-F871-42F1-9270-11458313F9A9}" dt="2023-03-16T21:31:35.974" v="2605" actId="20577"/>
          <ac:spMkLst>
            <pc:docMk/>
            <pc:sldMk cId="2054326323" sldId="1055"/>
            <ac:spMk id="2" creationId="{49510D9F-7498-4603-98A7-A6DB1EDD560E}"/>
          </ac:spMkLst>
        </pc:spChg>
        <pc:spChg chg="mod">
          <ac:chgData name="Alfred Asterjadhi" userId="39de57b9-85c0-4fd1-aaac-8ca2b6560ad0" providerId="ADAL" clId="{570731C7-F871-42F1-9270-11458313F9A9}" dt="2023-03-16T21:35:36.879" v="2714"/>
          <ac:spMkLst>
            <pc:docMk/>
            <pc:sldMk cId="2054326323" sldId="1055"/>
            <ac:spMk id="3" creationId="{93EB16D6-11CB-4092-9D44-C889CC5233EA}"/>
          </ac:spMkLst>
        </pc:spChg>
      </pc:sldChg>
      <pc:sldChg chg="modSp add mod">
        <pc:chgData name="Alfred Asterjadhi" userId="39de57b9-85c0-4fd1-aaac-8ca2b6560ad0" providerId="ADAL" clId="{570731C7-F871-42F1-9270-11458313F9A9}" dt="2023-05-14T15:49:52.854" v="6179" actId="20577"/>
        <pc:sldMkLst>
          <pc:docMk/>
          <pc:sldMk cId="1783635040" sldId="1056"/>
        </pc:sldMkLst>
        <pc:spChg chg="mod">
          <ac:chgData name="Alfred Asterjadhi" userId="39de57b9-85c0-4fd1-aaac-8ca2b6560ad0" providerId="ADAL" clId="{570731C7-F871-42F1-9270-11458313F9A9}" dt="2023-04-20T18:40:35.223" v="4553" actId="20577"/>
          <ac:spMkLst>
            <pc:docMk/>
            <pc:sldMk cId="1783635040" sldId="1056"/>
            <ac:spMk id="6" creationId="{7488035E-BDAD-477C-AA55-E8989C4B7B8C}"/>
          </ac:spMkLst>
        </pc:spChg>
        <pc:spChg chg="mod">
          <ac:chgData name="Alfred Asterjadhi" userId="39de57b9-85c0-4fd1-aaac-8ca2b6560ad0" providerId="ADAL" clId="{570731C7-F871-42F1-9270-11458313F9A9}" dt="2023-03-28T16:39:17.445" v="2834" actId="20577"/>
          <ac:spMkLst>
            <pc:docMk/>
            <pc:sldMk cId="1783635040" sldId="1056"/>
            <ac:spMk id="7" creationId="{3126AA10-DC1C-4E34-80DA-B427588F2BD9}"/>
          </ac:spMkLst>
        </pc:spChg>
        <pc:spChg chg="mod">
          <ac:chgData name="Alfred Asterjadhi" userId="39de57b9-85c0-4fd1-aaac-8ca2b6560ad0" providerId="ADAL" clId="{570731C7-F871-42F1-9270-11458313F9A9}" dt="2023-05-14T15:49:52.854" v="6179" actId="20577"/>
          <ac:spMkLst>
            <pc:docMk/>
            <pc:sldMk cId="1783635040" sldId="1056"/>
            <ac:spMk id="8" creationId="{CE46AE32-C74A-40BE-8C0F-0ACA0B41C4CF}"/>
          </ac:spMkLst>
        </pc:spChg>
      </pc:sldChg>
      <pc:sldChg chg="modSp add mod">
        <pc:chgData name="Alfred Asterjadhi" userId="39de57b9-85c0-4fd1-aaac-8ca2b6560ad0" providerId="ADAL" clId="{570731C7-F871-42F1-9270-11458313F9A9}" dt="2023-05-14T15:48:16" v="6176" actId="21"/>
        <pc:sldMkLst>
          <pc:docMk/>
          <pc:sldMk cId="2622561888" sldId="1057"/>
        </pc:sldMkLst>
        <pc:spChg chg="mod">
          <ac:chgData name="Alfred Asterjadhi" userId="39de57b9-85c0-4fd1-aaac-8ca2b6560ad0" providerId="ADAL" clId="{570731C7-F871-42F1-9270-11458313F9A9}" dt="2023-03-28T16:38:56.151" v="2828" actId="20577"/>
          <ac:spMkLst>
            <pc:docMk/>
            <pc:sldMk cId="2622561888" sldId="1057"/>
            <ac:spMk id="2" creationId="{49510D9F-7498-4603-98A7-A6DB1EDD560E}"/>
          </ac:spMkLst>
        </pc:spChg>
        <pc:spChg chg="mod">
          <ac:chgData name="Alfred Asterjadhi" userId="39de57b9-85c0-4fd1-aaac-8ca2b6560ad0" providerId="ADAL" clId="{570731C7-F871-42F1-9270-11458313F9A9}" dt="2023-05-14T15:48:16" v="6176" actId="21"/>
          <ac:spMkLst>
            <pc:docMk/>
            <pc:sldMk cId="2622561888" sldId="1057"/>
            <ac:spMk id="3" creationId="{93EB16D6-11CB-4092-9D44-C889CC5233EA}"/>
          </ac:spMkLst>
        </pc:spChg>
        <pc:spChg chg="mod">
          <ac:chgData name="Alfred Asterjadhi" userId="39de57b9-85c0-4fd1-aaac-8ca2b6560ad0" providerId="ADAL" clId="{570731C7-F871-42F1-9270-11458313F9A9}" dt="2023-04-20T18:40:39.323" v="4554"/>
          <ac:spMkLst>
            <pc:docMk/>
            <pc:sldMk cId="2622561888" sldId="1057"/>
            <ac:spMk id="6" creationId="{536B0377-C8E2-442F-A310-3A1EE7A7D0C0}"/>
          </ac:spMkLst>
        </pc:spChg>
      </pc:sldChg>
      <pc:sldChg chg="modSp add mod">
        <pc:chgData name="Alfred Asterjadhi" userId="39de57b9-85c0-4fd1-aaac-8ca2b6560ad0" providerId="ADAL" clId="{570731C7-F871-42F1-9270-11458313F9A9}" dt="2023-04-20T18:40:44.529" v="4557"/>
        <pc:sldMkLst>
          <pc:docMk/>
          <pc:sldMk cId="2594451391" sldId="1058"/>
        </pc:sldMkLst>
        <pc:spChg chg="mod">
          <ac:chgData name="Alfred Asterjadhi" userId="39de57b9-85c0-4fd1-aaac-8ca2b6560ad0" providerId="ADAL" clId="{570731C7-F871-42F1-9270-11458313F9A9}" dt="2023-04-06T16:16:27.411" v="3508" actId="20577"/>
          <ac:spMkLst>
            <pc:docMk/>
            <pc:sldMk cId="2594451391" sldId="1058"/>
            <ac:spMk id="2" creationId="{12372A2F-8025-42D4-B5ED-6E7667DF00C8}"/>
          </ac:spMkLst>
        </pc:spChg>
        <pc:spChg chg="mod">
          <ac:chgData name="Alfred Asterjadhi" userId="39de57b9-85c0-4fd1-aaac-8ca2b6560ad0" providerId="ADAL" clId="{570731C7-F871-42F1-9270-11458313F9A9}" dt="2023-04-20T18:40:44.529" v="4557"/>
          <ac:spMkLst>
            <pc:docMk/>
            <pc:sldMk cId="2594451391" sldId="1058"/>
            <ac:spMk id="6" creationId="{B63EF7E7-1362-4206-B209-115D49A6AA5A}"/>
          </ac:spMkLst>
        </pc:spChg>
        <pc:spChg chg="mod">
          <ac:chgData name="Alfred Asterjadhi" userId="39de57b9-85c0-4fd1-aaac-8ca2b6560ad0" providerId="ADAL" clId="{570731C7-F871-42F1-9270-11458313F9A9}" dt="2023-04-19T15:08:03.678" v="4276"/>
          <ac:spMkLst>
            <pc:docMk/>
            <pc:sldMk cId="2594451391" sldId="1058"/>
            <ac:spMk id="10" creationId="{99A414B4-2CCE-47B7-A036-CF3630BA2538}"/>
          </ac:spMkLst>
        </pc:spChg>
      </pc:sldChg>
      <pc:sldChg chg="modSp add mod">
        <pc:chgData name="Alfred Asterjadhi" userId="39de57b9-85c0-4fd1-aaac-8ca2b6560ad0" providerId="ADAL" clId="{570731C7-F871-42F1-9270-11458313F9A9}" dt="2023-04-20T18:40:41.216" v="4555"/>
        <pc:sldMkLst>
          <pc:docMk/>
          <pc:sldMk cId="2309931417" sldId="1059"/>
        </pc:sldMkLst>
        <pc:spChg chg="mod">
          <ac:chgData name="Alfred Asterjadhi" userId="39de57b9-85c0-4fd1-aaac-8ca2b6560ad0" providerId="ADAL" clId="{570731C7-F871-42F1-9270-11458313F9A9}" dt="2023-04-05T17:17:34.111" v="3362" actId="20577"/>
          <ac:spMkLst>
            <pc:docMk/>
            <pc:sldMk cId="2309931417" sldId="1059"/>
            <ac:spMk id="2" creationId="{49510D9F-7498-4603-98A7-A6DB1EDD560E}"/>
          </ac:spMkLst>
        </pc:spChg>
        <pc:spChg chg="mod">
          <ac:chgData name="Alfred Asterjadhi" userId="39de57b9-85c0-4fd1-aaac-8ca2b6560ad0" providerId="ADAL" clId="{570731C7-F871-42F1-9270-11458313F9A9}" dt="2023-04-19T15:05:43.104" v="4196" actId="6549"/>
          <ac:spMkLst>
            <pc:docMk/>
            <pc:sldMk cId="2309931417" sldId="1059"/>
            <ac:spMk id="3" creationId="{93EB16D6-11CB-4092-9D44-C889CC5233EA}"/>
          </ac:spMkLst>
        </pc:spChg>
        <pc:spChg chg="mod">
          <ac:chgData name="Alfred Asterjadhi" userId="39de57b9-85c0-4fd1-aaac-8ca2b6560ad0" providerId="ADAL" clId="{570731C7-F871-42F1-9270-11458313F9A9}" dt="2023-04-20T18:40:41.216" v="4555"/>
          <ac:spMkLst>
            <pc:docMk/>
            <pc:sldMk cId="2309931417" sldId="1059"/>
            <ac:spMk id="6" creationId="{536B0377-C8E2-442F-A310-3A1EE7A7D0C0}"/>
          </ac:spMkLst>
        </pc:spChg>
      </pc:sldChg>
      <pc:sldChg chg="modSp add del mod">
        <pc:chgData name="Alfred Asterjadhi" userId="39de57b9-85c0-4fd1-aaac-8ca2b6560ad0" providerId="ADAL" clId="{570731C7-F871-42F1-9270-11458313F9A9}" dt="2023-05-14T15:47:51.158" v="6160" actId="6549"/>
        <pc:sldMkLst>
          <pc:docMk/>
          <pc:sldMk cId="3575960358" sldId="1060"/>
        </pc:sldMkLst>
        <pc:spChg chg="mod">
          <ac:chgData name="Alfred Asterjadhi" userId="39de57b9-85c0-4fd1-aaac-8ca2b6560ad0" providerId="ADAL" clId="{570731C7-F871-42F1-9270-11458313F9A9}" dt="2023-04-06T16:11:43.194" v="3383" actId="20577"/>
          <ac:spMkLst>
            <pc:docMk/>
            <pc:sldMk cId="3575960358" sldId="1060"/>
            <ac:spMk id="2" creationId="{49510D9F-7498-4603-98A7-A6DB1EDD560E}"/>
          </ac:spMkLst>
        </pc:spChg>
        <pc:spChg chg="mod">
          <ac:chgData name="Alfred Asterjadhi" userId="39de57b9-85c0-4fd1-aaac-8ca2b6560ad0" providerId="ADAL" clId="{570731C7-F871-42F1-9270-11458313F9A9}" dt="2023-05-14T15:47:51.158" v="6160" actId="6549"/>
          <ac:spMkLst>
            <pc:docMk/>
            <pc:sldMk cId="3575960358" sldId="1060"/>
            <ac:spMk id="3" creationId="{93EB16D6-11CB-4092-9D44-C889CC5233EA}"/>
          </ac:spMkLst>
        </pc:spChg>
        <pc:spChg chg="mod">
          <ac:chgData name="Alfred Asterjadhi" userId="39de57b9-85c0-4fd1-aaac-8ca2b6560ad0" providerId="ADAL" clId="{570731C7-F871-42F1-9270-11458313F9A9}" dt="2023-04-20T18:40:42.880" v="4556"/>
          <ac:spMkLst>
            <pc:docMk/>
            <pc:sldMk cId="3575960358" sldId="1060"/>
            <ac:spMk id="6" creationId="{536B0377-C8E2-442F-A310-3A1EE7A7D0C0}"/>
          </ac:spMkLst>
        </pc:spChg>
      </pc:sldChg>
      <pc:sldChg chg="addSp delSp modSp add mod">
        <pc:chgData name="Alfred Asterjadhi" userId="39de57b9-85c0-4fd1-aaac-8ca2b6560ad0" providerId="ADAL" clId="{570731C7-F871-42F1-9270-11458313F9A9}" dt="2023-05-15T13:11:00.525" v="6407" actId="20577"/>
        <pc:sldMkLst>
          <pc:docMk/>
          <pc:sldMk cId="1896212067" sldId="1061"/>
        </pc:sldMkLst>
        <pc:spChg chg="add del">
          <ac:chgData name="Alfred Asterjadhi" userId="39de57b9-85c0-4fd1-aaac-8ca2b6560ad0" providerId="ADAL" clId="{570731C7-F871-42F1-9270-11458313F9A9}" dt="2023-05-15T12:51:13.879" v="6351" actId="22"/>
          <ac:spMkLst>
            <pc:docMk/>
            <pc:sldMk cId="1896212067" sldId="1061"/>
            <ac:spMk id="3" creationId="{F9606D16-1103-9800-CC88-205E9252B9A6}"/>
          </ac:spMkLst>
        </pc:spChg>
        <pc:spChg chg="mod">
          <ac:chgData name="Alfred Asterjadhi" userId="39de57b9-85c0-4fd1-aaac-8ca2b6560ad0" providerId="ADAL" clId="{570731C7-F871-42F1-9270-11458313F9A9}" dt="2023-04-20T18:40:52.775" v="4562" actId="20577"/>
          <ac:spMkLst>
            <pc:docMk/>
            <pc:sldMk cId="1896212067" sldId="1061"/>
            <ac:spMk id="6" creationId="{7488035E-BDAD-477C-AA55-E8989C4B7B8C}"/>
          </ac:spMkLst>
        </pc:spChg>
        <pc:spChg chg="mod">
          <ac:chgData name="Alfred Asterjadhi" userId="39de57b9-85c0-4fd1-aaac-8ca2b6560ad0" providerId="ADAL" clId="{570731C7-F871-42F1-9270-11458313F9A9}" dt="2023-05-15T13:11:00.525" v="6407" actId="20577"/>
          <ac:spMkLst>
            <pc:docMk/>
            <pc:sldMk cId="1896212067" sldId="1061"/>
            <ac:spMk id="7" creationId="{3126AA10-DC1C-4E34-80DA-B427588F2BD9}"/>
          </ac:spMkLst>
        </pc:spChg>
        <pc:spChg chg="add del">
          <ac:chgData name="Alfred Asterjadhi" userId="39de57b9-85c0-4fd1-aaac-8ca2b6560ad0" providerId="ADAL" clId="{570731C7-F871-42F1-9270-11458313F9A9}" dt="2023-05-15T12:51:18.089" v="6353" actId="22"/>
          <ac:spMkLst>
            <pc:docMk/>
            <pc:sldMk cId="1896212067" sldId="1061"/>
            <ac:spMk id="10" creationId="{A12702A1-2723-C0C6-E842-F45E845D1546}"/>
          </ac:spMkLst>
        </pc:spChg>
      </pc:sldChg>
      <pc:sldChg chg="modSp add mod">
        <pc:chgData name="Alfred Asterjadhi" userId="39de57b9-85c0-4fd1-aaac-8ca2b6560ad0" providerId="ADAL" clId="{570731C7-F871-42F1-9270-11458313F9A9}" dt="2023-05-16T18:37:07.521" v="7101"/>
        <pc:sldMkLst>
          <pc:docMk/>
          <pc:sldMk cId="686400584" sldId="1062"/>
        </pc:sldMkLst>
        <pc:spChg chg="mod">
          <ac:chgData name="Alfred Asterjadhi" userId="39de57b9-85c0-4fd1-aaac-8ca2b6560ad0" providerId="ADAL" clId="{570731C7-F871-42F1-9270-11458313F9A9}" dt="2023-04-11T17:06:20.902" v="3523" actId="20577"/>
          <ac:spMkLst>
            <pc:docMk/>
            <pc:sldMk cId="686400584" sldId="1062"/>
            <ac:spMk id="2" creationId="{49510D9F-7498-4603-98A7-A6DB1EDD560E}"/>
          </ac:spMkLst>
        </pc:spChg>
        <pc:spChg chg="mod">
          <ac:chgData name="Alfred Asterjadhi" userId="39de57b9-85c0-4fd1-aaac-8ca2b6560ad0" providerId="ADAL" clId="{570731C7-F871-42F1-9270-11458313F9A9}" dt="2023-05-16T18:37:07.521" v="7101"/>
          <ac:spMkLst>
            <pc:docMk/>
            <pc:sldMk cId="686400584" sldId="1062"/>
            <ac:spMk id="3" creationId="{93EB16D6-11CB-4092-9D44-C889CC5233EA}"/>
          </ac:spMkLst>
        </pc:spChg>
        <pc:spChg chg="mod">
          <ac:chgData name="Alfred Asterjadhi" userId="39de57b9-85c0-4fd1-aaac-8ca2b6560ad0" providerId="ADAL" clId="{570731C7-F871-42F1-9270-11458313F9A9}" dt="2023-04-20T18:40:57.136" v="4563"/>
          <ac:spMkLst>
            <pc:docMk/>
            <pc:sldMk cId="686400584" sldId="1062"/>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pChg chg="mod">
          <ac:chgData name="Alfred Asterjadhi" userId="39de57b9-85c0-4fd1-aaac-8ca2b6560ad0" providerId="ADAL" clId="{570731C7-F871-42F1-9270-11458313F9A9}" dt="2023-04-11T17:10:41.906" v="3631" actId="20577"/>
          <ac:spMkLst>
            <pc:docMk/>
            <pc:sldMk cId="3233812413" sldId="1063"/>
            <ac:spMk id="2" creationId="{CB0CA103-7724-A4DB-8C7B-26A8C86DC2B0}"/>
          </ac:spMkLst>
        </pc:spChg>
        <pc:spChg chg="mod">
          <ac:chgData name="Alfred Asterjadhi" userId="39de57b9-85c0-4fd1-aaac-8ca2b6560ad0" providerId="ADAL" clId="{570731C7-F871-42F1-9270-11458313F9A9}" dt="2023-04-19T15:10:13.890" v="4312" actId="6549"/>
          <ac:spMkLst>
            <pc:docMk/>
            <pc:sldMk cId="3233812413" sldId="1063"/>
            <ac:spMk id="3" creationId="{A03EEDB6-AA89-062D-9783-9F6282A88083}"/>
          </ac:spMkLst>
        </pc:spChg>
        <pc:spChg chg="mod">
          <ac:chgData name="Alfred Asterjadhi" userId="39de57b9-85c0-4fd1-aaac-8ca2b6560ad0" providerId="ADAL" clId="{570731C7-F871-42F1-9270-11458313F9A9}" dt="2023-04-20T18:40:48.176" v="4558"/>
          <ac:spMkLst>
            <pc:docMk/>
            <pc:sldMk cId="3233812413" sldId="1063"/>
            <ac:spMk id="6" creationId="{347C05CB-75E2-804F-A81C-9B32B78C7076}"/>
          </ac:spMkLst>
        </pc:spChg>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pChg chg="mod">
          <ac:chgData name="Alfred Asterjadhi" userId="39de57b9-85c0-4fd1-aaac-8ca2b6560ad0" providerId="ADAL" clId="{570731C7-F871-42F1-9270-11458313F9A9}" dt="2023-05-12T16:15:41.978" v="5749" actId="313"/>
          <ac:spMkLst>
            <pc:docMk/>
            <pc:sldMk cId="2128609715" sldId="1064"/>
            <ac:spMk id="3" creationId="{997437CB-59FD-B0F2-B0F1-B89B4F11F409}"/>
          </ac:spMkLst>
        </pc:spChg>
        <pc:spChg chg="mod">
          <ac:chgData name="Alfred Asterjadhi" userId="39de57b9-85c0-4fd1-aaac-8ca2b6560ad0" providerId="ADAL" clId="{570731C7-F871-42F1-9270-11458313F9A9}" dt="2023-04-20T18:41:05.607" v="4568"/>
          <ac:spMkLst>
            <pc:docMk/>
            <pc:sldMk cId="2128609715" sldId="1064"/>
            <ac:spMk id="6" creationId="{BB0B70ED-E529-5A4D-3AE0-7B7B45F668A1}"/>
          </ac:spMkLst>
        </pc:spChg>
      </pc:sldChg>
      <pc:sldChg chg="modSp add mod">
        <pc:chgData name="Alfred Asterjadhi" userId="39de57b9-85c0-4fd1-aaac-8ca2b6560ad0" providerId="ADAL" clId="{570731C7-F871-42F1-9270-11458313F9A9}" dt="2023-05-16T18:38:07.634" v="7127"/>
        <pc:sldMkLst>
          <pc:docMk/>
          <pc:sldMk cId="797791418" sldId="1065"/>
        </pc:sldMkLst>
        <pc:spChg chg="mod">
          <ac:chgData name="Alfred Asterjadhi" userId="39de57b9-85c0-4fd1-aaac-8ca2b6560ad0" providerId="ADAL" clId="{570731C7-F871-42F1-9270-11458313F9A9}" dt="2023-04-19T16:55:31.506" v="4315" actId="20577"/>
          <ac:spMkLst>
            <pc:docMk/>
            <pc:sldMk cId="797791418" sldId="1065"/>
            <ac:spMk id="2" creationId="{49510D9F-7498-4603-98A7-A6DB1EDD560E}"/>
          </ac:spMkLst>
        </pc:spChg>
        <pc:spChg chg="mod">
          <ac:chgData name="Alfred Asterjadhi" userId="39de57b9-85c0-4fd1-aaac-8ca2b6560ad0" providerId="ADAL" clId="{570731C7-F871-42F1-9270-11458313F9A9}" dt="2023-05-16T18:38:07.634" v="7127"/>
          <ac:spMkLst>
            <pc:docMk/>
            <pc:sldMk cId="797791418" sldId="1065"/>
            <ac:spMk id="3" creationId="{93EB16D6-11CB-4092-9D44-C889CC5233EA}"/>
          </ac:spMkLst>
        </pc:spChg>
        <pc:spChg chg="mod">
          <ac:chgData name="Alfred Asterjadhi" userId="39de57b9-85c0-4fd1-aaac-8ca2b6560ad0" providerId="ADAL" clId="{570731C7-F871-42F1-9270-11458313F9A9}" dt="2023-04-20T18:40:59.604" v="4564"/>
          <ac:spMkLst>
            <pc:docMk/>
            <pc:sldMk cId="797791418" sldId="1065"/>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pChg chg="mod">
          <ac:chgData name="Alfred Asterjadhi" userId="39de57b9-85c0-4fd1-aaac-8ca2b6560ad0" providerId="ADAL" clId="{570731C7-F871-42F1-9270-11458313F9A9}" dt="2023-05-16T18:38:16.801" v="7128" actId="20577"/>
          <ac:spMkLst>
            <pc:docMk/>
            <pc:sldMk cId="754044760" sldId="1066"/>
            <ac:spMk id="2" creationId="{49510D9F-7498-4603-98A7-A6DB1EDD560E}"/>
          </ac:spMkLst>
        </pc:spChg>
        <pc:spChg chg="mod">
          <ac:chgData name="Alfred Asterjadhi" userId="39de57b9-85c0-4fd1-aaac-8ca2b6560ad0" providerId="ADAL" clId="{570731C7-F871-42F1-9270-11458313F9A9}" dt="2023-05-16T18:41:16.167" v="7175"/>
          <ac:spMkLst>
            <pc:docMk/>
            <pc:sldMk cId="754044760" sldId="1066"/>
            <ac:spMk id="3" creationId="{93EB16D6-11CB-4092-9D44-C889CC5233EA}"/>
          </ac:spMkLst>
        </pc:spChg>
        <pc:spChg chg="mod">
          <ac:chgData name="Alfred Asterjadhi" userId="39de57b9-85c0-4fd1-aaac-8ca2b6560ad0" providerId="ADAL" clId="{570731C7-F871-42F1-9270-11458313F9A9}" dt="2023-04-20T18:41:03.535" v="4567"/>
          <ac:spMkLst>
            <pc:docMk/>
            <pc:sldMk cId="754044760" sldId="1066"/>
            <ac:spMk id="6" creationId="{536B0377-C8E2-442F-A310-3A1EE7A7D0C0}"/>
          </ac:spMkLst>
        </pc:spChg>
      </pc:sldChg>
      <pc:sldChg chg="modSp add mod">
        <pc:chgData name="Alfred Asterjadhi" userId="39de57b9-85c0-4fd1-aaac-8ca2b6560ad0" providerId="ADAL" clId="{570731C7-F871-42F1-9270-11458313F9A9}" dt="2023-05-16T18:42:23.759" v="7215"/>
        <pc:sldMkLst>
          <pc:docMk/>
          <pc:sldMk cId="23668007" sldId="1067"/>
        </pc:sldMkLst>
        <pc:spChg chg="mod">
          <ac:chgData name="Alfred Asterjadhi" userId="39de57b9-85c0-4fd1-aaac-8ca2b6560ad0" providerId="ADAL" clId="{570731C7-F871-42F1-9270-11458313F9A9}" dt="2023-05-16T18:38:18.887" v="7129" actId="20577"/>
          <ac:spMkLst>
            <pc:docMk/>
            <pc:sldMk cId="23668007" sldId="1067"/>
            <ac:spMk id="2" creationId="{49510D9F-7498-4603-98A7-A6DB1EDD560E}"/>
          </ac:spMkLst>
        </pc:spChg>
        <pc:spChg chg="mod">
          <ac:chgData name="Alfred Asterjadhi" userId="39de57b9-85c0-4fd1-aaac-8ca2b6560ad0" providerId="ADAL" clId="{570731C7-F871-42F1-9270-11458313F9A9}" dt="2023-05-16T18:42:23.759" v="7215"/>
          <ac:spMkLst>
            <pc:docMk/>
            <pc:sldMk cId="23668007" sldId="1067"/>
            <ac:spMk id="3" creationId="{93EB16D6-11CB-4092-9D44-C889CC5233EA}"/>
          </ac:spMkLst>
        </pc:spChg>
        <pc:spChg chg="mod">
          <ac:chgData name="Alfred Asterjadhi" userId="39de57b9-85c0-4fd1-aaac-8ca2b6560ad0" providerId="ADAL" clId="{570731C7-F871-42F1-9270-11458313F9A9}" dt="2023-05-15T13:53:13.865" v="6411"/>
          <ac:spMkLst>
            <pc:docMk/>
            <pc:sldMk cId="23668007" sldId="1067"/>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pChg chg="mod">
          <ac:chgData name="Alfred Asterjadhi" userId="39de57b9-85c0-4fd1-aaac-8ca2b6560ad0" providerId="ADAL" clId="{570731C7-F871-42F1-9270-11458313F9A9}" dt="2023-05-16T18:38:20.410" v="7130" actId="20577"/>
          <ac:spMkLst>
            <pc:docMk/>
            <pc:sldMk cId="3317020920" sldId="1068"/>
            <ac:spMk id="2" creationId="{49510D9F-7498-4603-98A7-A6DB1EDD560E}"/>
          </ac:spMkLst>
        </pc:spChg>
        <pc:spChg chg="mod">
          <ac:chgData name="Alfred Asterjadhi" userId="39de57b9-85c0-4fd1-aaac-8ca2b6560ad0" providerId="ADAL" clId="{570731C7-F871-42F1-9270-11458313F9A9}" dt="2023-05-16T18:43:54.526" v="7250"/>
          <ac:spMkLst>
            <pc:docMk/>
            <pc:sldMk cId="3317020920" sldId="1068"/>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pChg chg="mod">
          <ac:chgData name="Alfred Asterjadhi" userId="39de57b9-85c0-4fd1-aaac-8ca2b6560ad0" providerId="ADAL" clId="{570731C7-F871-42F1-9270-11458313F9A9}" dt="2023-05-16T18:38:22.617" v="7131" actId="20577"/>
          <ac:spMkLst>
            <pc:docMk/>
            <pc:sldMk cId="3588141846" sldId="1069"/>
            <ac:spMk id="2" creationId="{49510D9F-7498-4603-98A7-A6DB1EDD560E}"/>
          </ac:spMkLst>
        </pc:spChg>
        <pc:spChg chg="mod">
          <ac:chgData name="Alfred Asterjadhi" userId="39de57b9-85c0-4fd1-aaac-8ca2b6560ad0" providerId="ADAL" clId="{570731C7-F871-42F1-9270-11458313F9A9}" dt="2023-05-16T18:45:18.287" v="7291"/>
          <ac:spMkLst>
            <pc:docMk/>
            <pc:sldMk cId="3588141846" sldId="1069"/>
            <ac:spMk id="3" creationId="{93EB16D6-11CB-4092-9D44-C889CC5233EA}"/>
          </ac:spMkLst>
        </pc:spChg>
      </pc:sldChg>
      <pc:sldChg chg="modSp add mod">
        <pc:chgData name="Alfred Asterjadhi" userId="39de57b9-85c0-4fd1-aaac-8ca2b6560ad0" providerId="ADAL" clId="{570731C7-F871-42F1-9270-11458313F9A9}" dt="2023-05-16T18:46:26.617" v="7329"/>
        <pc:sldMkLst>
          <pc:docMk/>
          <pc:sldMk cId="2631264902" sldId="1070"/>
        </pc:sldMkLst>
        <pc:spChg chg="mod">
          <ac:chgData name="Alfred Asterjadhi" userId="39de57b9-85c0-4fd1-aaac-8ca2b6560ad0" providerId="ADAL" clId="{570731C7-F871-42F1-9270-11458313F9A9}" dt="2023-05-16T18:38:24.947" v="7132" actId="20577"/>
          <ac:spMkLst>
            <pc:docMk/>
            <pc:sldMk cId="2631264902" sldId="1070"/>
            <ac:spMk id="2" creationId="{49510D9F-7498-4603-98A7-A6DB1EDD560E}"/>
          </ac:spMkLst>
        </pc:spChg>
        <pc:spChg chg="mod">
          <ac:chgData name="Alfred Asterjadhi" userId="39de57b9-85c0-4fd1-aaac-8ca2b6560ad0" providerId="ADAL" clId="{570731C7-F871-42F1-9270-11458313F9A9}" dt="2023-05-16T18:46:26.617" v="7329"/>
          <ac:spMkLst>
            <pc:docMk/>
            <pc:sldMk cId="2631264902" sldId="1070"/>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pChg chg="mod">
          <ac:chgData name="Alfred Asterjadhi" userId="39de57b9-85c0-4fd1-aaac-8ca2b6560ad0" providerId="ADAL" clId="{570731C7-F871-42F1-9270-11458313F9A9}" dt="2023-05-16T18:38:27.762" v="7134" actId="20577"/>
          <ac:spMkLst>
            <pc:docMk/>
            <pc:sldMk cId="2647429456" sldId="1071"/>
            <ac:spMk id="2" creationId="{49510D9F-7498-4603-98A7-A6DB1EDD560E}"/>
          </ac:spMkLst>
        </pc:spChg>
        <pc:spChg chg="mod">
          <ac:chgData name="Alfred Asterjadhi" userId="39de57b9-85c0-4fd1-aaac-8ca2b6560ad0" providerId="ADAL" clId="{570731C7-F871-42F1-9270-11458313F9A9}" dt="2023-05-16T18:53:52.648" v="7367"/>
          <ac:spMkLst>
            <pc:docMk/>
            <pc:sldMk cId="2647429456" sldId="1071"/>
            <ac:spMk id="3" creationId="{93EB16D6-11CB-4092-9D44-C889CC5233EA}"/>
          </ac:spMkLst>
        </pc:spChg>
      </pc:sldChg>
      <pc:sldChg chg="modSp add mod">
        <pc:chgData name="Alfred Asterjadhi" userId="39de57b9-85c0-4fd1-aaac-8ca2b6560ad0" providerId="ADAL" clId="{570731C7-F871-42F1-9270-11458313F9A9}" dt="2023-05-16T18:54:53.160" v="7396"/>
        <pc:sldMkLst>
          <pc:docMk/>
          <pc:sldMk cId="741814720" sldId="1072"/>
        </pc:sldMkLst>
        <pc:spChg chg="mod">
          <ac:chgData name="Alfred Asterjadhi" userId="39de57b9-85c0-4fd1-aaac-8ca2b6560ad0" providerId="ADAL" clId="{570731C7-F871-42F1-9270-11458313F9A9}" dt="2023-05-16T18:38:29.689" v="7135" actId="20577"/>
          <ac:spMkLst>
            <pc:docMk/>
            <pc:sldMk cId="741814720" sldId="1072"/>
            <ac:spMk id="2" creationId="{49510D9F-7498-4603-98A7-A6DB1EDD560E}"/>
          </ac:spMkLst>
        </pc:spChg>
        <pc:spChg chg="mod">
          <ac:chgData name="Alfred Asterjadhi" userId="39de57b9-85c0-4fd1-aaac-8ca2b6560ad0" providerId="ADAL" clId="{570731C7-F871-42F1-9270-11458313F9A9}" dt="2023-05-16T18:54:53.160" v="7396"/>
          <ac:spMkLst>
            <pc:docMk/>
            <pc:sldMk cId="741814720" sldId="1072"/>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pChg chg="mod">
          <ac:chgData name="Alfred Asterjadhi" userId="39de57b9-85c0-4fd1-aaac-8ca2b6560ad0" providerId="ADAL" clId="{570731C7-F871-42F1-9270-11458313F9A9}" dt="2023-05-16T18:38:31.955" v="7137" actId="6549"/>
          <ac:spMkLst>
            <pc:docMk/>
            <pc:sldMk cId="99624319" sldId="1073"/>
            <ac:spMk id="2" creationId="{49510D9F-7498-4603-98A7-A6DB1EDD560E}"/>
          </ac:spMkLst>
        </pc:spChg>
        <pc:spChg chg="mod">
          <ac:chgData name="Alfred Asterjadhi" userId="39de57b9-85c0-4fd1-aaac-8ca2b6560ad0" providerId="ADAL" clId="{570731C7-F871-42F1-9270-11458313F9A9}" dt="2023-05-16T18:57:02.849" v="7426" actId="20577"/>
          <ac:spMkLst>
            <pc:docMk/>
            <pc:sldMk cId="99624319" sldId="1073"/>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pChg chg="mod">
          <ac:chgData name="Alfred Asterjadhi" userId="39de57b9-85c0-4fd1-aaac-8ca2b6560ad0" providerId="ADAL" clId="{570731C7-F871-42F1-9270-11458313F9A9}" dt="2023-05-16T18:38:33.780" v="7138" actId="20577"/>
          <ac:spMkLst>
            <pc:docMk/>
            <pc:sldMk cId="472554864" sldId="1074"/>
            <ac:spMk id="2" creationId="{49510D9F-7498-4603-98A7-A6DB1EDD560E}"/>
          </ac:spMkLst>
        </pc:spChg>
        <pc:spChg chg="mod">
          <ac:chgData name="Alfred Asterjadhi" userId="39de57b9-85c0-4fd1-aaac-8ca2b6560ad0" providerId="ADAL" clId="{570731C7-F871-42F1-9270-11458313F9A9}" dt="2023-05-16T18:58:15.372" v="7459"/>
          <ac:spMkLst>
            <pc:docMk/>
            <pc:sldMk cId="472554864" sldId="1074"/>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pChg chg="mod">
          <ac:chgData name="Alfred Asterjadhi" userId="39de57b9-85c0-4fd1-aaac-8ca2b6560ad0" providerId="ADAL" clId="{570731C7-F871-42F1-9270-11458313F9A9}" dt="2023-05-16T18:38:35.374" v="7139" actId="20577"/>
          <ac:spMkLst>
            <pc:docMk/>
            <pc:sldMk cId="2355932674" sldId="1075"/>
            <ac:spMk id="2" creationId="{49510D9F-7498-4603-98A7-A6DB1EDD560E}"/>
          </ac:spMkLst>
        </pc:spChg>
        <pc:spChg chg="mod">
          <ac:chgData name="Alfred Asterjadhi" userId="39de57b9-85c0-4fd1-aaac-8ca2b6560ad0" providerId="ADAL" clId="{570731C7-F871-42F1-9270-11458313F9A9}" dt="2023-05-16T18:59:33.933" v="7488" actId="6549"/>
          <ac:spMkLst>
            <pc:docMk/>
            <pc:sldMk cId="2355932674" sldId="1075"/>
            <ac:spMk id="3" creationId="{93EB16D6-11CB-4092-9D44-C889CC5233EA}"/>
          </ac:spMkLst>
        </pc:spChg>
      </pc:sldChg>
      <pc:sldChg chg="modSp add mod">
        <pc:chgData name="Alfred Asterjadhi" userId="39de57b9-85c0-4fd1-aaac-8ca2b6560ad0" providerId="ADAL" clId="{570731C7-F871-42F1-9270-11458313F9A9}" dt="2023-05-16T19:01:02.832" v="7528" actId="6549"/>
        <pc:sldMkLst>
          <pc:docMk/>
          <pc:sldMk cId="2773944025" sldId="1076"/>
        </pc:sldMkLst>
        <pc:spChg chg="mod">
          <ac:chgData name="Alfred Asterjadhi" userId="39de57b9-85c0-4fd1-aaac-8ca2b6560ad0" providerId="ADAL" clId="{570731C7-F871-42F1-9270-11458313F9A9}" dt="2023-05-16T18:38:37.197" v="7140" actId="20577"/>
          <ac:spMkLst>
            <pc:docMk/>
            <pc:sldMk cId="2773944025" sldId="1076"/>
            <ac:spMk id="2" creationId="{49510D9F-7498-4603-98A7-A6DB1EDD560E}"/>
          </ac:spMkLst>
        </pc:spChg>
        <pc:spChg chg="mod">
          <ac:chgData name="Alfred Asterjadhi" userId="39de57b9-85c0-4fd1-aaac-8ca2b6560ad0" providerId="ADAL" clId="{570731C7-F871-42F1-9270-11458313F9A9}" dt="2023-05-16T19:01:02.832" v="7528" actId="6549"/>
          <ac:spMkLst>
            <pc:docMk/>
            <pc:sldMk cId="2773944025" sldId="1076"/>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pChg chg="mod">
          <ac:chgData name="Alfred Asterjadhi" userId="39de57b9-85c0-4fd1-aaac-8ca2b6560ad0" providerId="ADAL" clId="{570731C7-F871-42F1-9270-11458313F9A9}" dt="2023-05-16T18:35:49.993" v="7076"/>
          <ac:spMkLst>
            <pc:docMk/>
            <pc:sldMk cId="993661469" sldId="1077"/>
            <ac:spMk id="8" creationId="{30ECE423-DD38-4A25-AD6E-26DF5AC61863}"/>
          </ac:spMkLst>
        </pc:spChg>
      </pc:sldChg>
      <pc:sldChg chg="modSp add mod">
        <pc:chgData name="Alfred Asterjadhi" userId="39de57b9-85c0-4fd1-aaac-8ca2b6560ad0" providerId="ADAL" clId="{570731C7-F871-42F1-9270-11458313F9A9}" dt="2023-05-16T19:04:14.883" v="7609" actId="20577"/>
        <pc:sldMkLst>
          <pc:docMk/>
          <pc:sldMk cId="2714827622" sldId="1078"/>
        </pc:sldMkLst>
        <pc:spChg chg="mod">
          <ac:chgData name="Alfred Asterjadhi" userId="39de57b9-85c0-4fd1-aaac-8ca2b6560ad0" providerId="ADAL" clId="{570731C7-F871-42F1-9270-11458313F9A9}" dt="2023-05-16T19:04:14.883" v="7609" actId="20577"/>
          <ac:spMkLst>
            <pc:docMk/>
            <pc:sldMk cId="2714827622" sldId="1078"/>
            <ac:spMk id="3" creationId="{DDFD3685-A4E7-CD24-7EF5-92B49058CA64}"/>
          </ac:spMkLst>
        </pc:spChg>
        <pc:spChg chg="mod">
          <ac:chgData name="Alfred Asterjadhi" userId="39de57b9-85c0-4fd1-aaac-8ca2b6560ad0" providerId="ADAL" clId="{570731C7-F871-42F1-9270-11458313F9A9}" dt="2023-05-15T13:51:35.063" v="6408"/>
          <ac:spMkLst>
            <pc:docMk/>
            <pc:sldMk cId="2714827622" sldId="1078"/>
            <ac:spMk id="6" creationId="{CE70C678-9063-E6B0-9F04-D6735DCCD130}"/>
          </ac:spMkLst>
        </pc:spChg>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pChg chg="mod">
          <ac:chgData name="Alfred Asterjadhi" userId="39de57b9-85c0-4fd1-aaac-8ca2b6560ad0" providerId="ADAL" clId="{570731C7-F871-42F1-9270-11458313F9A9}" dt="2023-05-15T12:52:08.513" v="6376" actId="20577"/>
          <ac:spMkLst>
            <pc:docMk/>
            <pc:sldMk cId="3763271081" sldId="1078"/>
            <ac:spMk id="2" creationId="{5BFE4BCC-0258-D7B0-CE74-0DDE786660B9}"/>
          </ac:spMkLst>
        </pc:spChg>
        <pc:spChg chg="mod">
          <ac:chgData name="Alfred Asterjadhi" userId="39de57b9-85c0-4fd1-aaac-8ca2b6560ad0" providerId="ADAL" clId="{570731C7-F871-42F1-9270-11458313F9A9}" dt="2023-05-15T12:52:03.238" v="6370" actId="20577"/>
          <ac:spMkLst>
            <pc:docMk/>
            <pc:sldMk cId="3763271081" sldId="1078"/>
            <ac:spMk id="3" creationId="{DDFD3685-A4E7-CD24-7EF5-92B49058CA64}"/>
          </ac:spMkLst>
        </pc:spChg>
      </pc:sldChg>
      <pc:sldChg chg="modSp add mod">
        <pc:chgData name="Alfred Asterjadhi" userId="39de57b9-85c0-4fd1-aaac-8ca2b6560ad0" providerId="ADAL" clId="{570731C7-F871-42F1-9270-11458313F9A9}" dt="2023-05-18T18:52:14.969" v="9004"/>
        <pc:sldMkLst>
          <pc:docMk/>
          <pc:sldMk cId="2369774582" sldId="1079"/>
        </pc:sldMkLst>
        <pc:spChg chg="mod">
          <ac:chgData name="Alfred Asterjadhi" userId="39de57b9-85c0-4fd1-aaac-8ca2b6560ad0" providerId="ADAL" clId="{570731C7-F871-42F1-9270-11458313F9A9}" dt="2023-05-15T21:40:53.818" v="6417" actId="20577"/>
          <ac:spMkLst>
            <pc:docMk/>
            <pc:sldMk cId="2369774582" sldId="1079"/>
            <ac:spMk id="2" creationId="{49510D9F-7498-4603-98A7-A6DB1EDD560E}"/>
          </ac:spMkLst>
        </pc:spChg>
        <pc:spChg chg="mod">
          <ac:chgData name="Alfred Asterjadhi" userId="39de57b9-85c0-4fd1-aaac-8ca2b6560ad0" providerId="ADAL" clId="{570731C7-F871-42F1-9270-11458313F9A9}" dt="2023-05-18T18:52:14.969" v="9004"/>
          <ac:spMkLst>
            <pc:docMk/>
            <pc:sldMk cId="2369774582" sldId="1079"/>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pChg chg="mod">
          <ac:chgData name="Alfred Asterjadhi" userId="39de57b9-85c0-4fd1-aaac-8ca2b6560ad0" providerId="ADAL" clId="{570731C7-F871-42F1-9270-11458313F9A9}" dt="2023-05-15T21:46:48.899" v="6565" actId="20577"/>
          <ac:spMkLst>
            <pc:docMk/>
            <pc:sldMk cId="1570895884" sldId="1080"/>
            <ac:spMk id="2" creationId="{49510D9F-7498-4603-98A7-A6DB1EDD560E}"/>
          </ac:spMkLst>
        </pc:spChg>
        <pc:spChg chg="mod">
          <ac:chgData name="Alfred Asterjadhi" userId="39de57b9-85c0-4fd1-aaac-8ca2b6560ad0" providerId="ADAL" clId="{570731C7-F871-42F1-9270-11458313F9A9}" dt="2023-05-18T18:53:08.153" v="9038"/>
          <ac:spMkLst>
            <pc:docMk/>
            <pc:sldMk cId="1570895884" sldId="1080"/>
            <ac:spMk id="3" creationId="{93EB16D6-11CB-4092-9D44-C889CC5233EA}"/>
          </ac:spMkLst>
        </pc:spChg>
      </pc:sldChg>
      <pc:sldChg chg="modSp add del mod">
        <pc:chgData name="Alfred Asterjadhi" userId="39de57b9-85c0-4fd1-aaac-8ca2b6560ad0" providerId="ADAL" clId="{570731C7-F871-42F1-9270-11458313F9A9}" dt="2023-05-16T20:21:46.866" v="7871" actId="47"/>
        <pc:sldMkLst>
          <pc:docMk/>
          <pc:sldMk cId="1704969984" sldId="1081"/>
        </pc:sldMkLst>
        <pc:spChg chg="mod">
          <ac:chgData name="Alfred Asterjadhi" userId="39de57b9-85c0-4fd1-aaac-8ca2b6560ad0" providerId="ADAL" clId="{570731C7-F871-42F1-9270-11458313F9A9}" dt="2023-05-15T21:47:34.459" v="6567" actId="20577"/>
          <ac:spMkLst>
            <pc:docMk/>
            <pc:sldMk cId="1704969984" sldId="1081"/>
            <ac:spMk id="2" creationId="{49510D9F-7498-4603-98A7-A6DB1EDD560E}"/>
          </ac:spMkLst>
        </pc:spChg>
        <pc:spChg chg="mod">
          <ac:chgData name="Alfred Asterjadhi" userId="39de57b9-85c0-4fd1-aaac-8ca2b6560ad0" providerId="ADAL" clId="{570731C7-F871-42F1-9270-11458313F9A9}" dt="2023-05-15T21:48:35.722" v="6581" actId="20577"/>
          <ac:spMkLst>
            <pc:docMk/>
            <pc:sldMk cId="1704969984" sldId="1081"/>
            <ac:spMk id="3" creationId="{93EB16D6-11CB-4092-9D44-C889CC5233EA}"/>
          </ac:spMkLst>
        </pc:spChg>
      </pc:sldChg>
      <pc:sldChg chg="modSp add mod">
        <pc:chgData name="Alfred Asterjadhi" userId="39de57b9-85c0-4fd1-aaac-8ca2b6560ad0" providerId="ADAL" clId="{570731C7-F871-42F1-9270-11458313F9A9}" dt="2023-05-18T18:57:17.270" v="9106"/>
        <pc:sldMkLst>
          <pc:docMk/>
          <pc:sldMk cId="857687262" sldId="1082"/>
        </pc:sldMkLst>
        <pc:spChg chg="mod">
          <ac:chgData name="Alfred Asterjadhi" userId="39de57b9-85c0-4fd1-aaac-8ca2b6560ad0" providerId="ADAL" clId="{570731C7-F871-42F1-9270-11458313F9A9}" dt="2023-05-16T20:21:50.222" v="7872" actId="20577"/>
          <ac:spMkLst>
            <pc:docMk/>
            <pc:sldMk cId="857687262" sldId="1082"/>
            <ac:spMk id="2" creationId="{49510D9F-7498-4603-98A7-A6DB1EDD560E}"/>
          </ac:spMkLst>
        </pc:spChg>
        <pc:spChg chg="mod">
          <ac:chgData name="Alfred Asterjadhi" userId="39de57b9-85c0-4fd1-aaac-8ca2b6560ad0" providerId="ADAL" clId="{570731C7-F871-42F1-9270-11458313F9A9}" dt="2023-05-18T18:57:17.270" v="9106"/>
          <ac:spMkLst>
            <pc:docMk/>
            <pc:sldMk cId="857687262" sldId="1082"/>
            <ac:spMk id="3" creationId="{93EB16D6-11CB-4092-9D44-C889CC5233EA}"/>
          </ac:spMkLst>
        </pc:spChg>
      </pc:sldChg>
      <pc:sldChg chg="modSp add mod">
        <pc:chgData name="Alfred Asterjadhi" userId="39de57b9-85c0-4fd1-aaac-8ca2b6560ad0" providerId="ADAL" clId="{570731C7-F871-42F1-9270-11458313F9A9}" dt="2023-05-18T18:56:04.571" v="9069"/>
        <pc:sldMkLst>
          <pc:docMk/>
          <pc:sldMk cId="1019708370" sldId="1083"/>
        </pc:sldMkLst>
        <pc:spChg chg="mod">
          <ac:chgData name="Alfred Asterjadhi" userId="39de57b9-85c0-4fd1-aaac-8ca2b6560ad0" providerId="ADAL" clId="{570731C7-F871-42F1-9270-11458313F9A9}" dt="2023-05-16T20:21:53.402" v="7873" actId="20577"/>
          <ac:spMkLst>
            <pc:docMk/>
            <pc:sldMk cId="1019708370" sldId="1083"/>
            <ac:spMk id="2" creationId="{49510D9F-7498-4603-98A7-A6DB1EDD560E}"/>
          </ac:spMkLst>
        </pc:spChg>
        <pc:spChg chg="mod">
          <ac:chgData name="Alfred Asterjadhi" userId="39de57b9-85c0-4fd1-aaac-8ca2b6560ad0" providerId="ADAL" clId="{570731C7-F871-42F1-9270-11458313F9A9}" dt="2023-05-18T18:56:04.571" v="9069"/>
          <ac:spMkLst>
            <pc:docMk/>
            <pc:sldMk cId="1019708370" sldId="1083"/>
            <ac:spMk id="3" creationId="{93EB16D6-11CB-4092-9D44-C889CC5233EA}"/>
          </ac:spMkLst>
        </pc:spChg>
      </pc:sldChg>
      <pc:sldChg chg="modSp new mod">
        <pc:chgData name="Alfred Asterjadhi" userId="39de57b9-85c0-4fd1-aaac-8ca2b6560ad0" providerId="ADAL" clId="{570731C7-F871-42F1-9270-11458313F9A9}" dt="2023-05-30T18:15:18.406" v="9730" actId="20577"/>
        <pc:sldMkLst>
          <pc:docMk/>
          <pc:sldMk cId="3842452827" sldId="1084"/>
        </pc:sldMkLst>
        <pc:spChg chg="mod">
          <ac:chgData name="Alfred Asterjadhi" userId="39de57b9-85c0-4fd1-aaac-8ca2b6560ad0" providerId="ADAL" clId="{570731C7-F871-42F1-9270-11458313F9A9}" dt="2023-05-15T22:58:47.700" v="6760" actId="20577"/>
          <ac:spMkLst>
            <pc:docMk/>
            <pc:sldMk cId="3842452827" sldId="1084"/>
            <ac:spMk id="2" creationId="{75B7A9EB-5010-503F-2BFC-B2309D3EA4F0}"/>
          </ac:spMkLst>
        </pc:spChg>
        <pc:spChg chg="mod">
          <ac:chgData name="Alfred Asterjadhi" userId="39de57b9-85c0-4fd1-aaac-8ca2b6560ad0" providerId="ADAL" clId="{570731C7-F871-42F1-9270-11458313F9A9}" dt="2023-05-30T18:15:18.406" v="9730" actId="20577"/>
          <ac:spMkLst>
            <pc:docMk/>
            <pc:sldMk cId="3842452827" sldId="1084"/>
            <ac:spMk id="3" creationId="{85DECF4E-9B90-90A4-D0F5-A3CD3DCD3003}"/>
          </ac:spMkLst>
        </pc:spChg>
      </pc:sldChg>
      <pc:sldChg chg="modSp add mod">
        <pc:chgData name="Alfred Asterjadhi" userId="39de57b9-85c0-4fd1-aaac-8ca2b6560ad0" providerId="ADAL" clId="{570731C7-F871-42F1-9270-11458313F9A9}" dt="2023-05-19T00:01:53.451" v="9705" actId="6549"/>
        <pc:sldMkLst>
          <pc:docMk/>
          <pc:sldMk cId="2168269118" sldId="1085"/>
        </pc:sldMkLst>
        <pc:spChg chg="mod">
          <ac:chgData name="Alfred Asterjadhi" userId="39de57b9-85c0-4fd1-aaac-8ca2b6560ad0" providerId="ADAL" clId="{570731C7-F871-42F1-9270-11458313F9A9}" dt="2023-05-16T20:21:57.109" v="7875" actId="20577"/>
          <ac:spMkLst>
            <pc:docMk/>
            <pc:sldMk cId="2168269118" sldId="1085"/>
            <ac:spMk id="2" creationId="{49510D9F-7498-4603-98A7-A6DB1EDD560E}"/>
          </ac:spMkLst>
        </pc:spChg>
        <pc:spChg chg="mod">
          <ac:chgData name="Alfred Asterjadhi" userId="39de57b9-85c0-4fd1-aaac-8ca2b6560ad0" providerId="ADAL" clId="{570731C7-F871-42F1-9270-11458313F9A9}" dt="2023-05-19T00:01:53.451" v="9705" actId="6549"/>
          <ac:spMkLst>
            <pc:docMk/>
            <pc:sldMk cId="2168269118" sldId="1085"/>
            <ac:spMk id="3" creationId="{93EB16D6-11CB-4092-9D44-C889CC5233EA}"/>
          </ac:spMkLst>
        </pc:spChg>
      </pc:sldChg>
      <pc:sldChg chg="modSp add mod">
        <pc:chgData name="Alfred Asterjadhi" userId="39de57b9-85c0-4fd1-aaac-8ca2b6560ad0" providerId="ADAL" clId="{570731C7-F871-42F1-9270-11458313F9A9}" dt="2023-05-16T20:30:22.741" v="7896" actId="20577"/>
        <pc:sldMkLst>
          <pc:docMk/>
          <pc:sldMk cId="3245740900" sldId="1086"/>
        </pc:sldMkLst>
        <pc:spChg chg="mod">
          <ac:chgData name="Alfred Asterjadhi" userId="39de57b9-85c0-4fd1-aaac-8ca2b6560ad0" providerId="ADAL" clId="{570731C7-F871-42F1-9270-11458313F9A9}" dt="2023-05-16T20:30:22.741" v="7896" actId="20577"/>
          <ac:spMkLst>
            <pc:docMk/>
            <pc:sldMk cId="3245740900" sldId="1086"/>
            <ac:spMk id="7" creationId="{3126AA10-DC1C-4E34-80DA-B427588F2BD9}"/>
          </ac:spMkLst>
        </pc:spChg>
      </pc:sldChg>
      <pc:sldChg chg="addSp delSp modSp add mod">
        <pc:chgData name="Alfred Asterjadhi" userId="39de57b9-85c0-4fd1-aaac-8ca2b6560ad0" providerId="ADAL" clId="{570731C7-F871-42F1-9270-11458313F9A9}" dt="2023-05-18T19:02:34.470" v="9206"/>
        <pc:sldMkLst>
          <pc:docMk/>
          <pc:sldMk cId="3511301959" sldId="1087"/>
        </pc:sldMkLst>
        <pc:spChg chg="mod">
          <ac:chgData name="Alfred Asterjadhi" userId="39de57b9-85c0-4fd1-aaac-8ca2b6560ad0" providerId="ADAL" clId="{570731C7-F871-42F1-9270-11458313F9A9}" dt="2023-05-17T12:12:15.451" v="7899" actId="20577"/>
          <ac:spMkLst>
            <pc:docMk/>
            <pc:sldMk cId="3511301959" sldId="1087"/>
            <ac:spMk id="2" creationId="{49510D9F-7498-4603-98A7-A6DB1EDD560E}"/>
          </ac:spMkLst>
        </pc:spChg>
        <pc:spChg chg="mod">
          <ac:chgData name="Alfred Asterjadhi" userId="39de57b9-85c0-4fd1-aaac-8ca2b6560ad0" providerId="ADAL" clId="{570731C7-F871-42F1-9270-11458313F9A9}" dt="2023-05-18T19:02:34.470" v="9206"/>
          <ac:spMkLst>
            <pc:docMk/>
            <pc:sldMk cId="3511301959" sldId="1087"/>
            <ac:spMk id="3" creationId="{93EB16D6-11CB-4092-9D44-C889CC5233EA}"/>
          </ac:spMkLst>
        </pc:spChg>
        <pc:spChg chg="add del">
          <ac:chgData name="Alfred Asterjadhi" userId="39de57b9-85c0-4fd1-aaac-8ca2b6560ad0" providerId="ADAL" clId="{570731C7-F871-42F1-9270-11458313F9A9}" dt="2023-05-18T11:51:24.132" v="8310" actId="22"/>
          <ac:spMkLst>
            <pc:docMk/>
            <pc:sldMk cId="3511301959" sldId="1087"/>
            <ac:spMk id="8" creationId="{F8D4AA16-E2CC-9F60-C561-62CAE6EB73BC}"/>
          </ac:spMkLst>
        </pc:spChg>
      </pc:sldChg>
      <pc:sldChg chg="addSp delSp modSp add mod">
        <pc:chgData name="Alfred Asterjadhi" userId="39de57b9-85c0-4fd1-aaac-8ca2b6560ad0" providerId="ADAL" clId="{570731C7-F871-42F1-9270-11458313F9A9}" dt="2023-05-18T19:03:31.874" v="9246" actId="6549"/>
        <pc:sldMkLst>
          <pc:docMk/>
          <pc:sldMk cId="1540389588" sldId="1088"/>
        </pc:sldMkLst>
        <pc:spChg chg="mod">
          <ac:chgData name="Alfred Asterjadhi" userId="39de57b9-85c0-4fd1-aaac-8ca2b6560ad0" providerId="ADAL" clId="{570731C7-F871-42F1-9270-11458313F9A9}" dt="2023-05-17T17:10:34.210" v="8094" actId="20577"/>
          <ac:spMkLst>
            <pc:docMk/>
            <pc:sldMk cId="1540389588" sldId="1088"/>
            <ac:spMk id="2" creationId="{49510D9F-7498-4603-98A7-A6DB1EDD560E}"/>
          </ac:spMkLst>
        </pc:spChg>
        <pc:spChg chg="mod">
          <ac:chgData name="Alfred Asterjadhi" userId="39de57b9-85c0-4fd1-aaac-8ca2b6560ad0" providerId="ADAL" clId="{570731C7-F871-42F1-9270-11458313F9A9}" dt="2023-05-18T19:03:31.874" v="9246" actId="6549"/>
          <ac:spMkLst>
            <pc:docMk/>
            <pc:sldMk cId="1540389588" sldId="1088"/>
            <ac:spMk id="3" creationId="{93EB16D6-11CB-4092-9D44-C889CC5233EA}"/>
          </ac:spMkLst>
        </pc:spChg>
        <pc:spChg chg="add del">
          <ac:chgData name="Alfred Asterjadhi" userId="39de57b9-85c0-4fd1-aaac-8ca2b6560ad0" providerId="ADAL" clId="{570731C7-F871-42F1-9270-11458313F9A9}" dt="2023-05-18T16:43:18.144" v="8897" actId="22"/>
          <ac:spMkLst>
            <pc:docMk/>
            <pc:sldMk cId="1540389588" sldId="1088"/>
            <ac:spMk id="8" creationId="{013FCEBB-7600-889D-E18F-40E74E594274}"/>
          </ac:spMkLst>
        </pc:spChg>
      </pc:sldChg>
      <pc:sldChg chg="modSp new mod ord">
        <pc:chgData name="Alfred Asterjadhi" userId="39de57b9-85c0-4fd1-aaac-8ca2b6560ad0" providerId="ADAL" clId="{570731C7-F871-42F1-9270-11458313F9A9}" dt="2023-05-18T19:36:39.182" v="9581" actId="20577"/>
        <pc:sldMkLst>
          <pc:docMk/>
          <pc:sldMk cId="2156200360" sldId="1089"/>
        </pc:sldMkLst>
        <pc:spChg chg="mod">
          <ac:chgData name="Alfred Asterjadhi" userId="39de57b9-85c0-4fd1-aaac-8ca2b6560ad0" providerId="ADAL" clId="{570731C7-F871-42F1-9270-11458313F9A9}" dt="2023-05-18T19:35:59.537" v="9556" actId="20577"/>
          <ac:spMkLst>
            <pc:docMk/>
            <pc:sldMk cId="2156200360" sldId="1089"/>
            <ac:spMk id="2" creationId="{337667A9-122D-1581-BB41-85C90C4BEC75}"/>
          </ac:spMkLst>
        </pc:spChg>
        <pc:spChg chg="mod">
          <ac:chgData name="Alfred Asterjadhi" userId="39de57b9-85c0-4fd1-aaac-8ca2b6560ad0" providerId="ADAL" clId="{570731C7-F871-42F1-9270-11458313F9A9}" dt="2023-05-18T19:36:39.182" v="9581" actId="20577"/>
          <ac:spMkLst>
            <pc:docMk/>
            <pc:sldMk cId="2156200360" sldId="1089"/>
            <ac:spMk id="3" creationId="{B12CAF69-F738-F31F-2732-CEDC12F6713D}"/>
          </ac:spMkLst>
        </pc:spChg>
        <pc:spChg chg="mod">
          <ac:chgData name="Alfred Asterjadhi" userId="39de57b9-85c0-4fd1-aaac-8ca2b6560ad0" providerId="ADAL" clId="{570731C7-F871-42F1-9270-11458313F9A9}" dt="2023-05-18T16:50:43.811" v="8961" actId="20577"/>
          <ac:spMkLst>
            <pc:docMk/>
            <pc:sldMk cId="2156200360" sldId="1089"/>
            <ac:spMk id="6" creationId="{E9C9E8BC-7DFC-76CE-A4B7-91630036A40F}"/>
          </ac:spMkLst>
        </pc:spChg>
      </pc:sldChg>
      <pc:sldChg chg="modSp new mod">
        <pc:chgData name="Alfred Asterjadhi" userId="39de57b9-85c0-4fd1-aaac-8ca2b6560ad0" providerId="ADAL" clId="{570731C7-F871-42F1-9270-11458313F9A9}" dt="2023-05-18T19:08:47.396" v="9321"/>
        <pc:sldMkLst>
          <pc:docMk/>
          <pc:sldMk cId="2546590398" sldId="1090"/>
        </pc:sldMkLst>
        <pc:spChg chg="mod">
          <ac:chgData name="Alfred Asterjadhi" userId="39de57b9-85c0-4fd1-aaac-8ca2b6560ad0" providerId="ADAL" clId="{570731C7-F871-42F1-9270-11458313F9A9}" dt="2023-05-18T16:49:53.968" v="8938" actId="20577"/>
          <ac:spMkLst>
            <pc:docMk/>
            <pc:sldMk cId="2546590398" sldId="1090"/>
            <ac:spMk id="2" creationId="{E9A5AE96-D676-F8B3-CFFB-9D152B562B4B}"/>
          </ac:spMkLst>
        </pc:spChg>
        <pc:spChg chg="mod">
          <ac:chgData name="Alfred Asterjadhi" userId="39de57b9-85c0-4fd1-aaac-8ca2b6560ad0" providerId="ADAL" clId="{570731C7-F871-42F1-9270-11458313F9A9}" dt="2023-05-18T19:08:47.396" v="9321"/>
          <ac:spMkLst>
            <pc:docMk/>
            <pc:sldMk cId="2546590398" sldId="1090"/>
            <ac:spMk id="3" creationId="{8847D2E2-48D7-7E17-B821-7E7DF059DADE}"/>
          </ac:spMkLst>
        </pc:spChg>
      </pc:sldChg>
      <pc:sldChg chg="modSp add mod">
        <pc:chgData name="Alfred Asterjadhi" userId="39de57b9-85c0-4fd1-aaac-8ca2b6560ad0" providerId="ADAL" clId="{570731C7-F871-42F1-9270-11458313F9A9}" dt="2023-05-18T23:42:42.830" v="9671" actId="20577"/>
        <pc:sldMkLst>
          <pc:docMk/>
          <pc:sldMk cId="1210905946" sldId="1091"/>
        </pc:sldMkLst>
        <pc:spChg chg="mod">
          <ac:chgData name="Alfred Asterjadhi" userId="39de57b9-85c0-4fd1-aaac-8ca2b6560ad0" providerId="ADAL" clId="{570731C7-F871-42F1-9270-11458313F9A9}" dt="2023-05-18T19:30:39.812" v="9417" actId="20577"/>
          <ac:spMkLst>
            <pc:docMk/>
            <pc:sldMk cId="1210905946" sldId="1091"/>
            <ac:spMk id="2" creationId="{49510D9F-7498-4603-98A7-A6DB1EDD560E}"/>
          </ac:spMkLst>
        </pc:spChg>
        <pc:spChg chg="mod">
          <ac:chgData name="Alfred Asterjadhi" userId="39de57b9-85c0-4fd1-aaac-8ca2b6560ad0" providerId="ADAL" clId="{570731C7-F871-42F1-9270-11458313F9A9}" dt="2023-05-18T23:42:42.830" v="9671" actId="20577"/>
          <ac:spMkLst>
            <pc:docMk/>
            <pc:sldMk cId="1210905946" sldId="1091"/>
            <ac:spMk id="3" creationId="{93EB16D6-11CB-4092-9D44-C889CC5233EA}"/>
          </ac:spMkLst>
        </pc:spChg>
      </pc:sldChg>
      <pc:sldChg chg="modSp add mod">
        <pc:chgData name="Alfred Asterjadhi" userId="39de57b9-85c0-4fd1-aaac-8ca2b6560ad0" providerId="ADAL" clId="{570731C7-F871-42F1-9270-11458313F9A9}" dt="2023-06-09T17:33:15.658" v="10568" actId="20577"/>
        <pc:sldMkLst>
          <pc:docMk/>
          <pc:sldMk cId="156231717" sldId="1092"/>
        </pc:sldMkLst>
        <pc:spChg chg="mod">
          <ac:chgData name="Alfred Asterjadhi" userId="39de57b9-85c0-4fd1-aaac-8ca2b6560ad0" providerId="ADAL" clId="{570731C7-F871-42F1-9270-11458313F9A9}" dt="2023-05-18T19:31:07.751" v="9427" actId="20577"/>
          <ac:spMkLst>
            <pc:docMk/>
            <pc:sldMk cId="156231717" sldId="1092"/>
            <ac:spMk id="2" creationId="{49510D9F-7498-4603-98A7-A6DB1EDD560E}"/>
          </ac:spMkLst>
        </pc:spChg>
        <pc:spChg chg="mod">
          <ac:chgData name="Alfred Asterjadhi" userId="39de57b9-85c0-4fd1-aaac-8ca2b6560ad0" providerId="ADAL" clId="{570731C7-F871-42F1-9270-11458313F9A9}" dt="2023-06-09T17:33:15.658" v="10568" actId="20577"/>
          <ac:spMkLst>
            <pc:docMk/>
            <pc:sldMk cId="156231717" sldId="1092"/>
            <ac:spMk id="3" creationId="{93EB16D6-11CB-4092-9D44-C889CC5233EA}"/>
          </ac:spMkLst>
        </pc:spChg>
      </pc:sldChg>
      <pc:sldChg chg="modSp add mod">
        <pc:chgData name="Alfred Asterjadhi" userId="39de57b9-85c0-4fd1-aaac-8ca2b6560ad0" providerId="ADAL" clId="{570731C7-F871-42F1-9270-11458313F9A9}" dt="2023-07-11T13:17:57.924" v="12346"/>
        <pc:sldMkLst>
          <pc:docMk/>
          <pc:sldMk cId="453678126" sldId="1093"/>
        </pc:sldMkLst>
        <pc:spChg chg="mod">
          <ac:chgData name="Alfred Asterjadhi" userId="39de57b9-85c0-4fd1-aaac-8ca2b6560ad0" providerId="ADAL" clId="{570731C7-F871-42F1-9270-11458313F9A9}" dt="2023-06-19T15:56:42.219" v="10653" actId="20577"/>
          <ac:spMkLst>
            <pc:docMk/>
            <pc:sldMk cId="453678126" sldId="1093"/>
            <ac:spMk id="2" creationId="{49510D9F-7498-4603-98A7-A6DB1EDD560E}"/>
          </ac:spMkLst>
        </pc:spChg>
        <pc:spChg chg="mod">
          <ac:chgData name="Alfred Asterjadhi" userId="39de57b9-85c0-4fd1-aaac-8ca2b6560ad0" providerId="ADAL" clId="{570731C7-F871-42F1-9270-11458313F9A9}" dt="2023-07-11T13:17:57.924" v="12346"/>
          <ac:spMkLst>
            <pc:docMk/>
            <pc:sldMk cId="453678126" sldId="1093"/>
            <ac:spMk id="3" creationId="{93EB16D6-11CB-4092-9D44-C889CC5233EA}"/>
          </ac:spMkLst>
        </pc:spChg>
        <pc:spChg chg="mod">
          <ac:chgData name="Alfred Asterjadhi" userId="39de57b9-85c0-4fd1-aaac-8ca2b6560ad0" providerId="ADAL" clId="{570731C7-F871-42F1-9270-11458313F9A9}" dt="2023-06-22T16:29:47.702" v="10899"/>
          <ac:spMkLst>
            <pc:docMk/>
            <pc:sldMk cId="453678126" sldId="1093"/>
            <ac:spMk id="6" creationId="{536B0377-C8E2-442F-A310-3A1EE7A7D0C0}"/>
          </ac:spMkLst>
        </pc:spChg>
      </pc:sldChg>
      <pc:sldChg chg="modSp add del mod">
        <pc:chgData name="Alfred Asterjadhi" userId="39de57b9-85c0-4fd1-aaac-8ca2b6560ad0" providerId="ADAL" clId="{570731C7-F871-42F1-9270-11458313F9A9}" dt="2023-06-19T15:56:17.019" v="10648" actId="2696"/>
        <pc:sldMkLst>
          <pc:docMk/>
          <pc:sldMk cId="2278968325" sldId="1093"/>
        </pc:sldMkLst>
        <pc:spChg chg="mod">
          <ac:chgData name="Alfred Asterjadhi" userId="39de57b9-85c0-4fd1-aaac-8ca2b6560ad0" providerId="ADAL" clId="{570731C7-F871-42F1-9270-11458313F9A9}" dt="2023-05-31T22:34:53.070" v="10120" actId="20577"/>
          <ac:spMkLst>
            <pc:docMk/>
            <pc:sldMk cId="2278968325" sldId="1093"/>
            <ac:spMk id="2" creationId="{49510D9F-7498-4603-98A7-A6DB1EDD560E}"/>
          </ac:spMkLst>
        </pc:spChg>
        <pc:spChg chg="mod">
          <ac:chgData name="Alfred Asterjadhi" userId="39de57b9-85c0-4fd1-aaac-8ca2b6560ad0" providerId="ADAL" clId="{570731C7-F871-42F1-9270-11458313F9A9}" dt="2023-06-19T15:56:00.580" v="10647" actId="114"/>
          <ac:spMkLst>
            <pc:docMk/>
            <pc:sldMk cId="2278968325" sldId="1093"/>
            <ac:spMk id="3" creationId="{93EB16D6-11CB-4092-9D44-C889CC5233EA}"/>
          </ac:spMkLst>
        </pc:spChg>
      </pc:sldChg>
      <pc:sldChg chg="modSp add mod">
        <pc:chgData name="Alfred Asterjadhi" userId="39de57b9-85c0-4fd1-aaac-8ca2b6560ad0" providerId="ADAL" clId="{570731C7-F871-42F1-9270-11458313F9A9}" dt="2023-06-08T16:58:04.120" v="10204" actId="20577"/>
        <pc:sldMkLst>
          <pc:docMk/>
          <pc:sldMk cId="1215498457" sldId="1094"/>
        </pc:sldMkLst>
        <pc:spChg chg="mod">
          <ac:chgData name="Alfred Asterjadhi" userId="39de57b9-85c0-4fd1-aaac-8ca2b6560ad0" providerId="ADAL" clId="{570731C7-F871-42F1-9270-11458313F9A9}" dt="2023-06-05T17:27:14.600" v="10195" actId="20577"/>
          <ac:spMkLst>
            <pc:docMk/>
            <pc:sldMk cId="1215498457" sldId="1094"/>
            <ac:spMk id="6" creationId="{7488035E-BDAD-477C-AA55-E8989C4B7B8C}"/>
          </ac:spMkLst>
        </pc:spChg>
        <pc:spChg chg="mod">
          <ac:chgData name="Alfred Asterjadhi" userId="39de57b9-85c0-4fd1-aaac-8ca2b6560ad0" providerId="ADAL" clId="{570731C7-F871-42F1-9270-11458313F9A9}" dt="2023-06-08T16:58:04.120" v="10204" actId="20577"/>
          <ac:spMkLst>
            <pc:docMk/>
            <pc:sldMk cId="1215498457" sldId="1094"/>
            <ac:spMk id="7" creationId="{3126AA10-DC1C-4E34-80DA-B427588F2BD9}"/>
          </ac:spMkLst>
        </pc:spChg>
      </pc:sldChg>
      <pc:sldChg chg="modSp add mod">
        <pc:chgData name="Alfred Asterjadhi" userId="39de57b9-85c0-4fd1-aaac-8ca2b6560ad0" providerId="ADAL" clId="{570731C7-F871-42F1-9270-11458313F9A9}" dt="2023-06-22T16:30:02.383" v="10909" actId="20577"/>
        <pc:sldMkLst>
          <pc:docMk/>
          <pc:sldMk cId="550260571" sldId="1095"/>
        </pc:sldMkLst>
        <pc:spChg chg="mod">
          <ac:chgData name="Alfred Asterjadhi" userId="39de57b9-85c0-4fd1-aaac-8ca2b6560ad0" providerId="ADAL" clId="{570731C7-F871-42F1-9270-11458313F9A9}" dt="2023-06-08T17:03:13.862" v="10324" actId="20577"/>
          <ac:spMkLst>
            <pc:docMk/>
            <pc:sldMk cId="550260571" sldId="1095"/>
            <ac:spMk id="2" creationId="{49510D9F-7498-4603-98A7-A6DB1EDD560E}"/>
          </ac:spMkLst>
        </pc:spChg>
        <pc:spChg chg="mod">
          <ac:chgData name="Alfred Asterjadhi" userId="39de57b9-85c0-4fd1-aaac-8ca2b6560ad0" providerId="ADAL" clId="{570731C7-F871-42F1-9270-11458313F9A9}" dt="2023-06-21T15:26:41.415" v="10786" actId="6549"/>
          <ac:spMkLst>
            <pc:docMk/>
            <pc:sldMk cId="550260571" sldId="1095"/>
            <ac:spMk id="3" creationId="{93EB16D6-11CB-4092-9D44-C889CC5233EA}"/>
          </ac:spMkLst>
        </pc:spChg>
        <pc:spChg chg="mod">
          <ac:chgData name="Alfred Asterjadhi" userId="39de57b9-85c0-4fd1-aaac-8ca2b6560ad0" providerId="ADAL" clId="{570731C7-F871-42F1-9270-11458313F9A9}" dt="2023-06-22T16:30:02.383" v="10909" actId="20577"/>
          <ac:spMkLst>
            <pc:docMk/>
            <pc:sldMk cId="550260571" sldId="1095"/>
            <ac:spMk id="6" creationId="{536B0377-C8E2-442F-A310-3A1EE7A7D0C0}"/>
          </ac:spMkLst>
        </pc:spChg>
      </pc:sldChg>
      <pc:sldChg chg="modSp add mod">
        <pc:chgData name="Alfred Asterjadhi" userId="39de57b9-85c0-4fd1-aaac-8ca2b6560ad0" providerId="ADAL" clId="{570731C7-F871-42F1-9270-11458313F9A9}" dt="2023-07-11T10:46:02.150" v="12237" actId="20577"/>
        <pc:sldMkLst>
          <pc:docMk/>
          <pc:sldMk cId="458682330" sldId="1096"/>
        </pc:sldMkLst>
        <pc:spChg chg="mod">
          <ac:chgData name="Alfred Asterjadhi" userId="39de57b9-85c0-4fd1-aaac-8ca2b6560ad0" providerId="ADAL" clId="{570731C7-F871-42F1-9270-11458313F9A9}" dt="2023-06-22T16:29:42.362" v="10898" actId="20577"/>
          <ac:spMkLst>
            <pc:docMk/>
            <pc:sldMk cId="458682330" sldId="1096"/>
            <ac:spMk id="6" creationId="{7488035E-BDAD-477C-AA55-E8989C4B7B8C}"/>
          </ac:spMkLst>
        </pc:spChg>
        <pc:spChg chg="mod">
          <ac:chgData name="Alfred Asterjadhi" userId="39de57b9-85c0-4fd1-aaac-8ca2b6560ad0" providerId="ADAL" clId="{570731C7-F871-42F1-9270-11458313F9A9}" dt="2023-07-11T10:46:02.150" v="12237" actId="20577"/>
          <ac:spMkLst>
            <pc:docMk/>
            <pc:sldMk cId="458682330" sldId="1096"/>
            <ac:spMk id="7" creationId="{3126AA10-DC1C-4E34-80DA-B427588F2BD9}"/>
          </ac:spMkLst>
        </pc:spChg>
      </pc:sldChg>
      <pc:sldChg chg="modSp add del mod">
        <pc:chgData name="Alfred Asterjadhi" userId="39de57b9-85c0-4fd1-aaac-8ca2b6560ad0" providerId="ADAL" clId="{570731C7-F871-42F1-9270-11458313F9A9}" dt="2023-06-19T15:56:25.871" v="10650" actId="2696"/>
        <pc:sldMkLst>
          <pc:docMk/>
          <pc:sldMk cId="1111814214" sldId="1097"/>
        </pc:sldMkLst>
        <pc:spChg chg="mod">
          <ac:chgData name="Alfred Asterjadhi" userId="39de57b9-85c0-4fd1-aaac-8ca2b6560ad0" providerId="ADAL" clId="{570731C7-F871-42F1-9270-11458313F9A9}" dt="2023-06-19T15:52:28.848" v="10574" actId="20577"/>
          <ac:spMkLst>
            <pc:docMk/>
            <pc:sldMk cId="1111814214" sldId="1097"/>
            <ac:spMk id="2" creationId="{49510D9F-7498-4603-98A7-A6DB1EDD560E}"/>
          </ac:spMkLst>
        </pc:spChg>
      </pc:sldChg>
      <pc:sldChg chg="modSp add mod">
        <pc:chgData name="Alfred Asterjadhi" userId="39de57b9-85c0-4fd1-aaac-8ca2b6560ad0" providerId="ADAL" clId="{570731C7-F871-42F1-9270-11458313F9A9}" dt="2023-06-22T16:29:57.928" v="10905" actId="20577"/>
        <pc:sldMkLst>
          <pc:docMk/>
          <pc:sldMk cId="1545377761" sldId="1097"/>
        </pc:sldMkLst>
        <pc:spChg chg="mod">
          <ac:chgData name="Alfred Asterjadhi" userId="39de57b9-85c0-4fd1-aaac-8ca2b6560ad0" providerId="ADAL" clId="{570731C7-F871-42F1-9270-11458313F9A9}" dt="2023-06-19T15:56:35.157" v="10652" actId="20577"/>
          <ac:spMkLst>
            <pc:docMk/>
            <pc:sldMk cId="1545377761" sldId="1097"/>
            <ac:spMk id="2" creationId="{49510D9F-7498-4603-98A7-A6DB1EDD560E}"/>
          </ac:spMkLst>
        </pc:spChg>
        <pc:spChg chg="mod">
          <ac:chgData name="Alfred Asterjadhi" userId="39de57b9-85c0-4fd1-aaac-8ca2b6560ad0" providerId="ADAL" clId="{570731C7-F871-42F1-9270-11458313F9A9}" dt="2023-06-21T15:24:19.998" v="10753"/>
          <ac:spMkLst>
            <pc:docMk/>
            <pc:sldMk cId="1545377761" sldId="1097"/>
            <ac:spMk id="3" creationId="{93EB16D6-11CB-4092-9D44-C889CC5233EA}"/>
          </ac:spMkLst>
        </pc:spChg>
        <pc:spChg chg="mod">
          <ac:chgData name="Alfred Asterjadhi" userId="39de57b9-85c0-4fd1-aaac-8ca2b6560ad0" providerId="ADAL" clId="{570731C7-F871-42F1-9270-11458313F9A9}" dt="2023-06-22T16:29:57.928" v="10905" actId="20577"/>
          <ac:spMkLst>
            <pc:docMk/>
            <pc:sldMk cId="1545377761" sldId="1097"/>
            <ac:spMk id="6" creationId="{536B0377-C8E2-442F-A310-3A1EE7A7D0C0}"/>
          </ac:spMkLst>
        </pc:spChg>
      </pc:sldChg>
      <pc:sldChg chg="modSp add mod">
        <pc:chgData name="Alfred Asterjadhi" userId="39de57b9-85c0-4fd1-aaac-8ca2b6560ad0" providerId="ADAL" clId="{570731C7-F871-42F1-9270-11458313F9A9}" dt="2023-07-11T13:22:44.750" v="12475"/>
        <pc:sldMkLst>
          <pc:docMk/>
          <pc:sldMk cId="1656120295" sldId="1098"/>
        </pc:sldMkLst>
        <pc:spChg chg="mod">
          <ac:chgData name="Alfred Asterjadhi" userId="39de57b9-85c0-4fd1-aaac-8ca2b6560ad0" providerId="ADAL" clId="{570731C7-F871-42F1-9270-11458313F9A9}" dt="2023-06-27T15:37:08.122" v="11125" actId="20577"/>
          <ac:spMkLst>
            <pc:docMk/>
            <pc:sldMk cId="1656120295" sldId="1098"/>
            <ac:spMk id="2" creationId="{12372A2F-8025-42D4-B5ED-6E7667DF00C8}"/>
          </ac:spMkLst>
        </pc:spChg>
        <pc:spChg chg="mod">
          <ac:chgData name="Alfred Asterjadhi" userId="39de57b9-85c0-4fd1-aaac-8ca2b6560ad0" providerId="ADAL" clId="{570731C7-F871-42F1-9270-11458313F9A9}" dt="2023-06-22T16:29:51.835" v="10901"/>
          <ac:spMkLst>
            <pc:docMk/>
            <pc:sldMk cId="1656120295" sldId="1098"/>
            <ac:spMk id="6" creationId="{B63EF7E7-1362-4206-B209-115D49A6AA5A}"/>
          </ac:spMkLst>
        </pc:spChg>
        <pc:spChg chg="mod">
          <ac:chgData name="Alfred Asterjadhi" userId="39de57b9-85c0-4fd1-aaac-8ca2b6560ad0" providerId="ADAL" clId="{570731C7-F871-42F1-9270-11458313F9A9}" dt="2023-07-11T13:22:44.750" v="12475"/>
          <ac:spMkLst>
            <pc:docMk/>
            <pc:sldMk cId="1656120295" sldId="1098"/>
            <ac:spMk id="10" creationId="{99A414B4-2CCE-47B7-A036-CF3630BA2538}"/>
          </ac:spMkLst>
        </pc:spChg>
      </pc:sldChg>
      <pc:sldChg chg="modSp add mod">
        <pc:chgData name="Alfred Asterjadhi" userId="39de57b9-85c0-4fd1-aaac-8ca2b6560ad0" providerId="ADAL" clId="{570731C7-F871-42F1-9270-11458313F9A9}" dt="2023-07-11T13:19:58.957" v="12399"/>
        <pc:sldMkLst>
          <pc:docMk/>
          <pc:sldMk cId="2520185271" sldId="1099"/>
        </pc:sldMkLst>
        <pc:spChg chg="mod">
          <ac:chgData name="Alfred Asterjadhi" userId="39de57b9-85c0-4fd1-aaac-8ca2b6560ad0" providerId="ADAL" clId="{570731C7-F871-42F1-9270-11458313F9A9}" dt="2023-06-27T15:37:04.174" v="11124" actId="20577"/>
          <ac:spMkLst>
            <pc:docMk/>
            <pc:sldMk cId="2520185271" sldId="1099"/>
            <ac:spMk id="2" creationId="{49510D9F-7498-4603-98A7-A6DB1EDD560E}"/>
          </ac:spMkLst>
        </pc:spChg>
        <pc:spChg chg="mod">
          <ac:chgData name="Alfred Asterjadhi" userId="39de57b9-85c0-4fd1-aaac-8ca2b6560ad0" providerId="ADAL" clId="{570731C7-F871-42F1-9270-11458313F9A9}" dt="2023-07-11T13:19:58.957" v="12399"/>
          <ac:spMkLst>
            <pc:docMk/>
            <pc:sldMk cId="2520185271" sldId="1099"/>
            <ac:spMk id="3" creationId="{93EB16D6-11CB-4092-9D44-C889CC5233EA}"/>
          </ac:spMkLst>
        </pc:spChg>
        <pc:spChg chg="mod">
          <ac:chgData name="Alfred Asterjadhi" userId="39de57b9-85c0-4fd1-aaac-8ca2b6560ad0" providerId="ADAL" clId="{570731C7-F871-42F1-9270-11458313F9A9}" dt="2023-06-22T16:29:49.539" v="10900"/>
          <ac:spMkLst>
            <pc:docMk/>
            <pc:sldMk cId="2520185271" sldId="1099"/>
            <ac:spMk id="6" creationId="{536B0377-C8E2-442F-A310-3A1EE7A7D0C0}"/>
          </ac:spMkLst>
        </pc:spChg>
      </pc:sldChg>
      <pc:sldChg chg="modSp add del mod">
        <pc:chgData name="Alfred Asterjadhi" userId="39de57b9-85c0-4fd1-aaac-8ca2b6560ad0" providerId="ADAL" clId="{570731C7-F871-42F1-9270-11458313F9A9}" dt="2023-06-27T15:36:52.333" v="11119" actId="2696"/>
        <pc:sldMkLst>
          <pc:docMk/>
          <pc:sldMk cId="22999580" sldId="1100"/>
        </pc:sldMkLst>
        <pc:spChg chg="mod">
          <ac:chgData name="Alfred Asterjadhi" userId="39de57b9-85c0-4fd1-aaac-8ca2b6560ad0" providerId="ADAL" clId="{570731C7-F871-42F1-9270-11458313F9A9}" dt="2023-06-27T15:25:48.985" v="10914" actId="20577"/>
          <ac:spMkLst>
            <pc:docMk/>
            <pc:sldMk cId="22999580" sldId="1100"/>
            <ac:spMk id="2" creationId="{49510D9F-7498-4603-98A7-A6DB1EDD560E}"/>
          </ac:spMkLst>
        </pc:spChg>
        <pc:spChg chg="mod">
          <ac:chgData name="Alfred Asterjadhi" userId="39de57b9-85c0-4fd1-aaac-8ca2b6560ad0" providerId="ADAL" clId="{570731C7-F871-42F1-9270-11458313F9A9}" dt="2023-06-27T15:36:45.787" v="11118" actId="20577"/>
          <ac:spMkLst>
            <pc:docMk/>
            <pc:sldMk cId="22999580" sldId="1100"/>
            <ac:spMk id="3" creationId="{93EB16D6-11CB-4092-9D44-C889CC5233EA}"/>
          </ac:spMkLst>
        </pc:spChg>
        <pc:spChg chg="mod">
          <ac:chgData name="Alfred Asterjadhi" userId="39de57b9-85c0-4fd1-aaac-8ca2b6560ad0" providerId="ADAL" clId="{570731C7-F871-42F1-9270-11458313F9A9}" dt="2023-06-27T15:29:56.665" v="11005" actId="20577"/>
          <ac:spMkLst>
            <pc:docMk/>
            <pc:sldMk cId="22999580" sldId="1100"/>
            <ac:spMk id="6" creationId="{536B0377-C8E2-442F-A310-3A1EE7A7D0C0}"/>
          </ac:spMkLst>
        </pc:spChg>
      </pc:sldChg>
      <pc:sldChg chg="modSp add mod">
        <pc:chgData name="Alfred Asterjadhi" userId="39de57b9-85c0-4fd1-aaac-8ca2b6560ad0" providerId="ADAL" clId="{570731C7-F871-42F1-9270-11458313F9A9}" dt="2023-07-11T13:18:54.031" v="12370"/>
        <pc:sldMkLst>
          <pc:docMk/>
          <pc:sldMk cId="2355892918" sldId="1100"/>
        </pc:sldMkLst>
        <pc:spChg chg="mod">
          <ac:chgData name="Alfred Asterjadhi" userId="39de57b9-85c0-4fd1-aaac-8ca2b6560ad0" providerId="ADAL" clId="{570731C7-F871-42F1-9270-11458313F9A9}" dt="2023-06-27T15:37:00.048" v="11122" actId="20577"/>
          <ac:spMkLst>
            <pc:docMk/>
            <pc:sldMk cId="2355892918" sldId="1100"/>
            <ac:spMk id="2" creationId="{49510D9F-7498-4603-98A7-A6DB1EDD560E}"/>
          </ac:spMkLst>
        </pc:spChg>
        <pc:spChg chg="mod">
          <ac:chgData name="Alfred Asterjadhi" userId="39de57b9-85c0-4fd1-aaac-8ca2b6560ad0" providerId="ADAL" clId="{570731C7-F871-42F1-9270-11458313F9A9}" dt="2023-07-11T13:18:54.031" v="12370"/>
          <ac:spMkLst>
            <pc:docMk/>
            <pc:sldMk cId="2355892918" sldId="1100"/>
            <ac:spMk id="3" creationId="{93EB16D6-11CB-4092-9D44-C889CC5233EA}"/>
          </ac:spMkLst>
        </pc:spChg>
      </pc:sldChg>
      <pc:sldChg chg="modSp add mod">
        <pc:chgData name="Alfred Asterjadhi" userId="39de57b9-85c0-4fd1-aaac-8ca2b6560ad0" providerId="ADAL" clId="{570731C7-F871-42F1-9270-11458313F9A9}" dt="2023-07-11T13:23:48.167" v="12508" actId="20577"/>
        <pc:sldMkLst>
          <pc:docMk/>
          <pc:sldMk cId="1687297951" sldId="1101"/>
        </pc:sldMkLst>
        <pc:spChg chg="mod">
          <ac:chgData name="Alfred Asterjadhi" userId="39de57b9-85c0-4fd1-aaac-8ca2b6560ad0" providerId="ADAL" clId="{570731C7-F871-42F1-9270-11458313F9A9}" dt="2023-07-06T11:17:58.868" v="11216" actId="20577"/>
          <ac:spMkLst>
            <pc:docMk/>
            <pc:sldMk cId="1687297951" sldId="1101"/>
            <ac:spMk id="2" creationId="{49510D9F-7498-4603-98A7-A6DB1EDD560E}"/>
          </ac:spMkLst>
        </pc:spChg>
        <pc:spChg chg="mod">
          <ac:chgData name="Alfred Asterjadhi" userId="39de57b9-85c0-4fd1-aaac-8ca2b6560ad0" providerId="ADAL" clId="{570731C7-F871-42F1-9270-11458313F9A9}" dt="2023-07-11T13:23:48.167" v="12508" actId="20577"/>
          <ac:spMkLst>
            <pc:docMk/>
            <pc:sldMk cId="1687297951" sldId="1101"/>
            <ac:spMk id="3" creationId="{93EB16D6-11CB-4092-9D44-C889CC5233EA}"/>
          </ac:spMkLst>
        </pc:spChg>
      </pc:sldChg>
      <pc:sldChg chg="modSp add mod">
        <pc:chgData name="Alfred Asterjadhi" userId="39de57b9-85c0-4fd1-aaac-8ca2b6560ad0" providerId="ADAL" clId="{570731C7-F871-42F1-9270-11458313F9A9}" dt="2023-07-11T13:25:00.335" v="12548"/>
        <pc:sldMkLst>
          <pc:docMk/>
          <pc:sldMk cId="4101845644" sldId="1102"/>
        </pc:sldMkLst>
        <pc:spChg chg="mod">
          <ac:chgData name="Alfred Asterjadhi" userId="39de57b9-85c0-4fd1-aaac-8ca2b6560ad0" providerId="ADAL" clId="{570731C7-F871-42F1-9270-11458313F9A9}" dt="2023-07-06T11:33:03.988" v="11355" actId="20577"/>
          <ac:spMkLst>
            <pc:docMk/>
            <pc:sldMk cId="4101845644" sldId="1102"/>
            <ac:spMk id="2" creationId="{49510D9F-7498-4603-98A7-A6DB1EDD560E}"/>
          </ac:spMkLst>
        </pc:spChg>
        <pc:spChg chg="mod">
          <ac:chgData name="Alfred Asterjadhi" userId="39de57b9-85c0-4fd1-aaac-8ca2b6560ad0" providerId="ADAL" clId="{570731C7-F871-42F1-9270-11458313F9A9}" dt="2023-07-11T13:25:00.335" v="12548"/>
          <ac:spMkLst>
            <pc:docMk/>
            <pc:sldMk cId="4101845644" sldId="1102"/>
            <ac:spMk id="3" creationId="{93EB16D6-11CB-4092-9D44-C889CC5233EA}"/>
          </ac:spMkLst>
        </pc:spChg>
      </pc:sldChg>
      <pc:sldChg chg="modSp add mod">
        <pc:chgData name="Alfred Asterjadhi" userId="39de57b9-85c0-4fd1-aaac-8ca2b6560ad0" providerId="ADAL" clId="{570731C7-F871-42F1-9270-11458313F9A9}" dt="2023-07-11T13:26:06.724" v="12585" actId="20577"/>
        <pc:sldMkLst>
          <pc:docMk/>
          <pc:sldMk cId="3593052563" sldId="1103"/>
        </pc:sldMkLst>
        <pc:spChg chg="mod">
          <ac:chgData name="Alfred Asterjadhi" userId="39de57b9-85c0-4fd1-aaac-8ca2b6560ad0" providerId="ADAL" clId="{570731C7-F871-42F1-9270-11458313F9A9}" dt="2023-07-06T11:33:29.692" v="11370" actId="20577"/>
          <ac:spMkLst>
            <pc:docMk/>
            <pc:sldMk cId="3593052563" sldId="1103"/>
            <ac:spMk id="2" creationId="{49510D9F-7498-4603-98A7-A6DB1EDD560E}"/>
          </ac:spMkLst>
        </pc:spChg>
        <pc:spChg chg="mod">
          <ac:chgData name="Alfred Asterjadhi" userId="39de57b9-85c0-4fd1-aaac-8ca2b6560ad0" providerId="ADAL" clId="{570731C7-F871-42F1-9270-11458313F9A9}" dt="2023-07-11T13:26:06.724" v="12585" actId="20577"/>
          <ac:spMkLst>
            <pc:docMk/>
            <pc:sldMk cId="3593052563" sldId="1103"/>
            <ac:spMk id="3" creationId="{93EB16D6-11CB-4092-9D44-C889CC5233EA}"/>
          </ac:spMkLst>
        </pc:spChg>
      </pc:sldChg>
      <pc:sldChg chg="modSp add mod">
        <pc:chgData name="Alfred Asterjadhi" userId="39de57b9-85c0-4fd1-aaac-8ca2b6560ad0" providerId="ADAL" clId="{570731C7-F871-42F1-9270-11458313F9A9}" dt="2023-07-11T13:27:26.043" v="12616" actId="20577"/>
        <pc:sldMkLst>
          <pc:docMk/>
          <pc:sldMk cId="1079166070" sldId="1104"/>
        </pc:sldMkLst>
        <pc:spChg chg="mod">
          <ac:chgData name="Alfred Asterjadhi" userId="39de57b9-85c0-4fd1-aaac-8ca2b6560ad0" providerId="ADAL" clId="{570731C7-F871-42F1-9270-11458313F9A9}" dt="2023-07-08T07:45:55.213" v="11612" actId="6549"/>
          <ac:spMkLst>
            <pc:docMk/>
            <pc:sldMk cId="1079166070" sldId="1104"/>
            <ac:spMk id="2" creationId="{49510D9F-7498-4603-98A7-A6DB1EDD560E}"/>
          </ac:spMkLst>
        </pc:spChg>
        <pc:spChg chg="mod">
          <ac:chgData name="Alfred Asterjadhi" userId="39de57b9-85c0-4fd1-aaac-8ca2b6560ad0" providerId="ADAL" clId="{570731C7-F871-42F1-9270-11458313F9A9}" dt="2023-07-11T13:27:26.043" v="12616" actId="20577"/>
          <ac:spMkLst>
            <pc:docMk/>
            <pc:sldMk cId="1079166070" sldId="1104"/>
            <ac:spMk id="3" creationId="{93EB16D6-11CB-4092-9D44-C889CC5233EA}"/>
          </ac:spMkLst>
        </pc:spChg>
      </pc:sldChg>
      <pc:sldChg chg="modSp add mod">
        <pc:chgData name="Alfred Asterjadhi" userId="39de57b9-85c0-4fd1-aaac-8ca2b6560ad0" providerId="ADAL" clId="{570731C7-F871-42F1-9270-11458313F9A9}" dt="2023-07-11T13:29:58.453" v="12672"/>
        <pc:sldMkLst>
          <pc:docMk/>
          <pc:sldMk cId="1404049650" sldId="1105"/>
        </pc:sldMkLst>
        <pc:spChg chg="mod">
          <ac:chgData name="Alfred Asterjadhi" userId="39de57b9-85c0-4fd1-aaac-8ca2b6560ad0" providerId="ADAL" clId="{570731C7-F871-42F1-9270-11458313F9A9}" dt="2023-07-08T16:15:03.254" v="11888" actId="20577"/>
          <ac:spMkLst>
            <pc:docMk/>
            <pc:sldMk cId="1404049650" sldId="1105"/>
            <ac:spMk id="2" creationId="{49510D9F-7498-4603-98A7-A6DB1EDD560E}"/>
          </ac:spMkLst>
        </pc:spChg>
        <pc:spChg chg="mod">
          <ac:chgData name="Alfred Asterjadhi" userId="39de57b9-85c0-4fd1-aaac-8ca2b6560ad0" providerId="ADAL" clId="{570731C7-F871-42F1-9270-11458313F9A9}" dt="2023-07-11T13:29:58.453" v="12672"/>
          <ac:spMkLst>
            <pc:docMk/>
            <pc:sldMk cId="1404049650" sldId="1105"/>
            <ac:spMk id="3" creationId="{93EB16D6-11CB-4092-9D44-C889CC5233EA}"/>
          </ac:spMkLst>
        </pc:spChg>
      </pc:sldChg>
      <pc:sldChg chg="modSp add mod">
        <pc:chgData name="Alfred Asterjadhi" userId="39de57b9-85c0-4fd1-aaac-8ca2b6560ad0" providerId="ADAL" clId="{570731C7-F871-42F1-9270-11458313F9A9}" dt="2023-07-12T06:24:34.018" v="13457" actId="207"/>
        <pc:sldMkLst>
          <pc:docMk/>
          <pc:sldMk cId="853705033" sldId="1106"/>
        </pc:sldMkLst>
        <pc:spChg chg="mod">
          <ac:chgData name="Alfred Asterjadhi" userId="39de57b9-85c0-4fd1-aaac-8ca2b6560ad0" providerId="ADAL" clId="{570731C7-F871-42F1-9270-11458313F9A9}" dt="2023-07-10T14:03:28.155" v="12013" actId="20577"/>
          <ac:spMkLst>
            <pc:docMk/>
            <pc:sldMk cId="853705033" sldId="1106"/>
            <ac:spMk id="2" creationId="{49510D9F-7498-4603-98A7-A6DB1EDD560E}"/>
          </ac:spMkLst>
        </pc:spChg>
        <pc:spChg chg="mod">
          <ac:chgData name="Alfred Asterjadhi" userId="39de57b9-85c0-4fd1-aaac-8ca2b6560ad0" providerId="ADAL" clId="{570731C7-F871-42F1-9270-11458313F9A9}" dt="2023-07-12T06:24:34.018" v="13457" actId="207"/>
          <ac:spMkLst>
            <pc:docMk/>
            <pc:sldMk cId="853705033" sldId="1106"/>
            <ac:spMk id="3" creationId="{93EB16D6-11CB-4092-9D44-C889CC5233EA}"/>
          </ac:spMkLst>
        </pc:spChg>
      </pc:sldChg>
      <pc:sldChg chg="modSp add mod">
        <pc:chgData name="Alfred Asterjadhi" userId="39de57b9-85c0-4fd1-aaac-8ca2b6560ad0" providerId="ADAL" clId="{570731C7-F871-42F1-9270-11458313F9A9}" dt="2023-07-11T13:16:18.988" v="12306"/>
        <pc:sldMkLst>
          <pc:docMk/>
          <pc:sldMk cId="2404781967" sldId="1107"/>
        </pc:sldMkLst>
        <pc:spChg chg="mod">
          <ac:chgData name="Alfred Asterjadhi" userId="39de57b9-85c0-4fd1-aaac-8ca2b6560ad0" providerId="ADAL" clId="{570731C7-F871-42F1-9270-11458313F9A9}" dt="2023-07-11T13:16:18.988" v="12306"/>
          <ac:spMkLst>
            <pc:docMk/>
            <pc:sldMk cId="2404781967" sldId="1107"/>
            <ac:spMk id="8" creationId="{30ECE423-DD38-4A25-AD6E-26DF5AC61863}"/>
          </ac:spMkLst>
        </pc:spChg>
      </pc:sldChg>
      <pc:sldChg chg="modSp add mod">
        <pc:chgData name="Alfred Asterjadhi" userId="39de57b9-85c0-4fd1-aaac-8ca2b6560ad0" providerId="ADAL" clId="{570731C7-F871-42F1-9270-11458313F9A9}" dt="2023-07-13T00:15:14.129" v="15729" actId="20577"/>
        <pc:sldMkLst>
          <pc:docMk/>
          <pc:sldMk cId="1125864725" sldId="1108"/>
        </pc:sldMkLst>
        <pc:spChg chg="mod">
          <ac:chgData name="Alfred Asterjadhi" userId="39de57b9-85c0-4fd1-aaac-8ca2b6560ad0" providerId="ADAL" clId="{570731C7-F871-42F1-9270-11458313F9A9}" dt="2023-07-13T00:15:14.129" v="15729" actId="20577"/>
          <ac:spMkLst>
            <pc:docMk/>
            <pc:sldMk cId="1125864725" sldId="1108"/>
            <ac:spMk id="7" creationId="{3126AA10-DC1C-4E34-80DA-B427588F2BD9}"/>
          </ac:spMkLst>
        </pc:spChg>
      </pc:sldChg>
      <pc:sldChg chg="modSp add mod">
        <pc:chgData name="Alfred Asterjadhi" userId="39de57b9-85c0-4fd1-aaac-8ca2b6560ad0" providerId="ADAL" clId="{570731C7-F871-42F1-9270-11458313F9A9}" dt="2023-07-13T07:04:17.596" v="16695"/>
        <pc:sldMkLst>
          <pc:docMk/>
          <pc:sldMk cId="3430999305" sldId="1109"/>
        </pc:sldMkLst>
        <pc:spChg chg="mod">
          <ac:chgData name="Alfred Asterjadhi" userId="39de57b9-85c0-4fd1-aaac-8ca2b6560ad0" providerId="ADAL" clId="{570731C7-F871-42F1-9270-11458313F9A9}" dt="2023-07-12T22:50:15.751" v="14384" actId="20577"/>
          <ac:spMkLst>
            <pc:docMk/>
            <pc:sldMk cId="3430999305" sldId="1109"/>
            <ac:spMk id="2" creationId="{49510D9F-7498-4603-98A7-A6DB1EDD560E}"/>
          </ac:spMkLst>
        </pc:spChg>
        <pc:spChg chg="mod">
          <ac:chgData name="Alfred Asterjadhi" userId="39de57b9-85c0-4fd1-aaac-8ca2b6560ad0" providerId="ADAL" clId="{570731C7-F871-42F1-9270-11458313F9A9}" dt="2023-07-13T07:04:17.596" v="16695"/>
          <ac:spMkLst>
            <pc:docMk/>
            <pc:sldMk cId="3430999305" sldId="1109"/>
            <ac:spMk id="3" creationId="{93EB16D6-11CB-4092-9D44-C889CC5233EA}"/>
          </ac:spMkLst>
        </pc:spChg>
      </pc:sldChg>
      <pc:sldChg chg="modSp add mod">
        <pc:chgData name="Alfred Asterjadhi" userId="39de57b9-85c0-4fd1-aaac-8ca2b6560ad0" providerId="ADAL" clId="{570731C7-F871-42F1-9270-11458313F9A9}" dt="2023-07-13T07:05:09.996" v="16722"/>
        <pc:sldMkLst>
          <pc:docMk/>
          <pc:sldMk cId="179071784" sldId="1110"/>
        </pc:sldMkLst>
        <pc:spChg chg="mod">
          <ac:chgData name="Alfred Asterjadhi" userId="39de57b9-85c0-4fd1-aaac-8ca2b6560ad0" providerId="ADAL" clId="{570731C7-F871-42F1-9270-11458313F9A9}" dt="2023-07-12T22:50:19.916" v="14388" actId="20577"/>
          <ac:spMkLst>
            <pc:docMk/>
            <pc:sldMk cId="179071784" sldId="1110"/>
            <ac:spMk id="2" creationId="{49510D9F-7498-4603-98A7-A6DB1EDD560E}"/>
          </ac:spMkLst>
        </pc:spChg>
        <pc:spChg chg="mod">
          <ac:chgData name="Alfred Asterjadhi" userId="39de57b9-85c0-4fd1-aaac-8ca2b6560ad0" providerId="ADAL" clId="{570731C7-F871-42F1-9270-11458313F9A9}" dt="2023-07-13T07:05:09.996" v="16722"/>
          <ac:spMkLst>
            <pc:docMk/>
            <pc:sldMk cId="179071784" sldId="1110"/>
            <ac:spMk id="3" creationId="{93EB16D6-11CB-4092-9D44-C889CC5233EA}"/>
          </ac:spMkLst>
        </pc:spChg>
      </pc:sldChg>
      <pc:sldChg chg="modSp add mod">
        <pc:chgData name="Alfred Asterjadhi" userId="39de57b9-85c0-4fd1-aaac-8ca2b6560ad0" providerId="ADAL" clId="{570731C7-F871-42F1-9270-11458313F9A9}" dt="2023-07-13T07:06:11.846" v="16752"/>
        <pc:sldMkLst>
          <pc:docMk/>
          <pc:sldMk cId="2762996847" sldId="1111"/>
        </pc:sldMkLst>
        <pc:spChg chg="mod">
          <ac:chgData name="Alfred Asterjadhi" userId="39de57b9-85c0-4fd1-aaac-8ca2b6560ad0" providerId="ADAL" clId="{570731C7-F871-42F1-9270-11458313F9A9}" dt="2023-07-12T22:50:24.295" v="14390" actId="20577"/>
          <ac:spMkLst>
            <pc:docMk/>
            <pc:sldMk cId="2762996847" sldId="1111"/>
            <ac:spMk id="2" creationId="{49510D9F-7498-4603-98A7-A6DB1EDD560E}"/>
          </ac:spMkLst>
        </pc:spChg>
        <pc:spChg chg="mod">
          <ac:chgData name="Alfred Asterjadhi" userId="39de57b9-85c0-4fd1-aaac-8ca2b6560ad0" providerId="ADAL" clId="{570731C7-F871-42F1-9270-11458313F9A9}" dt="2023-07-13T07:06:11.846" v="16752"/>
          <ac:spMkLst>
            <pc:docMk/>
            <pc:sldMk cId="2762996847" sldId="1111"/>
            <ac:spMk id="3" creationId="{93EB16D6-11CB-4092-9D44-C889CC5233EA}"/>
          </ac:spMkLst>
        </pc:spChg>
      </pc:sldChg>
      <pc:sldChg chg="modSp add mod">
        <pc:chgData name="Alfred Asterjadhi" userId="39de57b9-85c0-4fd1-aaac-8ca2b6560ad0" providerId="ADAL" clId="{570731C7-F871-42F1-9270-11458313F9A9}" dt="2023-07-13T07:09:15.552" v="16803"/>
        <pc:sldMkLst>
          <pc:docMk/>
          <pc:sldMk cId="2787618470" sldId="1112"/>
        </pc:sldMkLst>
        <pc:spChg chg="mod">
          <ac:chgData name="Alfred Asterjadhi" userId="39de57b9-85c0-4fd1-aaac-8ca2b6560ad0" providerId="ADAL" clId="{570731C7-F871-42F1-9270-11458313F9A9}" dt="2023-07-12T22:50:28.422" v="14392" actId="20577"/>
          <ac:spMkLst>
            <pc:docMk/>
            <pc:sldMk cId="2787618470" sldId="1112"/>
            <ac:spMk id="2" creationId="{49510D9F-7498-4603-98A7-A6DB1EDD560E}"/>
          </ac:spMkLst>
        </pc:spChg>
        <pc:spChg chg="mod">
          <ac:chgData name="Alfred Asterjadhi" userId="39de57b9-85c0-4fd1-aaac-8ca2b6560ad0" providerId="ADAL" clId="{570731C7-F871-42F1-9270-11458313F9A9}" dt="2023-07-13T07:09:15.552" v="16803"/>
          <ac:spMkLst>
            <pc:docMk/>
            <pc:sldMk cId="2787618470" sldId="1112"/>
            <ac:spMk id="3" creationId="{93EB16D6-11CB-4092-9D44-C889CC5233EA}"/>
          </ac:spMkLst>
        </pc:spChg>
      </pc:sldChg>
      <pc:sldChg chg="modSp add mod">
        <pc:chgData name="Alfred Asterjadhi" userId="39de57b9-85c0-4fd1-aaac-8ca2b6560ad0" providerId="ADAL" clId="{570731C7-F871-42F1-9270-11458313F9A9}" dt="2023-07-24T18:11:27.313" v="19560" actId="20577"/>
        <pc:sldMkLst>
          <pc:docMk/>
          <pc:sldMk cId="397338809" sldId="1113"/>
        </pc:sldMkLst>
        <pc:spChg chg="mod">
          <ac:chgData name="Alfred Asterjadhi" userId="39de57b9-85c0-4fd1-aaac-8ca2b6560ad0" providerId="ADAL" clId="{570731C7-F871-42F1-9270-11458313F9A9}" dt="2023-07-13T09:32:01.877" v="17592" actId="20577"/>
          <ac:spMkLst>
            <pc:docMk/>
            <pc:sldMk cId="397338809" sldId="1113"/>
            <ac:spMk id="2" creationId="{12372A2F-8025-42D4-B5ED-6E7667DF00C8}"/>
          </ac:spMkLst>
        </pc:spChg>
        <pc:spChg chg="mod">
          <ac:chgData name="Alfred Asterjadhi" userId="39de57b9-85c0-4fd1-aaac-8ca2b6560ad0" providerId="ADAL" clId="{570731C7-F871-42F1-9270-11458313F9A9}" dt="2023-07-24T18:11:27.313" v="19560" actId="20577"/>
          <ac:spMkLst>
            <pc:docMk/>
            <pc:sldMk cId="397338809" sldId="1113"/>
            <ac:spMk id="10" creationId="{99A414B4-2CCE-47B7-A036-CF3630BA2538}"/>
          </ac:spMkLst>
        </pc:spChg>
      </pc:sldChg>
      <pc:sldChg chg="modSp add del mod">
        <pc:chgData name="Alfred Asterjadhi" userId="39de57b9-85c0-4fd1-aaac-8ca2b6560ad0" providerId="ADAL" clId="{570731C7-F871-42F1-9270-11458313F9A9}" dt="2023-07-13T08:34:09.075" v="17434" actId="2696"/>
        <pc:sldMkLst>
          <pc:docMk/>
          <pc:sldMk cId="3978923239" sldId="1113"/>
        </pc:sldMkLst>
        <pc:spChg chg="mod">
          <ac:chgData name="Alfred Asterjadhi" userId="39de57b9-85c0-4fd1-aaac-8ca2b6560ad0" providerId="ADAL" clId="{570731C7-F871-42F1-9270-11458313F9A9}" dt="2023-07-13T00:34:58.188" v="16190" actId="20577"/>
          <ac:spMkLst>
            <pc:docMk/>
            <pc:sldMk cId="3978923239" sldId="1113"/>
            <ac:spMk id="2" creationId="{12372A2F-8025-42D4-B5ED-6E7667DF00C8}"/>
          </ac:spMkLst>
        </pc:spChg>
        <pc:spChg chg="mod">
          <ac:chgData name="Alfred Asterjadhi" userId="39de57b9-85c0-4fd1-aaac-8ca2b6560ad0" providerId="ADAL" clId="{570731C7-F871-42F1-9270-11458313F9A9}" dt="2023-07-12T12:54:39.033" v="13463" actId="20577"/>
          <ac:spMkLst>
            <pc:docMk/>
            <pc:sldMk cId="3978923239" sldId="1113"/>
            <ac:spMk id="10" creationId="{99A414B4-2CCE-47B7-A036-CF3630BA2538}"/>
          </ac:spMkLst>
        </pc:spChg>
      </pc:sldChg>
      <pc:sldChg chg="modSp add mod">
        <pc:chgData name="Alfred Asterjadhi" userId="39de57b9-85c0-4fd1-aaac-8ca2b6560ad0" providerId="ADAL" clId="{570731C7-F871-42F1-9270-11458313F9A9}" dt="2023-07-13T07:12:34.712" v="16834"/>
        <pc:sldMkLst>
          <pc:docMk/>
          <pc:sldMk cId="2517794860" sldId="1114"/>
        </pc:sldMkLst>
        <pc:spChg chg="mod">
          <ac:chgData name="Alfred Asterjadhi" userId="39de57b9-85c0-4fd1-aaac-8ca2b6560ad0" providerId="ADAL" clId="{570731C7-F871-42F1-9270-11458313F9A9}" dt="2023-07-12T22:50:32.748" v="14394" actId="20577"/>
          <ac:spMkLst>
            <pc:docMk/>
            <pc:sldMk cId="2517794860" sldId="1114"/>
            <ac:spMk id="2" creationId="{49510D9F-7498-4603-98A7-A6DB1EDD560E}"/>
          </ac:spMkLst>
        </pc:spChg>
        <pc:spChg chg="mod">
          <ac:chgData name="Alfred Asterjadhi" userId="39de57b9-85c0-4fd1-aaac-8ca2b6560ad0" providerId="ADAL" clId="{570731C7-F871-42F1-9270-11458313F9A9}" dt="2023-07-13T07:12:34.712" v="16834"/>
          <ac:spMkLst>
            <pc:docMk/>
            <pc:sldMk cId="2517794860" sldId="1114"/>
            <ac:spMk id="3" creationId="{93EB16D6-11CB-4092-9D44-C889CC5233EA}"/>
          </ac:spMkLst>
        </pc:spChg>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pChg chg="mod">
          <ac:chgData name="Alfred Asterjadhi" userId="39de57b9-85c0-4fd1-aaac-8ca2b6560ad0" providerId="ADAL" clId="{570731C7-F871-42F1-9270-11458313F9A9}" dt="2023-07-13T09:35:57.303" v="17720" actId="20577"/>
          <ac:spMkLst>
            <pc:docMk/>
            <pc:sldMk cId="2422273273" sldId="1115"/>
            <ac:spMk id="2" creationId="{49510D9F-7498-4603-98A7-A6DB1EDD560E}"/>
          </ac:spMkLst>
        </pc:spChg>
        <pc:spChg chg="mod">
          <ac:chgData name="Alfred Asterjadhi" userId="39de57b9-85c0-4fd1-aaac-8ca2b6560ad0" providerId="ADAL" clId="{570731C7-F871-42F1-9270-11458313F9A9}" dt="2023-07-13T13:27:22.011" v="19094" actId="20577"/>
          <ac:spMkLst>
            <pc:docMk/>
            <pc:sldMk cId="2422273273" sldId="1115"/>
            <ac:spMk id="3" creationId="{93EB16D6-11CB-4092-9D44-C889CC5233EA}"/>
          </ac:spMkLst>
        </pc:spChg>
      </pc:sldChg>
      <pc:sldChg chg="modSp add mod">
        <pc:chgData name="Alfred Asterjadhi" userId="39de57b9-85c0-4fd1-aaac-8ca2b6560ad0" providerId="ADAL" clId="{570731C7-F871-42F1-9270-11458313F9A9}" dt="2023-07-13T07:01:42.863" v="16661"/>
        <pc:sldMkLst>
          <pc:docMk/>
          <pc:sldMk cId="169183761" sldId="1116"/>
        </pc:sldMkLst>
        <pc:spChg chg="mod">
          <ac:chgData name="Alfred Asterjadhi" userId="39de57b9-85c0-4fd1-aaac-8ca2b6560ad0" providerId="ADAL" clId="{570731C7-F871-42F1-9270-11458313F9A9}" dt="2023-07-12T22:25:20.599" v="13833" actId="20577"/>
          <ac:spMkLst>
            <pc:docMk/>
            <pc:sldMk cId="169183761" sldId="1116"/>
            <ac:spMk id="2" creationId="{49510D9F-7498-4603-98A7-A6DB1EDD560E}"/>
          </ac:spMkLst>
        </pc:spChg>
        <pc:spChg chg="mod">
          <ac:chgData name="Alfred Asterjadhi" userId="39de57b9-85c0-4fd1-aaac-8ca2b6560ad0" providerId="ADAL" clId="{570731C7-F871-42F1-9270-11458313F9A9}" dt="2023-07-13T07:01:42.863" v="16661"/>
          <ac:spMkLst>
            <pc:docMk/>
            <pc:sldMk cId="169183761" sldId="1116"/>
            <ac:spMk id="3" creationId="{93EB16D6-11CB-4092-9D44-C889CC5233EA}"/>
          </ac:spMkLst>
        </pc:spChg>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pChg chg="mod">
          <ac:chgData name="Alfred Asterjadhi" userId="39de57b9-85c0-4fd1-aaac-8ca2b6560ad0" providerId="ADAL" clId="{570731C7-F871-42F1-9270-11458313F9A9}" dt="2023-07-12T22:51:25.218" v="14418" actId="20577"/>
          <ac:spMkLst>
            <pc:docMk/>
            <pc:sldMk cId="4265683073" sldId="1118"/>
            <ac:spMk id="2" creationId="{49510D9F-7498-4603-98A7-A6DB1EDD560E}"/>
          </ac:spMkLst>
        </pc:spChg>
        <pc:spChg chg="mod">
          <ac:chgData name="Alfred Asterjadhi" userId="39de57b9-85c0-4fd1-aaac-8ca2b6560ad0" providerId="ADAL" clId="{570731C7-F871-42F1-9270-11458313F9A9}" dt="2023-07-12T22:53:01.879" v="14478"/>
          <ac:spMkLst>
            <pc:docMk/>
            <pc:sldMk cId="4265683073" sldId="1118"/>
            <ac:spMk id="3" creationId="{93EB16D6-11CB-4092-9D44-C889CC5233EA}"/>
          </ac:spMkLst>
        </pc:spChg>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pChg chg="mod">
          <ac:chgData name="Alfred Asterjadhi" userId="39de57b9-85c0-4fd1-aaac-8ca2b6560ad0" providerId="ADAL" clId="{570731C7-F871-42F1-9270-11458313F9A9}" dt="2023-07-12T23:32:35.363" v="15103"/>
          <ac:spMkLst>
            <pc:docMk/>
            <pc:sldMk cId="2317552621" sldId="1120"/>
            <ac:spMk id="2" creationId="{49510D9F-7498-4603-98A7-A6DB1EDD560E}"/>
          </ac:spMkLst>
        </pc:spChg>
        <pc:spChg chg="mod">
          <ac:chgData name="Alfred Asterjadhi" userId="39de57b9-85c0-4fd1-aaac-8ca2b6560ad0" providerId="ADAL" clId="{570731C7-F871-42F1-9270-11458313F9A9}" dt="2023-07-13T07:15:57.142" v="16873" actId="6549"/>
          <ac:spMkLst>
            <pc:docMk/>
            <pc:sldMk cId="2317552621" sldId="1120"/>
            <ac:spMk id="3" creationId="{93EB16D6-11CB-4092-9D44-C889CC5233EA}"/>
          </ac:spMkLst>
        </pc:spChg>
      </pc:sldChg>
      <pc:sldChg chg="modSp add mod">
        <pc:chgData name="Alfred Asterjadhi" userId="39de57b9-85c0-4fd1-aaac-8ca2b6560ad0" providerId="ADAL" clId="{570731C7-F871-42F1-9270-11458313F9A9}" dt="2023-07-13T07:17:40.982" v="16898" actId="20577"/>
        <pc:sldMkLst>
          <pc:docMk/>
          <pc:sldMk cId="1134196576" sldId="1121"/>
        </pc:sldMkLst>
        <pc:spChg chg="mod">
          <ac:chgData name="Alfred Asterjadhi" userId="39de57b9-85c0-4fd1-aaac-8ca2b6560ad0" providerId="ADAL" clId="{570731C7-F871-42F1-9270-11458313F9A9}" dt="2023-07-12T23:32:27.399" v="15102" actId="20577"/>
          <ac:spMkLst>
            <pc:docMk/>
            <pc:sldMk cId="1134196576" sldId="1121"/>
            <ac:spMk id="2" creationId="{49510D9F-7498-4603-98A7-A6DB1EDD560E}"/>
          </ac:spMkLst>
        </pc:spChg>
        <pc:spChg chg="mod">
          <ac:chgData name="Alfred Asterjadhi" userId="39de57b9-85c0-4fd1-aaac-8ca2b6560ad0" providerId="ADAL" clId="{570731C7-F871-42F1-9270-11458313F9A9}" dt="2023-07-13T07:17:40.982" v="16898" actId="20577"/>
          <ac:spMkLst>
            <pc:docMk/>
            <pc:sldMk cId="1134196576" sldId="1121"/>
            <ac:spMk id="3" creationId="{93EB16D6-11CB-4092-9D44-C889CC5233EA}"/>
          </ac:spMkLst>
        </pc:spChg>
      </pc:sldChg>
      <pc:sldChg chg="modSp add mod">
        <pc:chgData name="Alfred Asterjadhi" userId="39de57b9-85c0-4fd1-aaac-8ca2b6560ad0" providerId="ADAL" clId="{570731C7-F871-42F1-9270-11458313F9A9}" dt="2023-07-17T16:12:47.208" v="19195" actId="20577"/>
        <pc:sldMkLst>
          <pc:docMk/>
          <pc:sldMk cId="1792235761" sldId="1122"/>
        </pc:sldMkLst>
        <pc:spChg chg="mod">
          <ac:chgData name="Alfred Asterjadhi" userId="39de57b9-85c0-4fd1-aaac-8ca2b6560ad0" providerId="ADAL" clId="{570731C7-F871-42F1-9270-11458313F9A9}" dt="2023-07-12T23:33:35.345" v="15107" actId="20577"/>
          <ac:spMkLst>
            <pc:docMk/>
            <pc:sldMk cId="1792235761" sldId="1122"/>
            <ac:spMk id="2" creationId="{49510D9F-7498-4603-98A7-A6DB1EDD560E}"/>
          </ac:spMkLst>
        </pc:spChg>
        <pc:spChg chg="mod">
          <ac:chgData name="Alfred Asterjadhi" userId="39de57b9-85c0-4fd1-aaac-8ca2b6560ad0" providerId="ADAL" clId="{570731C7-F871-42F1-9270-11458313F9A9}" dt="2023-07-17T16:12:47.208" v="19195" actId="20577"/>
          <ac:spMkLst>
            <pc:docMk/>
            <pc:sldMk cId="1792235761" sldId="1122"/>
            <ac:spMk id="3" creationId="{93EB16D6-11CB-4092-9D44-C889CC5233EA}"/>
          </ac:spMkLst>
        </pc:spChg>
      </pc:sldChg>
      <pc:sldChg chg="modSp add mod">
        <pc:chgData name="Alfred Asterjadhi" userId="39de57b9-85c0-4fd1-aaac-8ca2b6560ad0" providerId="ADAL" clId="{570731C7-F871-42F1-9270-11458313F9A9}" dt="2023-07-24T18:12:57.471" v="19572" actId="20577"/>
        <pc:sldMkLst>
          <pc:docMk/>
          <pc:sldMk cId="1154491754" sldId="1123"/>
        </pc:sldMkLst>
        <pc:spChg chg="mod">
          <ac:chgData name="Alfred Asterjadhi" userId="39de57b9-85c0-4fd1-aaac-8ca2b6560ad0" providerId="ADAL" clId="{570731C7-F871-42F1-9270-11458313F9A9}" dt="2023-07-12T23:34:16.859" v="15125" actId="20577"/>
          <ac:spMkLst>
            <pc:docMk/>
            <pc:sldMk cId="1154491754" sldId="1123"/>
            <ac:spMk id="2" creationId="{49510D9F-7498-4603-98A7-A6DB1EDD560E}"/>
          </ac:spMkLst>
        </pc:spChg>
        <pc:spChg chg="mod">
          <ac:chgData name="Alfred Asterjadhi" userId="39de57b9-85c0-4fd1-aaac-8ca2b6560ad0" providerId="ADAL" clId="{570731C7-F871-42F1-9270-11458313F9A9}" dt="2023-07-24T18:12:57.471" v="19572" actId="20577"/>
          <ac:spMkLst>
            <pc:docMk/>
            <pc:sldMk cId="1154491754" sldId="1123"/>
            <ac:spMk id="3" creationId="{93EB16D6-11CB-4092-9D44-C889CC5233EA}"/>
          </ac:spMkLst>
        </pc:spChg>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pChg chg="mod">
          <ac:chgData name="Alfred Asterjadhi" userId="39de57b9-85c0-4fd1-aaac-8ca2b6560ad0" providerId="ADAL" clId="{570731C7-F871-42F1-9270-11458313F9A9}" dt="2023-07-13T09:18:30.267" v="17504" actId="20577"/>
          <ac:spMkLst>
            <pc:docMk/>
            <pc:sldMk cId="1436416065" sldId="1124"/>
            <ac:spMk id="2" creationId="{49510D9F-7498-4603-98A7-A6DB1EDD560E}"/>
          </ac:spMkLst>
        </pc:spChg>
        <pc:spChg chg="mod">
          <ac:chgData name="Alfred Asterjadhi" userId="39de57b9-85c0-4fd1-aaac-8ca2b6560ad0" providerId="ADAL" clId="{570731C7-F871-42F1-9270-11458313F9A9}" dt="2023-07-26T02:35:08.242" v="19889" actId="20577"/>
          <ac:spMkLst>
            <pc:docMk/>
            <pc:sldMk cId="1436416065" sldId="1124"/>
            <ac:spMk id="3" creationId="{93EB16D6-11CB-4092-9D44-C889CC5233EA}"/>
          </ac:spMkLst>
        </pc:spChg>
      </pc:sldChg>
      <pc:sldChg chg="modSp add del mod">
        <pc:chgData name="Alfred Asterjadhi" userId="39de57b9-85c0-4fd1-aaac-8ca2b6560ad0" providerId="ADAL" clId="{570731C7-F871-42F1-9270-11458313F9A9}" dt="2023-07-13T00:14:56.606" v="15724" actId="2696"/>
        <pc:sldMkLst>
          <pc:docMk/>
          <pc:sldMk cId="1696438322" sldId="1124"/>
        </pc:sldMkLst>
        <pc:spChg chg="mod">
          <ac:chgData name="Alfred Asterjadhi" userId="39de57b9-85c0-4fd1-aaac-8ca2b6560ad0" providerId="ADAL" clId="{570731C7-F871-42F1-9270-11458313F9A9}" dt="2023-07-12T23:35:02.820" v="15154" actId="20577"/>
          <ac:spMkLst>
            <pc:docMk/>
            <pc:sldMk cId="1696438322" sldId="1124"/>
            <ac:spMk id="2" creationId="{49510D9F-7498-4603-98A7-A6DB1EDD560E}"/>
          </ac:spMkLst>
        </pc:spChg>
        <pc:spChg chg="mod">
          <ac:chgData name="Alfred Asterjadhi" userId="39de57b9-85c0-4fd1-aaac-8ca2b6560ad0" providerId="ADAL" clId="{570731C7-F871-42F1-9270-11458313F9A9}" dt="2023-07-12T23:44:10.384" v="15353"/>
          <ac:spMkLst>
            <pc:docMk/>
            <pc:sldMk cId="1696438322" sldId="1124"/>
            <ac:spMk id="3" creationId="{93EB16D6-11CB-4092-9D44-C889CC5233EA}"/>
          </ac:spMkLst>
        </pc:spChg>
      </pc:sldChg>
      <pc:sldChg chg="modSp add del mod">
        <pc:chgData name="Alfred Asterjadhi" userId="39de57b9-85c0-4fd1-aaac-8ca2b6560ad0" providerId="ADAL" clId="{570731C7-F871-42F1-9270-11458313F9A9}" dt="2023-07-13T08:34:39.720" v="17436" actId="2696"/>
        <pc:sldMkLst>
          <pc:docMk/>
          <pc:sldMk cId="1702825598" sldId="1124"/>
        </pc:sldMkLst>
        <pc:spChg chg="mod">
          <ac:chgData name="Alfred Asterjadhi" userId="39de57b9-85c0-4fd1-aaac-8ca2b6560ad0" providerId="ADAL" clId="{570731C7-F871-42F1-9270-11458313F9A9}" dt="2023-07-13T00:15:30.219" v="15739" actId="20577"/>
          <ac:spMkLst>
            <pc:docMk/>
            <pc:sldMk cId="1702825598" sldId="1124"/>
            <ac:spMk id="2" creationId="{49510D9F-7498-4603-98A7-A6DB1EDD560E}"/>
          </ac:spMkLst>
        </pc:spChg>
        <pc:spChg chg="mod">
          <ac:chgData name="Alfred Asterjadhi" userId="39de57b9-85c0-4fd1-aaac-8ca2b6560ad0" providerId="ADAL" clId="{570731C7-F871-42F1-9270-11458313F9A9}" dt="2023-07-13T00:35:14.832" v="16197" actId="20577"/>
          <ac:spMkLst>
            <pc:docMk/>
            <pc:sldMk cId="1702825598" sldId="1124"/>
            <ac:spMk id="3" creationId="{93EB16D6-11CB-4092-9D44-C889CC5233EA}"/>
          </ac:spMkLst>
        </pc:spChg>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pChg chg="mod">
          <ac:chgData name="Alfred Asterjadhi" userId="39de57b9-85c0-4fd1-aaac-8ca2b6560ad0" providerId="ADAL" clId="{570731C7-F871-42F1-9270-11458313F9A9}" dt="2023-07-12T23:59:17.546" v="15357" actId="20577"/>
          <ac:spMkLst>
            <pc:docMk/>
            <pc:sldMk cId="2726502655" sldId="1125"/>
            <ac:spMk id="2" creationId="{39EB9CEA-C625-6B4A-419A-7C67A1F444E2}"/>
          </ac:spMkLst>
        </pc:spChg>
        <pc:spChg chg="mod">
          <ac:chgData name="Alfred Asterjadhi" userId="39de57b9-85c0-4fd1-aaac-8ca2b6560ad0" providerId="ADAL" clId="{570731C7-F871-42F1-9270-11458313F9A9}" dt="2023-07-13T00:01:53.845" v="15361" actId="20577"/>
          <ac:spMkLst>
            <pc:docMk/>
            <pc:sldMk cId="2726502655" sldId="1125"/>
            <ac:spMk id="3" creationId="{849A5370-89B0-C4D8-BE66-1E94297D9249}"/>
          </ac:spMkLst>
        </pc:spChg>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pChg chg="mod">
          <ac:chgData name="Alfred Asterjadhi" userId="39de57b9-85c0-4fd1-aaac-8ca2b6560ad0" providerId="ADAL" clId="{570731C7-F871-42F1-9270-11458313F9A9}" dt="2023-07-13T00:15:55.362" v="15741" actId="20577"/>
          <ac:spMkLst>
            <pc:docMk/>
            <pc:sldMk cId="3762968734" sldId="1127"/>
            <ac:spMk id="2" creationId="{49510D9F-7498-4603-98A7-A6DB1EDD560E}"/>
          </ac:spMkLst>
        </pc:spChg>
        <pc:spChg chg="mod">
          <ac:chgData name="Alfred Asterjadhi" userId="39de57b9-85c0-4fd1-aaac-8ca2b6560ad0" providerId="ADAL" clId="{570731C7-F871-42F1-9270-11458313F9A9}" dt="2023-07-13T07:32:14.048" v="17108"/>
          <ac:spMkLst>
            <pc:docMk/>
            <pc:sldMk cId="3762968734" sldId="1127"/>
            <ac:spMk id="3" creationId="{93EB16D6-11CB-4092-9D44-C889CC5233EA}"/>
          </ac:spMkLst>
        </pc:spChg>
      </pc:sldChg>
      <pc:sldChg chg="modSp add mod">
        <pc:chgData name="Alfred Asterjadhi" userId="39de57b9-85c0-4fd1-aaac-8ca2b6560ad0" providerId="ADAL" clId="{570731C7-F871-42F1-9270-11458313F9A9}" dt="2023-07-26T02:30:28.736" v="19823" actId="20577"/>
        <pc:sldMkLst>
          <pc:docMk/>
          <pc:sldMk cId="4175216428" sldId="1128"/>
        </pc:sldMkLst>
        <pc:spChg chg="mod">
          <ac:chgData name="Alfred Asterjadhi" userId="39de57b9-85c0-4fd1-aaac-8ca2b6560ad0" providerId="ADAL" clId="{570731C7-F871-42F1-9270-11458313F9A9}" dt="2023-07-13T00:15:59.616" v="15745" actId="20577"/>
          <ac:spMkLst>
            <pc:docMk/>
            <pc:sldMk cId="4175216428" sldId="1128"/>
            <ac:spMk id="2" creationId="{49510D9F-7498-4603-98A7-A6DB1EDD560E}"/>
          </ac:spMkLst>
        </pc:spChg>
        <pc:spChg chg="mod">
          <ac:chgData name="Alfred Asterjadhi" userId="39de57b9-85c0-4fd1-aaac-8ca2b6560ad0" providerId="ADAL" clId="{570731C7-F871-42F1-9270-11458313F9A9}" dt="2023-07-26T02:30:28.736" v="19823" actId="20577"/>
          <ac:spMkLst>
            <pc:docMk/>
            <pc:sldMk cId="4175216428" sldId="1128"/>
            <ac:spMk id="3" creationId="{93EB16D6-11CB-4092-9D44-C889CC5233EA}"/>
          </ac:spMkLst>
        </pc:spChg>
      </pc:sldChg>
      <pc:sldChg chg="modSp add mod">
        <pc:chgData name="Alfred Asterjadhi" userId="39de57b9-85c0-4fd1-aaac-8ca2b6560ad0" providerId="ADAL" clId="{570731C7-F871-42F1-9270-11458313F9A9}" dt="2023-07-13T07:41:42.784" v="17212"/>
        <pc:sldMkLst>
          <pc:docMk/>
          <pc:sldMk cId="239690128" sldId="1129"/>
        </pc:sldMkLst>
        <pc:spChg chg="mod">
          <ac:chgData name="Alfred Asterjadhi" userId="39de57b9-85c0-4fd1-aaac-8ca2b6560ad0" providerId="ADAL" clId="{570731C7-F871-42F1-9270-11458313F9A9}" dt="2023-07-13T00:16:03.591" v="15747" actId="6549"/>
          <ac:spMkLst>
            <pc:docMk/>
            <pc:sldMk cId="239690128" sldId="1129"/>
            <ac:spMk id="2" creationId="{49510D9F-7498-4603-98A7-A6DB1EDD560E}"/>
          </ac:spMkLst>
        </pc:spChg>
        <pc:spChg chg="mod">
          <ac:chgData name="Alfred Asterjadhi" userId="39de57b9-85c0-4fd1-aaac-8ca2b6560ad0" providerId="ADAL" clId="{570731C7-F871-42F1-9270-11458313F9A9}" dt="2023-07-13T07:41:42.784" v="17212"/>
          <ac:spMkLst>
            <pc:docMk/>
            <pc:sldMk cId="239690128" sldId="1129"/>
            <ac:spMk id="3" creationId="{93EB16D6-11CB-4092-9D44-C889CC5233EA}"/>
          </ac:spMkLst>
        </pc:spChg>
      </pc:sldChg>
      <pc:sldChg chg="modSp add mod">
        <pc:chgData name="Alfred Asterjadhi" userId="39de57b9-85c0-4fd1-aaac-8ca2b6560ad0" providerId="ADAL" clId="{570731C7-F871-42F1-9270-11458313F9A9}" dt="2023-07-13T07:43:54.698" v="17238"/>
        <pc:sldMkLst>
          <pc:docMk/>
          <pc:sldMk cId="3058654037" sldId="1130"/>
        </pc:sldMkLst>
        <pc:spChg chg="mod">
          <ac:chgData name="Alfred Asterjadhi" userId="39de57b9-85c0-4fd1-aaac-8ca2b6560ad0" providerId="ADAL" clId="{570731C7-F871-42F1-9270-11458313F9A9}" dt="2023-07-13T00:16:08.809" v="15749" actId="6549"/>
          <ac:spMkLst>
            <pc:docMk/>
            <pc:sldMk cId="3058654037" sldId="1130"/>
            <ac:spMk id="2" creationId="{49510D9F-7498-4603-98A7-A6DB1EDD560E}"/>
          </ac:spMkLst>
        </pc:spChg>
        <pc:spChg chg="mod">
          <ac:chgData name="Alfred Asterjadhi" userId="39de57b9-85c0-4fd1-aaac-8ca2b6560ad0" providerId="ADAL" clId="{570731C7-F871-42F1-9270-11458313F9A9}" dt="2023-07-13T07:43:54.698" v="17238"/>
          <ac:spMkLst>
            <pc:docMk/>
            <pc:sldMk cId="3058654037" sldId="1130"/>
            <ac:spMk id="3" creationId="{93EB16D6-11CB-4092-9D44-C889CC5233EA}"/>
          </ac:spMkLst>
        </pc:spChg>
      </pc:sldChg>
      <pc:sldChg chg="modSp add mod">
        <pc:chgData name="Alfred Asterjadhi" userId="39de57b9-85c0-4fd1-aaac-8ca2b6560ad0" providerId="ADAL" clId="{570731C7-F871-42F1-9270-11458313F9A9}" dt="2023-07-13T09:18:16.225" v="17502" actId="20577"/>
        <pc:sldMkLst>
          <pc:docMk/>
          <pc:sldMk cId="223851031" sldId="1131"/>
        </pc:sldMkLst>
        <pc:spChg chg="mod">
          <ac:chgData name="Alfred Asterjadhi" userId="39de57b9-85c0-4fd1-aaac-8ca2b6560ad0" providerId="ADAL" clId="{570731C7-F871-42F1-9270-11458313F9A9}" dt="2023-07-13T09:18:16.225" v="17502" actId="20577"/>
          <ac:spMkLst>
            <pc:docMk/>
            <pc:sldMk cId="223851031" sldId="1131"/>
            <ac:spMk id="7" creationId="{3126AA10-DC1C-4E34-80DA-B427588F2BD9}"/>
          </ac:spMkLst>
        </pc:spChg>
      </pc:sldChg>
      <pc:sldChg chg="modSp add mod">
        <pc:chgData name="Alfred Asterjadhi" userId="39de57b9-85c0-4fd1-aaac-8ca2b6560ad0" providerId="ADAL" clId="{570731C7-F871-42F1-9270-11458313F9A9}" dt="2023-07-13T07:49:35.828" v="17271"/>
        <pc:sldMkLst>
          <pc:docMk/>
          <pc:sldMk cId="3932577484" sldId="1132"/>
        </pc:sldMkLst>
        <pc:spChg chg="mod">
          <ac:chgData name="Alfred Asterjadhi" userId="39de57b9-85c0-4fd1-aaac-8ca2b6560ad0" providerId="ADAL" clId="{570731C7-F871-42F1-9270-11458313F9A9}" dt="2023-07-13T00:16:31.745" v="15753" actId="20577"/>
          <ac:spMkLst>
            <pc:docMk/>
            <pc:sldMk cId="3932577484" sldId="1132"/>
            <ac:spMk id="2" creationId="{49510D9F-7498-4603-98A7-A6DB1EDD560E}"/>
          </ac:spMkLst>
        </pc:spChg>
        <pc:spChg chg="mod">
          <ac:chgData name="Alfred Asterjadhi" userId="39de57b9-85c0-4fd1-aaac-8ca2b6560ad0" providerId="ADAL" clId="{570731C7-F871-42F1-9270-11458313F9A9}" dt="2023-07-13T07:49:35.828" v="17271"/>
          <ac:spMkLst>
            <pc:docMk/>
            <pc:sldMk cId="3932577484" sldId="1132"/>
            <ac:spMk id="3" creationId="{93EB16D6-11CB-4092-9D44-C889CC5233EA}"/>
          </ac:spMkLst>
        </pc:spChg>
      </pc:sldChg>
      <pc:sldChg chg="modSp add mod">
        <pc:chgData name="Alfred Asterjadhi" userId="39de57b9-85c0-4fd1-aaac-8ca2b6560ad0" providerId="ADAL" clId="{570731C7-F871-42F1-9270-11458313F9A9}" dt="2023-07-13T07:52:09.419" v="17296"/>
        <pc:sldMkLst>
          <pc:docMk/>
          <pc:sldMk cId="3522038332" sldId="1133"/>
        </pc:sldMkLst>
        <pc:spChg chg="mod">
          <ac:chgData name="Alfred Asterjadhi" userId="39de57b9-85c0-4fd1-aaac-8ca2b6560ad0" providerId="ADAL" clId="{570731C7-F871-42F1-9270-11458313F9A9}" dt="2023-07-13T00:17:24.820" v="15785" actId="20577"/>
          <ac:spMkLst>
            <pc:docMk/>
            <pc:sldMk cId="3522038332" sldId="1133"/>
            <ac:spMk id="2" creationId="{49510D9F-7498-4603-98A7-A6DB1EDD560E}"/>
          </ac:spMkLst>
        </pc:spChg>
        <pc:spChg chg="mod">
          <ac:chgData name="Alfred Asterjadhi" userId="39de57b9-85c0-4fd1-aaac-8ca2b6560ad0" providerId="ADAL" clId="{570731C7-F871-42F1-9270-11458313F9A9}" dt="2023-07-13T07:52:09.419" v="17296"/>
          <ac:spMkLst>
            <pc:docMk/>
            <pc:sldMk cId="3522038332" sldId="1133"/>
            <ac:spMk id="3" creationId="{93EB16D6-11CB-4092-9D44-C889CC5233EA}"/>
          </ac:spMkLst>
        </pc:spChg>
      </pc:sldChg>
      <pc:sldChg chg="modSp add mod">
        <pc:chgData name="Alfred Asterjadhi" userId="39de57b9-85c0-4fd1-aaac-8ca2b6560ad0" providerId="ADAL" clId="{570731C7-F871-42F1-9270-11458313F9A9}" dt="2023-07-13T07:53:31.415" v="17322"/>
        <pc:sldMkLst>
          <pc:docMk/>
          <pc:sldMk cId="3762577914" sldId="1134"/>
        </pc:sldMkLst>
        <pc:spChg chg="mod">
          <ac:chgData name="Alfred Asterjadhi" userId="39de57b9-85c0-4fd1-aaac-8ca2b6560ad0" providerId="ADAL" clId="{570731C7-F871-42F1-9270-11458313F9A9}" dt="2023-07-13T00:18:38.529" v="15808" actId="20577"/>
          <ac:spMkLst>
            <pc:docMk/>
            <pc:sldMk cId="3762577914" sldId="1134"/>
            <ac:spMk id="2" creationId="{49510D9F-7498-4603-98A7-A6DB1EDD560E}"/>
          </ac:spMkLst>
        </pc:spChg>
        <pc:spChg chg="mod">
          <ac:chgData name="Alfred Asterjadhi" userId="39de57b9-85c0-4fd1-aaac-8ca2b6560ad0" providerId="ADAL" clId="{570731C7-F871-42F1-9270-11458313F9A9}" dt="2023-07-13T07:53:31.415" v="17322"/>
          <ac:spMkLst>
            <pc:docMk/>
            <pc:sldMk cId="3762577914" sldId="1134"/>
            <ac:spMk id="3" creationId="{93EB16D6-11CB-4092-9D44-C889CC5233EA}"/>
          </ac:spMkLst>
        </pc:spChg>
      </pc:sldChg>
      <pc:sldChg chg="modSp add mod">
        <pc:chgData name="Alfred Asterjadhi" userId="39de57b9-85c0-4fd1-aaac-8ca2b6560ad0" providerId="ADAL" clId="{570731C7-F871-42F1-9270-11458313F9A9}" dt="2023-07-17T16:34:36.772" v="19321" actId="20577"/>
        <pc:sldMkLst>
          <pc:docMk/>
          <pc:sldMk cId="2835481942" sldId="1135"/>
        </pc:sldMkLst>
        <pc:spChg chg="mod">
          <ac:chgData name="Alfred Asterjadhi" userId="39de57b9-85c0-4fd1-aaac-8ca2b6560ad0" providerId="ADAL" clId="{570731C7-F871-42F1-9270-11458313F9A9}" dt="2023-07-13T00:19:32.747" v="15837" actId="20577"/>
          <ac:spMkLst>
            <pc:docMk/>
            <pc:sldMk cId="2835481942" sldId="1135"/>
            <ac:spMk id="2" creationId="{49510D9F-7498-4603-98A7-A6DB1EDD560E}"/>
          </ac:spMkLst>
        </pc:spChg>
        <pc:spChg chg="mod">
          <ac:chgData name="Alfred Asterjadhi" userId="39de57b9-85c0-4fd1-aaac-8ca2b6560ad0" providerId="ADAL" clId="{570731C7-F871-42F1-9270-11458313F9A9}" dt="2023-07-17T16:34:36.772" v="19321" actId="20577"/>
          <ac:spMkLst>
            <pc:docMk/>
            <pc:sldMk cId="2835481942" sldId="113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623037648" sldId="1136"/>
        </pc:sldMkLst>
        <pc:spChg chg="mod">
          <ac:chgData name="Alfred Asterjadhi" userId="39de57b9-85c0-4fd1-aaac-8ca2b6560ad0" providerId="ADAL" clId="{570731C7-F871-42F1-9270-11458313F9A9}" dt="2023-07-13T00:20:11.911" v="15845" actId="20577"/>
          <ac:spMkLst>
            <pc:docMk/>
            <pc:sldMk cId="623037648" sldId="1136"/>
            <ac:spMk id="2" creationId="{49510D9F-7498-4603-98A7-A6DB1EDD560E}"/>
          </ac:spMkLst>
        </pc:spChg>
        <pc:spChg chg="mod">
          <ac:chgData name="Alfred Asterjadhi" userId="39de57b9-85c0-4fd1-aaac-8ca2b6560ad0" providerId="ADAL" clId="{570731C7-F871-42F1-9270-11458313F9A9}" dt="2023-07-13T08:04:23.846" v="17433" actId="207"/>
          <ac:spMkLst>
            <pc:docMk/>
            <pc:sldMk cId="623037648" sldId="1136"/>
            <ac:spMk id="3" creationId="{93EB16D6-11CB-4092-9D44-C889CC5233EA}"/>
          </ac:spMkLst>
        </pc:spChg>
      </pc:sldChg>
      <pc:sldChg chg="modSp add mod">
        <pc:chgData name="Alfred Asterjadhi" userId="39de57b9-85c0-4fd1-aaac-8ca2b6560ad0" providerId="ADAL" clId="{570731C7-F871-42F1-9270-11458313F9A9}" dt="2023-07-13T12:30:58.252" v="18535"/>
        <pc:sldMkLst>
          <pc:docMk/>
          <pc:sldMk cId="2331183285" sldId="1136"/>
        </pc:sldMkLst>
        <pc:spChg chg="mod">
          <ac:chgData name="Alfred Asterjadhi" userId="39de57b9-85c0-4fd1-aaac-8ca2b6560ad0" providerId="ADAL" clId="{570731C7-F871-42F1-9270-11458313F9A9}" dt="2023-07-13T09:19:47.782" v="17516" actId="20577"/>
          <ac:spMkLst>
            <pc:docMk/>
            <pc:sldMk cId="2331183285" sldId="1136"/>
            <ac:spMk id="2" creationId="{49510D9F-7498-4603-98A7-A6DB1EDD560E}"/>
          </ac:spMkLst>
        </pc:spChg>
        <pc:spChg chg="mod">
          <ac:chgData name="Alfred Asterjadhi" userId="39de57b9-85c0-4fd1-aaac-8ca2b6560ad0" providerId="ADAL" clId="{570731C7-F871-42F1-9270-11458313F9A9}" dt="2023-07-13T12:30:58.252" v="18535"/>
          <ac:spMkLst>
            <pc:docMk/>
            <pc:sldMk cId="2331183285" sldId="1136"/>
            <ac:spMk id="3" creationId="{93EB16D6-11CB-4092-9D44-C889CC5233EA}"/>
          </ac:spMkLst>
        </pc:spChg>
      </pc:sldChg>
      <pc:sldChg chg="modSp add mod">
        <pc:chgData name="Alfred Asterjadhi" userId="39de57b9-85c0-4fd1-aaac-8ca2b6560ad0" providerId="ADAL" clId="{570731C7-F871-42F1-9270-11458313F9A9}" dt="2023-07-24T17:56:53.038" v="19540" actId="20577"/>
        <pc:sldMkLst>
          <pc:docMk/>
          <pc:sldMk cId="755760760" sldId="1137"/>
        </pc:sldMkLst>
        <pc:spChg chg="mod">
          <ac:chgData name="Alfred Asterjadhi" userId="39de57b9-85c0-4fd1-aaac-8ca2b6560ad0" providerId="ADAL" clId="{570731C7-F871-42F1-9270-11458313F9A9}" dt="2023-07-24T17:56:01.184" v="19530" actId="207"/>
          <ac:spMkLst>
            <pc:docMk/>
            <pc:sldMk cId="755760760" sldId="1137"/>
            <ac:spMk id="2" creationId="{49510D9F-7498-4603-98A7-A6DB1EDD560E}"/>
          </ac:spMkLst>
        </pc:spChg>
        <pc:spChg chg="mod">
          <ac:chgData name="Alfred Asterjadhi" userId="39de57b9-85c0-4fd1-aaac-8ca2b6560ad0" providerId="ADAL" clId="{570731C7-F871-42F1-9270-11458313F9A9}" dt="2023-07-24T17:56:53.038" v="19540" actId="20577"/>
          <ac:spMkLst>
            <pc:docMk/>
            <pc:sldMk cId="755760760"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406287156" sldId="1137"/>
        </pc:sldMkLst>
        <pc:spChg chg="mod">
          <ac:chgData name="Alfred Asterjadhi" userId="39de57b9-85c0-4fd1-aaac-8ca2b6560ad0" providerId="ADAL" clId="{570731C7-F871-42F1-9270-11458313F9A9}" dt="2023-07-13T00:20:49.689" v="15879" actId="6549"/>
          <ac:spMkLst>
            <pc:docMk/>
            <pc:sldMk cId="3406287156" sldId="1137"/>
            <ac:spMk id="2" creationId="{49510D9F-7498-4603-98A7-A6DB1EDD560E}"/>
          </ac:spMkLst>
        </pc:spChg>
        <pc:spChg chg="mod">
          <ac:chgData name="Alfred Asterjadhi" userId="39de57b9-85c0-4fd1-aaac-8ca2b6560ad0" providerId="ADAL" clId="{570731C7-F871-42F1-9270-11458313F9A9}" dt="2023-07-13T05:19:27.538" v="16451" actId="114"/>
          <ac:spMkLst>
            <pc:docMk/>
            <pc:sldMk cId="3406287156"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675678554" sldId="1138"/>
        </pc:sldMkLst>
        <pc:spChg chg="mod">
          <ac:chgData name="Alfred Asterjadhi" userId="39de57b9-85c0-4fd1-aaac-8ca2b6560ad0" providerId="ADAL" clId="{570731C7-F871-42F1-9270-11458313F9A9}" dt="2023-07-13T00:22:12.966" v="15902" actId="20577"/>
          <ac:spMkLst>
            <pc:docMk/>
            <pc:sldMk cId="1675678554" sldId="1138"/>
            <ac:spMk id="2" creationId="{49510D9F-7498-4603-98A7-A6DB1EDD560E}"/>
          </ac:spMkLst>
        </pc:spChg>
        <pc:spChg chg="mod">
          <ac:chgData name="Alfred Asterjadhi" userId="39de57b9-85c0-4fd1-aaac-8ca2b6560ad0" providerId="ADAL" clId="{570731C7-F871-42F1-9270-11458313F9A9}" dt="2023-07-13T05:19:21.777" v="16450" actId="114"/>
          <ac:spMkLst>
            <pc:docMk/>
            <pc:sldMk cId="1675678554" sldId="1138"/>
            <ac:spMk id="3" creationId="{93EB16D6-11CB-4092-9D44-C889CC5233EA}"/>
          </ac:spMkLst>
        </pc:spChg>
      </pc:sldChg>
      <pc:sldChg chg="modSp add mod">
        <pc:chgData name="Alfred Asterjadhi" userId="39de57b9-85c0-4fd1-aaac-8ca2b6560ad0" providerId="ADAL" clId="{570731C7-F871-42F1-9270-11458313F9A9}" dt="2023-07-24T17:53:59.845" v="19456" actId="13926"/>
        <pc:sldMkLst>
          <pc:docMk/>
          <pc:sldMk cId="3439292382" sldId="1138"/>
        </pc:sldMkLst>
        <pc:spChg chg="mod">
          <ac:chgData name="Alfred Asterjadhi" userId="39de57b9-85c0-4fd1-aaac-8ca2b6560ad0" providerId="ADAL" clId="{570731C7-F871-42F1-9270-11458313F9A9}" dt="2023-07-13T09:19:56.488" v="17521" actId="20577"/>
          <ac:spMkLst>
            <pc:docMk/>
            <pc:sldMk cId="3439292382" sldId="1138"/>
            <ac:spMk id="2" creationId="{49510D9F-7498-4603-98A7-A6DB1EDD560E}"/>
          </ac:spMkLst>
        </pc:spChg>
        <pc:spChg chg="mod">
          <ac:chgData name="Alfred Asterjadhi" userId="39de57b9-85c0-4fd1-aaac-8ca2b6560ad0" providerId="ADAL" clId="{570731C7-F871-42F1-9270-11458313F9A9}" dt="2023-07-24T17:53:59.845" v="19456" actId="13926"/>
          <ac:spMkLst>
            <pc:docMk/>
            <pc:sldMk cId="3439292382" sldId="113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867303912" sldId="1139"/>
        </pc:sldMkLst>
        <pc:spChg chg="mod">
          <ac:chgData name="Alfred Asterjadhi" userId="39de57b9-85c0-4fd1-aaac-8ca2b6560ad0" providerId="ADAL" clId="{570731C7-F871-42F1-9270-11458313F9A9}" dt="2023-07-13T00:25:12.483" v="15930" actId="20577"/>
          <ac:spMkLst>
            <pc:docMk/>
            <pc:sldMk cId="867303912" sldId="1139"/>
            <ac:spMk id="2" creationId="{49510D9F-7498-4603-98A7-A6DB1EDD560E}"/>
          </ac:spMkLst>
        </pc:spChg>
        <pc:spChg chg="mod">
          <ac:chgData name="Alfred Asterjadhi" userId="39de57b9-85c0-4fd1-aaac-8ca2b6560ad0" providerId="ADAL" clId="{570731C7-F871-42F1-9270-11458313F9A9}" dt="2023-07-13T05:19:50.939" v="16456" actId="20577"/>
          <ac:spMkLst>
            <pc:docMk/>
            <pc:sldMk cId="867303912" sldId="1139"/>
            <ac:spMk id="3" creationId="{93EB16D6-11CB-4092-9D44-C889CC5233EA}"/>
          </ac:spMkLst>
        </pc:spChg>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pChg chg="mod">
          <ac:chgData name="Alfred Asterjadhi" userId="39de57b9-85c0-4fd1-aaac-8ca2b6560ad0" providerId="ADAL" clId="{570731C7-F871-42F1-9270-11458313F9A9}" dt="2023-07-13T00:26:58.447" v="15960" actId="20577"/>
          <ac:spMkLst>
            <pc:docMk/>
            <pc:sldMk cId="3712612239" sldId="1140"/>
            <ac:spMk id="2" creationId="{49510D9F-7498-4603-98A7-A6DB1EDD560E}"/>
          </ac:spMkLst>
        </pc:spChg>
        <pc:spChg chg="mod">
          <ac:chgData name="Alfred Asterjadhi" userId="39de57b9-85c0-4fd1-aaac-8ca2b6560ad0" providerId="ADAL" clId="{570731C7-F871-42F1-9270-11458313F9A9}" dt="2023-07-13T05:20:07.612" v="16457" actId="20577"/>
          <ac:spMkLst>
            <pc:docMk/>
            <pc:sldMk cId="3712612239" sldId="114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910426079" sldId="1141"/>
        </pc:sldMkLst>
        <pc:spChg chg="mod">
          <ac:chgData name="Alfred Asterjadhi" userId="39de57b9-85c0-4fd1-aaac-8ca2b6560ad0" providerId="ADAL" clId="{570731C7-F871-42F1-9270-11458313F9A9}" dt="2023-07-13T00:27:41.255" v="15987" actId="20577"/>
          <ac:spMkLst>
            <pc:docMk/>
            <pc:sldMk cId="910426079" sldId="1141"/>
            <ac:spMk id="2" creationId="{49510D9F-7498-4603-98A7-A6DB1EDD560E}"/>
          </ac:spMkLst>
        </pc:spChg>
        <pc:spChg chg="mod">
          <ac:chgData name="Alfred Asterjadhi" userId="39de57b9-85c0-4fd1-aaac-8ca2b6560ad0" providerId="ADAL" clId="{570731C7-F871-42F1-9270-11458313F9A9}" dt="2023-07-13T05:20:36.108" v="16459" actId="20577"/>
          <ac:spMkLst>
            <pc:docMk/>
            <pc:sldMk cId="910426079" sldId="1141"/>
            <ac:spMk id="3" creationId="{93EB16D6-11CB-4092-9D44-C889CC5233EA}"/>
          </ac:spMkLst>
        </pc:spChg>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pChg chg="mod">
          <ac:chgData name="Alfred Asterjadhi" userId="39de57b9-85c0-4fd1-aaac-8ca2b6560ad0" providerId="ADAL" clId="{570731C7-F871-42F1-9270-11458313F9A9}" dt="2023-07-13T05:20:41.892" v="16460" actId="20577"/>
          <ac:spMkLst>
            <pc:docMk/>
            <pc:sldMk cId="378741773" sldId="1142"/>
            <ac:spMk id="3" creationId="{93EB16D6-11CB-4092-9D44-C889CC5233EA}"/>
          </ac:spMkLst>
        </pc:spChg>
      </pc:sldChg>
      <pc:sldChg chg="modSp add mod">
        <pc:chgData name="Alfred Asterjadhi" userId="39de57b9-85c0-4fd1-aaac-8ca2b6560ad0" providerId="ADAL" clId="{570731C7-F871-42F1-9270-11458313F9A9}" dt="2023-07-24T17:55:16.064" v="19505" actId="13926"/>
        <pc:sldMkLst>
          <pc:docMk/>
          <pc:sldMk cId="1129407089" sldId="1142"/>
        </pc:sldMkLst>
        <pc:spChg chg="mod">
          <ac:chgData name="Alfred Asterjadhi" userId="39de57b9-85c0-4fd1-aaac-8ca2b6560ad0" providerId="ADAL" clId="{570731C7-F871-42F1-9270-11458313F9A9}" dt="2023-07-24T17:55:16.064" v="19505" actId="13926"/>
          <ac:spMkLst>
            <pc:docMk/>
            <pc:sldMk cId="1129407089" sldId="1142"/>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693133548" sldId="1143"/>
        </pc:sldMkLst>
        <pc:spChg chg="mod">
          <ac:chgData name="Alfred Asterjadhi" userId="39de57b9-85c0-4fd1-aaac-8ca2b6560ad0" providerId="ADAL" clId="{570731C7-F871-42F1-9270-11458313F9A9}" dt="2023-07-13T00:29:13.883" v="16010" actId="20577"/>
          <ac:spMkLst>
            <pc:docMk/>
            <pc:sldMk cId="2693133548" sldId="1143"/>
            <ac:spMk id="2" creationId="{49510D9F-7498-4603-98A7-A6DB1EDD560E}"/>
          </ac:spMkLst>
        </pc:spChg>
        <pc:spChg chg="mod">
          <ac:chgData name="Alfred Asterjadhi" userId="39de57b9-85c0-4fd1-aaac-8ca2b6560ad0" providerId="ADAL" clId="{570731C7-F871-42F1-9270-11458313F9A9}" dt="2023-07-13T05:20:44.836" v="16461" actId="20577"/>
          <ac:spMkLst>
            <pc:docMk/>
            <pc:sldMk cId="2693133548" sldId="1143"/>
            <ac:spMk id="3" creationId="{93EB16D6-11CB-4092-9D44-C889CC5233EA}"/>
          </ac:spMkLst>
        </pc:spChg>
      </pc:sldChg>
      <pc:sldChg chg="modSp add mod">
        <pc:chgData name="Alfred Asterjadhi" userId="39de57b9-85c0-4fd1-aaac-8ca2b6560ad0" providerId="ADAL" clId="{570731C7-F871-42F1-9270-11458313F9A9}" dt="2023-07-13T14:16:11.994" v="19149" actId="20577"/>
        <pc:sldMkLst>
          <pc:docMk/>
          <pc:sldMk cId="3837519420" sldId="1143"/>
        </pc:sldMkLst>
        <pc:spChg chg="mod">
          <ac:chgData name="Alfred Asterjadhi" userId="39de57b9-85c0-4fd1-aaac-8ca2b6560ad0" providerId="ADAL" clId="{570731C7-F871-42F1-9270-11458313F9A9}" dt="2023-07-13T14:16:11.994" v="19149" actId="20577"/>
          <ac:spMkLst>
            <pc:docMk/>
            <pc:sldMk cId="3837519420" sldId="1143"/>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98633925" sldId="1144"/>
        </pc:sldMkLst>
        <pc:spChg chg="mod">
          <ac:chgData name="Alfred Asterjadhi" userId="39de57b9-85c0-4fd1-aaac-8ca2b6560ad0" providerId="ADAL" clId="{570731C7-F871-42F1-9270-11458313F9A9}" dt="2023-07-13T00:30:19.978" v="16030" actId="20577"/>
          <ac:spMkLst>
            <pc:docMk/>
            <pc:sldMk cId="398633925" sldId="1144"/>
            <ac:spMk id="2" creationId="{49510D9F-7498-4603-98A7-A6DB1EDD560E}"/>
          </ac:spMkLst>
        </pc:spChg>
        <pc:spChg chg="mod">
          <ac:chgData name="Alfred Asterjadhi" userId="39de57b9-85c0-4fd1-aaac-8ca2b6560ad0" providerId="ADAL" clId="{570731C7-F871-42F1-9270-11458313F9A9}" dt="2023-07-13T05:20:52.072" v="16462" actId="20577"/>
          <ac:spMkLst>
            <pc:docMk/>
            <pc:sldMk cId="398633925" sldId="1144"/>
            <ac:spMk id="3" creationId="{93EB16D6-11CB-4092-9D44-C889CC5233EA}"/>
          </ac:spMkLst>
        </pc:spChg>
      </pc:sldChg>
      <pc:sldChg chg="modSp add mod">
        <pc:chgData name="Alfred Asterjadhi" userId="39de57b9-85c0-4fd1-aaac-8ca2b6560ad0" providerId="ADAL" clId="{570731C7-F871-42F1-9270-11458313F9A9}" dt="2023-07-24T17:57:04.214" v="19541" actId="20577"/>
        <pc:sldMkLst>
          <pc:docMk/>
          <pc:sldMk cId="2818386726" sldId="1144"/>
        </pc:sldMkLst>
        <pc:spChg chg="mod">
          <ac:chgData name="Alfred Asterjadhi" userId="39de57b9-85c0-4fd1-aaac-8ca2b6560ad0" providerId="ADAL" clId="{570731C7-F871-42F1-9270-11458313F9A9}" dt="2023-07-24T17:57:04.214" v="19541" actId="20577"/>
          <ac:spMkLst>
            <pc:docMk/>
            <pc:sldMk cId="2818386726" sldId="1144"/>
            <ac:spMk id="3" creationId="{93EB16D6-11CB-4092-9D44-C889CC5233EA}"/>
          </ac:spMkLst>
        </pc:spChg>
      </pc:sldChg>
      <pc:sldChg chg="modSp add mod">
        <pc:chgData name="Alfred Asterjadhi" userId="39de57b9-85c0-4fd1-aaac-8ca2b6560ad0" providerId="ADAL" clId="{570731C7-F871-42F1-9270-11458313F9A9}" dt="2023-07-24T17:57:12.739" v="19542"/>
        <pc:sldMkLst>
          <pc:docMk/>
          <pc:sldMk cId="2279924500" sldId="1145"/>
        </pc:sldMkLst>
        <pc:spChg chg="mod">
          <ac:chgData name="Alfred Asterjadhi" userId="39de57b9-85c0-4fd1-aaac-8ca2b6560ad0" providerId="ADAL" clId="{570731C7-F871-42F1-9270-11458313F9A9}" dt="2023-07-24T17:57:12.739" v="19542"/>
          <ac:spMkLst>
            <pc:docMk/>
            <pc:sldMk cId="2279924500" sldId="114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132660293" sldId="1145"/>
        </pc:sldMkLst>
        <pc:spChg chg="mod">
          <ac:chgData name="Alfred Asterjadhi" userId="39de57b9-85c0-4fd1-aaac-8ca2b6560ad0" providerId="ADAL" clId="{570731C7-F871-42F1-9270-11458313F9A9}" dt="2023-07-13T00:31:04.315" v="16072" actId="20577"/>
          <ac:spMkLst>
            <pc:docMk/>
            <pc:sldMk cId="3132660293" sldId="1145"/>
            <ac:spMk id="2" creationId="{49510D9F-7498-4603-98A7-A6DB1EDD560E}"/>
          </ac:spMkLst>
        </pc:spChg>
        <pc:spChg chg="mod">
          <ac:chgData name="Alfred Asterjadhi" userId="39de57b9-85c0-4fd1-aaac-8ca2b6560ad0" providerId="ADAL" clId="{570731C7-F871-42F1-9270-11458313F9A9}" dt="2023-07-13T05:21:45" v="16467" actId="20577"/>
          <ac:spMkLst>
            <pc:docMk/>
            <pc:sldMk cId="3132660293" sldId="1145"/>
            <ac:spMk id="3" creationId="{93EB16D6-11CB-4092-9D44-C889CC5233EA}"/>
          </ac:spMkLst>
        </pc:spChg>
      </pc:sldChg>
      <pc:sldChg chg="modSp add mod">
        <pc:chgData name="Alfred Asterjadhi" userId="39de57b9-85c0-4fd1-aaac-8ca2b6560ad0" providerId="ADAL" clId="{570731C7-F871-42F1-9270-11458313F9A9}" dt="2023-07-24T17:57:16.404" v="19543"/>
        <pc:sldMkLst>
          <pc:docMk/>
          <pc:sldMk cId="1595972681" sldId="1146"/>
        </pc:sldMkLst>
        <pc:spChg chg="mod">
          <ac:chgData name="Alfred Asterjadhi" userId="39de57b9-85c0-4fd1-aaac-8ca2b6560ad0" providerId="ADAL" clId="{570731C7-F871-42F1-9270-11458313F9A9}" dt="2023-07-24T17:57:16.404" v="19543"/>
          <ac:spMkLst>
            <pc:docMk/>
            <pc:sldMk cId="1595972681" sldId="1146"/>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635562735" sldId="1146"/>
        </pc:sldMkLst>
        <pc:spChg chg="mod">
          <ac:chgData name="Alfred Asterjadhi" userId="39de57b9-85c0-4fd1-aaac-8ca2b6560ad0" providerId="ADAL" clId="{570731C7-F871-42F1-9270-11458313F9A9}" dt="2023-07-13T00:31:36.454" v="16097" actId="20577"/>
          <ac:spMkLst>
            <pc:docMk/>
            <pc:sldMk cId="3635562735" sldId="1146"/>
            <ac:spMk id="2" creationId="{49510D9F-7498-4603-98A7-A6DB1EDD560E}"/>
          </ac:spMkLst>
        </pc:spChg>
        <pc:spChg chg="mod">
          <ac:chgData name="Alfred Asterjadhi" userId="39de57b9-85c0-4fd1-aaac-8ca2b6560ad0" providerId="ADAL" clId="{570731C7-F871-42F1-9270-11458313F9A9}" dt="2023-07-13T05:23:08.612" v="16478" actId="20577"/>
          <ac:spMkLst>
            <pc:docMk/>
            <pc:sldMk cId="3635562735" sldId="1146"/>
            <ac:spMk id="3" creationId="{93EB16D6-11CB-4092-9D44-C889CC5233EA}"/>
          </ac:spMkLst>
        </pc:spChg>
      </pc:sldChg>
      <pc:sldChg chg="modSp add mod">
        <pc:chgData name="Alfred Asterjadhi" userId="39de57b9-85c0-4fd1-aaac-8ca2b6560ad0" providerId="ADAL" clId="{570731C7-F871-42F1-9270-11458313F9A9}" dt="2023-07-24T17:57:19.659" v="19544"/>
        <pc:sldMkLst>
          <pc:docMk/>
          <pc:sldMk cId="1671793633" sldId="1147"/>
        </pc:sldMkLst>
        <pc:spChg chg="mod">
          <ac:chgData name="Alfred Asterjadhi" userId="39de57b9-85c0-4fd1-aaac-8ca2b6560ad0" providerId="ADAL" clId="{570731C7-F871-42F1-9270-11458313F9A9}" dt="2023-07-24T17:57:19.659" v="19544"/>
          <ac:spMkLst>
            <pc:docMk/>
            <pc:sldMk cId="1671793633" sldId="114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593424759" sldId="1147"/>
        </pc:sldMkLst>
        <pc:spChg chg="mod">
          <ac:chgData name="Alfred Asterjadhi" userId="39de57b9-85c0-4fd1-aaac-8ca2b6560ad0" providerId="ADAL" clId="{570731C7-F871-42F1-9270-11458313F9A9}" dt="2023-07-13T00:32:06.941" v="16113" actId="20577"/>
          <ac:spMkLst>
            <pc:docMk/>
            <pc:sldMk cId="2593424759" sldId="1147"/>
            <ac:spMk id="2" creationId="{49510D9F-7498-4603-98A7-A6DB1EDD560E}"/>
          </ac:spMkLst>
        </pc:spChg>
        <pc:spChg chg="mod">
          <ac:chgData name="Alfred Asterjadhi" userId="39de57b9-85c0-4fd1-aaac-8ca2b6560ad0" providerId="ADAL" clId="{570731C7-F871-42F1-9270-11458313F9A9}" dt="2023-07-13T05:23:43.805" v="16479" actId="20577"/>
          <ac:spMkLst>
            <pc:docMk/>
            <pc:sldMk cId="2593424759" sldId="1147"/>
            <ac:spMk id="3" creationId="{93EB16D6-11CB-4092-9D44-C889CC5233EA}"/>
          </ac:spMkLst>
        </pc:spChg>
      </pc:sldChg>
      <pc:sldChg chg="modSp add mod">
        <pc:chgData name="Alfred Asterjadhi" userId="39de57b9-85c0-4fd1-aaac-8ca2b6560ad0" providerId="ADAL" clId="{570731C7-F871-42F1-9270-11458313F9A9}" dt="2023-07-24T17:57:22.341" v="19545"/>
        <pc:sldMkLst>
          <pc:docMk/>
          <pc:sldMk cId="720861815" sldId="1148"/>
        </pc:sldMkLst>
        <pc:spChg chg="mod">
          <ac:chgData name="Alfred Asterjadhi" userId="39de57b9-85c0-4fd1-aaac-8ca2b6560ad0" providerId="ADAL" clId="{570731C7-F871-42F1-9270-11458313F9A9}" dt="2023-07-24T17:57:22.341" v="19545"/>
          <ac:spMkLst>
            <pc:docMk/>
            <pc:sldMk cId="720861815"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755866062" sldId="1148"/>
        </pc:sldMkLst>
        <pc:spChg chg="mod">
          <ac:chgData name="Alfred Asterjadhi" userId="39de57b9-85c0-4fd1-aaac-8ca2b6560ad0" providerId="ADAL" clId="{570731C7-F871-42F1-9270-11458313F9A9}" dt="2023-07-13T00:33:10.789" v="16146" actId="20577"/>
          <ac:spMkLst>
            <pc:docMk/>
            <pc:sldMk cId="2755866062" sldId="1148"/>
            <ac:spMk id="2" creationId="{49510D9F-7498-4603-98A7-A6DB1EDD560E}"/>
          </ac:spMkLst>
        </pc:spChg>
        <pc:spChg chg="mod">
          <ac:chgData name="Alfred Asterjadhi" userId="39de57b9-85c0-4fd1-aaac-8ca2b6560ad0" providerId="ADAL" clId="{570731C7-F871-42F1-9270-11458313F9A9}" dt="2023-07-13T05:24:02.762" v="16483" actId="20577"/>
          <ac:spMkLst>
            <pc:docMk/>
            <pc:sldMk cId="2755866062"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184412914" sldId="1149"/>
        </pc:sldMkLst>
        <pc:spChg chg="mod">
          <ac:chgData name="Alfred Asterjadhi" userId="39de57b9-85c0-4fd1-aaac-8ca2b6560ad0" providerId="ADAL" clId="{570731C7-F871-42F1-9270-11458313F9A9}" dt="2023-07-13T00:33:55.316" v="16172" actId="6549"/>
          <ac:spMkLst>
            <pc:docMk/>
            <pc:sldMk cId="1184412914" sldId="1149"/>
            <ac:spMk id="2" creationId="{49510D9F-7498-4603-98A7-A6DB1EDD560E}"/>
          </ac:spMkLst>
        </pc:spChg>
        <pc:spChg chg="mod">
          <ac:chgData name="Alfred Asterjadhi" userId="39de57b9-85c0-4fd1-aaac-8ca2b6560ad0" providerId="ADAL" clId="{570731C7-F871-42F1-9270-11458313F9A9}" dt="2023-07-13T05:24:23.245" v="16488" actId="20577"/>
          <ac:spMkLst>
            <pc:docMk/>
            <pc:sldMk cId="1184412914" sldId="1149"/>
            <ac:spMk id="3" creationId="{93EB16D6-11CB-4092-9D44-C889CC5233EA}"/>
          </ac:spMkLst>
        </pc:spChg>
      </pc:sldChg>
      <pc:sldChg chg="modSp add mod">
        <pc:chgData name="Alfred Asterjadhi" userId="39de57b9-85c0-4fd1-aaac-8ca2b6560ad0" providerId="ADAL" clId="{570731C7-F871-42F1-9270-11458313F9A9}" dt="2023-07-24T17:57:25.100" v="19546"/>
        <pc:sldMkLst>
          <pc:docMk/>
          <pc:sldMk cId="3500904012" sldId="1149"/>
        </pc:sldMkLst>
        <pc:spChg chg="mod">
          <ac:chgData name="Alfred Asterjadhi" userId="39de57b9-85c0-4fd1-aaac-8ca2b6560ad0" providerId="ADAL" clId="{570731C7-F871-42F1-9270-11458313F9A9}" dt="2023-07-24T17:57:25.100" v="19546"/>
          <ac:spMkLst>
            <pc:docMk/>
            <pc:sldMk cId="3500904012" sldId="1149"/>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327252110" sldId="1150"/>
        </pc:sldMkLst>
        <pc:spChg chg="mod">
          <ac:chgData name="Alfred Asterjadhi" userId="39de57b9-85c0-4fd1-aaac-8ca2b6560ad0" providerId="ADAL" clId="{570731C7-F871-42F1-9270-11458313F9A9}" dt="2023-07-13T00:34:19.487" v="16180" actId="20577"/>
          <ac:spMkLst>
            <pc:docMk/>
            <pc:sldMk cId="2327252110" sldId="1150"/>
            <ac:spMk id="2" creationId="{49510D9F-7498-4603-98A7-A6DB1EDD560E}"/>
          </ac:spMkLst>
        </pc:spChg>
        <pc:spChg chg="mod">
          <ac:chgData name="Alfred Asterjadhi" userId="39de57b9-85c0-4fd1-aaac-8ca2b6560ad0" providerId="ADAL" clId="{570731C7-F871-42F1-9270-11458313F9A9}" dt="2023-07-13T05:24:43.396" v="16493" actId="20577"/>
          <ac:spMkLst>
            <pc:docMk/>
            <pc:sldMk cId="2327252110" sldId="1150"/>
            <ac:spMk id="3" creationId="{93EB16D6-11CB-4092-9D44-C889CC5233EA}"/>
          </ac:spMkLst>
        </pc:spChg>
      </pc:sldChg>
      <pc:sldChg chg="modSp add mod">
        <pc:chgData name="Alfred Asterjadhi" userId="39de57b9-85c0-4fd1-aaac-8ca2b6560ad0" providerId="ADAL" clId="{570731C7-F871-42F1-9270-11458313F9A9}" dt="2023-07-24T17:57:27.924" v="19547"/>
        <pc:sldMkLst>
          <pc:docMk/>
          <pc:sldMk cId="2703498279" sldId="1150"/>
        </pc:sldMkLst>
        <pc:spChg chg="mod">
          <ac:chgData name="Alfred Asterjadhi" userId="39de57b9-85c0-4fd1-aaac-8ca2b6560ad0" providerId="ADAL" clId="{570731C7-F871-42F1-9270-11458313F9A9}" dt="2023-07-24T17:57:27.924" v="19547"/>
          <ac:spMkLst>
            <pc:docMk/>
            <pc:sldMk cId="2703498279" sldId="115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724615812" sldId="1151"/>
        </pc:sldMkLst>
        <pc:spChg chg="mod">
          <ac:chgData name="Alfred Asterjadhi" userId="39de57b9-85c0-4fd1-aaac-8ca2b6560ad0" providerId="ADAL" clId="{570731C7-F871-42F1-9270-11458313F9A9}" dt="2023-07-13T05:24:54.794" v="16496" actId="20577"/>
          <ac:spMkLst>
            <pc:docMk/>
            <pc:sldMk cId="1724615812" sldId="1151"/>
            <ac:spMk id="2" creationId="{49510D9F-7498-4603-98A7-A6DB1EDD560E}"/>
          </ac:spMkLst>
        </pc:spChg>
        <pc:spChg chg="mod">
          <ac:chgData name="Alfred Asterjadhi" userId="39de57b9-85c0-4fd1-aaac-8ca2b6560ad0" providerId="ADAL" clId="{570731C7-F871-42F1-9270-11458313F9A9}" dt="2023-07-13T05:26:49.152" v="16560" actId="20577"/>
          <ac:spMkLst>
            <pc:docMk/>
            <pc:sldMk cId="1724615812" sldId="1151"/>
            <ac:spMk id="3" creationId="{93EB16D6-11CB-4092-9D44-C889CC5233EA}"/>
          </ac:spMkLst>
        </pc:spChg>
      </pc:sldChg>
      <pc:sldChg chg="modSp add mod">
        <pc:chgData name="Alfred Asterjadhi" userId="39de57b9-85c0-4fd1-aaac-8ca2b6560ad0" providerId="ADAL" clId="{570731C7-F871-42F1-9270-11458313F9A9}" dt="2023-07-24T17:57:35.267" v="19548"/>
        <pc:sldMkLst>
          <pc:docMk/>
          <pc:sldMk cId="2878911494" sldId="1151"/>
        </pc:sldMkLst>
        <pc:spChg chg="mod">
          <ac:chgData name="Alfred Asterjadhi" userId="39de57b9-85c0-4fd1-aaac-8ca2b6560ad0" providerId="ADAL" clId="{570731C7-F871-42F1-9270-11458313F9A9}" dt="2023-07-24T17:57:35.267" v="19548"/>
          <ac:spMkLst>
            <pc:docMk/>
            <pc:sldMk cId="2878911494" sldId="1151"/>
            <ac:spMk id="3" creationId="{93EB16D6-11CB-4092-9D44-C889CC5233EA}"/>
          </ac:spMkLst>
        </pc:spChg>
      </pc:sldChg>
      <pc:sldChg chg="modSp add mod">
        <pc:chgData name="Alfred Asterjadhi" userId="39de57b9-85c0-4fd1-aaac-8ca2b6560ad0" providerId="ADAL" clId="{570731C7-F871-42F1-9270-11458313F9A9}" dt="2023-07-13T13:25:30.269" v="19013"/>
        <pc:sldMkLst>
          <pc:docMk/>
          <pc:sldMk cId="1965649142" sldId="1152"/>
        </pc:sldMkLst>
        <pc:spChg chg="mod">
          <ac:chgData name="Alfred Asterjadhi" userId="39de57b9-85c0-4fd1-aaac-8ca2b6560ad0" providerId="ADAL" clId="{570731C7-F871-42F1-9270-11458313F9A9}" dt="2023-07-13T09:01:38.763" v="17457" actId="20577"/>
          <ac:spMkLst>
            <pc:docMk/>
            <pc:sldMk cId="1965649142" sldId="1152"/>
            <ac:spMk id="2" creationId="{49510D9F-7498-4603-98A7-A6DB1EDD560E}"/>
          </ac:spMkLst>
        </pc:spChg>
        <pc:spChg chg="mod">
          <ac:chgData name="Alfred Asterjadhi" userId="39de57b9-85c0-4fd1-aaac-8ca2b6560ad0" providerId="ADAL" clId="{570731C7-F871-42F1-9270-11458313F9A9}" dt="2023-07-13T13:25:30.269" v="19013"/>
          <ac:spMkLst>
            <pc:docMk/>
            <pc:sldMk cId="1965649142" sldId="1152"/>
            <ac:spMk id="3" creationId="{93EB16D6-11CB-4092-9D44-C889CC5233EA}"/>
          </ac:spMkLst>
        </pc:spChg>
      </pc:sldChg>
      <pc:sldChg chg="modSp add mod">
        <pc:chgData name="Alfred Asterjadhi" userId="39de57b9-85c0-4fd1-aaac-8ca2b6560ad0" providerId="ADAL" clId="{570731C7-F871-42F1-9270-11458313F9A9}" dt="2023-07-24T18:10:41.939" v="19550" actId="6549"/>
        <pc:sldMkLst>
          <pc:docMk/>
          <pc:sldMk cId="3084478960" sldId="1153"/>
        </pc:sldMkLst>
        <pc:spChg chg="mod">
          <ac:chgData name="Alfred Asterjadhi" userId="39de57b9-85c0-4fd1-aaac-8ca2b6560ad0" providerId="ADAL" clId="{570731C7-F871-42F1-9270-11458313F9A9}" dt="2023-07-13T09:25:11.742" v="17527" actId="20577"/>
          <ac:spMkLst>
            <pc:docMk/>
            <pc:sldMk cId="3084478960" sldId="1153"/>
            <ac:spMk id="2" creationId="{49510D9F-7498-4603-98A7-A6DB1EDD560E}"/>
          </ac:spMkLst>
        </pc:spChg>
        <pc:spChg chg="mod">
          <ac:chgData name="Alfred Asterjadhi" userId="39de57b9-85c0-4fd1-aaac-8ca2b6560ad0" providerId="ADAL" clId="{570731C7-F871-42F1-9270-11458313F9A9}" dt="2023-07-24T18:10:41.939" v="19550" actId="6549"/>
          <ac:spMkLst>
            <pc:docMk/>
            <pc:sldMk cId="3084478960" sldId="1153"/>
            <ac:spMk id="3" creationId="{93EB16D6-11CB-4092-9D44-C889CC5233EA}"/>
          </ac:spMkLst>
        </pc:spChg>
      </pc:sldChg>
      <pc:sldChg chg="modSp add mod">
        <pc:chgData name="Alfred Asterjadhi" userId="39de57b9-85c0-4fd1-aaac-8ca2b6560ad0" providerId="ADAL" clId="{570731C7-F871-42F1-9270-11458313F9A9}" dt="2023-07-24T18:10:47.749" v="19552"/>
        <pc:sldMkLst>
          <pc:docMk/>
          <pc:sldMk cId="3473114834" sldId="1154"/>
        </pc:sldMkLst>
        <pc:spChg chg="mod">
          <ac:chgData name="Alfred Asterjadhi" userId="39de57b9-85c0-4fd1-aaac-8ca2b6560ad0" providerId="ADAL" clId="{570731C7-F871-42F1-9270-11458313F9A9}" dt="2023-07-13T09:26:44.097" v="17562" actId="20577"/>
          <ac:spMkLst>
            <pc:docMk/>
            <pc:sldMk cId="3473114834" sldId="1154"/>
            <ac:spMk id="2" creationId="{49510D9F-7498-4603-98A7-A6DB1EDD560E}"/>
          </ac:spMkLst>
        </pc:spChg>
        <pc:spChg chg="mod">
          <ac:chgData name="Alfred Asterjadhi" userId="39de57b9-85c0-4fd1-aaac-8ca2b6560ad0" providerId="ADAL" clId="{570731C7-F871-42F1-9270-11458313F9A9}" dt="2023-07-24T18:10:47.749" v="19552"/>
          <ac:spMkLst>
            <pc:docMk/>
            <pc:sldMk cId="3473114834" sldId="1154"/>
            <ac:spMk id="3" creationId="{93EB16D6-11CB-4092-9D44-C889CC5233EA}"/>
          </ac:spMkLst>
        </pc:spChg>
      </pc:sldChg>
      <pc:sldChg chg="modSp add del mod">
        <pc:chgData name="Alfred Asterjadhi" userId="39de57b9-85c0-4fd1-aaac-8ca2b6560ad0" providerId="ADAL" clId="{570731C7-F871-42F1-9270-11458313F9A9}" dt="2023-07-13T14:15:29.031" v="19145" actId="47"/>
        <pc:sldMkLst>
          <pc:docMk/>
          <pc:sldMk cId="4241131908" sldId="1155"/>
        </pc:sldMkLst>
        <pc:spChg chg="mod">
          <ac:chgData name="Alfred Asterjadhi" userId="39de57b9-85c0-4fd1-aaac-8ca2b6560ad0" providerId="ADAL" clId="{570731C7-F871-42F1-9270-11458313F9A9}" dt="2023-07-13T10:53:49.671" v="18236" actId="20577"/>
          <ac:spMkLst>
            <pc:docMk/>
            <pc:sldMk cId="4241131908" sldId="1155"/>
            <ac:spMk id="2" creationId="{A86D7EB9-A3CF-4D03-930A-9B8ADCF170B3}"/>
          </ac:spMkLst>
        </pc:spChg>
        <pc:spChg chg="mod">
          <ac:chgData name="Alfred Asterjadhi" userId="39de57b9-85c0-4fd1-aaac-8ca2b6560ad0" providerId="ADAL" clId="{570731C7-F871-42F1-9270-11458313F9A9}" dt="2023-07-13T10:53:46.381" v="18229" actId="20577"/>
          <ac:spMkLst>
            <pc:docMk/>
            <pc:sldMk cId="4241131908" sldId="1155"/>
            <ac:spMk id="3" creationId="{B946A08E-D823-4E69-9597-68FDD3954CC5}"/>
          </ac:spMkLst>
        </pc:spChg>
        <pc:spChg chg="mod">
          <ac:chgData name="Alfred Asterjadhi" userId="39de57b9-85c0-4fd1-aaac-8ca2b6560ad0" providerId="ADAL" clId="{570731C7-F871-42F1-9270-11458313F9A9}" dt="2023-07-13T09:47:19.706" v="18202" actId="20577"/>
          <ac:spMkLst>
            <pc:docMk/>
            <pc:sldMk cId="4241131908" sldId="1155"/>
            <ac:spMk id="6" creationId="{68A90A4B-C4A9-45C0-A057-332A374C3CF2}"/>
          </ac:spMkLst>
        </pc:spChg>
      </pc:sldChg>
      <pc:sldMasterChg chg="modSp mod modSldLayout">
        <pc:chgData name="Alfred Asterjadhi" userId="39de57b9-85c0-4fd1-aaac-8ca2b6560ad0" providerId="ADAL" clId="{570731C7-F871-42F1-9270-11458313F9A9}" dt="2023-07-26T16:22:41.835" v="19893" actId="20577"/>
        <pc:sldMasterMkLst>
          <pc:docMk/>
          <pc:sldMasterMk cId="0" sldId="2147483648"/>
        </pc:sldMasterMkLst>
        <pc:spChg chg="mod">
          <ac:chgData name="Alfred Asterjadhi" userId="39de57b9-85c0-4fd1-aaac-8ca2b6560ad0" providerId="ADAL" clId="{570731C7-F871-42F1-9270-11458313F9A9}" dt="2023-07-26T16:22:41.835" v="19893" actId="20577"/>
          <ac:spMkLst>
            <pc:docMk/>
            <pc:sldMasterMk cId="0" sldId="2147483648"/>
            <ac:spMk id="10" creationId="{00000000-0000-0000-0000-000000000000}"/>
          </ac:spMkLst>
        </pc:spChg>
        <pc:spChg chg="mod">
          <ac:chgData name="Alfred Asterjadhi" userId="39de57b9-85c0-4fd1-aaac-8ca2b6560ad0" providerId="ADAL" clId="{570731C7-F871-42F1-9270-11458313F9A9}" dt="2023-03-14T13:24:14.207" v="11" actId="20577"/>
          <ac:spMkLst>
            <pc:docMk/>
            <pc:sldMasterMk cId="0" sldId="2147483648"/>
            <ac:spMk id="1027" creationId="{00000000-0000-0000-0000-000000000000}"/>
          </ac:spMkLst>
        </pc:spChg>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pChg chg="mod">
            <ac:chgData name="Alfred Asterjadhi" userId="39de57b9-85c0-4fd1-aaac-8ca2b6560ad0" providerId="ADAL" clId="{570731C7-F871-42F1-9270-11458313F9A9}" dt="2023-03-14T13:26:46.023" v="9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pChg chg="mod">
            <ac:chgData name="Alfred Asterjadhi" userId="39de57b9-85c0-4fd1-aaac-8ca2b6560ad0" providerId="ADAL" clId="{570731C7-F871-42F1-9270-11458313F9A9}" dt="2023-03-14T13:26:41.046" v="87" actId="2057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pChg chg="mod">
            <ac:chgData name="Alfred Asterjadhi" userId="39de57b9-85c0-4fd1-aaac-8ca2b6560ad0" providerId="ADAL" clId="{570731C7-F871-42F1-9270-11458313F9A9}" dt="2023-03-14T13:26:48.354" v="9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pChg chg="mod">
            <ac:chgData name="Alfred Asterjadhi" userId="39de57b9-85c0-4fd1-aaac-8ca2b6560ad0" providerId="ADAL" clId="{570731C7-F871-42F1-9270-11458313F9A9}" dt="2023-03-14T13:26:50.751" v="9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pChg chg="mod">
            <ac:chgData name="Alfred Asterjadhi" userId="39de57b9-85c0-4fd1-aaac-8ca2b6560ad0" providerId="ADAL" clId="{570731C7-F871-42F1-9270-11458313F9A9}" dt="2023-03-14T13:26:54.448" v="95"/>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8D6695F-77A2-463F-A064-D19B78EB17DB}"/>
    <pc:docChg chg="undo custSel addSld modSld modMainMaster">
      <pc:chgData name="Alfred Asterjadhi" userId="39de57b9-85c0-4fd1-aaac-8ca2b6560ad0" providerId="ADAL" clId="{E8D6695F-77A2-463F-A064-D19B78EB17DB}" dt="2024-03-25T21:11:20.825" v="1320" actId="20577"/>
      <pc:docMkLst>
        <pc:docMk/>
      </pc:docMkLst>
      <pc:sldChg chg="modSp mod">
        <pc:chgData name="Alfred Asterjadhi" userId="39de57b9-85c0-4fd1-aaac-8ca2b6560ad0" providerId="ADAL" clId="{E8D6695F-77A2-463F-A064-D19B78EB17DB}" dt="2024-03-25T01:42:55.362" v="1203" actId="20577"/>
        <pc:sldMkLst>
          <pc:docMk/>
          <pc:sldMk cId="1071501427" sldId="1040"/>
        </pc:sldMkLst>
        <pc:spChg chg="mod">
          <ac:chgData name="Alfred Asterjadhi" userId="39de57b9-85c0-4fd1-aaac-8ca2b6560ad0" providerId="ADAL" clId="{E8D6695F-77A2-463F-A064-D19B78EB17DB}" dt="2024-03-25T01:42:55.362" v="1203" actId="20577"/>
          <ac:spMkLst>
            <pc:docMk/>
            <pc:sldMk cId="1071501427" sldId="1040"/>
            <ac:spMk id="3" creationId="{93EB16D6-11CB-4092-9D44-C889CC5233EA}"/>
          </ac:spMkLst>
        </pc:spChg>
        <pc:spChg chg="mod">
          <ac:chgData name="Alfred Asterjadhi" userId="39de57b9-85c0-4fd1-aaac-8ca2b6560ad0" providerId="ADAL" clId="{E8D6695F-77A2-463F-A064-D19B78EB17DB}" dt="2024-03-14T21:47:07.066" v="572"/>
          <ac:spMkLst>
            <pc:docMk/>
            <pc:sldMk cId="1071501427" sldId="1040"/>
            <ac:spMk id="6" creationId="{536B0377-C8E2-442F-A310-3A1EE7A7D0C0}"/>
          </ac:spMkLst>
        </pc:spChg>
      </pc:sldChg>
      <pc:sldChg chg="modSp mod">
        <pc:chgData name="Alfred Asterjadhi" userId="39de57b9-85c0-4fd1-aaac-8ca2b6560ad0" providerId="ADAL" clId="{E8D6695F-77A2-463F-A064-D19B78EB17DB}" dt="2024-03-14T21:47:02.501" v="571" actId="20577"/>
        <pc:sldMkLst>
          <pc:docMk/>
          <pc:sldMk cId="3217987082" sldId="1042"/>
        </pc:sldMkLst>
        <pc:spChg chg="mod">
          <ac:chgData name="Alfred Asterjadhi" userId="39de57b9-85c0-4fd1-aaac-8ca2b6560ad0" providerId="ADAL" clId="{E8D6695F-77A2-463F-A064-D19B78EB17DB}" dt="2024-03-14T21:47:02.501" v="571" actId="20577"/>
          <ac:spMkLst>
            <pc:docMk/>
            <pc:sldMk cId="3217987082" sldId="1042"/>
            <ac:spMk id="6" creationId="{7488035E-BDAD-477C-AA55-E8989C4B7B8C}"/>
          </ac:spMkLst>
        </pc:spChg>
        <pc:spChg chg="mod">
          <ac:chgData name="Alfred Asterjadhi" userId="39de57b9-85c0-4fd1-aaac-8ca2b6560ad0" providerId="ADAL" clId="{E8D6695F-77A2-463F-A064-D19B78EB17DB}" dt="2024-03-14T15:21:58.307" v="93" actId="20577"/>
          <ac:spMkLst>
            <pc:docMk/>
            <pc:sldMk cId="3217987082" sldId="1042"/>
            <ac:spMk id="7" creationId="{3126AA10-DC1C-4E34-80DA-B427588F2BD9}"/>
          </ac:spMkLst>
        </pc:spChg>
      </pc:sldChg>
      <pc:sldChg chg="addSp delSp modSp new mod chgLayout">
        <pc:chgData name="Alfred Asterjadhi" userId="39de57b9-85c0-4fd1-aaac-8ca2b6560ad0" providerId="ADAL" clId="{E8D6695F-77A2-463F-A064-D19B78EB17DB}" dt="2024-03-25T01:44:22.234" v="1269" actId="404"/>
        <pc:sldMkLst>
          <pc:docMk/>
          <pc:sldMk cId="566617522" sldId="1043"/>
        </pc:sldMkLst>
        <pc:spChg chg="del">
          <ac:chgData name="Alfred Asterjadhi" userId="39de57b9-85c0-4fd1-aaac-8ca2b6560ad0" providerId="ADAL" clId="{E8D6695F-77A2-463F-A064-D19B78EB17DB}" dt="2024-03-13T23:06:36.523" v="2" actId="6264"/>
          <ac:spMkLst>
            <pc:docMk/>
            <pc:sldMk cId="566617522" sldId="1043"/>
            <ac:spMk id="2" creationId="{79D8212C-4103-D334-B19D-61694B626CBA}"/>
          </ac:spMkLst>
        </pc:spChg>
        <pc:spChg chg="mod ord">
          <ac:chgData name="Alfred Asterjadhi" userId="39de57b9-85c0-4fd1-aaac-8ca2b6560ad0" providerId="ADAL" clId="{E8D6695F-77A2-463F-A064-D19B78EB17DB}" dt="2024-03-25T01:44:22.234" v="1269" actId="404"/>
          <ac:spMkLst>
            <pc:docMk/>
            <pc:sldMk cId="566617522" sldId="1043"/>
            <ac:spMk id="3" creationId="{CF44AB6B-40B6-FDAE-0931-80359FC06C77}"/>
          </ac:spMkLst>
        </pc:spChg>
        <pc:spChg chg="mod ord">
          <ac:chgData name="Alfred Asterjadhi" userId="39de57b9-85c0-4fd1-aaac-8ca2b6560ad0" providerId="ADAL" clId="{E8D6695F-77A2-463F-A064-D19B78EB17DB}" dt="2024-03-13T23:06:36.523" v="2" actId="6264"/>
          <ac:spMkLst>
            <pc:docMk/>
            <pc:sldMk cId="566617522" sldId="1043"/>
            <ac:spMk id="4" creationId="{6BD4BCF9-F321-394C-72E8-877A04CC4867}"/>
          </ac:spMkLst>
        </pc:spChg>
        <pc:spChg chg="mod ord">
          <ac:chgData name="Alfred Asterjadhi" userId="39de57b9-85c0-4fd1-aaac-8ca2b6560ad0" providerId="ADAL" clId="{E8D6695F-77A2-463F-A064-D19B78EB17DB}" dt="2024-03-13T23:06:36.523" v="2" actId="6264"/>
          <ac:spMkLst>
            <pc:docMk/>
            <pc:sldMk cId="566617522" sldId="1043"/>
            <ac:spMk id="5" creationId="{23A938C5-2509-6861-4E28-B996224DF485}"/>
          </ac:spMkLst>
        </pc:spChg>
        <pc:spChg chg="mod ord">
          <ac:chgData name="Alfred Asterjadhi" userId="39de57b9-85c0-4fd1-aaac-8ca2b6560ad0" providerId="ADAL" clId="{E8D6695F-77A2-463F-A064-D19B78EB17DB}" dt="2024-03-14T21:47:12.847" v="577"/>
          <ac:spMkLst>
            <pc:docMk/>
            <pc:sldMk cId="566617522" sldId="1043"/>
            <ac:spMk id="6" creationId="{7742583C-3785-7CB2-3B32-ACDC1F4F8D67}"/>
          </ac:spMkLst>
        </pc:spChg>
        <pc:spChg chg="add del mod">
          <ac:chgData name="Alfred Asterjadhi" userId="39de57b9-85c0-4fd1-aaac-8ca2b6560ad0" providerId="ADAL" clId="{E8D6695F-77A2-463F-A064-D19B78EB17DB}" dt="2024-03-13T23:06:36.523" v="2" actId="6264"/>
          <ac:spMkLst>
            <pc:docMk/>
            <pc:sldMk cId="566617522" sldId="1043"/>
            <ac:spMk id="7" creationId="{80822807-3629-8EBA-FF76-9EF1C251EFF9}"/>
          </ac:spMkLst>
        </pc:spChg>
        <pc:spChg chg="add del mod">
          <ac:chgData name="Alfred Asterjadhi" userId="39de57b9-85c0-4fd1-aaac-8ca2b6560ad0" providerId="ADAL" clId="{E8D6695F-77A2-463F-A064-D19B78EB17DB}" dt="2024-03-13T23:06:36.523" v="2" actId="6264"/>
          <ac:spMkLst>
            <pc:docMk/>
            <pc:sldMk cId="566617522" sldId="1043"/>
            <ac:spMk id="8" creationId="{831C9F0A-45FD-036F-EEBA-BFD8F18098FA}"/>
          </ac:spMkLst>
        </pc:spChg>
        <pc:spChg chg="add del mod">
          <ac:chgData name="Alfred Asterjadhi" userId="39de57b9-85c0-4fd1-aaac-8ca2b6560ad0" providerId="ADAL" clId="{E8D6695F-77A2-463F-A064-D19B78EB17DB}" dt="2024-03-13T23:06:36.523" v="2" actId="6264"/>
          <ac:spMkLst>
            <pc:docMk/>
            <pc:sldMk cId="566617522" sldId="1043"/>
            <ac:spMk id="9" creationId="{09934DC1-F617-05CF-314B-D0A16F7E3DE5}"/>
          </ac:spMkLst>
        </pc:spChg>
        <pc:spChg chg="add del mod">
          <ac:chgData name="Alfred Asterjadhi" userId="39de57b9-85c0-4fd1-aaac-8ca2b6560ad0" providerId="ADAL" clId="{E8D6695F-77A2-463F-A064-D19B78EB17DB}" dt="2024-03-13T23:06:36.523" v="2" actId="6264"/>
          <ac:spMkLst>
            <pc:docMk/>
            <pc:sldMk cId="566617522" sldId="1043"/>
            <ac:spMk id="10" creationId="{025CB672-08E1-009B-582D-F8523834436C}"/>
          </ac:spMkLst>
        </pc:spChg>
        <pc:spChg chg="add mod ord">
          <ac:chgData name="Alfred Asterjadhi" userId="39de57b9-85c0-4fd1-aaac-8ca2b6560ad0" providerId="ADAL" clId="{E8D6695F-77A2-463F-A064-D19B78EB17DB}" dt="2024-03-14T21:39:57.536" v="311" actId="6549"/>
          <ac:spMkLst>
            <pc:docMk/>
            <pc:sldMk cId="566617522" sldId="1043"/>
            <ac:spMk id="11" creationId="{95EAFD68-F190-B166-58F1-54A9DE489FEF}"/>
          </ac:spMkLst>
        </pc:spChg>
        <pc:spChg chg="add del">
          <ac:chgData name="Alfred Asterjadhi" userId="39de57b9-85c0-4fd1-aaac-8ca2b6560ad0" providerId="ADAL" clId="{E8D6695F-77A2-463F-A064-D19B78EB17DB}" dt="2024-03-13T23:06:49.789" v="5" actId="22"/>
          <ac:spMkLst>
            <pc:docMk/>
            <pc:sldMk cId="566617522" sldId="1043"/>
            <ac:spMk id="13" creationId="{581408BF-25C5-D50C-0581-C132D2755EFE}"/>
          </ac:spMkLst>
        </pc:spChg>
      </pc:sldChg>
      <pc:sldChg chg="addSp delSp modSp new mod chgLayout">
        <pc:chgData name="Alfred Asterjadhi" userId="39de57b9-85c0-4fd1-aaac-8ca2b6560ad0" providerId="ADAL" clId="{E8D6695F-77A2-463F-A064-D19B78EB17DB}" dt="2024-03-25T21:11:20.825" v="1320" actId="20577"/>
        <pc:sldMkLst>
          <pc:docMk/>
          <pc:sldMk cId="3722711038" sldId="1044"/>
        </pc:sldMkLst>
        <pc:spChg chg="mod ord">
          <ac:chgData name="Alfred Asterjadhi" userId="39de57b9-85c0-4fd1-aaac-8ca2b6560ad0" providerId="ADAL" clId="{E8D6695F-77A2-463F-A064-D19B78EB17DB}" dt="2024-03-14T21:34:45.576" v="163" actId="6264"/>
          <ac:spMkLst>
            <pc:docMk/>
            <pc:sldMk cId="3722711038" sldId="1044"/>
            <ac:spMk id="2" creationId="{60B7FC49-5D5A-1F10-3C56-EBD1E6ADBFEC}"/>
          </ac:spMkLst>
        </pc:spChg>
        <pc:spChg chg="mod ord">
          <ac:chgData name="Alfred Asterjadhi" userId="39de57b9-85c0-4fd1-aaac-8ca2b6560ad0" providerId="ADAL" clId="{E8D6695F-77A2-463F-A064-D19B78EB17DB}" dt="2024-03-25T21:11:20.825" v="1320" actId="20577"/>
          <ac:spMkLst>
            <pc:docMk/>
            <pc:sldMk cId="3722711038" sldId="1044"/>
            <ac:spMk id="3" creationId="{C4DE4DF7-0DCD-2163-160B-BCC873E03F03}"/>
          </ac:spMkLst>
        </pc:spChg>
        <pc:spChg chg="mod ord">
          <ac:chgData name="Alfred Asterjadhi" userId="39de57b9-85c0-4fd1-aaac-8ca2b6560ad0" providerId="ADAL" clId="{E8D6695F-77A2-463F-A064-D19B78EB17DB}" dt="2024-03-14T21:34:45.576" v="163" actId="6264"/>
          <ac:spMkLst>
            <pc:docMk/>
            <pc:sldMk cId="3722711038" sldId="1044"/>
            <ac:spMk id="4" creationId="{EE784E42-1BC4-9487-48DF-883486FA426E}"/>
          </ac:spMkLst>
        </pc:spChg>
        <pc:spChg chg="mod ord">
          <ac:chgData name="Alfred Asterjadhi" userId="39de57b9-85c0-4fd1-aaac-8ca2b6560ad0" providerId="ADAL" clId="{E8D6695F-77A2-463F-A064-D19B78EB17DB}" dt="2024-03-14T21:34:45.576" v="163" actId="6264"/>
          <ac:spMkLst>
            <pc:docMk/>
            <pc:sldMk cId="3722711038" sldId="1044"/>
            <ac:spMk id="5" creationId="{2A93EB38-318C-9B75-0149-84C940C745BD}"/>
          </ac:spMkLst>
        </pc:spChg>
        <pc:spChg chg="mod ord">
          <ac:chgData name="Alfred Asterjadhi" userId="39de57b9-85c0-4fd1-aaac-8ca2b6560ad0" providerId="ADAL" clId="{E8D6695F-77A2-463F-A064-D19B78EB17DB}" dt="2024-03-14T21:47:08.325" v="573"/>
          <ac:spMkLst>
            <pc:docMk/>
            <pc:sldMk cId="3722711038" sldId="1044"/>
            <ac:spMk id="6" creationId="{9CB6E1C6-3932-E859-E8F7-4D6D76A83248}"/>
          </ac:spMkLst>
        </pc:spChg>
        <pc:spChg chg="add del mod">
          <ac:chgData name="Alfred Asterjadhi" userId="39de57b9-85c0-4fd1-aaac-8ca2b6560ad0" providerId="ADAL" clId="{E8D6695F-77A2-463F-A064-D19B78EB17DB}" dt="2024-03-14T21:34:45.576" v="163" actId="6264"/>
          <ac:spMkLst>
            <pc:docMk/>
            <pc:sldMk cId="3722711038" sldId="1044"/>
            <ac:spMk id="7" creationId="{B664162B-1B24-66A2-889A-8C3A5BD28A37}"/>
          </ac:spMkLst>
        </pc:spChg>
        <pc:spChg chg="add del mod">
          <ac:chgData name="Alfred Asterjadhi" userId="39de57b9-85c0-4fd1-aaac-8ca2b6560ad0" providerId="ADAL" clId="{E8D6695F-77A2-463F-A064-D19B78EB17DB}" dt="2024-03-14T21:34:45.576" v="163" actId="6264"/>
          <ac:spMkLst>
            <pc:docMk/>
            <pc:sldMk cId="3722711038" sldId="1044"/>
            <ac:spMk id="8" creationId="{2A1EE64E-F7E5-1D95-0944-45E173B9DBA7}"/>
          </ac:spMkLst>
        </pc:spChg>
        <pc:spChg chg="add del mod">
          <ac:chgData name="Alfred Asterjadhi" userId="39de57b9-85c0-4fd1-aaac-8ca2b6560ad0" providerId="ADAL" clId="{E8D6695F-77A2-463F-A064-D19B78EB17DB}" dt="2024-03-14T21:34:45.576" v="163" actId="6264"/>
          <ac:spMkLst>
            <pc:docMk/>
            <pc:sldMk cId="3722711038" sldId="1044"/>
            <ac:spMk id="9" creationId="{577CB120-0B05-46C0-9299-2230A6B9F83A}"/>
          </ac:spMkLst>
        </pc:spChg>
        <pc:spChg chg="add del mod">
          <ac:chgData name="Alfred Asterjadhi" userId="39de57b9-85c0-4fd1-aaac-8ca2b6560ad0" providerId="ADAL" clId="{E8D6695F-77A2-463F-A064-D19B78EB17DB}" dt="2024-03-14T21:34:45.576" v="163" actId="6264"/>
          <ac:spMkLst>
            <pc:docMk/>
            <pc:sldMk cId="3722711038" sldId="1044"/>
            <ac:spMk id="10" creationId="{DAF30CB5-75E3-647F-ADF7-3211974CF6FA}"/>
          </ac:spMkLst>
        </pc:spChg>
        <pc:spChg chg="add del mod">
          <ac:chgData name="Alfred Asterjadhi" userId="39de57b9-85c0-4fd1-aaac-8ca2b6560ad0" providerId="ADAL" clId="{E8D6695F-77A2-463F-A064-D19B78EB17DB}" dt="2024-03-14T21:34:45.576" v="163" actId="6264"/>
          <ac:spMkLst>
            <pc:docMk/>
            <pc:sldMk cId="3722711038" sldId="1044"/>
            <ac:spMk id="11" creationId="{68899558-5DFC-D052-DD46-922D8126362C}"/>
          </ac:spMkLst>
        </pc:spChg>
      </pc:sldChg>
      <pc:sldChg chg="addSp delSp modSp new mod chgLayout">
        <pc:chgData name="Alfred Asterjadhi" userId="39de57b9-85c0-4fd1-aaac-8ca2b6560ad0" providerId="ADAL" clId="{E8D6695F-77A2-463F-A064-D19B78EB17DB}" dt="2024-03-14T23:07:51.895" v="716" actId="6549"/>
        <pc:sldMkLst>
          <pc:docMk/>
          <pc:sldMk cId="4157341486" sldId="1045"/>
        </pc:sldMkLst>
        <pc:spChg chg="mod ord">
          <ac:chgData name="Alfred Asterjadhi" userId="39de57b9-85c0-4fd1-aaac-8ca2b6560ad0" providerId="ADAL" clId="{E8D6695F-77A2-463F-A064-D19B78EB17DB}" dt="2024-03-14T21:35:37.547" v="204" actId="6264"/>
          <ac:spMkLst>
            <pc:docMk/>
            <pc:sldMk cId="4157341486" sldId="1045"/>
            <ac:spMk id="2" creationId="{C1A63823-6AC1-418A-85F3-DEB4AEDE69AD}"/>
          </ac:spMkLst>
        </pc:spChg>
        <pc:spChg chg="mod ord">
          <ac:chgData name="Alfred Asterjadhi" userId="39de57b9-85c0-4fd1-aaac-8ca2b6560ad0" providerId="ADAL" clId="{E8D6695F-77A2-463F-A064-D19B78EB17DB}" dt="2024-03-14T23:07:51.895" v="716" actId="6549"/>
          <ac:spMkLst>
            <pc:docMk/>
            <pc:sldMk cId="4157341486" sldId="1045"/>
            <ac:spMk id="3" creationId="{7C8345AC-1C26-2FA2-68F2-3810ECAD9EC6}"/>
          </ac:spMkLst>
        </pc:spChg>
        <pc:spChg chg="mod ord">
          <ac:chgData name="Alfred Asterjadhi" userId="39de57b9-85c0-4fd1-aaac-8ca2b6560ad0" providerId="ADAL" clId="{E8D6695F-77A2-463F-A064-D19B78EB17DB}" dt="2024-03-14T21:35:37.547" v="204" actId="6264"/>
          <ac:spMkLst>
            <pc:docMk/>
            <pc:sldMk cId="4157341486" sldId="1045"/>
            <ac:spMk id="4" creationId="{71865A15-D87A-1090-0494-35C0CAD91EEF}"/>
          </ac:spMkLst>
        </pc:spChg>
        <pc:spChg chg="mod ord">
          <ac:chgData name="Alfred Asterjadhi" userId="39de57b9-85c0-4fd1-aaac-8ca2b6560ad0" providerId="ADAL" clId="{E8D6695F-77A2-463F-A064-D19B78EB17DB}" dt="2024-03-14T21:35:37.547" v="204" actId="6264"/>
          <ac:spMkLst>
            <pc:docMk/>
            <pc:sldMk cId="4157341486" sldId="1045"/>
            <ac:spMk id="5" creationId="{723FB66F-211F-C0F6-E29E-E5164FA4FB88}"/>
          </ac:spMkLst>
        </pc:spChg>
        <pc:spChg chg="mod ord">
          <ac:chgData name="Alfred Asterjadhi" userId="39de57b9-85c0-4fd1-aaac-8ca2b6560ad0" providerId="ADAL" clId="{E8D6695F-77A2-463F-A064-D19B78EB17DB}" dt="2024-03-14T21:47:09.591" v="574"/>
          <ac:spMkLst>
            <pc:docMk/>
            <pc:sldMk cId="4157341486" sldId="1045"/>
            <ac:spMk id="6" creationId="{86AEABF7-4CC9-5361-159D-6F27A53C50AC}"/>
          </ac:spMkLst>
        </pc:spChg>
        <pc:spChg chg="add del mod">
          <ac:chgData name="Alfred Asterjadhi" userId="39de57b9-85c0-4fd1-aaac-8ca2b6560ad0" providerId="ADAL" clId="{E8D6695F-77A2-463F-A064-D19B78EB17DB}" dt="2024-03-14T21:35:37.547" v="204" actId="6264"/>
          <ac:spMkLst>
            <pc:docMk/>
            <pc:sldMk cId="4157341486" sldId="1045"/>
            <ac:spMk id="7" creationId="{1BDE4F42-94DE-8DE5-5374-360C738164E3}"/>
          </ac:spMkLst>
        </pc:spChg>
        <pc:spChg chg="add del mod">
          <ac:chgData name="Alfred Asterjadhi" userId="39de57b9-85c0-4fd1-aaac-8ca2b6560ad0" providerId="ADAL" clId="{E8D6695F-77A2-463F-A064-D19B78EB17DB}" dt="2024-03-14T21:35:37.547" v="204" actId="6264"/>
          <ac:spMkLst>
            <pc:docMk/>
            <pc:sldMk cId="4157341486" sldId="1045"/>
            <ac:spMk id="8" creationId="{8BF376BA-EA91-0E6C-B4A6-DCA656AB8FA0}"/>
          </ac:spMkLst>
        </pc:spChg>
        <pc:spChg chg="add del mod">
          <ac:chgData name="Alfred Asterjadhi" userId="39de57b9-85c0-4fd1-aaac-8ca2b6560ad0" providerId="ADAL" clId="{E8D6695F-77A2-463F-A064-D19B78EB17DB}" dt="2024-03-14T21:35:37.547" v="204" actId="6264"/>
          <ac:spMkLst>
            <pc:docMk/>
            <pc:sldMk cId="4157341486" sldId="1045"/>
            <ac:spMk id="9" creationId="{599895A0-70D9-399E-AFDC-51B466D5F8FA}"/>
          </ac:spMkLst>
        </pc:spChg>
        <pc:spChg chg="add del mod">
          <ac:chgData name="Alfred Asterjadhi" userId="39de57b9-85c0-4fd1-aaac-8ca2b6560ad0" providerId="ADAL" clId="{E8D6695F-77A2-463F-A064-D19B78EB17DB}" dt="2024-03-14T21:35:37.547" v="204" actId="6264"/>
          <ac:spMkLst>
            <pc:docMk/>
            <pc:sldMk cId="4157341486" sldId="1045"/>
            <ac:spMk id="10" creationId="{03E57DCB-F154-98D9-627C-81DBBD0C195A}"/>
          </ac:spMkLst>
        </pc:spChg>
        <pc:spChg chg="add del mod">
          <ac:chgData name="Alfred Asterjadhi" userId="39de57b9-85c0-4fd1-aaac-8ca2b6560ad0" providerId="ADAL" clId="{E8D6695F-77A2-463F-A064-D19B78EB17DB}" dt="2024-03-14T21:35:37.547" v="204" actId="6264"/>
          <ac:spMkLst>
            <pc:docMk/>
            <pc:sldMk cId="4157341486" sldId="1045"/>
            <ac:spMk id="11" creationId="{A84A0FD9-EA94-7F55-6A36-E67EFA1F99F9}"/>
          </ac:spMkLst>
        </pc:spChg>
      </pc:sldChg>
      <pc:sldChg chg="addSp delSp modSp new mod chgLayout">
        <pc:chgData name="Alfred Asterjadhi" userId="39de57b9-85c0-4fd1-aaac-8ca2b6560ad0" providerId="ADAL" clId="{E8D6695F-77A2-463F-A064-D19B78EB17DB}" dt="2024-03-25T01:42:26.144" v="1202" actId="20577"/>
        <pc:sldMkLst>
          <pc:docMk/>
          <pc:sldMk cId="1066942931" sldId="1046"/>
        </pc:sldMkLst>
        <pc:spChg chg="mod ord">
          <ac:chgData name="Alfred Asterjadhi" userId="39de57b9-85c0-4fd1-aaac-8ca2b6560ad0" providerId="ADAL" clId="{E8D6695F-77A2-463F-A064-D19B78EB17DB}" dt="2024-03-14T21:38:03.627" v="261" actId="6264"/>
          <ac:spMkLst>
            <pc:docMk/>
            <pc:sldMk cId="1066942931" sldId="1046"/>
            <ac:spMk id="2" creationId="{9B60B476-EFB1-B4AF-D552-C911A16E39CA}"/>
          </ac:spMkLst>
        </pc:spChg>
        <pc:spChg chg="mod ord">
          <ac:chgData name="Alfred Asterjadhi" userId="39de57b9-85c0-4fd1-aaac-8ca2b6560ad0" providerId="ADAL" clId="{E8D6695F-77A2-463F-A064-D19B78EB17DB}" dt="2024-03-25T01:42:26.144" v="1202" actId="20577"/>
          <ac:spMkLst>
            <pc:docMk/>
            <pc:sldMk cId="1066942931" sldId="1046"/>
            <ac:spMk id="3" creationId="{AA30300E-6E0D-80E7-3F2E-3B27B601D3FC}"/>
          </ac:spMkLst>
        </pc:spChg>
        <pc:spChg chg="mod ord">
          <ac:chgData name="Alfred Asterjadhi" userId="39de57b9-85c0-4fd1-aaac-8ca2b6560ad0" providerId="ADAL" clId="{E8D6695F-77A2-463F-A064-D19B78EB17DB}" dt="2024-03-14T21:38:03.627" v="261" actId="6264"/>
          <ac:spMkLst>
            <pc:docMk/>
            <pc:sldMk cId="1066942931" sldId="1046"/>
            <ac:spMk id="4" creationId="{27D1E212-BB5C-461E-C08D-29CA6328656B}"/>
          </ac:spMkLst>
        </pc:spChg>
        <pc:spChg chg="mod ord">
          <ac:chgData name="Alfred Asterjadhi" userId="39de57b9-85c0-4fd1-aaac-8ca2b6560ad0" providerId="ADAL" clId="{E8D6695F-77A2-463F-A064-D19B78EB17DB}" dt="2024-03-14T21:38:03.627" v="261" actId="6264"/>
          <ac:spMkLst>
            <pc:docMk/>
            <pc:sldMk cId="1066942931" sldId="1046"/>
            <ac:spMk id="5" creationId="{3502709A-D20F-968E-D041-920EBB646318}"/>
          </ac:spMkLst>
        </pc:spChg>
        <pc:spChg chg="mod ord">
          <ac:chgData name="Alfred Asterjadhi" userId="39de57b9-85c0-4fd1-aaac-8ca2b6560ad0" providerId="ADAL" clId="{E8D6695F-77A2-463F-A064-D19B78EB17DB}" dt="2024-03-14T21:47:10.724" v="575"/>
          <ac:spMkLst>
            <pc:docMk/>
            <pc:sldMk cId="1066942931" sldId="1046"/>
            <ac:spMk id="6" creationId="{010D002C-DEFE-F59A-16C7-5CBDA1C75BF5}"/>
          </ac:spMkLst>
        </pc:spChg>
        <pc:spChg chg="add del mod">
          <ac:chgData name="Alfred Asterjadhi" userId="39de57b9-85c0-4fd1-aaac-8ca2b6560ad0" providerId="ADAL" clId="{E8D6695F-77A2-463F-A064-D19B78EB17DB}" dt="2024-03-14T21:38:03.627" v="261" actId="6264"/>
          <ac:spMkLst>
            <pc:docMk/>
            <pc:sldMk cId="1066942931" sldId="1046"/>
            <ac:spMk id="7" creationId="{98E75545-053F-1F5E-7A86-5A0FE4CFF75E}"/>
          </ac:spMkLst>
        </pc:spChg>
        <pc:spChg chg="add del mod">
          <ac:chgData name="Alfred Asterjadhi" userId="39de57b9-85c0-4fd1-aaac-8ca2b6560ad0" providerId="ADAL" clId="{E8D6695F-77A2-463F-A064-D19B78EB17DB}" dt="2024-03-14T21:38:03.627" v="261" actId="6264"/>
          <ac:spMkLst>
            <pc:docMk/>
            <pc:sldMk cId="1066942931" sldId="1046"/>
            <ac:spMk id="8" creationId="{5950394C-CAD5-6884-12DF-79FAC038202D}"/>
          </ac:spMkLst>
        </pc:spChg>
        <pc:spChg chg="add del mod">
          <ac:chgData name="Alfred Asterjadhi" userId="39de57b9-85c0-4fd1-aaac-8ca2b6560ad0" providerId="ADAL" clId="{E8D6695F-77A2-463F-A064-D19B78EB17DB}" dt="2024-03-14T21:38:03.627" v="261" actId="6264"/>
          <ac:spMkLst>
            <pc:docMk/>
            <pc:sldMk cId="1066942931" sldId="1046"/>
            <ac:spMk id="9" creationId="{14EFA5F3-5B14-D407-C432-DB8AEB78F811}"/>
          </ac:spMkLst>
        </pc:spChg>
        <pc:spChg chg="add del mod">
          <ac:chgData name="Alfred Asterjadhi" userId="39de57b9-85c0-4fd1-aaac-8ca2b6560ad0" providerId="ADAL" clId="{E8D6695F-77A2-463F-A064-D19B78EB17DB}" dt="2024-03-14T21:38:03.627" v="261" actId="6264"/>
          <ac:spMkLst>
            <pc:docMk/>
            <pc:sldMk cId="1066942931" sldId="1046"/>
            <ac:spMk id="10" creationId="{CF74B3E1-768C-E85E-D253-498E87EE6D47}"/>
          </ac:spMkLst>
        </pc:spChg>
        <pc:spChg chg="add del mod">
          <ac:chgData name="Alfred Asterjadhi" userId="39de57b9-85c0-4fd1-aaac-8ca2b6560ad0" providerId="ADAL" clId="{E8D6695F-77A2-463F-A064-D19B78EB17DB}" dt="2024-03-14T21:38:03.627" v="261" actId="6264"/>
          <ac:spMkLst>
            <pc:docMk/>
            <pc:sldMk cId="1066942931" sldId="1046"/>
            <ac:spMk id="11" creationId="{931D8EEA-118B-230E-1766-55A144AA0B84}"/>
          </ac:spMkLst>
        </pc:spChg>
      </pc:sldChg>
      <pc:sldChg chg="addSp delSp modSp new mod chgLayout">
        <pc:chgData name="Alfred Asterjadhi" userId="39de57b9-85c0-4fd1-aaac-8ca2b6560ad0" providerId="ADAL" clId="{E8D6695F-77A2-463F-A064-D19B78EB17DB}" dt="2024-03-19T22:06:00.855" v="1103" actId="20577"/>
        <pc:sldMkLst>
          <pc:docMk/>
          <pc:sldMk cId="3887222506" sldId="1047"/>
        </pc:sldMkLst>
        <pc:spChg chg="mod ord">
          <ac:chgData name="Alfred Asterjadhi" userId="39de57b9-85c0-4fd1-aaac-8ca2b6560ad0" providerId="ADAL" clId="{E8D6695F-77A2-463F-A064-D19B78EB17DB}" dt="2024-03-14T21:39:10.132" v="299" actId="6264"/>
          <ac:spMkLst>
            <pc:docMk/>
            <pc:sldMk cId="3887222506" sldId="1047"/>
            <ac:spMk id="2" creationId="{06C23353-0955-A368-29B7-92959441C57F}"/>
          </ac:spMkLst>
        </pc:spChg>
        <pc:spChg chg="mod ord">
          <ac:chgData name="Alfred Asterjadhi" userId="39de57b9-85c0-4fd1-aaac-8ca2b6560ad0" providerId="ADAL" clId="{E8D6695F-77A2-463F-A064-D19B78EB17DB}" dt="2024-03-19T22:06:00.855" v="1103" actId="20577"/>
          <ac:spMkLst>
            <pc:docMk/>
            <pc:sldMk cId="3887222506" sldId="1047"/>
            <ac:spMk id="3" creationId="{8A18FF9F-E1C0-D4D3-7BA8-C2244377E2C5}"/>
          </ac:spMkLst>
        </pc:spChg>
        <pc:spChg chg="mod ord">
          <ac:chgData name="Alfred Asterjadhi" userId="39de57b9-85c0-4fd1-aaac-8ca2b6560ad0" providerId="ADAL" clId="{E8D6695F-77A2-463F-A064-D19B78EB17DB}" dt="2024-03-14T21:39:10.132" v="299" actId="6264"/>
          <ac:spMkLst>
            <pc:docMk/>
            <pc:sldMk cId="3887222506" sldId="1047"/>
            <ac:spMk id="4" creationId="{86EC37ED-F81A-F29F-D036-46EE732859AF}"/>
          </ac:spMkLst>
        </pc:spChg>
        <pc:spChg chg="mod ord">
          <ac:chgData name="Alfred Asterjadhi" userId="39de57b9-85c0-4fd1-aaac-8ca2b6560ad0" providerId="ADAL" clId="{E8D6695F-77A2-463F-A064-D19B78EB17DB}" dt="2024-03-14T21:39:10.132" v="299" actId="6264"/>
          <ac:spMkLst>
            <pc:docMk/>
            <pc:sldMk cId="3887222506" sldId="1047"/>
            <ac:spMk id="5" creationId="{4F66D8FE-B18A-71B2-BFDA-9DD09AB509A8}"/>
          </ac:spMkLst>
        </pc:spChg>
        <pc:spChg chg="mod ord">
          <ac:chgData name="Alfred Asterjadhi" userId="39de57b9-85c0-4fd1-aaac-8ca2b6560ad0" providerId="ADAL" clId="{E8D6695F-77A2-463F-A064-D19B78EB17DB}" dt="2024-03-14T21:47:11.772" v="576"/>
          <ac:spMkLst>
            <pc:docMk/>
            <pc:sldMk cId="3887222506" sldId="1047"/>
            <ac:spMk id="6" creationId="{37B0A76E-F6D6-3B10-1F73-C240085DEEB4}"/>
          </ac:spMkLst>
        </pc:spChg>
        <pc:spChg chg="add del mod">
          <ac:chgData name="Alfred Asterjadhi" userId="39de57b9-85c0-4fd1-aaac-8ca2b6560ad0" providerId="ADAL" clId="{E8D6695F-77A2-463F-A064-D19B78EB17DB}" dt="2024-03-14T21:39:10.132" v="299" actId="6264"/>
          <ac:spMkLst>
            <pc:docMk/>
            <pc:sldMk cId="3887222506" sldId="1047"/>
            <ac:spMk id="7" creationId="{CAB29467-E9BF-251C-D06B-167812924151}"/>
          </ac:spMkLst>
        </pc:spChg>
        <pc:spChg chg="add del mod">
          <ac:chgData name="Alfred Asterjadhi" userId="39de57b9-85c0-4fd1-aaac-8ca2b6560ad0" providerId="ADAL" clId="{E8D6695F-77A2-463F-A064-D19B78EB17DB}" dt="2024-03-14T21:39:10.132" v="299" actId="6264"/>
          <ac:spMkLst>
            <pc:docMk/>
            <pc:sldMk cId="3887222506" sldId="1047"/>
            <ac:spMk id="8" creationId="{5253D776-2352-A858-C7B7-84444565B6C0}"/>
          </ac:spMkLst>
        </pc:spChg>
        <pc:spChg chg="add del mod">
          <ac:chgData name="Alfred Asterjadhi" userId="39de57b9-85c0-4fd1-aaac-8ca2b6560ad0" providerId="ADAL" clId="{E8D6695F-77A2-463F-A064-D19B78EB17DB}" dt="2024-03-14T21:39:10.132" v="299" actId="6264"/>
          <ac:spMkLst>
            <pc:docMk/>
            <pc:sldMk cId="3887222506" sldId="1047"/>
            <ac:spMk id="9" creationId="{E4F4EA4D-8709-5AF7-C789-DBAD413F1CFF}"/>
          </ac:spMkLst>
        </pc:spChg>
        <pc:spChg chg="add del mod">
          <ac:chgData name="Alfred Asterjadhi" userId="39de57b9-85c0-4fd1-aaac-8ca2b6560ad0" providerId="ADAL" clId="{E8D6695F-77A2-463F-A064-D19B78EB17DB}" dt="2024-03-14T21:39:10.132" v="299" actId="6264"/>
          <ac:spMkLst>
            <pc:docMk/>
            <pc:sldMk cId="3887222506" sldId="1047"/>
            <ac:spMk id="10" creationId="{8550D836-1A81-5915-A54A-8CED7C9911EB}"/>
          </ac:spMkLst>
        </pc:spChg>
        <pc:spChg chg="add del mod">
          <ac:chgData name="Alfred Asterjadhi" userId="39de57b9-85c0-4fd1-aaac-8ca2b6560ad0" providerId="ADAL" clId="{E8D6695F-77A2-463F-A064-D19B78EB17DB}" dt="2024-03-14T21:39:10.132" v="299" actId="6264"/>
          <ac:spMkLst>
            <pc:docMk/>
            <pc:sldMk cId="3887222506" sldId="1047"/>
            <ac:spMk id="11" creationId="{B9FC4B7A-A256-1143-4DC7-A04DE5814D6F}"/>
          </ac:spMkLst>
        </pc:spChg>
      </pc:sldChg>
      <pc:sldChg chg="addSp delSp modSp new mod chgLayout">
        <pc:chgData name="Alfred Asterjadhi" userId="39de57b9-85c0-4fd1-aaac-8ca2b6560ad0" providerId="ADAL" clId="{E8D6695F-77A2-463F-A064-D19B78EB17DB}" dt="2024-03-19T22:06:28.552" v="1109" actId="20577"/>
        <pc:sldMkLst>
          <pc:docMk/>
          <pc:sldMk cId="1489029295" sldId="1048"/>
        </pc:sldMkLst>
        <pc:spChg chg="del">
          <ac:chgData name="Alfred Asterjadhi" userId="39de57b9-85c0-4fd1-aaac-8ca2b6560ad0" providerId="ADAL" clId="{E8D6695F-77A2-463F-A064-D19B78EB17DB}" dt="2024-03-14T21:31:46.521" v="132" actId="6264"/>
          <ac:spMkLst>
            <pc:docMk/>
            <pc:sldMk cId="1489029295" sldId="1048"/>
            <ac:spMk id="2" creationId="{39740DA8-D40F-64F5-FCE6-5D39CED02B0D}"/>
          </ac:spMkLst>
        </pc:spChg>
        <pc:spChg chg="mod ord">
          <ac:chgData name="Alfred Asterjadhi" userId="39de57b9-85c0-4fd1-aaac-8ca2b6560ad0" providerId="ADAL" clId="{E8D6695F-77A2-463F-A064-D19B78EB17DB}" dt="2024-03-19T22:06:28.552" v="1109" actId="20577"/>
          <ac:spMkLst>
            <pc:docMk/>
            <pc:sldMk cId="1489029295" sldId="1048"/>
            <ac:spMk id="3" creationId="{EF815B64-0740-8123-E258-849654719FF3}"/>
          </ac:spMkLst>
        </pc:spChg>
        <pc:spChg chg="mod ord">
          <ac:chgData name="Alfred Asterjadhi" userId="39de57b9-85c0-4fd1-aaac-8ca2b6560ad0" providerId="ADAL" clId="{E8D6695F-77A2-463F-A064-D19B78EB17DB}" dt="2024-03-14T21:41:03.379" v="360" actId="6264"/>
          <ac:spMkLst>
            <pc:docMk/>
            <pc:sldMk cId="1489029295" sldId="1048"/>
            <ac:spMk id="4" creationId="{78D70477-8971-86B5-505B-C34F19FF367A}"/>
          </ac:spMkLst>
        </pc:spChg>
        <pc:spChg chg="mod ord">
          <ac:chgData name="Alfred Asterjadhi" userId="39de57b9-85c0-4fd1-aaac-8ca2b6560ad0" providerId="ADAL" clId="{E8D6695F-77A2-463F-A064-D19B78EB17DB}" dt="2024-03-14T21:41:03.379" v="360" actId="6264"/>
          <ac:spMkLst>
            <pc:docMk/>
            <pc:sldMk cId="1489029295" sldId="1048"/>
            <ac:spMk id="5" creationId="{F9509607-AA5F-0A55-2AD7-E3E5665E4593}"/>
          </ac:spMkLst>
        </pc:spChg>
        <pc:spChg chg="mod ord">
          <ac:chgData name="Alfred Asterjadhi" userId="39de57b9-85c0-4fd1-aaac-8ca2b6560ad0" providerId="ADAL" clId="{E8D6695F-77A2-463F-A064-D19B78EB17DB}" dt="2024-03-14T21:47:13.927" v="578"/>
          <ac:spMkLst>
            <pc:docMk/>
            <pc:sldMk cId="1489029295" sldId="1048"/>
            <ac:spMk id="6" creationId="{C54F2073-7BF7-0B0D-721A-615B77537F6F}"/>
          </ac:spMkLst>
        </pc:spChg>
        <pc:spChg chg="add del mod">
          <ac:chgData name="Alfred Asterjadhi" userId="39de57b9-85c0-4fd1-aaac-8ca2b6560ad0" providerId="ADAL" clId="{E8D6695F-77A2-463F-A064-D19B78EB17DB}" dt="2024-03-14T21:31:46.521" v="132" actId="6264"/>
          <ac:spMkLst>
            <pc:docMk/>
            <pc:sldMk cId="1489029295" sldId="1048"/>
            <ac:spMk id="7" creationId="{77D6A20D-BD8E-FB6B-2D86-CDB33CC2FC0A}"/>
          </ac:spMkLst>
        </pc:spChg>
        <pc:spChg chg="add del mod">
          <ac:chgData name="Alfred Asterjadhi" userId="39de57b9-85c0-4fd1-aaac-8ca2b6560ad0" providerId="ADAL" clId="{E8D6695F-77A2-463F-A064-D19B78EB17DB}" dt="2024-03-14T21:31:46.521" v="132" actId="6264"/>
          <ac:spMkLst>
            <pc:docMk/>
            <pc:sldMk cId="1489029295" sldId="1048"/>
            <ac:spMk id="8" creationId="{D3E1BC69-02DC-291F-4C37-A1E801BDBE6B}"/>
          </ac:spMkLst>
        </pc:spChg>
        <pc:spChg chg="add del mod">
          <ac:chgData name="Alfred Asterjadhi" userId="39de57b9-85c0-4fd1-aaac-8ca2b6560ad0" providerId="ADAL" clId="{E8D6695F-77A2-463F-A064-D19B78EB17DB}" dt="2024-03-14T21:31:46.521" v="132" actId="6264"/>
          <ac:spMkLst>
            <pc:docMk/>
            <pc:sldMk cId="1489029295" sldId="1048"/>
            <ac:spMk id="9" creationId="{DB0BC538-22B3-1319-D457-8BAC2F05169B}"/>
          </ac:spMkLst>
        </pc:spChg>
        <pc:spChg chg="add del mod">
          <ac:chgData name="Alfred Asterjadhi" userId="39de57b9-85c0-4fd1-aaac-8ca2b6560ad0" providerId="ADAL" clId="{E8D6695F-77A2-463F-A064-D19B78EB17DB}" dt="2024-03-14T21:31:46.521" v="132" actId="6264"/>
          <ac:spMkLst>
            <pc:docMk/>
            <pc:sldMk cId="1489029295" sldId="1048"/>
            <ac:spMk id="10" creationId="{A271307F-3B00-8EAA-3E5D-A293B289E619}"/>
          </ac:spMkLst>
        </pc:spChg>
        <pc:spChg chg="add mod ord">
          <ac:chgData name="Alfred Asterjadhi" userId="39de57b9-85c0-4fd1-aaac-8ca2b6560ad0" providerId="ADAL" clId="{E8D6695F-77A2-463F-A064-D19B78EB17DB}" dt="2024-03-14T21:41:03.379" v="360" actId="6264"/>
          <ac:spMkLst>
            <pc:docMk/>
            <pc:sldMk cId="1489029295" sldId="1048"/>
            <ac:spMk id="11" creationId="{E43B2640-974D-F213-CD65-5C964A335910}"/>
          </ac:spMkLst>
        </pc:spChg>
        <pc:spChg chg="add del mod">
          <ac:chgData name="Alfred Asterjadhi" userId="39de57b9-85c0-4fd1-aaac-8ca2b6560ad0" providerId="ADAL" clId="{E8D6695F-77A2-463F-A064-D19B78EB17DB}" dt="2024-03-14T21:40:10.220" v="314" actId="6264"/>
          <ac:spMkLst>
            <pc:docMk/>
            <pc:sldMk cId="1489029295" sldId="1048"/>
            <ac:spMk id="12" creationId="{AEF0185C-226F-BDB7-B5AC-CACB5ED633EB}"/>
          </ac:spMkLst>
        </pc:spChg>
        <pc:spChg chg="add del mod">
          <ac:chgData name="Alfred Asterjadhi" userId="39de57b9-85c0-4fd1-aaac-8ca2b6560ad0" providerId="ADAL" clId="{E8D6695F-77A2-463F-A064-D19B78EB17DB}" dt="2024-03-14T21:40:10.220" v="314" actId="6264"/>
          <ac:spMkLst>
            <pc:docMk/>
            <pc:sldMk cId="1489029295" sldId="1048"/>
            <ac:spMk id="13" creationId="{8CA721EC-F7C2-CEB7-76AB-F6208DE8A384}"/>
          </ac:spMkLst>
        </pc:spChg>
        <pc:spChg chg="add del mod">
          <ac:chgData name="Alfred Asterjadhi" userId="39de57b9-85c0-4fd1-aaac-8ca2b6560ad0" providerId="ADAL" clId="{E8D6695F-77A2-463F-A064-D19B78EB17DB}" dt="2024-03-14T21:40:10.220" v="314" actId="6264"/>
          <ac:spMkLst>
            <pc:docMk/>
            <pc:sldMk cId="1489029295" sldId="1048"/>
            <ac:spMk id="14" creationId="{8B5D9DBC-841F-0B4C-A5D4-BD2C4F0ECC89}"/>
          </ac:spMkLst>
        </pc:spChg>
        <pc:spChg chg="add del mod">
          <ac:chgData name="Alfred Asterjadhi" userId="39de57b9-85c0-4fd1-aaac-8ca2b6560ad0" providerId="ADAL" clId="{E8D6695F-77A2-463F-A064-D19B78EB17DB}" dt="2024-03-14T21:40:10.220" v="314" actId="6264"/>
          <ac:spMkLst>
            <pc:docMk/>
            <pc:sldMk cId="1489029295" sldId="1048"/>
            <ac:spMk id="15" creationId="{9A042921-47C9-3373-9807-0FB32CD2D84E}"/>
          </ac:spMkLst>
        </pc:spChg>
        <pc:spChg chg="add del mod">
          <ac:chgData name="Alfred Asterjadhi" userId="39de57b9-85c0-4fd1-aaac-8ca2b6560ad0" providerId="ADAL" clId="{E8D6695F-77A2-463F-A064-D19B78EB17DB}" dt="2024-03-14T21:40:10.220" v="314" actId="6264"/>
          <ac:spMkLst>
            <pc:docMk/>
            <pc:sldMk cId="1489029295" sldId="1048"/>
            <ac:spMk id="16" creationId="{11E65226-8439-D27F-4FF6-CB6A582D8974}"/>
          </ac:spMkLst>
        </pc:spChg>
        <pc:spChg chg="add del mod">
          <ac:chgData name="Alfred Asterjadhi" userId="39de57b9-85c0-4fd1-aaac-8ca2b6560ad0" providerId="ADAL" clId="{E8D6695F-77A2-463F-A064-D19B78EB17DB}" dt="2024-03-14T21:41:03.379" v="360" actId="6264"/>
          <ac:spMkLst>
            <pc:docMk/>
            <pc:sldMk cId="1489029295" sldId="1048"/>
            <ac:spMk id="17" creationId="{A9098D8C-B406-4F04-B23D-F43D2A50D498}"/>
          </ac:spMkLst>
        </pc:spChg>
        <pc:spChg chg="add del mod">
          <ac:chgData name="Alfred Asterjadhi" userId="39de57b9-85c0-4fd1-aaac-8ca2b6560ad0" providerId="ADAL" clId="{E8D6695F-77A2-463F-A064-D19B78EB17DB}" dt="2024-03-14T21:41:03.379" v="360" actId="6264"/>
          <ac:spMkLst>
            <pc:docMk/>
            <pc:sldMk cId="1489029295" sldId="1048"/>
            <ac:spMk id="18" creationId="{F2DF3EDE-FA71-E82A-1D6A-A7EA5B939091}"/>
          </ac:spMkLst>
        </pc:spChg>
        <pc:spChg chg="add del mod">
          <ac:chgData name="Alfred Asterjadhi" userId="39de57b9-85c0-4fd1-aaac-8ca2b6560ad0" providerId="ADAL" clId="{E8D6695F-77A2-463F-A064-D19B78EB17DB}" dt="2024-03-14T21:41:03.379" v="360" actId="6264"/>
          <ac:spMkLst>
            <pc:docMk/>
            <pc:sldMk cId="1489029295" sldId="1048"/>
            <ac:spMk id="19" creationId="{C70785A5-F203-DF72-6F8A-5FCCE7363FCD}"/>
          </ac:spMkLst>
        </pc:spChg>
        <pc:spChg chg="add del mod">
          <ac:chgData name="Alfred Asterjadhi" userId="39de57b9-85c0-4fd1-aaac-8ca2b6560ad0" providerId="ADAL" clId="{E8D6695F-77A2-463F-A064-D19B78EB17DB}" dt="2024-03-14T21:41:03.379" v="360" actId="6264"/>
          <ac:spMkLst>
            <pc:docMk/>
            <pc:sldMk cId="1489029295" sldId="1048"/>
            <ac:spMk id="20" creationId="{00C341F7-1083-38AC-99C6-CE6851B01106}"/>
          </ac:spMkLst>
        </pc:spChg>
        <pc:spChg chg="add del mod">
          <ac:chgData name="Alfred Asterjadhi" userId="39de57b9-85c0-4fd1-aaac-8ca2b6560ad0" providerId="ADAL" clId="{E8D6695F-77A2-463F-A064-D19B78EB17DB}" dt="2024-03-14T21:41:03.379" v="360" actId="6264"/>
          <ac:spMkLst>
            <pc:docMk/>
            <pc:sldMk cId="1489029295" sldId="1048"/>
            <ac:spMk id="21" creationId="{75D93DE4-06B8-8E93-88F6-2C9509011C5E}"/>
          </ac:spMkLst>
        </pc:spChg>
      </pc:sldChg>
      <pc:sldChg chg="addSp delSp modSp new mod chgLayout">
        <pc:chgData name="Alfred Asterjadhi" userId="39de57b9-85c0-4fd1-aaac-8ca2b6560ad0" providerId="ADAL" clId="{E8D6695F-77A2-463F-A064-D19B78EB17DB}" dt="2024-03-19T22:06:24.620" v="1108" actId="20577"/>
        <pc:sldMkLst>
          <pc:docMk/>
          <pc:sldMk cId="3970288723" sldId="1049"/>
        </pc:sldMkLst>
        <pc:spChg chg="del">
          <ac:chgData name="Alfred Asterjadhi" userId="39de57b9-85c0-4fd1-aaac-8ca2b6560ad0" providerId="ADAL" clId="{E8D6695F-77A2-463F-A064-D19B78EB17DB}" dt="2024-03-14T21:31:37.221" v="131" actId="6264"/>
          <ac:spMkLst>
            <pc:docMk/>
            <pc:sldMk cId="3970288723" sldId="1049"/>
            <ac:spMk id="2" creationId="{E4D12AEB-3B6C-1C3F-86AF-5B26B987F489}"/>
          </ac:spMkLst>
        </pc:spChg>
        <pc:spChg chg="mod ord">
          <ac:chgData name="Alfred Asterjadhi" userId="39de57b9-85c0-4fd1-aaac-8ca2b6560ad0" providerId="ADAL" clId="{E8D6695F-77A2-463F-A064-D19B78EB17DB}" dt="2024-03-19T22:06:24.620" v="1108" actId="20577"/>
          <ac:spMkLst>
            <pc:docMk/>
            <pc:sldMk cId="3970288723" sldId="1049"/>
            <ac:spMk id="3" creationId="{7F9AD3B2-F0BA-DEE1-CC12-ABD0D10EA230}"/>
          </ac:spMkLst>
        </pc:spChg>
        <pc:spChg chg="mod ord">
          <ac:chgData name="Alfred Asterjadhi" userId="39de57b9-85c0-4fd1-aaac-8ca2b6560ad0" providerId="ADAL" clId="{E8D6695F-77A2-463F-A064-D19B78EB17DB}" dt="2024-03-14T21:42:23.733" v="443" actId="6264"/>
          <ac:spMkLst>
            <pc:docMk/>
            <pc:sldMk cId="3970288723" sldId="1049"/>
            <ac:spMk id="4" creationId="{B76953ED-2003-8051-4162-F1D646E4B4DB}"/>
          </ac:spMkLst>
        </pc:spChg>
        <pc:spChg chg="mod ord">
          <ac:chgData name="Alfred Asterjadhi" userId="39de57b9-85c0-4fd1-aaac-8ca2b6560ad0" providerId="ADAL" clId="{E8D6695F-77A2-463F-A064-D19B78EB17DB}" dt="2024-03-14T21:42:23.733" v="443" actId="6264"/>
          <ac:spMkLst>
            <pc:docMk/>
            <pc:sldMk cId="3970288723" sldId="1049"/>
            <ac:spMk id="5" creationId="{88545ED6-7E09-138D-76F0-E06ED77F092D}"/>
          </ac:spMkLst>
        </pc:spChg>
        <pc:spChg chg="mod ord">
          <ac:chgData name="Alfred Asterjadhi" userId="39de57b9-85c0-4fd1-aaac-8ca2b6560ad0" providerId="ADAL" clId="{E8D6695F-77A2-463F-A064-D19B78EB17DB}" dt="2024-03-14T21:47:15.066" v="579"/>
          <ac:spMkLst>
            <pc:docMk/>
            <pc:sldMk cId="3970288723" sldId="1049"/>
            <ac:spMk id="6" creationId="{91A81384-F302-10D6-3B02-851D523436A7}"/>
          </ac:spMkLst>
        </pc:spChg>
        <pc:spChg chg="add del mod">
          <ac:chgData name="Alfred Asterjadhi" userId="39de57b9-85c0-4fd1-aaac-8ca2b6560ad0" providerId="ADAL" clId="{E8D6695F-77A2-463F-A064-D19B78EB17DB}" dt="2024-03-14T21:31:37.221" v="131" actId="6264"/>
          <ac:spMkLst>
            <pc:docMk/>
            <pc:sldMk cId="3970288723" sldId="1049"/>
            <ac:spMk id="7" creationId="{98476413-B590-BEE1-5245-BAB2AFAB0769}"/>
          </ac:spMkLst>
        </pc:spChg>
        <pc:spChg chg="add del mod">
          <ac:chgData name="Alfred Asterjadhi" userId="39de57b9-85c0-4fd1-aaac-8ca2b6560ad0" providerId="ADAL" clId="{E8D6695F-77A2-463F-A064-D19B78EB17DB}" dt="2024-03-14T21:31:37.221" v="131" actId="6264"/>
          <ac:spMkLst>
            <pc:docMk/>
            <pc:sldMk cId="3970288723" sldId="1049"/>
            <ac:spMk id="8" creationId="{5C29CE9D-10EB-C974-C220-421CA23350E8}"/>
          </ac:spMkLst>
        </pc:spChg>
        <pc:spChg chg="add del mod">
          <ac:chgData name="Alfred Asterjadhi" userId="39de57b9-85c0-4fd1-aaac-8ca2b6560ad0" providerId="ADAL" clId="{E8D6695F-77A2-463F-A064-D19B78EB17DB}" dt="2024-03-14T21:31:37.221" v="131" actId="6264"/>
          <ac:spMkLst>
            <pc:docMk/>
            <pc:sldMk cId="3970288723" sldId="1049"/>
            <ac:spMk id="9" creationId="{5D3F38EC-00A5-8279-23B2-906F36889150}"/>
          </ac:spMkLst>
        </pc:spChg>
        <pc:spChg chg="add del mod">
          <ac:chgData name="Alfred Asterjadhi" userId="39de57b9-85c0-4fd1-aaac-8ca2b6560ad0" providerId="ADAL" clId="{E8D6695F-77A2-463F-A064-D19B78EB17DB}" dt="2024-03-14T21:31:37.221" v="131" actId="6264"/>
          <ac:spMkLst>
            <pc:docMk/>
            <pc:sldMk cId="3970288723" sldId="1049"/>
            <ac:spMk id="10" creationId="{2E9DCF2C-89FB-1F41-9FF0-456E43A2BFF3}"/>
          </ac:spMkLst>
        </pc:spChg>
        <pc:spChg chg="add mod ord">
          <ac:chgData name="Alfred Asterjadhi" userId="39de57b9-85c0-4fd1-aaac-8ca2b6560ad0" providerId="ADAL" clId="{E8D6695F-77A2-463F-A064-D19B78EB17DB}" dt="2024-03-14T21:42:23.733" v="443" actId="6264"/>
          <ac:spMkLst>
            <pc:docMk/>
            <pc:sldMk cId="3970288723" sldId="1049"/>
            <ac:spMk id="11" creationId="{859DBFBC-BDC7-573D-6753-4C0C5A9B7B34}"/>
          </ac:spMkLst>
        </pc:spChg>
        <pc:spChg chg="add del mod">
          <ac:chgData name="Alfred Asterjadhi" userId="39de57b9-85c0-4fd1-aaac-8ca2b6560ad0" providerId="ADAL" clId="{E8D6695F-77A2-463F-A064-D19B78EB17DB}" dt="2024-03-14T21:42:23.733" v="443" actId="6264"/>
          <ac:spMkLst>
            <pc:docMk/>
            <pc:sldMk cId="3970288723" sldId="1049"/>
            <ac:spMk id="12" creationId="{637745C1-3EDC-8461-A141-34034C1C024A}"/>
          </ac:spMkLst>
        </pc:spChg>
        <pc:spChg chg="add del mod">
          <ac:chgData name="Alfred Asterjadhi" userId="39de57b9-85c0-4fd1-aaac-8ca2b6560ad0" providerId="ADAL" clId="{E8D6695F-77A2-463F-A064-D19B78EB17DB}" dt="2024-03-14T21:42:23.733" v="443" actId="6264"/>
          <ac:spMkLst>
            <pc:docMk/>
            <pc:sldMk cId="3970288723" sldId="1049"/>
            <ac:spMk id="13" creationId="{44E48444-76D1-AE93-0C1A-0C650BA89181}"/>
          </ac:spMkLst>
        </pc:spChg>
        <pc:spChg chg="add del mod">
          <ac:chgData name="Alfred Asterjadhi" userId="39de57b9-85c0-4fd1-aaac-8ca2b6560ad0" providerId="ADAL" clId="{E8D6695F-77A2-463F-A064-D19B78EB17DB}" dt="2024-03-14T21:42:23.733" v="443" actId="6264"/>
          <ac:spMkLst>
            <pc:docMk/>
            <pc:sldMk cId="3970288723" sldId="1049"/>
            <ac:spMk id="14" creationId="{9D59BEC0-4564-9F85-6A3E-FF9AD43BFD98}"/>
          </ac:spMkLst>
        </pc:spChg>
        <pc:spChg chg="add del mod">
          <ac:chgData name="Alfred Asterjadhi" userId="39de57b9-85c0-4fd1-aaac-8ca2b6560ad0" providerId="ADAL" clId="{E8D6695F-77A2-463F-A064-D19B78EB17DB}" dt="2024-03-14T21:42:23.733" v="443" actId="6264"/>
          <ac:spMkLst>
            <pc:docMk/>
            <pc:sldMk cId="3970288723" sldId="1049"/>
            <ac:spMk id="15" creationId="{A74698A7-1DDE-0AF3-2D74-642E7280AAE1}"/>
          </ac:spMkLst>
        </pc:spChg>
        <pc:spChg chg="add del mod">
          <ac:chgData name="Alfred Asterjadhi" userId="39de57b9-85c0-4fd1-aaac-8ca2b6560ad0" providerId="ADAL" clId="{E8D6695F-77A2-463F-A064-D19B78EB17DB}" dt="2024-03-14T21:42:23.733" v="443" actId="6264"/>
          <ac:spMkLst>
            <pc:docMk/>
            <pc:sldMk cId="3970288723" sldId="1049"/>
            <ac:spMk id="16" creationId="{0F4A3EF8-CE72-8263-EC58-8F2F14CEF5D1}"/>
          </ac:spMkLst>
        </pc:spChg>
      </pc:sldChg>
      <pc:sldMasterChg chg="modSp mod">
        <pc:chgData name="Alfred Asterjadhi" userId="39de57b9-85c0-4fd1-aaac-8ca2b6560ad0" providerId="ADAL" clId="{E8D6695F-77A2-463F-A064-D19B78EB17DB}" dt="2024-03-25T21:00:47.265" v="1271" actId="20577"/>
        <pc:sldMasterMkLst>
          <pc:docMk/>
          <pc:sldMasterMk cId="0" sldId="2147483648"/>
        </pc:sldMasterMkLst>
        <pc:spChg chg="mod">
          <ac:chgData name="Alfred Asterjadhi" userId="39de57b9-85c0-4fd1-aaac-8ca2b6560ad0" providerId="ADAL" clId="{E8D6695F-77A2-463F-A064-D19B78EB17DB}" dt="2024-03-25T21:00:47.265" v="1271" actId="20577"/>
          <ac:spMkLst>
            <pc:docMk/>
            <pc:sldMasterMk cId="0" sldId="2147483648"/>
            <ac:spMk id="10" creationId="{00000000-0000-0000-0000-000000000000}"/>
          </ac:spMkLst>
        </pc:spChg>
      </pc:sldMasterChg>
    </pc:docChg>
  </pc:docChgLst>
  <pc:docChgLst>
    <pc:chgData name="Alfred Asterjadhi" userId="39de57b9-85c0-4fd1-aaac-8ca2b6560ad0" providerId="ADAL" clId="{BCDB2A5B-9FA9-479F-8128-39ADE0B134BB}"/>
    <pc:docChg chg="undo custSel addSld delSld modSld modMainMaster">
      <pc:chgData name="Alfred Asterjadhi" userId="39de57b9-85c0-4fd1-aaac-8ca2b6560ad0" providerId="ADAL" clId="{BCDB2A5B-9FA9-479F-8128-39ADE0B134BB}" dt="2024-05-17T07:34:00.677" v="1134" actId="20577"/>
      <pc:docMkLst>
        <pc:docMk/>
      </pc:docMkLst>
      <pc:sldChg chg="modSp add mod">
        <pc:chgData name="Alfred Asterjadhi" userId="39de57b9-85c0-4fd1-aaac-8ca2b6560ad0" providerId="ADAL" clId="{BCDB2A5B-9FA9-479F-8128-39ADE0B134BB}" dt="2024-05-16T12:38:17.322" v="5" actId="20577"/>
        <pc:sldMkLst>
          <pc:docMk/>
          <pc:sldMk cId="2044052513" sldId="1050"/>
        </pc:sldMkLst>
        <pc:spChg chg="mod">
          <ac:chgData name="Alfred Asterjadhi" userId="39de57b9-85c0-4fd1-aaac-8ca2b6560ad0" providerId="ADAL" clId="{BCDB2A5B-9FA9-479F-8128-39ADE0B134BB}" dt="2024-05-16T12:38:17.322" v="5" actId="20577"/>
          <ac:spMkLst>
            <pc:docMk/>
            <pc:sldMk cId="2044052513" sldId="1050"/>
            <ac:spMk id="6" creationId="{7488035E-BDAD-477C-AA55-E8989C4B7B8C}"/>
          </ac:spMkLst>
        </pc:spChg>
        <pc:spChg chg="mod">
          <ac:chgData name="Alfred Asterjadhi" userId="39de57b9-85c0-4fd1-aaac-8ca2b6560ad0" providerId="ADAL" clId="{BCDB2A5B-9FA9-479F-8128-39ADE0B134BB}" dt="2024-05-16T12:38:14.113" v="2" actId="20577"/>
          <ac:spMkLst>
            <pc:docMk/>
            <pc:sldMk cId="2044052513" sldId="1050"/>
            <ac:spMk id="7" creationId="{3126AA10-DC1C-4E34-80DA-B427588F2BD9}"/>
          </ac:spMkLst>
        </pc:spChg>
      </pc:sldChg>
      <pc:sldChg chg="new del">
        <pc:chgData name="Alfred Asterjadhi" userId="39de57b9-85c0-4fd1-aaac-8ca2b6560ad0" providerId="ADAL" clId="{BCDB2A5B-9FA9-479F-8128-39ADE0B134BB}" dt="2024-05-16T13:11:59.267" v="602" actId="47"/>
        <pc:sldMkLst>
          <pc:docMk/>
          <pc:sldMk cId="2250501057" sldId="1051"/>
        </pc:sldMkLst>
      </pc:sldChg>
      <pc:sldChg chg="modSp add del mod">
        <pc:chgData name="Alfred Asterjadhi" userId="39de57b9-85c0-4fd1-aaac-8ca2b6560ad0" providerId="ADAL" clId="{BCDB2A5B-9FA9-479F-8128-39ADE0B134BB}" dt="2024-05-16T13:09:31.504" v="580" actId="2696"/>
        <pc:sldMkLst>
          <pc:docMk/>
          <pc:sldMk cId="184574646" sldId="1052"/>
        </pc:sldMkLst>
        <pc:spChg chg="mod">
          <ac:chgData name="Alfred Asterjadhi" userId="39de57b9-85c0-4fd1-aaac-8ca2b6560ad0" providerId="ADAL" clId="{BCDB2A5B-9FA9-479F-8128-39ADE0B134BB}" dt="2024-05-16T12:43:09.591" v="192" actId="403"/>
          <ac:spMkLst>
            <pc:docMk/>
            <pc:sldMk cId="184574646" sldId="1052"/>
            <ac:spMk id="3" creationId="{7F9AD3B2-F0BA-DEE1-CC12-ABD0D10EA230}"/>
          </ac:spMkLst>
        </pc:spChg>
        <pc:spChg chg="mod">
          <ac:chgData name="Alfred Asterjadhi" userId="39de57b9-85c0-4fd1-aaac-8ca2b6560ad0" providerId="ADAL" clId="{BCDB2A5B-9FA9-479F-8128-39ADE0B134BB}" dt="2024-05-16T12:39:07.704" v="19" actId="20577"/>
          <ac:spMkLst>
            <pc:docMk/>
            <pc:sldMk cId="184574646" sldId="1052"/>
            <ac:spMk id="6" creationId="{91A81384-F302-10D6-3B02-851D523436A7}"/>
          </ac:spMkLst>
        </pc:spChg>
        <pc:spChg chg="mod">
          <ac:chgData name="Alfred Asterjadhi" userId="39de57b9-85c0-4fd1-aaac-8ca2b6560ad0" providerId="ADAL" clId="{BCDB2A5B-9FA9-479F-8128-39ADE0B134BB}" dt="2024-05-16T12:43:13.700" v="195" actId="20577"/>
          <ac:spMkLst>
            <pc:docMk/>
            <pc:sldMk cId="184574646" sldId="1052"/>
            <ac:spMk id="11" creationId="{859DBFBC-BDC7-573D-6753-4C0C5A9B7B34}"/>
          </ac:spMkLst>
        </pc:spChg>
      </pc:sldChg>
      <pc:sldChg chg="modSp add mod">
        <pc:chgData name="Alfred Asterjadhi" userId="39de57b9-85c0-4fd1-aaac-8ca2b6560ad0" providerId="ADAL" clId="{BCDB2A5B-9FA9-479F-8128-39ADE0B134BB}" dt="2024-05-16T15:04:43.377" v="875" actId="20577"/>
        <pc:sldMkLst>
          <pc:docMk/>
          <pc:sldMk cId="946175086" sldId="1052"/>
        </pc:sldMkLst>
        <pc:spChg chg="mod">
          <ac:chgData name="Alfred Asterjadhi" userId="39de57b9-85c0-4fd1-aaac-8ca2b6560ad0" providerId="ADAL" clId="{BCDB2A5B-9FA9-479F-8128-39ADE0B134BB}" dt="2024-05-16T15:04:43.377" v="875" actId="20577"/>
          <ac:spMkLst>
            <pc:docMk/>
            <pc:sldMk cId="946175086" sldId="1052"/>
            <ac:spMk id="3" creationId="{7F9AD3B2-F0BA-DEE1-CC12-ABD0D10EA230}"/>
          </ac:spMkLst>
        </pc:spChg>
        <pc:spChg chg="mod">
          <ac:chgData name="Alfred Asterjadhi" userId="39de57b9-85c0-4fd1-aaac-8ca2b6560ad0" providerId="ADAL" clId="{BCDB2A5B-9FA9-479F-8128-39ADE0B134BB}" dt="2024-05-16T13:11:35.278" v="594" actId="20577"/>
          <ac:spMkLst>
            <pc:docMk/>
            <pc:sldMk cId="946175086" sldId="1052"/>
            <ac:spMk id="11" creationId="{859DBFBC-BDC7-573D-6753-4C0C5A9B7B34}"/>
          </ac:spMkLst>
        </pc:spChg>
      </pc:sldChg>
      <pc:sldChg chg="addSp delSp modSp add mod chgLayout">
        <pc:chgData name="Alfred Asterjadhi" userId="39de57b9-85c0-4fd1-aaac-8ca2b6560ad0" providerId="ADAL" clId="{BCDB2A5B-9FA9-479F-8128-39ADE0B134BB}" dt="2024-05-16T15:08:16.960" v="934"/>
        <pc:sldMkLst>
          <pc:docMk/>
          <pc:sldMk cId="2788760287" sldId="1053"/>
        </pc:sldMkLst>
        <pc:spChg chg="add del mod">
          <ac:chgData name="Alfred Asterjadhi" userId="39de57b9-85c0-4fd1-aaac-8ca2b6560ad0" providerId="ADAL" clId="{BCDB2A5B-9FA9-479F-8128-39ADE0B134BB}" dt="2024-05-16T12:46:11.520" v="238" actId="6264"/>
          <ac:spMkLst>
            <pc:docMk/>
            <pc:sldMk cId="2788760287" sldId="1053"/>
            <ac:spMk id="2" creationId="{047AC295-D766-DC53-AEFA-1A08878BD3D2}"/>
          </ac:spMkLst>
        </pc:spChg>
        <pc:spChg chg="mod ord">
          <ac:chgData name="Alfred Asterjadhi" userId="39de57b9-85c0-4fd1-aaac-8ca2b6560ad0" providerId="ADAL" clId="{BCDB2A5B-9FA9-479F-8128-39ADE0B134BB}" dt="2024-05-16T15:08:16.960" v="934"/>
          <ac:spMkLst>
            <pc:docMk/>
            <pc:sldMk cId="2788760287" sldId="1053"/>
            <ac:spMk id="3" creationId="{7F9AD3B2-F0BA-DEE1-CC12-ABD0D10EA230}"/>
          </ac:spMkLst>
        </pc:spChg>
        <pc:spChg chg="mod ord">
          <ac:chgData name="Alfred Asterjadhi" userId="39de57b9-85c0-4fd1-aaac-8ca2b6560ad0" providerId="ADAL" clId="{BCDB2A5B-9FA9-479F-8128-39ADE0B134BB}" dt="2024-05-16T12:46:11.520" v="238" actId="6264"/>
          <ac:spMkLst>
            <pc:docMk/>
            <pc:sldMk cId="2788760287" sldId="1053"/>
            <ac:spMk id="4" creationId="{B76953ED-2003-8051-4162-F1D646E4B4DB}"/>
          </ac:spMkLst>
        </pc:spChg>
        <pc:spChg chg="mod ord">
          <ac:chgData name="Alfred Asterjadhi" userId="39de57b9-85c0-4fd1-aaac-8ca2b6560ad0" providerId="ADAL" clId="{BCDB2A5B-9FA9-479F-8128-39ADE0B134BB}" dt="2024-05-16T12:46:11.520" v="238" actId="6264"/>
          <ac:spMkLst>
            <pc:docMk/>
            <pc:sldMk cId="2788760287" sldId="1053"/>
            <ac:spMk id="5" creationId="{88545ED6-7E09-138D-76F0-E06ED77F092D}"/>
          </ac:spMkLst>
        </pc:spChg>
        <pc:spChg chg="mod ord">
          <ac:chgData name="Alfred Asterjadhi" userId="39de57b9-85c0-4fd1-aaac-8ca2b6560ad0" providerId="ADAL" clId="{BCDB2A5B-9FA9-479F-8128-39ADE0B134BB}" dt="2024-05-16T12:46:11.520" v="238" actId="6264"/>
          <ac:spMkLst>
            <pc:docMk/>
            <pc:sldMk cId="2788760287" sldId="1053"/>
            <ac:spMk id="6" creationId="{91A81384-F302-10D6-3B02-851D523436A7}"/>
          </ac:spMkLst>
        </pc:spChg>
        <pc:spChg chg="add del mod">
          <ac:chgData name="Alfred Asterjadhi" userId="39de57b9-85c0-4fd1-aaac-8ca2b6560ad0" providerId="ADAL" clId="{BCDB2A5B-9FA9-479F-8128-39ADE0B134BB}" dt="2024-05-16T12:46:11.520" v="238" actId="6264"/>
          <ac:spMkLst>
            <pc:docMk/>
            <pc:sldMk cId="2788760287" sldId="1053"/>
            <ac:spMk id="7" creationId="{CBB2E799-65A7-0977-9F08-871EAF61CDFE}"/>
          </ac:spMkLst>
        </pc:spChg>
        <pc:spChg chg="add del mod">
          <ac:chgData name="Alfred Asterjadhi" userId="39de57b9-85c0-4fd1-aaac-8ca2b6560ad0" providerId="ADAL" clId="{BCDB2A5B-9FA9-479F-8128-39ADE0B134BB}" dt="2024-05-16T12:46:11.520" v="238" actId="6264"/>
          <ac:spMkLst>
            <pc:docMk/>
            <pc:sldMk cId="2788760287" sldId="1053"/>
            <ac:spMk id="8" creationId="{EA30026D-C26B-B438-9BDA-7F26E883BF1E}"/>
          </ac:spMkLst>
        </pc:spChg>
        <pc:spChg chg="add del mod">
          <ac:chgData name="Alfred Asterjadhi" userId="39de57b9-85c0-4fd1-aaac-8ca2b6560ad0" providerId="ADAL" clId="{BCDB2A5B-9FA9-479F-8128-39ADE0B134BB}" dt="2024-05-16T12:46:11.520" v="238" actId="6264"/>
          <ac:spMkLst>
            <pc:docMk/>
            <pc:sldMk cId="2788760287" sldId="1053"/>
            <ac:spMk id="9" creationId="{B3F2E877-8BAA-DA1F-933D-D09107A2E0C0}"/>
          </ac:spMkLst>
        </pc:spChg>
        <pc:spChg chg="add del mod">
          <ac:chgData name="Alfred Asterjadhi" userId="39de57b9-85c0-4fd1-aaac-8ca2b6560ad0" providerId="ADAL" clId="{BCDB2A5B-9FA9-479F-8128-39ADE0B134BB}" dt="2024-05-16T12:46:11.520" v="238" actId="6264"/>
          <ac:spMkLst>
            <pc:docMk/>
            <pc:sldMk cId="2788760287" sldId="1053"/>
            <ac:spMk id="10" creationId="{F28B0484-36DF-BB98-88F5-DAAF94FBD386}"/>
          </ac:spMkLst>
        </pc:spChg>
        <pc:spChg chg="mod ord">
          <ac:chgData name="Alfred Asterjadhi" userId="39de57b9-85c0-4fd1-aaac-8ca2b6560ad0" providerId="ADAL" clId="{BCDB2A5B-9FA9-479F-8128-39ADE0B134BB}" dt="2024-05-16T13:11:41.145" v="595" actId="20577"/>
          <ac:spMkLst>
            <pc:docMk/>
            <pc:sldMk cId="2788760287" sldId="1053"/>
            <ac:spMk id="11" creationId="{859DBFBC-BDC7-573D-6753-4C0C5A9B7B34}"/>
          </ac:spMkLst>
        </pc:spChg>
      </pc:sldChg>
      <pc:sldChg chg="addSp delSp modSp add mod chgLayout">
        <pc:chgData name="Alfred Asterjadhi" userId="39de57b9-85c0-4fd1-aaac-8ca2b6560ad0" providerId="ADAL" clId="{BCDB2A5B-9FA9-479F-8128-39ADE0B134BB}" dt="2024-05-16T14:56:16.836" v="745" actId="20577"/>
        <pc:sldMkLst>
          <pc:docMk/>
          <pc:sldMk cId="3650751829" sldId="1054"/>
        </pc:sldMkLst>
        <pc:spChg chg="add">
          <ac:chgData name="Alfred Asterjadhi" userId="39de57b9-85c0-4fd1-aaac-8ca2b6560ad0" providerId="ADAL" clId="{BCDB2A5B-9FA9-479F-8128-39ADE0B134BB}" dt="2024-05-16T12:43:54.558" v="196"/>
          <ac:spMkLst>
            <pc:docMk/>
            <pc:sldMk cId="3650751829" sldId="1054"/>
            <ac:spMk id="2" creationId="{0156CB5F-6494-A0BD-CEFD-2BD35CCA8EB3}"/>
          </ac:spMkLst>
        </pc:spChg>
        <pc:spChg chg="mod ord">
          <ac:chgData name="Alfred Asterjadhi" userId="39de57b9-85c0-4fd1-aaac-8ca2b6560ad0" providerId="ADAL" clId="{BCDB2A5B-9FA9-479F-8128-39ADE0B134BB}" dt="2024-05-16T14:56:16.836" v="745" actId="20577"/>
          <ac:spMkLst>
            <pc:docMk/>
            <pc:sldMk cId="3650751829" sldId="1054"/>
            <ac:spMk id="3" creationId="{7F9AD3B2-F0BA-DEE1-CC12-ABD0D10EA230}"/>
          </ac:spMkLst>
        </pc:spChg>
        <pc:spChg chg="mod ord">
          <ac:chgData name="Alfred Asterjadhi" userId="39de57b9-85c0-4fd1-aaac-8ca2b6560ad0" providerId="ADAL" clId="{BCDB2A5B-9FA9-479F-8128-39ADE0B134BB}" dt="2024-05-16T12:44:26.865" v="211" actId="6264"/>
          <ac:spMkLst>
            <pc:docMk/>
            <pc:sldMk cId="3650751829" sldId="1054"/>
            <ac:spMk id="4" creationId="{B76953ED-2003-8051-4162-F1D646E4B4DB}"/>
          </ac:spMkLst>
        </pc:spChg>
        <pc:spChg chg="mod ord">
          <ac:chgData name="Alfred Asterjadhi" userId="39de57b9-85c0-4fd1-aaac-8ca2b6560ad0" providerId="ADAL" clId="{BCDB2A5B-9FA9-479F-8128-39ADE0B134BB}" dt="2024-05-16T12:44:26.865" v="211" actId="6264"/>
          <ac:spMkLst>
            <pc:docMk/>
            <pc:sldMk cId="3650751829" sldId="1054"/>
            <ac:spMk id="5" creationId="{88545ED6-7E09-138D-76F0-E06ED77F092D}"/>
          </ac:spMkLst>
        </pc:spChg>
        <pc:spChg chg="mod ord">
          <ac:chgData name="Alfred Asterjadhi" userId="39de57b9-85c0-4fd1-aaac-8ca2b6560ad0" providerId="ADAL" clId="{BCDB2A5B-9FA9-479F-8128-39ADE0B134BB}" dt="2024-05-16T12:44:26.865" v="211" actId="6264"/>
          <ac:spMkLst>
            <pc:docMk/>
            <pc:sldMk cId="3650751829" sldId="1054"/>
            <ac:spMk id="6" creationId="{91A81384-F302-10D6-3B02-851D523436A7}"/>
          </ac:spMkLst>
        </pc:spChg>
        <pc:spChg chg="add del mod">
          <ac:chgData name="Alfred Asterjadhi" userId="39de57b9-85c0-4fd1-aaac-8ca2b6560ad0" providerId="ADAL" clId="{BCDB2A5B-9FA9-479F-8128-39ADE0B134BB}" dt="2024-05-16T12:44:26.865" v="211" actId="6264"/>
          <ac:spMkLst>
            <pc:docMk/>
            <pc:sldMk cId="3650751829" sldId="1054"/>
            <ac:spMk id="7" creationId="{02EDFCA8-6DE8-2423-0CC9-DF3286487443}"/>
          </ac:spMkLst>
        </pc:spChg>
        <pc:spChg chg="add del mod">
          <ac:chgData name="Alfred Asterjadhi" userId="39de57b9-85c0-4fd1-aaac-8ca2b6560ad0" providerId="ADAL" clId="{BCDB2A5B-9FA9-479F-8128-39ADE0B134BB}" dt="2024-05-16T12:44:26.865" v="211" actId="6264"/>
          <ac:spMkLst>
            <pc:docMk/>
            <pc:sldMk cId="3650751829" sldId="1054"/>
            <ac:spMk id="8" creationId="{A1CCD6B1-4BC7-7777-E1AD-2E21A0D249BB}"/>
          </ac:spMkLst>
        </pc:spChg>
        <pc:spChg chg="add del mod">
          <ac:chgData name="Alfred Asterjadhi" userId="39de57b9-85c0-4fd1-aaac-8ca2b6560ad0" providerId="ADAL" clId="{BCDB2A5B-9FA9-479F-8128-39ADE0B134BB}" dt="2024-05-16T12:44:26.865" v="211" actId="6264"/>
          <ac:spMkLst>
            <pc:docMk/>
            <pc:sldMk cId="3650751829" sldId="1054"/>
            <ac:spMk id="9" creationId="{3922C0D2-8088-175F-1162-851667EA86C1}"/>
          </ac:spMkLst>
        </pc:spChg>
        <pc:spChg chg="add del mod">
          <ac:chgData name="Alfred Asterjadhi" userId="39de57b9-85c0-4fd1-aaac-8ca2b6560ad0" providerId="ADAL" clId="{BCDB2A5B-9FA9-479F-8128-39ADE0B134BB}" dt="2024-05-16T12:44:26.865" v="211" actId="6264"/>
          <ac:spMkLst>
            <pc:docMk/>
            <pc:sldMk cId="3650751829" sldId="1054"/>
            <ac:spMk id="10" creationId="{098014B1-58FF-F8A1-5442-A98FC0F42611}"/>
          </ac:spMkLst>
        </pc:spChg>
        <pc:spChg chg="mod ord">
          <ac:chgData name="Alfred Asterjadhi" userId="39de57b9-85c0-4fd1-aaac-8ca2b6560ad0" providerId="ADAL" clId="{BCDB2A5B-9FA9-479F-8128-39ADE0B134BB}" dt="2024-05-16T12:44:26.865" v="211" actId="6264"/>
          <ac:spMkLst>
            <pc:docMk/>
            <pc:sldMk cId="3650751829" sldId="1054"/>
            <ac:spMk id="11" creationId="{859DBFBC-BDC7-573D-6753-4C0C5A9B7B34}"/>
          </ac:spMkLst>
        </pc:spChg>
        <pc:spChg chg="add del mod">
          <ac:chgData name="Alfred Asterjadhi" userId="39de57b9-85c0-4fd1-aaac-8ca2b6560ad0" providerId="ADAL" clId="{BCDB2A5B-9FA9-479F-8128-39ADE0B134BB}" dt="2024-05-16T12:44:26.865" v="211" actId="6264"/>
          <ac:spMkLst>
            <pc:docMk/>
            <pc:sldMk cId="3650751829" sldId="1054"/>
            <ac:spMk id="12" creationId="{31DDEF16-EB0A-9B33-EE12-B2E172856DA0}"/>
          </ac:spMkLst>
        </pc:spChg>
      </pc:sldChg>
      <pc:sldChg chg="addSp delSp modSp add mod chgLayout">
        <pc:chgData name="Alfred Asterjadhi" userId="39de57b9-85c0-4fd1-aaac-8ca2b6560ad0" providerId="ADAL" clId="{BCDB2A5B-9FA9-479F-8128-39ADE0B134BB}" dt="2024-05-16T15:16:07.074" v="1050" actId="20577"/>
        <pc:sldMkLst>
          <pc:docMk/>
          <pc:sldMk cId="982683574" sldId="1055"/>
        </pc:sldMkLst>
        <pc:spChg chg="add del mod">
          <ac:chgData name="Alfred Asterjadhi" userId="39de57b9-85c0-4fd1-aaac-8ca2b6560ad0" providerId="ADAL" clId="{BCDB2A5B-9FA9-479F-8128-39ADE0B134BB}" dt="2024-05-16T12:49:07.729" v="297" actId="6264"/>
          <ac:spMkLst>
            <pc:docMk/>
            <pc:sldMk cId="982683574" sldId="1055"/>
            <ac:spMk id="2" creationId="{8BDDC715-1CDB-C709-4CEE-9BC5F4A5D12F}"/>
          </ac:spMkLst>
        </pc:spChg>
        <pc:spChg chg="mod ord">
          <ac:chgData name="Alfred Asterjadhi" userId="39de57b9-85c0-4fd1-aaac-8ca2b6560ad0" providerId="ADAL" clId="{BCDB2A5B-9FA9-479F-8128-39ADE0B134BB}" dt="2024-05-16T15:16:07.074" v="1050" actId="20577"/>
          <ac:spMkLst>
            <pc:docMk/>
            <pc:sldMk cId="982683574" sldId="1055"/>
            <ac:spMk id="3" creationId="{7F9AD3B2-F0BA-DEE1-CC12-ABD0D10EA230}"/>
          </ac:spMkLst>
        </pc:spChg>
        <pc:spChg chg="mod ord">
          <ac:chgData name="Alfred Asterjadhi" userId="39de57b9-85c0-4fd1-aaac-8ca2b6560ad0" providerId="ADAL" clId="{BCDB2A5B-9FA9-479F-8128-39ADE0B134BB}" dt="2024-05-16T12:49:07.729" v="297" actId="6264"/>
          <ac:spMkLst>
            <pc:docMk/>
            <pc:sldMk cId="982683574" sldId="1055"/>
            <ac:spMk id="4" creationId="{B76953ED-2003-8051-4162-F1D646E4B4DB}"/>
          </ac:spMkLst>
        </pc:spChg>
        <pc:spChg chg="mod ord">
          <ac:chgData name="Alfred Asterjadhi" userId="39de57b9-85c0-4fd1-aaac-8ca2b6560ad0" providerId="ADAL" clId="{BCDB2A5B-9FA9-479F-8128-39ADE0B134BB}" dt="2024-05-16T12:49:07.729" v="297" actId="6264"/>
          <ac:spMkLst>
            <pc:docMk/>
            <pc:sldMk cId="982683574" sldId="1055"/>
            <ac:spMk id="5" creationId="{88545ED6-7E09-138D-76F0-E06ED77F092D}"/>
          </ac:spMkLst>
        </pc:spChg>
        <pc:spChg chg="mod ord">
          <ac:chgData name="Alfred Asterjadhi" userId="39de57b9-85c0-4fd1-aaac-8ca2b6560ad0" providerId="ADAL" clId="{BCDB2A5B-9FA9-479F-8128-39ADE0B134BB}" dt="2024-05-16T12:49:07.729" v="297" actId="6264"/>
          <ac:spMkLst>
            <pc:docMk/>
            <pc:sldMk cId="982683574" sldId="1055"/>
            <ac:spMk id="6" creationId="{91A81384-F302-10D6-3B02-851D523436A7}"/>
          </ac:spMkLst>
        </pc:spChg>
        <pc:spChg chg="add del mod">
          <ac:chgData name="Alfred Asterjadhi" userId="39de57b9-85c0-4fd1-aaac-8ca2b6560ad0" providerId="ADAL" clId="{BCDB2A5B-9FA9-479F-8128-39ADE0B134BB}" dt="2024-05-16T12:49:07.729" v="297" actId="6264"/>
          <ac:spMkLst>
            <pc:docMk/>
            <pc:sldMk cId="982683574" sldId="1055"/>
            <ac:spMk id="7" creationId="{038BA994-71BB-F9D6-C798-09BC26EC2E7F}"/>
          </ac:spMkLst>
        </pc:spChg>
        <pc:spChg chg="add del mod">
          <ac:chgData name="Alfred Asterjadhi" userId="39de57b9-85c0-4fd1-aaac-8ca2b6560ad0" providerId="ADAL" clId="{BCDB2A5B-9FA9-479F-8128-39ADE0B134BB}" dt="2024-05-16T12:49:07.729" v="297" actId="6264"/>
          <ac:spMkLst>
            <pc:docMk/>
            <pc:sldMk cId="982683574" sldId="1055"/>
            <ac:spMk id="8" creationId="{52B3D93E-F528-754A-7C21-78B508CAE03F}"/>
          </ac:spMkLst>
        </pc:spChg>
        <pc:spChg chg="add del mod">
          <ac:chgData name="Alfred Asterjadhi" userId="39de57b9-85c0-4fd1-aaac-8ca2b6560ad0" providerId="ADAL" clId="{BCDB2A5B-9FA9-479F-8128-39ADE0B134BB}" dt="2024-05-16T12:49:07.729" v="297" actId="6264"/>
          <ac:spMkLst>
            <pc:docMk/>
            <pc:sldMk cId="982683574" sldId="1055"/>
            <ac:spMk id="9" creationId="{9A674702-DF6C-8BEB-3741-5E94BE6BE257}"/>
          </ac:spMkLst>
        </pc:spChg>
        <pc:spChg chg="add del mod">
          <ac:chgData name="Alfred Asterjadhi" userId="39de57b9-85c0-4fd1-aaac-8ca2b6560ad0" providerId="ADAL" clId="{BCDB2A5B-9FA9-479F-8128-39ADE0B134BB}" dt="2024-05-16T12:49:07.729" v="297" actId="6264"/>
          <ac:spMkLst>
            <pc:docMk/>
            <pc:sldMk cId="982683574" sldId="1055"/>
            <ac:spMk id="10" creationId="{4DC4A3B8-1536-2968-23E1-23BCC51E5935}"/>
          </ac:spMkLst>
        </pc:spChg>
        <pc:spChg chg="mod ord">
          <ac:chgData name="Alfred Asterjadhi" userId="39de57b9-85c0-4fd1-aaac-8ca2b6560ad0" providerId="ADAL" clId="{BCDB2A5B-9FA9-479F-8128-39ADE0B134BB}" dt="2024-05-16T13:11:45.011" v="597" actId="20577"/>
          <ac:spMkLst>
            <pc:docMk/>
            <pc:sldMk cId="982683574" sldId="1055"/>
            <ac:spMk id="11" creationId="{859DBFBC-BDC7-573D-6753-4C0C5A9B7B34}"/>
          </ac:spMkLst>
        </pc:spChg>
      </pc:sldChg>
      <pc:sldChg chg="modSp add mod">
        <pc:chgData name="Alfred Asterjadhi" userId="39de57b9-85c0-4fd1-aaac-8ca2b6560ad0" providerId="ADAL" clId="{BCDB2A5B-9FA9-479F-8128-39ADE0B134BB}" dt="2024-05-16T15:17:58.356" v="1073"/>
        <pc:sldMkLst>
          <pc:docMk/>
          <pc:sldMk cId="2749762055" sldId="1056"/>
        </pc:sldMkLst>
        <pc:spChg chg="mod">
          <ac:chgData name="Alfred Asterjadhi" userId="39de57b9-85c0-4fd1-aaac-8ca2b6560ad0" providerId="ADAL" clId="{BCDB2A5B-9FA9-479F-8128-39ADE0B134BB}" dt="2024-05-16T15:17:58.356" v="1073"/>
          <ac:spMkLst>
            <pc:docMk/>
            <pc:sldMk cId="2749762055" sldId="1056"/>
            <ac:spMk id="3" creationId="{7F9AD3B2-F0BA-DEE1-CC12-ABD0D10EA230}"/>
          </ac:spMkLst>
        </pc:spChg>
        <pc:spChg chg="mod">
          <ac:chgData name="Alfred Asterjadhi" userId="39de57b9-85c0-4fd1-aaac-8ca2b6560ad0" providerId="ADAL" clId="{BCDB2A5B-9FA9-479F-8128-39ADE0B134BB}" dt="2024-05-16T13:11:46.932" v="598" actId="20577"/>
          <ac:spMkLst>
            <pc:docMk/>
            <pc:sldMk cId="2749762055" sldId="1056"/>
            <ac:spMk id="11" creationId="{859DBFBC-BDC7-573D-6753-4C0C5A9B7B34}"/>
          </ac:spMkLst>
        </pc:spChg>
      </pc:sldChg>
      <pc:sldChg chg="addSp delSp modSp add mod chgLayout">
        <pc:chgData name="Alfred Asterjadhi" userId="39de57b9-85c0-4fd1-aaac-8ca2b6560ad0" providerId="ADAL" clId="{BCDB2A5B-9FA9-479F-8128-39ADE0B134BB}" dt="2024-05-16T15:21:34.219" v="1132"/>
        <pc:sldMkLst>
          <pc:docMk/>
          <pc:sldMk cId="995735487" sldId="1057"/>
        </pc:sldMkLst>
        <pc:spChg chg="add del mod">
          <ac:chgData name="Alfred Asterjadhi" userId="39de57b9-85c0-4fd1-aaac-8ca2b6560ad0" providerId="ADAL" clId="{BCDB2A5B-9FA9-479F-8128-39ADE0B134BB}" dt="2024-05-16T12:54:36.375" v="463" actId="6264"/>
          <ac:spMkLst>
            <pc:docMk/>
            <pc:sldMk cId="995735487" sldId="1057"/>
            <ac:spMk id="2" creationId="{5CEB5031-594A-1367-0ED3-4BDFFD9D6408}"/>
          </ac:spMkLst>
        </pc:spChg>
        <pc:spChg chg="mod ord">
          <ac:chgData name="Alfred Asterjadhi" userId="39de57b9-85c0-4fd1-aaac-8ca2b6560ad0" providerId="ADAL" clId="{BCDB2A5B-9FA9-479F-8128-39ADE0B134BB}" dt="2024-05-16T15:21:34.219" v="1132"/>
          <ac:spMkLst>
            <pc:docMk/>
            <pc:sldMk cId="995735487" sldId="1057"/>
            <ac:spMk id="3" creationId="{7F9AD3B2-F0BA-DEE1-CC12-ABD0D10EA230}"/>
          </ac:spMkLst>
        </pc:spChg>
        <pc:spChg chg="mod ord">
          <ac:chgData name="Alfred Asterjadhi" userId="39de57b9-85c0-4fd1-aaac-8ca2b6560ad0" providerId="ADAL" clId="{BCDB2A5B-9FA9-479F-8128-39ADE0B134BB}" dt="2024-05-16T12:54:36.375" v="463" actId="6264"/>
          <ac:spMkLst>
            <pc:docMk/>
            <pc:sldMk cId="995735487" sldId="1057"/>
            <ac:spMk id="4" creationId="{B76953ED-2003-8051-4162-F1D646E4B4DB}"/>
          </ac:spMkLst>
        </pc:spChg>
        <pc:spChg chg="mod ord">
          <ac:chgData name="Alfred Asterjadhi" userId="39de57b9-85c0-4fd1-aaac-8ca2b6560ad0" providerId="ADAL" clId="{BCDB2A5B-9FA9-479F-8128-39ADE0B134BB}" dt="2024-05-16T12:54:36.375" v="463" actId="6264"/>
          <ac:spMkLst>
            <pc:docMk/>
            <pc:sldMk cId="995735487" sldId="1057"/>
            <ac:spMk id="5" creationId="{88545ED6-7E09-138D-76F0-E06ED77F092D}"/>
          </ac:spMkLst>
        </pc:spChg>
        <pc:spChg chg="mod ord">
          <ac:chgData name="Alfred Asterjadhi" userId="39de57b9-85c0-4fd1-aaac-8ca2b6560ad0" providerId="ADAL" clId="{BCDB2A5B-9FA9-479F-8128-39ADE0B134BB}" dt="2024-05-16T12:54:36.375" v="463" actId="6264"/>
          <ac:spMkLst>
            <pc:docMk/>
            <pc:sldMk cId="995735487" sldId="1057"/>
            <ac:spMk id="6" creationId="{91A81384-F302-10D6-3B02-851D523436A7}"/>
          </ac:spMkLst>
        </pc:spChg>
        <pc:spChg chg="add del mod">
          <ac:chgData name="Alfred Asterjadhi" userId="39de57b9-85c0-4fd1-aaac-8ca2b6560ad0" providerId="ADAL" clId="{BCDB2A5B-9FA9-479F-8128-39ADE0B134BB}" dt="2024-05-16T12:54:36.375" v="463" actId="6264"/>
          <ac:spMkLst>
            <pc:docMk/>
            <pc:sldMk cId="995735487" sldId="1057"/>
            <ac:spMk id="7" creationId="{57DF112F-C4AA-3425-DF8E-0FE951038A07}"/>
          </ac:spMkLst>
        </pc:spChg>
        <pc:spChg chg="add del mod">
          <ac:chgData name="Alfred Asterjadhi" userId="39de57b9-85c0-4fd1-aaac-8ca2b6560ad0" providerId="ADAL" clId="{BCDB2A5B-9FA9-479F-8128-39ADE0B134BB}" dt="2024-05-16T12:54:36.375" v="463" actId="6264"/>
          <ac:spMkLst>
            <pc:docMk/>
            <pc:sldMk cId="995735487" sldId="1057"/>
            <ac:spMk id="8" creationId="{1B54D5F6-D049-DD2E-BE00-D03E72919C1A}"/>
          </ac:spMkLst>
        </pc:spChg>
        <pc:spChg chg="add del mod">
          <ac:chgData name="Alfred Asterjadhi" userId="39de57b9-85c0-4fd1-aaac-8ca2b6560ad0" providerId="ADAL" clId="{BCDB2A5B-9FA9-479F-8128-39ADE0B134BB}" dt="2024-05-16T12:54:36.375" v="463" actId="6264"/>
          <ac:spMkLst>
            <pc:docMk/>
            <pc:sldMk cId="995735487" sldId="1057"/>
            <ac:spMk id="9" creationId="{4F4EE6E3-BAF8-035F-7496-82FC618D9421}"/>
          </ac:spMkLst>
        </pc:spChg>
        <pc:spChg chg="add del mod">
          <ac:chgData name="Alfred Asterjadhi" userId="39de57b9-85c0-4fd1-aaac-8ca2b6560ad0" providerId="ADAL" clId="{BCDB2A5B-9FA9-479F-8128-39ADE0B134BB}" dt="2024-05-16T12:54:36.375" v="463" actId="6264"/>
          <ac:spMkLst>
            <pc:docMk/>
            <pc:sldMk cId="995735487" sldId="1057"/>
            <ac:spMk id="10" creationId="{D86D415D-DC13-F030-39B5-1A55C109B4B2}"/>
          </ac:spMkLst>
        </pc:spChg>
        <pc:spChg chg="mod ord">
          <ac:chgData name="Alfred Asterjadhi" userId="39de57b9-85c0-4fd1-aaac-8ca2b6560ad0" providerId="ADAL" clId="{BCDB2A5B-9FA9-479F-8128-39ADE0B134BB}" dt="2024-05-16T13:12:28.939" v="605" actId="20577"/>
          <ac:spMkLst>
            <pc:docMk/>
            <pc:sldMk cId="995735487" sldId="1057"/>
            <ac:spMk id="11" creationId="{859DBFBC-BDC7-573D-6753-4C0C5A9B7B34}"/>
          </ac:spMkLst>
        </pc:spChg>
      </pc:sldChg>
      <pc:sldChg chg="addSp delSp modSp add mod chgLayout">
        <pc:chgData name="Alfred Asterjadhi" userId="39de57b9-85c0-4fd1-aaac-8ca2b6560ad0" providerId="ADAL" clId="{BCDB2A5B-9FA9-479F-8128-39ADE0B134BB}" dt="2024-05-16T15:19:15.579" v="1100" actId="6549"/>
        <pc:sldMkLst>
          <pc:docMk/>
          <pc:sldMk cId="3789659758" sldId="1058"/>
        </pc:sldMkLst>
        <pc:spChg chg="add del mod">
          <ac:chgData name="Alfred Asterjadhi" userId="39de57b9-85c0-4fd1-aaac-8ca2b6560ad0" providerId="ADAL" clId="{BCDB2A5B-9FA9-479F-8128-39ADE0B134BB}" dt="2024-05-16T12:52:39.975" v="416" actId="6264"/>
          <ac:spMkLst>
            <pc:docMk/>
            <pc:sldMk cId="3789659758" sldId="1058"/>
            <ac:spMk id="2" creationId="{401359A2-CA89-063A-37C5-DEEAA545C29F}"/>
          </ac:spMkLst>
        </pc:spChg>
        <pc:spChg chg="mod ord">
          <ac:chgData name="Alfred Asterjadhi" userId="39de57b9-85c0-4fd1-aaac-8ca2b6560ad0" providerId="ADAL" clId="{BCDB2A5B-9FA9-479F-8128-39ADE0B134BB}" dt="2024-05-16T15:19:15.579" v="1100" actId="6549"/>
          <ac:spMkLst>
            <pc:docMk/>
            <pc:sldMk cId="3789659758" sldId="1058"/>
            <ac:spMk id="3" creationId="{7F9AD3B2-F0BA-DEE1-CC12-ABD0D10EA230}"/>
          </ac:spMkLst>
        </pc:spChg>
        <pc:spChg chg="mod ord">
          <ac:chgData name="Alfred Asterjadhi" userId="39de57b9-85c0-4fd1-aaac-8ca2b6560ad0" providerId="ADAL" clId="{BCDB2A5B-9FA9-479F-8128-39ADE0B134BB}" dt="2024-05-16T12:52:39.975" v="416" actId="6264"/>
          <ac:spMkLst>
            <pc:docMk/>
            <pc:sldMk cId="3789659758" sldId="1058"/>
            <ac:spMk id="4" creationId="{B76953ED-2003-8051-4162-F1D646E4B4DB}"/>
          </ac:spMkLst>
        </pc:spChg>
        <pc:spChg chg="mod ord">
          <ac:chgData name="Alfred Asterjadhi" userId="39de57b9-85c0-4fd1-aaac-8ca2b6560ad0" providerId="ADAL" clId="{BCDB2A5B-9FA9-479F-8128-39ADE0B134BB}" dt="2024-05-16T12:52:39.975" v="416" actId="6264"/>
          <ac:spMkLst>
            <pc:docMk/>
            <pc:sldMk cId="3789659758" sldId="1058"/>
            <ac:spMk id="5" creationId="{88545ED6-7E09-138D-76F0-E06ED77F092D}"/>
          </ac:spMkLst>
        </pc:spChg>
        <pc:spChg chg="mod ord">
          <ac:chgData name="Alfred Asterjadhi" userId="39de57b9-85c0-4fd1-aaac-8ca2b6560ad0" providerId="ADAL" clId="{BCDB2A5B-9FA9-479F-8128-39ADE0B134BB}" dt="2024-05-16T12:52:39.975" v="416" actId="6264"/>
          <ac:spMkLst>
            <pc:docMk/>
            <pc:sldMk cId="3789659758" sldId="1058"/>
            <ac:spMk id="6" creationId="{91A81384-F302-10D6-3B02-851D523436A7}"/>
          </ac:spMkLst>
        </pc:spChg>
        <pc:spChg chg="add del mod">
          <ac:chgData name="Alfred Asterjadhi" userId="39de57b9-85c0-4fd1-aaac-8ca2b6560ad0" providerId="ADAL" clId="{BCDB2A5B-9FA9-479F-8128-39ADE0B134BB}" dt="2024-05-16T12:52:39.975" v="416" actId="6264"/>
          <ac:spMkLst>
            <pc:docMk/>
            <pc:sldMk cId="3789659758" sldId="1058"/>
            <ac:spMk id="7" creationId="{9F6E642F-7E3D-855D-38AA-D220FE5B07FC}"/>
          </ac:spMkLst>
        </pc:spChg>
        <pc:spChg chg="add del mod">
          <ac:chgData name="Alfred Asterjadhi" userId="39de57b9-85c0-4fd1-aaac-8ca2b6560ad0" providerId="ADAL" clId="{BCDB2A5B-9FA9-479F-8128-39ADE0B134BB}" dt="2024-05-16T12:52:39.975" v="416" actId="6264"/>
          <ac:spMkLst>
            <pc:docMk/>
            <pc:sldMk cId="3789659758" sldId="1058"/>
            <ac:spMk id="8" creationId="{B3E092B3-23CD-D931-D351-BE7A9767A65D}"/>
          </ac:spMkLst>
        </pc:spChg>
        <pc:spChg chg="add del mod">
          <ac:chgData name="Alfred Asterjadhi" userId="39de57b9-85c0-4fd1-aaac-8ca2b6560ad0" providerId="ADAL" clId="{BCDB2A5B-9FA9-479F-8128-39ADE0B134BB}" dt="2024-05-16T12:52:39.975" v="416" actId="6264"/>
          <ac:spMkLst>
            <pc:docMk/>
            <pc:sldMk cId="3789659758" sldId="1058"/>
            <ac:spMk id="9" creationId="{3F17007A-5988-AD94-281A-422401A6EF33}"/>
          </ac:spMkLst>
        </pc:spChg>
        <pc:spChg chg="add del mod">
          <ac:chgData name="Alfred Asterjadhi" userId="39de57b9-85c0-4fd1-aaac-8ca2b6560ad0" providerId="ADAL" clId="{BCDB2A5B-9FA9-479F-8128-39ADE0B134BB}" dt="2024-05-16T12:52:39.975" v="416" actId="6264"/>
          <ac:spMkLst>
            <pc:docMk/>
            <pc:sldMk cId="3789659758" sldId="1058"/>
            <ac:spMk id="10" creationId="{30532891-C93E-694E-5C98-361DCCF5D566}"/>
          </ac:spMkLst>
        </pc:spChg>
        <pc:spChg chg="mod ord">
          <ac:chgData name="Alfred Asterjadhi" userId="39de57b9-85c0-4fd1-aaac-8ca2b6560ad0" providerId="ADAL" clId="{BCDB2A5B-9FA9-479F-8128-39ADE0B134BB}" dt="2024-05-16T13:11:48.987" v="599" actId="20577"/>
          <ac:spMkLst>
            <pc:docMk/>
            <pc:sldMk cId="3789659758" sldId="1058"/>
            <ac:spMk id="11" creationId="{859DBFBC-BDC7-573D-6753-4C0C5A9B7B34}"/>
          </ac:spMkLst>
        </pc:spChg>
      </pc:sldChg>
      <pc:sldChg chg="modSp add mod">
        <pc:chgData name="Alfred Asterjadhi" userId="39de57b9-85c0-4fd1-aaac-8ca2b6560ad0" providerId="ADAL" clId="{BCDB2A5B-9FA9-479F-8128-39ADE0B134BB}" dt="2024-05-16T14:58:08.504" v="775"/>
        <pc:sldMkLst>
          <pc:docMk/>
          <pc:sldMk cId="3951275379" sldId="1059"/>
        </pc:sldMkLst>
        <pc:spChg chg="mod">
          <ac:chgData name="Alfred Asterjadhi" userId="39de57b9-85c0-4fd1-aaac-8ca2b6560ad0" providerId="ADAL" clId="{BCDB2A5B-9FA9-479F-8128-39ADE0B134BB}" dt="2024-05-16T14:58:08.504" v="775"/>
          <ac:spMkLst>
            <pc:docMk/>
            <pc:sldMk cId="3951275379" sldId="1059"/>
            <ac:spMk id="3" creationId="{7F9AD3B2-F0BA-DEE1-CC12-ABD0D10EA230}"/>
          </ac:spMkLst>
        </pc:spChg>
        <pc:spChg chg="mod">
          <ac:chgData name="Alfred Asterjadhi" userId="39de57b9-85c0-4fd1-aaac-8ca2b6560ad0" providerId="ADAL" clId="{BCDB2A5B-9FA9-479F-8128-39ADE0B134BB}" dt="2024-05-16T13:10:44.455" v="585" actId="20577"/>
          <ac:spMkLst>
            <pc:docMk/>
            <pc:sldMk cId="3951275379" sldId="1059"/>
            <ac:spMk id="11" creationId="{859DBFBC-BDC7-573D-6753-4C0C5A9B7B34}"/>
          </ac:spMkLst>
        </pc:spChg>
      </pc:sldChg>
      <pc:sldChg chg="addSp delSp modSp add mod chgLayout">
        <pc:chgData name="Alfred Asterjadhi" userId="39de57b9-85c0-4fd1-aaac-8ca2b6560ad0" providerId="ADAL" clId="{BCDB2A5B-9FA9-479F-8128-39ADE0B134BB}" dt="2024-05-16T15:02:53.640" v="840"/>
        <pc:sldMkLst>
          <pc:docMk/>
          <pc:sldMk cId="2874620909" sldId="1060"/>
        </pc:sldMkLst>
        <pc:spChg chg="add del mod">
          <ac:chgData name="Alfred Asterjadhi" userId="39de57b9-85c0-4fd1-aaac-8ca2b6560ad0" providerId="ADAL" clId="{BCDB2A5B-9FA9-479F-8128-39ADE0B134BB}" dt="2024-05-16T13:00:30.170" v="521" actId="6264"/>
          <ac:spMkLst>
            <pc:docMk/>
            <pc:sldMk cId="2874620909" sldId="1060"/>
            <ac:spMk id="2" creationId="{EA33C701-09CE-3D6E-159B-EE35A294052B}"/>
          </ac:spMkLst>
        </pc:spChg>
        <pc:spChg chg="mod ord">
          <ac:chgData name="Alfred Asterjadhi" userId="39de57b9-85c0-4fd1-aaac-8ca2b6560ad0" providerId="ADAL" clId="{BCDB2A5B-9FA9-479F-8128-39ADE0B134BB}" dt="2024-05-16T15:02:53.640" v="840"/>
          <ac:spMkLst>
            <pc:docMk/>
            <pc:sldMk cId="2874620909" sldId="1060"/>
            <ac:spMk id="3" creationId="{7F9AD3B2-F0BA-DEE1-CC12-ABD0D10EA230}"/>
          </ac:spMkLst>
        </pc:spChg>
        <pc:spChg chg="mod ord">
          <ac:chgData name="Alfred Asterjadhi" userId="39de57b9-85c0-4fd1-aaac-8ca2b6560ad0" providerId="ADAL" clId="{BCDB2A5B-9FA9-479F-8128-39ADE0B134BB}" dt="2024-05-16T13:00:30.170" v="521" actId="6264"/>
          <ac:spMkLst>
            <pc:docMk/>
            <pc:sldMk cId="2874620909" sldId="1060"/>
            <ac:spMk id="4" creationId="{B76953ED-2003-8051-4162-F1D646E4B4DB}"/>
          </ac:spMkLst>
        </pc:spChg>
        <pc:spChg chg="mod ord">
          <ac:chgData name="Alfred Asterjadhi" userId="39de57b9-85c0-4fd1-aaac-8ca2b6560ad0" providerId="ADAL" clId="{BCDB2A5B-9FA9-479F-8128-39ADE0B134BB}" dt="2024-05-16T13:00:30.170" v="521" actId="6264"/>
          <ac:spMkLst>
            <pc:docMk/>
            <pc:sldMk cId="2874620909" sldId="1060"/>
            <ac:spMk id="5" creationId="{88545ED6-7E09-138D-76F0-E06ED77F092D}"/>
          </ac:spMkLst>
        </pc:spChg>
        <pc:spChg chg="mod ord">
          <ac:chgData name="Alfred Asterjadhi" userId="39de57b9-85c0-4fd1-aaac-8ca2b6560ad0" providerId="ADAL" clId="{BCDB2A5B-9FA9-479F-8128-39ADE0B134BB}" dt="2024-05-16T13:00:30.170" v="521" actId="6264"/>
          <ac:spMkLst>
            <pc:docMk/>
            <pc:sldMk cId="2874620909" sldId="1060"/>
            <ac:spMk id="6" creationId="{91A81384-F302-10D6-3B02-851D523436A7}"/>
          </ac:spMkLst>
        </pc:spChg>
        <pc:spChg chg="add del mod">
          <ac:chgData name="Alfred Asterjadhi" userId="39de57b9-85c0-4fd1-aaac-8ca2b6560ad0" providerId="ADAL" clId="{BCDB2A5B-9FA9-479F-8128-39ADE0B134BB}" dt="2024-05-16T13:00:30.170" v="521" actId="6264"/>
          <ac:spMkLst>
            <pc:docMk/>
            <pc:sldMk cId="2874620909" sldId="1060"/>
            <ac:spMk id="7" creationId="{F728FF9A-7370-471A-5074-819DC0986B58}"/>
          </ac:spMkLst>
        </pc:spChg>
        <pc:spChg chg="add del mod">
          <ac:chgData name="Alfred Asterjadhi" userId="39de57b9-85c0-4fd1-aaac-8ca2b6560ad0" providerId="ADAL" clId="{BCDB2A5B-9FA9-479F-8128-39ADE0B134BB}" dt="2024-05-16T13:00:30.170" v="521" actId="6264"/>
          <ac:spMkLst>
            <pc:docMk/>
            <pc:sldMk cId="2874620909" sldId="1060"/>
            <ac:spMk id="8" creationId="{946FB95A-A6D2-A017-117C-E6863954CF76}"/>
          </ac:spMkLst>
        </pc:spChg>
        <pc:spChg chg="add del mod">
          <ac:chgData name="Alfred Asterjadhi" userId="39de57b9-85c0-4fd1-aaac-8ca2b6560ad0" providerId="ADAL" clId="{BCDB2A5B-9FA9-479F-8128-39ADE0B134BB}" dt="2024-05-16T13:00:30.170" v="521" actId="6264"/>
          <ac:spMkLst>
            <pc:docMk/>
            <pc:sldMk cId="2874620909" sldId="1060"/>
            <ac:spMk id="9" creationId="{DE43BCEC-C5D5-147E-4467-15CC3C1F3592}"/>
          </ac:spMkLst>
        </pc:spChg>
        <pc:spChg chg="add del mod">
          <ac:chgData name="Alfred Asterjadhi" userId="39de57b9-85c0-4fd1-aaac-8ca2b6560ad0" providerId="ADAL" clId="{BCDB2A5B-9FA9-479F-8128-39ADE0B134BB}" dt="2024-05-16T13:00:30.170" v="521" actId="6264"/>
          <ac:spMkLst>
            <pc:docMk/>
            <pc:sldMk cId="2874620909" sldId="1060"/>
            <ac:spMk id="10" creationId="{17D27DD6-8911-0B9D-8A1B-BA7C307CF94B}"/>
          </ac:spMkLst>
        </pc:spChg>
        <pc:spChg chg="mod ord">
          <ac:chgData name="Alfred Asterjadhi" userId="39de57b9-85c0-4fd1-aaac-8ca2b6560ad0" providerId="ADAL" clId="{BCDB2A5B-9FA9-479F-8128-39ADE0B134BB}" dt="2024-05-16T13:11:32.116" v="593" actId="6549"/>
          <ac:spMkLst>
            <pc:docMk/>
            <pc:sldMk cId="2874620909" sldId="1060"/>
            <ac:spMk id="11" creationId="{859DBFBC-BDC7-573D-6753-4C0C5A9B7B34}"/>
          </ac:spMkLst>
        </pc:spChg>
      </pc:sldChg>
      <pc:sldChg chg="modSp add mod">
        <pc:chgData name="Alfred Asterjadhi" userId="39de57b9-85c0-4fd1-aaac-8ca2b6560ad0" providerId="ADAL" clId="{BCDB2A5B-9FA9-479F-8128-39ADE0B134BB}" dt="2024-05-16T15:09:45.905" v="957" actId="6549"/>
        <pc:sldMkLst>
          <pc:docMk/>
          <pc:sldMk cId="841343217" sldId="1061"/>
        </pc:sldMkLst>
        <pc:spChg chg="mod">
          <ac:chgData name="Alfred Asterjadhi" userId="39de57b9-85c0-4fd1-aaac-8ca2b6560ad0" providerId="ADAL" clId="{BCDB2A5B-9FA9-479F-8128-39ADE0B134BB}" dt="2024-05-16T15:09:45.905" v="957" actId="6549"/>
          <ac:spMkLst>
            <pc:docMk/>
            <pc:sldMk cId="841343217" sldId="1061"/>
            <ac:spMk id="3" creationId="{7F9AD3B2-F0BA-DEE1-CC12-ABD0D10EA230}"/>
          </ac:spMkLst>
        </pc:spChg>
        <pc:spChg chg="mod">
          <ac:chgData name="Alfred Asterjadhi" userId="39de57b9-85c0-4fd1-aaac-8ca2b6560ad0" providerId="ADAL" clId="{BCDB2A5B-9FA9-479F-8128-39ADE0B134BB}" dt="2024-05-16T13:11:42.965" v="596" actId="20577"/>
          <ac:spMkLst>
            <pc:docMk/>
            <pc:sldMk cId="841343217" sldId="1061"/>
            <ac:spMk id="11" creationId="{859DBFBC-BDC7-573D-6753-4C0C5A9B7B34}"/>
          </ac:spMkLst>
        </pc:spChg>
      </pc:sldChg>
      <pc:sldMasterChg chg="modSp mod">
        <pc:chgData name="Alfred Asterjadhi" userId="39de57b9-85c0-4fd1-aaac-8ca2b6560ad0" providerId="ADAL" clId="{BCDB2A5B-9FA9-479F-8128-39ADE0B134BB}" dt="2024-05-17T07:34:00.677" v="1134" actId="20577"/>
        <pc:sldMasterMkLst>
          <pc:docMk/>
          <pc:sldMasterMk cId="0" sldId="2147483648"/>
        </pc:sldMasterMkLst>
        <pc:spChg chg="mod">
          <ac:chgData name="Alfred Asterjadhi" userId="39de57b9-85c0-4fd1-aaac-8ca2b6560ad0" providerId="ADAL" clId="{BCDB2A5B-9FA9-479F-8128-39ADE0B134BB}" dt="2024-05-17T07:34:00.677" v="1134" actId="20577"/>
          <ac:spMkLst>
            <pc:docMk/>
            <pc:sldMasterMk cId="0" sldId="2147483648"/>
            <ac:spMk id="10" creationId="{00000000-0000-0000-0000-000000000000}"/>
          </ac:spMkLst>
        </pc:spChg>
      </pc:sldMasterChg>
    </pc:docChg>
  </pc:docChgLst>
  <pc:docChgLst>
    <pc:chgData name="Alfred Asterjadhi" userId="39de57b9-85c0-4fd1-aaac-8ca2b6560ad0" providerId="ADAL" clId="{8C82B7A8-7AAE-438E-B90E-B789749714EF}"/>
    <pc:docChg chg="undo custSel addSld delSld modSld modMainMaster">
      <pc:chgData name="Alfred Asterjadhi" userId="39de57b9-85c0-4fd1-aaac-8ca2b6560ad0" providerId="ADAL" clId="{8C82B7A8-7AAE-438E-B90E-B789749714EF}" dt="2024-01-24T17:37:33.710" v="1033" actId="20577"/>
      <pc:docMkLst>
        <pc:docMk/>
      </pc:docMkLst>
      <pc:sldChg chg="modSp mod">
        <pc:chgData name="Alfred Asterjadhi" userId="39de57b9-85c0-4fd1-aaac-8ca2b6560ad0" providerId="ADAL" clId="{8C82B7A8-7AAE-438E-B90E-B789749714EF}" dt="2024-01-18T14:34:30.378" v="60" actId="20577"/>
        <pc:sldMkLst>
          <pc:docMk/>
          <pc:sldMk cId="0" sldId="256"/>
        </pc:sldMkLst>
        <pc:spChg chg="mod">
          <ac:chgData name="Alfred Asterjadhi" userId="39de57b9-85c0-4fd1-aaac-8ca2b6560ad0" providerId="ADAL" clId="{8C82B7A8-7AAE-438E-B90E-B789749714EF}" dt="2024-01-18T14:34:09.900" v="48" actId="20577"/>
          <ac:spMkLst>
            <pc:docMk/>
            <pc:sldMk cId="0" sldId="256"/>
            <ac:spMk id="6" creationId="{00000000-0000-0000-0000-000000000000}"/>
          </ac:spMkLst>
        </pc:spChg>
        <pc:spChg chg="mod">
          <ac:chgData name="Alfred Asterjadhi" userId="39de57b9-85c0-4fd1-aaac-8ca2b6560ad0" providerId="ADAL" clId="{8C82B7A8-7AAE-438E-B90E-B789749714EF}" dt="2024-01-18T14:34:19.765" v="55" actId="6549"/>
          <ac:spMkLst>
            <pc:docMk/>
            <pc:sldMk cId="0" sldId="256"/>
            <ac:spMk id="3073" creationId="{00000000-0000-0000-0000-000000000000}"/>
          </ac:spMkLst>
        </pc:spChg>
        <pc:spChg chg="mod">
          <ac:chgData name="Alfred Asterjadhi" userId="39de57b9-85c0-4fd1-aaac-8ca2b6560ad0" providerId="ADAL" clId="{8C82B7A8-7AAE-438E-B90E-B789749714EF}" dt="2024-01-18T14:34:30.378" v="60" actId="20577"/>
          <ac:spMkLst>
            <pc:docMk/>
            <pc:sldMk cId="0" sldId="256"/>
            <ac:spMk id="3074" creationId="{00000000-0000-0000-0000-000000000000}"/>
          </ac:spMkLst>
        </pc:spChg>
      </pc:sldChg>
      <pc:sldChg chg="modSp mod">
        <pc:chgData name="Alfred Asterjadhi" userId="39de57b9-85c0-4fd1-aaac-8ca2b6560ad0" providerId="ADAL" clId="{8C82B7A8-7AAE-438E-B90E-B789749714EF}" dt="2024-01-18T14:37:18.468" v="86"/>
        <pc:sldMkLst>
          <pc:docMk/>
          <pc:sldMk cId="0" sldId="257"/>
        </pc:sldMkLst>
        <pc:spChg chg="mod">
          <ac:chgData name="Alfred Asterjadhi" userId="39de57b9-85c0-4fd1-aaac-8ca2b6560ad0" providerId="ADAL" clId="{8C82B7A8-7AAE-438E-B90E-B789749714EF}" dt="2024-01-18T14:37:18.468" v="86"/>
          <ac:spMkLst>
            <pc:docMk/>
            <pc:sldMk cId="0" sldId="257"/>
            <ac:spMk id="7" creationId="{4565958B-DD30-4EE7-AF20-DC550898176B}"/>
          </ac:spMkLst>
        </pc:spChg>
        <pc:spChg chg="mod">
          <ac:chgData name="Alfred Asterjadhi" userId="39de57b9-85c0-4fd1-aaac-8ca2b6560ad0" providerId="ADAL" clId="{8C82B7A8-7AAE-438E-B90E-B789749714EF}" dt="2024-01-18T14:34:54.576" v="61"/>
          <ac:spMkLst>
            <pc:docMk/>
            <pc:sldMk cId="0" sldId="257"/>
            <ac:spMk id="4097" creationId="{00000000-0000-0000-0000-000000000000}"/>
          </ac:spMkLst>
        </pc:spChg>
        <pc:spChg chg="mod">
          <ac:chgData name="Alfred Asterjadhi" userId="39de57b9-85c0-4fd1-aaac-8ca2b6560ad0" providerId="ADAL" clId="{8C82B7A8-7AAE-438E-B90E-B789749714EF}" dt="2024-01-18T14:36:45.438" v="76" actId="404"/>
          <ac:spMkLst>
            <pc:docMk/>
            <pc:sldMk cId="0" sldId="257"/>
            <ac:spMk id="4098" creationId="{00000000-0000-0000-0000-000000000000}"/>
          </ac:spMkLst>
        </pc:spChg>
      </pc:sldChg>
      <pc:sldChg chg="modSp mod">
        <pc:chgData name="Alfred Asterjadhi" userId="39de57b9-85c0-4fd1-aaac-8ca2b6560ad0" providerId="ADAL" clId="{8C82B7A8-7AAE-438E-B90E-B789749714EF}" dt="2024-01-18T14:37:20.694" v="87"/>
        <pc:sldMkLst>
          <pc:docMk/>
          <pc:sldMk cId="371916501" sldId="552"/>
        </pc:sldMkLst>
        <pc:spChg chg="mod">
          <ac:chgData name="Alfred Asterjadhi" userId="39de57b9-85c0-4fd1-aaac-8ca2b6560ad0" providerId="ADAL" clId="{8C82B7A8-7AAE-438E-B90E-B789749714EF}" dt="2024-01-18T14:37:20.694" v="87"/>
          <ac:spMkLst>
            <pc:docMk/>
            <pc:sldMk cId="371916501" sldId="552"/>
            <ac:spMk id="6" creationId="{7488035E-BDAD-477C-AA55-E8989C4B7B8C}"/>
          </ac:spMkLst>
        </pc:spChg>
        <pc:spChg chg="mod">
          <ac:chgData name="Alfred Asterjadhi" userId="39de57b9-85c0-4fd1-aaac-8ca2b6560ad0" providerId="ADAL" clId="{8C82B7A8-7AAE-438E-B90E-B789749714EF}" dt="2024-01-18T14:37:12.532" v="85" actId="20577"/>
          <ac:spMkLst>
            <pc:docMk/>
            <pc:sldMk cId="371916501" sldId="552"/>
            <ac:spMk id="7" creationId="{3126AA10-DC1C-4E34-80DA-B427588F2BD9}"/>
          </ac:spMkLst>
        </pc:spChg>
      </pc:sldChg>
      <pc:sldChg chg="del">
        <pc:chgData name="Alfred Asterjadhi" userId="39de57b9-85c0-4fd1-aaac-8ca2b6560ad0" providerId="ADAL" clId="{8C82B7A8-7AAE-438E-B90E-B789749714EF}" dt="2024-01-18T14:37:44.596" v="90" actId="47"/>
        <pc:sldMkLst>
          <pc:docMk/>
          <pc:sldMk cId="2156981690" sldId="710"/>
        </pc:sldMkLst>
      </pc:sldChg>
      <pc:sldChg chg="del">
        <pc:chgData name="Alfred Asterjadhi" userId="39de57b9-85c0-4fd1-aaac-8ca2b6560ad0" providerId="ADAL" clId="{8C82B7A8-7AAE-438E-B90E-B789749714EF}" dt="2024-01-18T14:37:44.596" v="90" actId="47"/>
        <pc:sldMkLst>
          <pc:docMk/>
          <pc:sldMk cId="26872680" sldId="880"/>
        </pc:sldMkLst>
      </pc:sldChg>
      <pc:sldChg chg="del">
        <pc:chgData name="Alfred Asterjadhi" userId="39de57b9-85c0-4fd1-aaac-8ca2b6560ad0" providerId="ADAL" clId="{8C82B7A8-7AAE-438E-B90E-B789749714EF}" dt="2024-01-18T14:37:44.596" v="90" actId="47"/>
        <pc:sldMkLst>
          <pc:docMk/>
          <pc:sldMk cId="874252184" sldId="974"/>
        </pc:sldMkLst>
      </pc:sldChg>
      <pc:sldChg chg="del">
        <pc:chgData name="Alfred Asterjadhi" userId="39de57b9-85c0-4fd1-aaac-8ca2b6560ad0" providerId="ADAL" clId="{8C82B7A8-7AAE-438E-B90E-B789749714EF}" dt="2024-01-18T14:37:44.596" v="90" actId="47"/>
        <pc:sldMkLst>
          <pc:docMk/>
          <pc:sldMk cId="3596809116" sldId="986"/>
        </pc:sldMkLst>
      </pc:sldChg>
      <pc:sldChg chg="modSp del mod">
        <pc:chgData name="Alfred Asterjadhi" userId="39de57b9-85c0-4fd1-aaac-8ca2b6560ad0" providerId="ADAL" clId="{8C82B7A8-7AAE-438E-B90E-B789749714EF}" dt="2024-01-18T14:37:26.491" v="89" actId="47"/>
        <pc:sldMkLst>
          <pc:docMk/>
          <pc:sldMk cId="3784061158" sldId="1026"/>
        </pc:sldMkLst>
        <pc:spChg chg="mod">
          <ac:chgData name="Alfred Asterjadhi" userId="39de57b9-85c0-4fd1-aaac-8ca2b6560ad0" providerId="ADAL" clId="{8C82B7A8-7AAE-438E-B90E-B789749714EF}" dt="2024-01-18T14:37:22.850" v="88"/>
          <ac:spMkLst>
            <pc:docMk/>
            <pc:sldMk cId="3784061158" sldId="1026"/>
            <ac:spMk id="4" creationId="{7335E98F-CD54-45CC-B242-37886F48A525}"/>
          </ac:spMkLst>
        </pc:spChg>
      </pc:sldChg>
      <pc:sldChg chg="del">
        <pc:chgData name="Alfred Asterjadhi" userId="39de57b9-85c0-4fd1-aaac-8ca2b6560ad0" providerId="ADAL" clId="{8C82B7A8-7AAE-438E-B90E-B789749714EF}" dt="2024-01-18T14:37:44.596" v="90" actId="47"/>
        <pc:sldMkLst>
          <pc:docMk/>
          <pc:sldMk cId="4058581830" sldId="1038"/>
        </pc:sldMkLst>
      </pc:sldChg>
      <pc:sldChg chg="modSp mod">
        <pc:chgData name="Alfred Asterjadhi" userId="39de57b9-85c0-4fd1-aaac-8ca2b6560ad0" providerId="ADAL" clId="{8C82B7A8-7AAE-438E-B90E-B789749714EF}" dt="2024-01-22T22:49:55.443" v="993" actId="20577"/>
        <pc:sldMkLst>
          <pc:docMk/>
          <pc:sldMk cId="2502214606" sldId="1039"/>
        </pc:sldMkLst>
        <pc:spChg chg="mod">
          <ac:chgData name="Alfred Asterjadhi" userId="39de57b9-85c0-4fd1-aaac-8ca2b6560ad0" providerId="ADAL" clId="{8C82B7A8-7AAE-438E-B90E-B789749714EF}" dt="2024-01-18T14:37:59.554" v="95" actId="20577"/>
          <ac:spMkLst>
            <pc:docMk/>
            <pc:sldMk cId="2502214606" sldId="1039"/>
            <ac:spMk id="2" creationId="{49510D9F-7498-4603-98A7-A6DB1EDD560E}"/>
          </ac:spMkLst>
        </pc:spChg>
        <pc:spChg chg="mod">
          <ac:chgData name="Alfred Asterjadhi" userId="39de57b9-85c0-4fd1-aaac-8ca2b6560ad0" providerId="ADAL" clId="{8C82B7A8-7AAE-438E-B90E-B789749714EF}" dt="2024-01-22T22:49:55.443" v="993" actId="20577"/>
          <ac:spMkLst>
            <pc:docMk/>
            <pc:sldMk cId="2502214606" sldId="1039"/>
            <ac:spMk id="3" creationId="{93EB16D6-11CB-4092-9D44-C889CC5233EA}"/>
          </ac:spMkLst>
        </pc:spChg>
        <pc:spChg chg="mod">
          <ac:chgData name="Alfred Asterjadhi" userId="39de57b9-85c0-4fd1-aaac-8ca2b6560ad0" providerId="ADAL" clId="{8C82B7A8-7AAE-438E-B90E-B789749714EF}" dt="2024-01-18T14:37:50.761" v="91"/>
          <ac:spMkLst>
            <pc:docMk/>
            <pc:sldMk cId="2502214606" sldId="1039"/>
            <ac:spMk id="6" creationId="{536B0377-C8E2-442F-A310-3A1EE7A7D0C0}"/>
          </ac:spMkLst>
        </pc:spChg>
      </pc:sldChg>
      <pc:sldChg chg="del">
        <pc:chgData name="Alfred Asterjadhi" userId="39de57b9-85c0-4fd1-aaac-8ca2b6560ad0" providerId="ADAL" clId="{8C82B7A8-7AAE-438E-B90E-B789749714EF}" dt="2024-01-18T14:37:44.596" v="90" actId="47"/>
        <pc:sldMkLst>
          <pc:docMk/>
          <pc:sldMk cId="504465914" sldId="1040"/>
        </pc:sldMkLst>
      </pc:sldChg>
      <pc:sldChg chg="modSp add mod">
        <pc:chgData name="Alfred Asterjadhi" userId="39de57b9-85c0-4fd1-aaac-8ca2b6560ad0" providerId="ADAL" clId="{8C82B7A8-7AAE-438E-B90E-B789749714EF}" dt="2024-01-24T17:36:49.988" v="1031" actId="20577"/>
        <pc:sldMkLst>
          <pc:docMk/>
          <pc:sldMk cId="1071501427" sldId="1040"/>
        </pc:sldMkLst>
        <pc:spChg chg="mod">
          <ac:chgData name="Alfred Asterjadhi" userId="39de57b9-85c0-4fd1-aaac-8ca2b6560ad0" providerId="ADAL" clId="{8C82B7A8-7AAE-438E-B90E-B789749714EF}" dt="2024-01-22T19:57:03.470" v="972" actId="207"/>
          <ac:spMkLst>
            <pc:docMk/>
            <pc:sldMk cId="1071501427" sldId="1040"/>
            <ac:spMk id="2" creationId="{49510D9F-7498-4603-98A7-A6DB1EDD560E}"/>
          </ac:spMkLst>
        </pc:spChg>
        <pc:spChg chg="mod">
          <ac:chgData name="Alfred Asterjadhi" userId="39de57b9-85c0-4fd1-aaac-8ca2b6560ad0" providerId="ADAL" clId="{8C82B7A8-7AAE-438E-B90E-B789749714EF}" dt="2024-01-24T17:36:49.988" v="1031" actId="20577"/>
          <ac:spMkLst>
            <pc:docMk/>
            <pc:sldMk cId="1071501427" sldId="1040"/>
            <ac:spMk id="3" creationId="{93EB16D6-11CB-4092-9D44-C889CC5233EA}"/>
          </ac:spMkLst>
        </pc:spChg>
      </pc:sldChg>
      <pc:sldChg chg="modSp add del mod">
        <pc:chgData name="Alfred Asterjadhi" userId="39de57b9-85c0-4fd1-aaac-8ca2b6560ad0" providerId="ADAL" clId="{8C82B7A8-7AAE-438E-B90E-B789749714EF}" dt="2024-01-22T19:56:28.319" v="959" actId="2696"/>
        <pc:sldMkLst>
          <pc:docMk/>
          <pc:sldMk cId="3636229795" sldId="1040"/>
        </pc:sldMkLst>
        <pc:spChg chg="mod">
          <ac:chgData name="Alfred Asterjadhi" userId="39de57b9-85c0-4fd1-aaac-8ca2b6560ad0" providerId="ADAL" clId="{8C82B7A8-7AAE-438E-B90E-B789749714EF}" dt="2024-01-18T22:20:29.684" v="879" actId="400"/>
          <ac:spMkLst>
            <pc:docMk/>
            <pc:sldMk cId="3636229795" sldId="1040"/>
            <ac:spMk id="2" creationId="{49510D9F-7498-4603-98A7-A6DB1EDD560E}"/>
          </ac:spMkLst>
        </pc:spChg>
        <pc:spChg chg="mod">
          <ac:chgData name="Alfred Asterjadhi" userId="39de57b9-85c0-4fd1-aaac-8ca2b6560ad0" providerId="ADAL" clId="{8C82B7A8-7AAE-438E-B90E-B789749714EF}" dt="2024-01-18T22:20:09.612" v="877" actId="20577"/>
          <ac:spMkLst>
            <pc:docMk/>
            <pc:sldMk cId="3636229795" sldId="1040"/>
            <ac:spMk id="3" creationId="{93EB16D6-11CB-4092-9D44-C889CC5233EA}"/>
          </ac:spMkLst>
        </pc:spChg>
      </pc:sldChg>
      <pc:sldChg chg="modSp add mod">
        <pc:chgData name="Alfred Asterjadhi" userId="39de57b9-85c0-4fd1-aaac-8ca2b6560ad0" providerId="ADAL" clId="{8C82B7A8-7AAE-438E-B90E-B789749714EF}" dt="2024-01-18T22:22:13.314" v="958" actId="13926"/>
        <pc:sldMkLst>
          <pc:docMk/>
          <pc:sldMk cId="1160492200" sldId="1041"/>
        </pc:sldMkLst>
        <pc:spChg chg="mod">
          <ac:chgData name="Alfred Asterjadhi" userId="39de57b9-85c0-4fd1-aaac-8ca2b6560ad0" providerId="ADAL" clId="{8C82B7A8-7AAE-438E-B90E-B789749714EF}" dt="2024-01-18T22:20:33.017" v="880" actId="20577"/>
          <ac:spMkLst>
            <pc:docMk/>
            <pc:sldMk cId="1160492200" sldId="1041"/>
            <ac:spMk id="2" creationId="{49510D9F-7498-4603-98A7-A6DB1EDD560E}"/>
          </ac:spMkLst>
        </pc:spChg>
        <pc:spChg chg="mod">
          <ac:chgData name="Alfred Asterjadhi" userId="39de57b9-85c0-4fd1-aaac-8ca2b6560ad0" providerId="ADAL" clId="{8C82B7A8-7AAE-438E-B90E-B789749714EF}" dt="2024-01-18T22:22:13.314" v="958" actId="13926"/>
          <ac:spMkLst>
            <pc:docMk/>
            <pc:sldMk cId="1160492200" sldId="1041"/>
            <ac:spMk id="3" creationId="{93EB16D6-11CB-4092-9D44-C889CC5233EA}"/>
          </ac:spMkLst>
        </pc:spChg>
      </pc:sldChg>
      <pc:sldChg chg="del">
        <pc:chgData name="Alfred Asterjadhi" userId="39de57b9-85c0-4fd1-aaac-8ca2b6560ad0" providerId="ADAL" clId="{8C82B7A8-7AAE-438E-B90E-B789749714EF}" dt="2024-01-18T14:37:44.596" v="90" actId="47"/>
        <pc:sldMkLst>
          <pc:docMk/>
          <pc:sldMk cId="1477099350" sldId="1042"/>
        </pc:sldMkLst>
      </pc:sldChg>
      <pc:sldChg chg="modSp add mod">
        <pc:chgData name="Alfred Asterjadhi" userId="39de57b9-85c0-4fd1-aaac-8ca2b6560ad0" providerId="ADAL" clId="{8C82B7A8-7AAE-438E-B90E-B789749714EF}" dt="2024-01-22T22:12:08.840" v="991" actId="207"/>
        <pc:sldMkLst>
          <pc:docMk/>
          <pc:sldMk cId="3217987082" sldId="1042"/>
        </pc:sldMkLst>
        <pc:spChg chg="mod">
          <ac:chgData name="Alfred Asterjadhi" userId="39de57b9-85c0-4fd1-aaac-8ca2b6560ad0" providerId="ADAL" clId="{8C82B7A8-7AAE-438E-B90E-B789749714EF}" dt="2024-01-22T22:12:08.840" v="991" actId="207"/>
          <ac:spMkLst>
            <pc:docMk/>
            <pc:sldMk cId="3217987082" sldId="1042"/>
            <ac:spMk id="7" creationId="{3126AA10-DC1C-4E34-80DA-B427588F2BD9}"/>
          </ac:spMkLst>
        </pc:spChg>
      </pc:sldChg>
      <pc:sldChg chg="del">
        <pc:chgData name="Alfred Asterjadhi" userId="39de57b9-85c0-4fd1-aaac-8ca2b6560ad0" providerId="ADAL" clId="{8C82B7A8-7AAE-438E-B90E-B789749714EF}" dt="2024-01-18T14:37:44.596" v="90" actId="47"/>
        <pc:sldMkLst>
          <pc:docMk/>
          <pc:sldMk cId="2593603132" sldId="1043"/>
        </pc:sldMkLst>
      </pc:sldChg>
      <pc:sldChg chg="del">
        <pc:chgData name="Alfred Asterjadhi" userId="39de57b9-85c0-4fd1-aaac-8ca2b6560ad0" providerId="ADAL" clId="{8C82B7A8-7AAE-438E-B90E-B789749714EF}" dt="2024-01-18T14:37:44.596" v="90" actId="47"/>
        <pc:sldMkLst>
          <pc:docMk/>
          <pc:sldMk cId="2251211101" sldId="1047"/>
        </pc:sldMkLst>
      </pc:sldChg>
      <pc:sldChg chg="del">
        <pc:chgData name="Alfred Asterjadhi" userId="39de57b9-85c0-4fd1-aaac-8ca2b6560ad0" providerId="ADAL" clId="{8C82B7A8-7AAE-438E-B90E-B789749714EF}" dt="2024-01-18T14:37:44.596" v="90" actId="47"/>
        <pc:sldMkLst>
          <pc:docMk/>
          <pc:sldMk cId="2206675792" sldId="1048"/>
        </pc:sldMkLst>
      </pc:sldChg>
      <pc:sldChg chg="del">
        <pc:chgData name="Alfred Asterjadhi" userId="39de57b9-85c0-4fd1-aaac-8ca2b6560ad0" providerId="ADAL" clId="{8C82B7A8-7AAE-438E-B90E-B789749714EF}" dt="2024-01-18T14:37:44.596" v="90" actId="47"/>
        <pc:sldMkLst>
          <pc:docMk/>
          <pc:sldMk cId="4124726647" sldId="1050"/>
        </pc:sldMkLst>
      </pc:sldChg>
      <pc:sldChg chg="del">
        <pc:chgData name="Alfred Asterjadhi" userId="39de57b9-85c0-4fd1-aaac-8ca2b6560ad0" providerId="ADAL" clId="{8C82B7A8-7AAE-438E-B90E-B789749714EF}" dt="2024-01-18T14:37:44.596" v="90" actId="47"/>
        <pc:sldMkLst>
          <pc:docMk/>
          <pc:sldMk cId="1267796688" sldId="1051"/>
        </pc:sldMkLst>
      </pc:sldChg>
      <pc:sldChg chg="del">
        <pc:chgData name="Alfred Asterjadhi" userId="39de57b9-85c0-4fd1-aaac-8ca2b6560ad0" providerId="ADAL" clId="{8C82B7A8-7AAE-438E-B90E-B789749714EF}" dt="2024-01-18T14:37:44.596" v="90" actId="47"/>
        <pc:sldMkLst>
          <pc:docMk/>
          <pc:sldMk cId="2438874234" sldId="1052"/>
        </pc:sldMkLst>
      </pc:sldChg>
      <pc:sldChg chg="del">
        <pc:chgData name="Alfred Asterjadhi" userId="39de57b9-85c0-4fd1-aaac-8ca2b6560ad0" providerId="ADAL" clId="{8C82B7A8-7AAE-438E-B90E-B789749714EF}" dt="2024-01-18T14:37:44.596" v="90" actId="47"/>
        <pc:sldMkLst>
          <pc:docMk/>
          <pc:sldMk cId="3042667032" sldId="1053"/>
        </pc:sldMkLst>
      </pc:sldChg>
      <pc:sldChg chg="del">
        <pc:chgData name="Alfred Asterjadhi" userId="39de57b9-85c0-4fd1-aaac-8ca2b6560ad0" providerId="ADAL" clId="{8C82B7A8-7AAE-438E-B90E-B789749714EF}" dt="2024-01-18T14:37:44.596" v="90" actId="47"/>
        <pc:sldMkLst>
          <pc:docMk/>
          <pc:sldMk cId="958919367" sldId="1054"/>
        </pc:sldMkLst>
      </pc:sldChg>
      <pc:sldChg chg="del">
        <pc:chgData name="Alfred Asterjadhi" userId="39de57b9-85c0-4fd1-aaac-8ca2b6560ad0" providerId="ADAL" clId="{8C82B7A8-7AAE-438E-B90E-B789749714EF}" dt="2024-01-18T14:37:44.596" v="90" actId="47"/>
        <pc:sldMkLst>
          <pc:docMk/>
          <pc:sldMk cId="2054326323" sldId="1055"/>
        </pc:sldMkLst>
      </pc:sldChg>
      <pc:sldChg chg="del">
        <pc:chgData name="Alfred Asterjadhi" userId="39de57b9-85c0-4fd1-aaac-8ca2b6560ad0" providerId="ADAL" clId="{8C82B7A8-7AAE-438E-B90E-B789749714EF}" dt="2024-01-18T14:37:44.596" v="90" actId="47"/>
        <pc:sldMkLst>
          <pc:docMk/>
          <pc:sldMk cId="1783635040" sldId="1056"/>
        </pc:sldMkLst>
      </pc:sldChg>
      <pc:sldChg chg="del">
        <pc:chgData name="Alfred Asterjadhi" userId="39de57b9-85c0-4fd1-aaac-8ca2b6560ad0" providerId="ADAL" clId="{8C82B7A8-7AAE-438E-B90E-B789749714EF}" dt="2024-01-18T14:37:44.596" v="90" actId="47"/>
        <pc:sldMkLst>
          <pc:docMk/>
          <pc:sldMk cId="2622561888" sldId="1057"/>
        </pc:sldMkLst>
      </pc:sldChg>
      <pc:sldChg chg="del">
        <pc:chgData name="Alfred Asterjadhi" userId="39de57b9-85c0-4fd1-aaac-8ca2b6560ad0" providerId="ADAL" clId="{8C82B7A8-7AAE-438E-B90E-B789749714EF}" dt="2024-01-18T14:37:44.596" v="90" actId="47"/>
        <pc:sldMkLst>
          <pc:docMk/>
          <pc:sldMk cId="2594451391" sldId="1058"/>
        </pc:sldMkLst>
      </pc:sldChg>
      <pc:sldChg chg="del">
        <pc:chgData name="Alfred Asterjadhi" userId="39de57b9-85c0-4fd1-aaac-8ca2b6560ad0" providerId="ADAL" clId="{8C82B7A8-7AAE-438E-B90E-B789749714EF}" dt="2024-01-18T14:37:44.596" v="90" actId="47"/>
        <pc:sldMkLst>
          <pc:docMk/>
          <pc:sldMk cId="2309931417" sldId="1059"/>
        </pc:sldMkLst>
      </pc:sldChg>
      <pc:sldChg chg="del">
        <pc:chgData name="Alfred Asterjadhi" userId="39de57b9-85c0-4fd1-aaac-8ca2b6560ad0" providerId="ADAL" clId="{8C82B7A8-7AAE-438E-B90E-B789749714EF}" dt="2024-01-18T14:37:44.596" v="90" actId="47"/>
        <pc:sldMkLst>
          <pc:docMk/>
          <pc:sldMk cId="3575960358" sldId="1060"/>
        </pc:sldMkLst>
      </pc:sldChg>
      <pc:sldChg chg="del">
        <pc:chgData name="Alfred Asterjadhi" userId="39de57b9-85c0-4fd1-aaac-8ca2b6560ad0" providerId="ADAL" clId="{8C82B7A8-7AAE-438E-B90E-B789749714EF}" dt="2024-01-18T14:37:44.596" v="90" actId="47"/>
        <pc:sldMkLst>
          <pc:docMk/>
          <pc:sldMk cId="1896212067" sldId="1061"/>
        </pc:sldMkLst>
      </pc:sldChg>
      <pc:sldChg chg="del">
        <pc:chgData name="Alfred Asterjadhi" userId="39de57b9-85c0-4fd1-aaac-8ca2b6560ad0" providerId="ADAL" clId="{8C82B7A8-7AAE-438E-B90E-B789749714EF}" dt="2024-01-18T14:37:44.596" v="90" actId="47"/>
        <pc:sldMkLst>
          <pc:docMk/>
          <pc:sldMk cId="686400584" sldId="1062"/>
        </pc:sldMkLst>
      </pc:sldChg>
      <pc:sldChg chg="del">
        <pc:chgData name="Alfred Asterjadhi" userId="39de57b9-85c0-4fd1-aaac-8ca2b6560ad0" providerId="ADAL" clId="{8C82B7A8-7AAE-438E-B90E-B789749714EF}" dt="2024-01-18T14:37:44.596" v="90" actId="47"/>
        <pc:sldMkLst>
          <pc:docMk/>
          <pc:sldMk cId="3233812413" sldId="1063"/>
        </pc:sldMkLst>
      </pc:sldChg>
      <pc:sldChg chg="del">
        <pc:chgData name="Alfred Asterjadhi" userId="39de57b9-85c0-4fd1-aaac-8ca2b6560ad0" providerId="ADAL" clId="{8C82B7A8-7AAE-438E-B90E-B789749714EF}" dt="2024-01-18T14:37:44.596" v="90" actId="47"/>
        <pc:sldMkLst>
          <pc:docMk/>
          <pc:sldMk cId="797791418" sldId="1065"/>
        </pc:sldMkLst>
      </pc:sldChg>
      <pc:sldChg chg="del">
        <pc:chgData name="Alfred Asterjadhi" userId="39de57b9-85c0-4fd1-aaac-8ca2b6560ad0" providerId="ADAL" clId="{8C82B7A8-7AAE-438E-B90E-B789749714EF}" dt="2024-01-18T14:37:44.596" v="90" actId="47"/>
        <pc:sldMkLst>
          <pc:docMk/>
          <pc:sldMk cId="754044760" sldId="1066"/>
        </pc:sldMkLst>
      </pc:sldChg>
      <pc:sldChg chg="del">
        <pc:chgData name="Alfred Asterjadhi" userId="39de57b9-85c0-4fd1-aaac-8ca2b6560ad0" providerId="ADAL" clId="{8C82B7A8-7AAE-438E-B90E-B789749714EF}" dt="2024-01-18T14:37:44.596" v="90" actId="47"/>
        <pc:sldMkLst>
          <pc:docMk/>
          <pc:sldMk cId="23668007" sldId="1067"/>
        </pc:sldMkLst>
      </pc:sldChg>
      <pc:sldChg chg="del">
        <pc:chgData name="Alfred Asterjadhi" userId="39de57b9-85c0-4fd1-aaac-8ca2b6560ad0" providerId="ADAL" clId="{8C82B7A8-7AAE-438E-B90E-B789749714EF}" dt="2024-01-18T14:37:44.596" v="90" actId="47"/>
        <pc:sldMkLst>
          <pc:docMk/>
          <pc:sldMk cId="3317020920" sldId="1068"/>
        </pc:sldMkLst>
      </pc:sldChg>
      <pc:sldChg chg="del">
        <pc:chgData name="Alfred Asterjadhi" userId="39de57b9-85c0-4fd1-aaac-8ca2b6560ad0" providerId="ADAL" clId="{8C82B7A8-7AAE-438E-B90E-B789749714EF}" dt="2024-01-18T14:37:44.596" v="90" actId="47"/>
        <pc:sldMkLst>
          <pc:docMk/>
          <pc:sldMk cId="3588141846" sldId="1069"/>
        </pc:sldMkLst>
      </pc:sldChg>
      <pc:sldChg chg="del">
        <pc:chgData name="Alfred Asterjadhi" userId="39de57b9-85c0-4fd1-aaac-8ca2b6560ad0" providerId="ADAL" clId="{8C82B7A8-7AAE-438E-B90E-B789749714EF}" dt="2024-01-18T14:37:44.596" v="90" actId="47"/>
        <pc:sldMkLst>
          <pc:docMk/>
          <pc:sldMk cId="2631264902" sldId="1070"/>
        </pc:sldMkLst>
      </pc:sldChg>
      <pc:sldChg chg="del">
        <pc:chgData name="Alfred Asterjadhi" userId="39de57b9-85c0-4fd1-aaac-8ca2b6560ad0" providerId="ADAL" clId="{8C82B7A8-7AAE-438E-B90E-B789749714EF}" dt="2024-01-18T14:37:44.596" v="90" actId="47"/>
        <pc:sldMkLst>
          <pc:docMk/>
          <pc:sldMk cId="2647429456" sldId="1071"/>
        </pc:sldMkLst>
      </pc:sldChg>
      <pc:sldChg chg="del">
        <pc:chgData name="Alfred Asterjadhi" userId="39de57b9-85c0-4fd1-aaac-8ca2b6560ad0" providerId="ADAL" clId="{8C82B7A8-7AAE-438E-B90E-B789749714EF}" dt="2024-01-18T14:37:44.596" v="90" actId="47"/>
        <pc:sldMkLst>
          <pc:docMk/>
          <pc:sldMk cId="741814720" sldId="1072"/>
        </pc:sldMkLst>
      </pc:sldChg>
      <pc:sldChg chg="del">
        <pc:chgData name="Alfred Asterjadhi" userId="39de57b9-85c0-4fd1-aaac-8ca2b6560ad0" providerId="ADAL" clId="{8C82B7A8-7AAE-438E-B90E-B789749714EF}" dt="2024-01-18T14:37:44.596" v="90" actId="47"/>
        <pc:sldMkLst>
          <pc:docMk/>
          <pc:sldMk cId="99624319" sldId="1073"/>
        </pc:sldMkLst>
      </pc:sldChg>
      <pc:sldChg chg="del">
        <pc:chgData name="Alfred Asterjadhi" userId="39de57b9-85c0-4fd1-aaac-8ca2b6560ad0" providerId="ADAL" clId="{8C82B7A8-7AAE-438E-B90E-B789749714EF}" dt="2024-01-18T14:37:44.596" v="90" actId="47"/>
        <pc:sldMkLst>
          <pc:docMk/>
          <pc:sldMk cId="472554864" sldId="1074"/>
        </pc:sldMkLst>
      </pc:sldChg>
      <pc:sldChg chg="del">
        <pc:chgData name="Alfred Asterjadhi" userId="39de57b9-85c0-4fd1-aaac-8ca2b6560ad0" providerId="ADAL" clId="{8C82B7A8-7AAE-438E-B90E-B789749714EF}" dt="2024-01-18T14:37:44.596" v="90" actId="47"/>
        <pc:sldMkLst>
          <pc:docMk/>
          <pc:sldMk cId="2355932674" sldId="1075"/>
        </pc:sldMkLst>
      </pc:sldChg>
      <pc:sldChg chg="del">
        <pc:chgData name="Alfred Asterjadhi" userId="39de57b9-85c0-4fd1-aaac-8ca2b6560ad0" providerId="ADAL" clId="{8C82B7A8-7AAE-438E-B90E-B789749714EF}" dt="2024-01-18T14:37:44.596" v="90" actId="47"/>
        <pc:sldMkLst>
          <pc:docMk/>
          <pc:sldMk cId="2773944025" sldId="1076"/>
        </pc:sldMkLst>
      </pc:sldChg>
      <pc:sldChg chg="del">
        <pc:chgData name="Alfred Asterjadhi" userId="39de57b9-85c0-4fd1-aaac-8ca2b6560ad0" providerId="ADAL" clId="{8C82B7A8-7AAE-438E-B90E-B789749714EF}" dt="2024-01-18T14:37:44.596" v="90" actId="47"/>
        <pc:sldMkLst>
          <pc:docMk/>
          <pc:sldMk cId="993661469" sldId="1077"/>
        </pc:sldMkLst>
      </pc:sldChg>
      <pc:sldChg chg="del">
        <pc:chgData name="Alfred Asterjadhi" userId="39de57b9-85c0-4fd1-aaac-8ca2b6560ad0" providerId="ADAL" clId="{8C82B7A8-7AAE-438E-B90E-B789749714EF}" dt="2024-01-18T14:37:44.596" v="90" actId="47"/>
        <pc:sldMkLst>
          <pc:docMk/>
          <pc:sldMk cId="2714827622" sldId="1078"/>
        </pc:sldMkLst>
      </pc:sldChg>
      <pc:sldChg chg="del">
        <pc:chgData name="Alfred Asterjadhi" userId="39de57b9-85c0-4fd1-aaac-8ca2b6560ad0" providerId="ADAL" clId="{8C82B7A8-7AAE-438E-B90E-B789749714EF}" dt="2024-01-18T14:37:44.596" v="90" actId="47"/>
        <pc:sldMkLst>
          <pc:docMk/>
          <pc:sldMk cId="2369774582" sldId="1079"/>
        </pc:sldMkLst>
      </pc:sldChg>
      <pc:sldChg chg="del">
        <pc:chgData name="Alfred Asterjadhi" userId="39de57b9-85c0-4fd1-aaac-8ca2b6560ad0" providerId="ADAL" clId="{8C82B7A8-7AAE-438E-B90E-B789749714EF}" dt="2024-01-18T14:37:44.596" v="90" actId="47"/>
        <pc:sldMkLst>
          <pc:docMk/>
          <pc:sldMk cId="1570895884" sldId="1080"/>
        </pc:sldMkLst>
      </pc:sldChg>
      <pc:sldChg chg="del">
        <pc:chgData name="Alfred Asterjadhi" userId="39de57b9-85c0-4fd1-aaac-8ca2b6560ad0" providerId="ADAL" clId="{8C82B7A8-7AAE-438E-B90E-B789749714EF}" dt="2024-01-18T14:37:44.596" v="90" actId="47"/>
        <pc:sldMkLst>
          <pc:docMk/>
          <pc:sldMk cId="857687262" sldId="1082"/>
        </pc:sldMkLst>
      </pc:sldChg>
      <pc:sldChg chg="del">
        <pc:chgData name="Alfred Asterjadhi" userId="39de57b9-85c0-4fd1-aaac-8ca2b6560ad0" providerId="ADAL" clId="{8C82B7A8-7AAE-438E-B90E-B789749714EF}" dt="2024-01-18T14:37:44.596" v="90" actId="47"/>
        <pc:sldMkLst>
          <pc:docMk/>
          <pc:sldMk cId="1019708370" sldId="1083"/>
        </pc:sldMkLst>
      </pc:sldChg>
      <pc:sldChg chg="del">
        <pc:chgData name="Alfred Asterjadhi" userId="39de57b9-85c0-4fd1-aaac-8ca2b6560ad0" providerId="ADAL" clId="{8C82B7A8-7AAE-438E-B90E-B789749714EF}" dt="2024-01-18T14:37:44.596" v="90" actId="47"/>
        <pc:sldMkLst>
          <pc:docMk/>
          <pc:sldMk cId="3842452827" sldId="1084"/>
        </pc:sldMkLst>
      </pc:sldChg>
      <pc:sldChg chg="del">
        <pc:chgData name="Alfred Asterjadhi" userId="39de57b9-85c0-4fd1-aaac-8ca2b6560ad0" providerId="ADAL" clId="{8C82B7A8-7AAE-438E-B90E-B789749714EF}" dt="2024-01-18T14:37:44.596" v="90" actId="47"/>
        <pc:sldMkLst>
          <pc:docMk/>
          <pc:sldMk cId="2168269118" sldId="1085"/>
        </pc:sldMkLst>
      </pc:sldChg>
      <pc:sldChg chg="del">
        <pc:chgData name="Alfred Asterjadhi" userId="39de57b9-85c0-4fd1-aaac-8ca2b6560ad0" providerId="ADAL" clId="{8C82B7A8-7AAE-438E-B90E-B789749714EF}" dt="2024-01-18T14:37:44.596" v="90" actId="47"/>
        <pc:sldMkLst>
          <pc:docMk/>
          <pc:sldMk cId="3245740900" sldId="1086"/>
        </pc:sldMkLst>
      </pc:sldChg>
      <pc:sldChg chg="del">
        <pc:chgData name="Alfred Asterjadhi" userId="39de57b9-85c0-4fd1-aaac-8ca2b6560ad0" providerId="ADAL" clId="{8C82B7A8-7AAE-438E-B90E-B789749714EF}" dt="2024-01-18T14:37:44.596" v="90" actId="47"/>
        <pc:sldMkLst>
          <pc:docMk/>
          <pc:sldMk cId="3511301959" sldId="1087"/>
        </pc:sldMkLst>
      </pc:sldChg>
      <pc:sldChg chg="del">
        <pc:chgData name="Alfred Asterjadhi" userId="39de57b9-85c0-4fd1-aaac-8ca2b6560ad0" providerId="ADAL" clId="{8C82B7A8-7AAE-438E-B90E-B789749714EF}" dt="2024-01-18T14:37:44.596" v="90" actId="47"/>
        <pc:sldMkLst>
          <pc:docMk/>
          <pc:sldMk cId="1540389588" sldId="1088"/>
        </pc:sldMkLst>
      </pc:sldChg>
      <pc:sldChg chg="del">
        <pc:chgData name="Alfred Asterjadhi" userId="39de57b9-85c0-4fd1-aaac-8ca2b6560ad0" providerId="ADAL" clId="{8C82B7A8-7AAE-438E-B90E-B789749714EF}" dt="2024-01-18T14:37:44.596" v="90" actId="47"/>
        <pc:sldMkLst>
          <pc:docMk/>
          <pc:sldMk cId="2156200360" sldId="1089"/>
        </pc:sldMkLst>
      </pc:sldChg>
      <pc:sldChg chg="del">
        <pc:chgData name="Alfred Asterjadhi" userId="39de57b9-85c0-4fd1-aaac-8ca2b6560ad0" providerId="ADAL" clId="{8C82B7A8-7AAE-438E-B90E-B789749714EF}" dt="2024-01-18T14:37:44.596" v="90" actId="47"/>
        <pc:sldMkLst>
          <pc:docMk/>
          <pc:sldMk cId="2546590398" sldId="1090"/>
        </pc:sldMkLst>
      </pc:sldChg>
      <pc:sldChg chg="del">
        <pc:chgData name="Alfred Asterjadhi" userId="39de57b9-85c0-4fd1-aaac-8ca2b6560ad0" providerId="ADAL" clId="{8C82B7A8-7AAE-438E-B90E-B789749714EF}" dt="2024-01-18T14:37:44.596" v="90" actId="47"/>
        <pc:sldMkLst>
          <pc:docMk/>
          <pc:sldMk cId="1210905946" sldId="1091"/>
        </pc:sldMkLst>
      </pc:sldChg>
      <pc:sldChg chg="del">
        <pc:chgData name="Alfred Asterjadhi" userId="39de57b9-85c0-4fd1-aaac-8ca2b6560ad0" providerId="ADAL" clId="{8C82B7A8-7AAE-438E-B90E-B789749714EF}" dt="2024-01-18T14:37:44.596" v="90" actId="47"/>
        <pc:sldMkLst>
          <pc:docMk/>
          <pc:sldMk cId="156231717" sldId="1092"/>
        </pc:sldMkLst>
      </pc:sldChg>
      <pc:sldChg chg="del">
        <pc:chgData name="Alfred Asterjadhi" userId="39de57b9-85c0-4fd1-aaac-8ca2b6560ad0" providerId="ADAL" clId="{8C82B7A8-7AAE-438E-B90E-B789749714EF}" dt="2024-01-18T14:37:44.596" v="90" actId="47"/>
        <pc:sldMkLst>
          <pc:docMk/>
          <pc:sldMk cId="453678126" sldId="1093"/>
        </pc:sldMkLst>
      </pc:sldChg>
      <pc:sldChg chg="del">
        <pc:chgData name="Alfred Asterjadhi" userId="39de57b9-85c0-4fd1-aaac-8ca2b6560ad0" providerId="ADAL" clId="{8C82B7A8-7AAE-438E-B90E-B789749714EF}" dt="2024-01-18T14:37:44.596" v="90" actId="47"/>
        <pc:sldMkLst>
          <pc:docMk/>
          <pc:sldMk cId="1215498457" sldId="1094"/>
        </pc:sldMkLst>
      </pc:sldChg>
      <pc:sldChg chg="del">
        <pc:chgData name="Alfred Asterjadhi" userId="39de57b9-85c0-4fd1-aaac-8ca2b6560ad0" providerId="ADAL" clId="{8C82B7A8-7AAE-438E-B90E-B789749714EF}" dt="2024-01-18T14:37:44.596" v="90" actId="47"/>
        <pc:sldMkLst>
          <pc:docMk/>
          <pc:sldMk cId="550260571" sldId="1095"/>
        </pc:sldMkLst>
      </pc:sldChg>
      <pc:sldChg chg="del">
        <pc:chgData name="Alfred Asterjadhi" userId="39de57b9-85c0-4fd1-aaac-8ca2b6560ad0" providerId="ADAL" clId="{8C82B7A8-7AAE-438E-B90E-B789749714EF}" dt="2024-01-18T14:37:44.596" v="90" actId="47"/>
        <pc:sldMkLst>
          <pc:docMk/>
          <pc:sldMk cId="458682330" sldId="1096"/>
        </pc:sldMkLst>
      </pc:sldChg>
      <pc:sldChg chg="del">
        <pc:chgData name="Alfred Asterjadhi" userId="39de57b9-85c0-4fd1-aaac-8ca2b6560ad0" providerId="ADAL" clId="{8C82B7A8-7AAE-438E-B90E-B789749714EF}" dt="2024-01-18T14:37:44.596" v="90" actId="47"/>
        <pc:sldMkLst>
          <pc:docMk/>
          <pc:sldMk cId="1545377761" sldId="1097"/>
        </pc:sldMkLst>
      </pc:sldChg>
      <pc:sldChg chg="del">
        <pc:chgData name="Alfred Asterjadhi" userId="39de57b9-85c0-4fd1-aaac-8ca2b6560ad0" providerId="ADAL" clId="{8C82B7A8-7AAE-438E-B90E-B789749714EF}" dt="2024-01-18T14:37:44.596" v="90" actId="47"/>
        <pc:sldMkLst>
          <pc:docMk/>
          <pc:sldMk cId="1656120295" sldId="1098"/>
        </pc:sldMkLst>
      </pc:sldChg>
      <pc:sldChg chg="del">
        <pc:chgData name="Alfred Asterjadhi" userId="39de57b9-85c0-4fd1-aaac-8ca2b6560ad0" providerId="ADAL" clId="{8C82B7A8-7AAE-438E-B90E-B789749714EF}" dt="2024-01-18T14:37:44.596" v="90" actId="47"/>
        <pc:sldMkLst>
          <pc:docMk/>
          <pc:sldMk cId="2520185271" sldId="1099"/>
        </pc:sldMkLst>
      </pc:sldChg>
      <pc:sldChg chg="del">
        <pc:chgData name="Alfred Asterjadhi" userId="39de57b9-85c0-4fd1-aaac-8ca2b6560ad0" providerId="ADAL" clId="{8C82B7A8-7AAE-438E-B90E-B789749714EF}" dt="2024-01-18T14:37:44.596" v="90" actId="47"/>
        <pc:sldMkLst>
          <pc:docMk/>
          <pc:sldMk cId="2355892918" sldId="1100"/>
        </pc:sldMkLst>
      </pc:sldChg>
      <pc:sldChg chg="del">
        <pc:chgData name="Alfred Asterjadhi" userId="39de57b9-85c0-4fd1-aaac-8ca2b6560ad0" providerId="ADAL" clId="{8C82B7A8-7AAE-438E-B90E-B789749714EF}" dt="2024-01-18T14:37:44.596" v="90" actId="47"/>
        <pc:sldMkLst>
          <pc:docMk/>
          <pc:sldMk cId="1687297951" sldId="1101"/>
        </pc:sldMkLst>
      </pc:sldChg>
      <pc:sldChg chg="del">
        <pc:chgData name="Alfred Asterjadhi" userId="39de57b9-85c0-4fd1-aaac-8ca2b6560ad0" providerId="ADAL" clId="{8C82B7A8-7AAE-438E-B90E-B789749714EF}" dt="2024-01-18T14:37:44.596" v="90" actId="47"/>
        <pc:sldMkLst>
          <pc:docMk/>
          <pc:sldMk cId="4101845644" sldId="1102"/>
        </pc:sldMkLst>
      </pc:sldChg>
      <pc:sldChg chg="del">
        <pc:chgData name="Alfred Asterjadhi" userId="39de57b9-85c0-4fd1-aaac-8ca2b6560ad0" providerId="ADAL" clId="{8C82B7A8-7AAE-438E-B90E-B789749714EF}" dt="2024-01-18T14:37:44.596" v="90" actId="47"/>
        <pc:sldMkLst>
          <pc:docMk/>
          <pc:sldMk cId="3593052563" sldId="1103"/>
        </pc:sldMkLst>
      </pc:sldChg>
      <pc:sldChg chg="del">
        <pc:chgData name="Alfred Asterjadhi" userId="39de57b9-85c0-4fd1-aaac-8ca2b6560ad0" providerId="ADAL" clId="{8C82B7A8-7AAE-438E-B90E-B789749714EF}" dt="2024-01-18T14:37:44.596" v="90" actId="47"/>
        <pc:sldMkLst>
          <pc:docMk/>
          <pc:sldMk cId="1079166070" sldId="1104"/>
        </pc:sldMkLst>
      </pc:sldChg>
      <pc:sldChg chg="del">
        <pc:chgData name="Alfred Asterjadhi" userId="39de57b9-85c0-4fd1-aaac-8ca2b6560ad0" providerId="ADAL" clId="{8C82B7A8-7AAE-438E-B90E-B789749714EF}" dt="2024-01-18T14:37:44.596" v="90" actId="47"/>
        <pc:sldMkLst>
          <pc:docMk/>
          <pc:sldMk cId="1404049650" sldId="1105"/>
        </pc:sldMkLst>
      </pc:sldChg>
      <pc:sldChg chg="del">
        <pc:chgData name="Alfred Asterjadhi" userId="39de57b9-85c0-4fd1-aaac-8ca2b6560ad0" providerId="ADAL" clId="{8C82B7A8-7AAE-438E-B90E-B789749714EF}" dt="2024-01-18T14:37:44.596" v="90" actId="47"/>
        <pc:sldMkLst>
          <pc:docMk/>
          <pc:sldMk cId="853705033" sldId="1106"/>
        </pc:sldMkLst>
      </pc:sldChg>
      <pc:sldChg chg="del">
        <pc:chgData name="Alfred Asterjadhi" userId="39de57b9-85c0-4fd1-aaac-8ca2b6560ad0" providerId="ADAL" clId="{8C82B7A8-7AAE-438E-B90E-B789749714EF}" dt="2024-01-18T14:37:44.596" v="90" actId="47"/>
        <pc:sldMkLst>
          <pc:docMk/>
          <pc:sldMk cId="2404781967" sldId="1107"/>
        </pc:sldMkLst>
      </pc:sldChg>
      <pc:sldChg chg="del">
        <pc:chgData name="Alfred Asterjadhi" userId="39de57b9-85c0-4fd1-aaac-8ca2b6560ad0" providerId="ADAL" clId="{8C82B7A8-7AAE-438E-B90E-B789749714EF}" dt="2024-01-18T14:37:44.596" v="90" actId="47"/>
        <pc:sldMkLst>
          <pc:docMk/>
          <pc:sldMk cId="1125864725" sldId="1108"/>
        </pc:sldMkLst>
      </pc:sldChg>
      <pc:sldChg chg="del">
        <pc:chgData name="Alfred Asterjadhi" userId="39de57b9-85c0-4fd1-aaac-8ca2b6560ad0" providerId="ADAL" clId="{8C82B7A8-7AAE-438E-B90E-B789749714EF}" dt="2024-01-18T14:37:44.596" v="90" actId="47"/>
        <pc:sldMkLst>
          <pc:docMk/>
          <pc:sldMk cId="3430999305" sldId="1109"/>
        </pc:sldMkLst>
      </pc:sldChg>
      <pc:sldChg chg="del">
        <pc:chgData name="Alfred Asterjadhi" userId="39de57b9-85c0-4fd1-aaac-8ca2b6560ad0" providerId="ADAL" clId="{8C82B7A8-7AAE-438E-B90E-B789749714EF}" dt="2024-01-18T14:37:44.596" v="90" actId="47"/>
        <pc:sldMkLst>
          <pc:docMk/>
          <pc:sldMk cId="179071784" sldId="1110"/>
        </pc:sldMkLst>
      </pc:sldChg>
      <pc:sldChg chg="del">
        <pc:chgData name="Alfred Asterjadhi" userId="39de57b9-85c0-4fd1-aaac-8ca2b6560ad0" providerId="ADAL" clId="{8C82B7A8-7AAE-438E-B90E-B789749714EF}" dt="2024-01-18T14:37:44.596" v="90" actId="47"/>
        <pc:sldMkLst>
          <pc:docMk/>
          <pc:sldMk cId="2762996847" sldId="1111"/>
        </pc:sldMkLst>
      </pc:sldChg>
      <pc:sldChg chg="del">
        <pc:chgData name="Alfred Asterjadhi" userId="39de57b9-85c0-4fd1-aaac-8ca2b6560ad0" providerId="ADAL" clId="{8C82B7A8-7AAE-438E-B90E-B789749714EF}" dt="2024-01-18T14:37:44.596" v="90" actId="47"/>
        <pc:sldMkLst>
          <pc:docMk/>
          <pc:sldMk cId="2787618470" sldId="1112"/>
        </pc:sldMkLst>
      </pc:sldChg>
      <pc:sldChg chg="del">
        <pc:chgData name="Alfred Asterjadhi" userId="39de57b9-85c0-4fd1-aaac-8ca2b6560ad0" providerId="ADAL" clId="{8C82B7A8-7AAE-438E-B90E-B789749714EF}" dt="2024-01-18T14:37:44.596" v="90" actId="47"/>
        <pc:sldMkLst>
          <pc:docMk/>
          <pc:sldMk cId="397338809" sldId="1113"/>
        </pc:sldMkLst>
      </pc:sldChg>
      <pc:sldChg chg="del">
        <pc:chgData name="Alfred Asterjadhi" userId="39de57b9-85c0-4fd1-aaac-8ca2b6560ad0" providerId="ADAL" clId="{8C82B7A8-7AAE-438E-B90E-B789749714EF}" dt="2024-01-18T14:37:44.596" v="90" actId="47"/>
        <pc:sldMkLst>
          <pc:docMk/>
          <pc:sldMk cId="2517794860" sldId="1114"/>
        </pc:sldMkLst>
      </pc:sldChg>
      <pc:sldChg chg="del">
        <pc:chgData name="Alfred Asterjadhi" userId="39de57b9-85c0-4fd1-aaac-8ca2b6560ad0" providerId="ADAL" clId="{8C82B7A8-7AAE-438E-B90E-B789749714EF}" dt="2024-01-18T14:37:44.596" v="90" actId="47"/>
        <pc:sldMkLst>
          <pc:docMk/>
          <pc:sldMk cId="2422273273" sldId="1115"/>
        </pc:sldMkLst>
      </pc:sldChg>
      <pc:sldChg chg="del">
        <pc:chgData name="Alfred Asterjadhi" userId="39de57b9-85c0-4fd1-aaac-8ca2b6560ad0" providerId="ADAL" clId="{8C82B7A8-7AAE-438E-B90E-B789749714EF}" dt="2024-01-18T14:37:44.596" v="90" actId="47"/>
        <pc:sldMkLst>
          <pc:docMk/>
          <pc:sldMk cId="169183761" sldId="1116"/>
        </pc:sldMkLst>
      </pc:sldChg>
      <pc:sldChg chg="del">
        <pc:chgData name="Alfred Asterjadhi" userId="39de57b9-85c0-4fd1-aaac-8ca2b6560ad0" providerId="ADAL" clId="{8C82B7A8-7AAE-438E-B90E-B789749714EF}" dt="2024-01-18T14:37:44.596" v="90" actId="47"/>
        <pc:sldMkLst>
          <pc:docMk/>
          <pc:sldMk cId="2317552621" sldId="1120"/>
        </pc:sldMkLst>
      </pc:sldChg>
      <pc:sldChg chg="del">
        <pc:chgData name="Alfred Asterjadhi" userId="39de57b9-85c0-4fd1-aaac-8ca2b6560ad0" providerId="ADAL" clId="{8C82B7A8-7AAE-438E-B90E-B789749714EF}" dt="2024-01-18T14:37:44.596" v="90" actId="47"/>
        <pc:sldMkLst>
          <pc:docMk/>
          <pc:sldMk cId="1134196576" sldId="1121"/>
        </pc:sldMkLst>
      </pc:sldChg>
      <pc:sldChg chg="del">
        <pc:chgData name="Alfred Asterjadhi" userId="39de57b9-85c0-4fd1-aaac-8ca2b6560ad0" providerId="ADAL" clId="{8C82B7A8-7AAE-438E-B90E-B789749714EF}" dt="2024-01-18T14:37:44.596" v="90" actId="47"/>
        <pc:sldMkLst>
          <pc:docMk/>
          <pc:sldMk cId="1792235761" sldId="1122"/>
        </pc:sldMkLst>
      </pc:sldChg>
      <pc:sldChg chg="del">
        <pc:chgData name="Alfred Asterjadhi" userId="39de57b9-85c0-4fd1-aaac-8ca2b6560ad0" providerId="ADAL" clId="{8C82B7A8-7AAE-438E-B90E-B789749714EF}" dt="2024-01-18T14:37:44.596" v="90" actId="47"/>
        <pc:sldMkLst>
          <pc:docMk/>
          <pc:sldMk cId="1154491754" sldId="1123"/>
        </pc:sldMkLst>
      </pc:sldChg>
      <pc:sldChg chg="del">
        <pc:chgData name="Alfred Asterjadhi" userId="39de57b9-85c0-4fd1-aaac-8ca2b6560ad0" providerId="ADAL" clId="{8C82B7A8-7AAE-438E-B90E-B789749714EF}" dt="2024-01-18T14:37:44.596" v="90" actId="47"/>
        <pc:sldMkLst>
          <pc:docMk/>
          <pc:sldMk cId="1436416065" sldId="1124"/>
        </pc:sldMkLst>
      </pc:sldChg>
      <pc:sldChg chg="del">
        <pc:chgData name="Alfred Asterjadhi" userId="39de57b9-85c0-4fd1-aaac-8ca2b6560ad0" providerId="ADAL" clId="{8C82B7A8-7AAE-438E-B90E-B789749714EF}" dt="2024-01-18T14:37:44.596" v="90" actId="47"/>
        <pc:sldMkLst>
          <pc:docMk/>
          <pc:sldMk cId="3762968734" sldId="1127"/>
        </pc:sldMkLst>
      </pc:sldChg>
      <pc:sldChg chg="del">
        <pc:chgData name="Alfred Asterjadhi" userId="39de57b9-85c0-4fd1-aaac-8ca2b6560ad0" providerId="ADAL" clId="{8C82B7A8-7AAE-438E-B90E-B789749714EF}" dt="2024-01-18T14:37:44.596" v="90" actId="47"/>
        <pc:sldMkLst>
          <pc:docMk/>
          <pc:sldMk cId="4175216428" sldId="1128"/>
        </pc:sldMkLst>
      </pc:sldChg>
      <pc:sldChg chg="del">
        <pc:chgData name="Alfred Asterjadhi" userId="39de57b9-85c0-4fd1-aaac-8ca2b6560ad0" providerId="ADAL" clId="{8C82B7A8-7AAE-438E-B90E-B789749714EF}" dt="2024-01-18T14:37:44.596" v="90" actId="47"/>
        <pc:sldMkLst>
          <pc:docMk/>
          <pc:sldMk cId="239690128" sldId="1129"/>
        </pc:sldMkLst>
      </pc:sldChg>
      <pc:sldChg chg="del">
        <pc:chgData name="Alfred Asterjadhi" userId="39de57b9-85c0-4fd1-aaac-8ca2b6560ad0" providerId="ADAL" clId="{8C82B7A8-7AAE-438E-B90E-B789749714EF}" dt="2024-01-18T14:37:44.596" v="90" actId="47"/>
        <pc:sldMkLst>
          <pc:docMk/>
          <pc:sldMk cId="3058654037" sldId="1130"/>
        </pc:sldMkLst>
      </pc:sldChg>
      <pc:sldChg chg="del">
        <pc:chgData name="Alfred Asterjadhi" userId="39de57b9-85c0-4fd1-aaac-8ca2b6560ad0" providerId="ADAL" clId="{8C82B7A8-7AAE-438E-B90E-B789749714EF}" dt="2024-01-18T14:37:44.596" v="90" actId="47"/>
        <pc:sldMkLst>
          <pc:docMk/>
          <pc:sldMk cId="223851031" sldId="1131"/>
        </pc:sldMkLst>
      </pc:sldChg>
      <pc:sldChg chg="del">
        <pc:chgData name="Alfred Asterjadhi" userId="39de57b9-85c0-4fd1-aaac-8ca2b6560ad0" providerId="ADAL" clId="{8C82B7A8-7AAE-438E-B90E-B789749714EF}" dt="2024-01-18T14:37:44.596" v="90" actId="47"/>
        <pc:sldMkLst>
          <pc:docMk/>
          <pc:sldMk cId="3932577484" sldId="1132"/>
        </pc:sldMkLst>
      </pc:sldChg>
      <pc:sldChg chg="del">
        <pc:chgData name="Alfred Asterjadhi" userId="39de57b9-85c0-4fd1-aaac-8ca2b6560ad0" providerId="ADAL" clId="{8C82B7A8-7AAE-438E-B90E-B789749714EF}" dt="2024-01-18T14:37:44.596" v="90" actId="47"/>
        <pc:sldMkLst>
          <pc:docMk/>
          <pc:sldMk cId="3522038332" sldId="1133"/>
        </pc:sldMkLst>
      </pc:sldChg>
      <pc:sldChg chg="del">
        <pc:chgData name="Alfred Asterjadhi" userId="39de57b9-85c0-4fd1-aaac-8ca2b6560ad0" providerId="ADAL" clId="{8C82B7A8-7AAE-438E-B90E-B789749714EF}" dt="2024-01-18T14:37:44.596" v="90" actId="47"/>
        <pc:sldMkLst>
          <pc:docMk/>
          <pc:sldMk cId="3762577914" sldId="1134"/>
        </pc:sldMkLst>
      </pc:sldChg>
      <pc:sldChg chg="del">
        <pc:chgData name="Alfred Asterjadhi" userId="39de57b9-85c0-4fd1-aaac-8ca2b6560ad0" providerId="ADAL" clId="{8C82B7A8-7AAE-438E-B90E-B789749714EF}" dt="2024-01-18T14:37:44.596" v="90" actId="47"/>
        <pc:sldMkLst>
          <pc:docMk/>
          <pc:sldMk cId="2835481942" sldId="1135"/>
        </pc:sldMkLst>
      </pc:sldChg>
      <pc:sldChg chg="del">
        <pc:chgData name="Alfred Asterjadhi" userId="39de57b9-85c0-4fd1-aaac-8ca2b6560ad0" providerId="ADAL" clId="{8C82B7A8-7AAE-438E-B90E-B789749714EF}" dt="2024-01-18T14:37:44.596" v="90" actId="47"/>
        <pc:sldMkLst>
          <pc:docMk/>
          <pc:sldMk cId="2331183285" sldId="1136"/>
        </pc:sldMkLst>
      </pc:sldChg>
      <pc:sldChg chg="del">
        <pc:chgData name="Alfred Asterjadhi" userId="39de57b9-85c0-4fd1-aaac-8ca2b6560ad0" providerId="ADAL" clId="{8C82B7A8-7AAE-438E-B90E-B789749714EF}" dt="2024-01-18T14:37:44.596" v="90" actId="47"/>
        <pc:sldMkLst>
          <pc:docMk/>
          <pc:sldMk cId="755760760" sldId="1137"/>
        </pc:sldMkLst>
      </pc:sldChg>
      <pc:sldChg chg="del">
        <pc:chgData name="Alfred Asterjadhi" userId="39de57b9-85c0-4fd1-aaac-8ca2b6560ad0" providerId="ADAL" clId="{8C82B7A8-7AAE-438E-B90E-B789749714EF}" dt="2024-01-18T14:37:44.596" v="90" actId="47"/>
        <pc:sldMkLst>
          <pc:docMk/>
          <pc:sldMk cId="3439292382" sldId="1138"/>
        </pc:sldMkLst>
      </pc:sldChg>
      <pc:sldChg chg="del">
        <pc:chgData name="Alfred Asterjadhi" userId="39de57b9-85c0-4fd1-aaac-8ca2b6560ad0" providerId="ADAL" clId="{8C82B7A8-7AAE-438E-B90E-B789749714EF}" dt="2024-01-18T14:37:44.596" v="90" actId="47"/>
        <pc:sldMkLst>
          <pc:docMk/>
          <pc:sldMk cId="1129407089" sldId="1142"/>
        </pc:sldMkLst>
      </pc:sldChg>
      <pc:sldChg chg="del">
        <pc:chgData name="Alfred Asterjadhi" userId="39de57b9-85c0-4fd1-aaac-8ca2b6560ad0" providerId="ADAL" clId="{8C82B7A8-7AAE-438E-B90E-B789749714EF}" dt="2024-01-18T14:37:44.596" v="90" actId="47"/>
        <pc:sldMkLst>
          <pc:docMk/>
          <pc:sldMk cId="3837519420" sldId="1143"/>
        </pc:sldMkLst>
      </pc:sldChg>
      <pc:sldChg chg="del">
        <pc:chgData name="Alfred Asterjadhi" userId="39de57b9-85c0-4fd1-aaac-8ca2b6560ad0" providerId="ADAL" clId="{8C82B7A8-7AAE-438E-B90E-B789749714EF}" dt="2024-01-18T14:37:44.596" v="90" actId="47"/>
        <pc:sldMkLst>
          <pc:docMk/>
          <pc:sldMk cId="2818386726" sldId="1144"/>
        </pc:sldMkLst>
      </pc:sldChg>
      <pc:sldChg chg="del">
        <pc:chgData name="Alfred Asterjadhi" userId="39de57b9-85c0-4fd1-aaac-8ca2b6560ad0" providerId="ADAL" clId="{8C82B7A8-7AAE-438E-B90E-B789749714EF}" dt="2024-01-18T14:37:44.596" v="90" actId="47"/>
        <pc:sldMkLst>
          <pc:docMk/>
          <pc:sldMk cId="2279924500" sldId="1145"/>
        </pc:sldMkLst>
      </pc:sldChg>
      <pc:sldChg chg="del">
        <pc:chgData name="Alfred Asterjadhi" userId="39de57b9-85c0-4fd1-aaac-8ca2b6560ad0" providerId="ADAL" clId="{8C82B7A8-7AAE-438E-B90E-B789749714EF}" dt="2024-01-18T14:37:44.596" v="90" actId="47"/>
        <pc:sldMkLst>
          <pc:docMk/>
          <pc:sldMk cId="1595972681" sldId="1146"/>
        </pc:sldMkLst>
      </pc:sldChg>
      <pc:sldChg chg="del">
        <pc:chgData name="Alfred Asterjadhi" userId="39de57b9-85c0-4fd1-aaac-8ca2b6560ad0" providerId="ADAL" clId="{8C82B7A8-7AAE-438E-B90E-B789749714EF}" dt="2024-01-18T14:37:44.596" v="90" actId="47"/>
        <pc:sldMkLst>
          <pc:docMk/>
          <pc:sldMk cId="1671793633" sldId="1147"/>
        </pc:sldMkLst>
      </pc:sldChg>
      <pc:sldChg chg="del">
        <pc:chgData name="Alfred Asterjadhi" userId="39de57b9-85c0-4fd1-aaac-8ca2b6560ad0" providerId="ADAL" clId="{8C82B7A8-7AAE-438E-B90E-B789749714EF}" dt="2024-01-18T14:37:44.596" v="90" actId="47"/>
        <pc:sldMkLst>
          <pc:docMk/>
          <pc:sldMk cId="720861815" sldId="1148"/>
        </pc:sldMkLst>
      </pc:sldChg>
      <pc:sldChg chg="del">
        <pc:chgData name="Alfred Asterjadhi" userId="39de57b9-85c0-4fd1-aaac-8ca2b6560ad0" providerId="ADAL" clId="{8C82B7A8-7AAE-438E-B90E-B789749714EF}" dt="2024-01-18T14:37:44.596" v="90" actId="47"/>
        <pc:sldMkLst>
          <pc:docMk/>
          <pc:sldMk cId="3500904012" sldId="1149"/>
        </pc:sldMkLst>
      </pc:sldChg>
      <pc:sldChg chg="del">
        <pc:chgData name="Alfred Asterjadhi" userId="39de57b9-85c0-4fd1-aaac-8ca2b6560ad0" providerId="ADAL" clId="{8C82B7A8-7AAE-438E-B90E-B789749714EF}" dt="2024-01-18T14:37:44.596" v="90" actId="47"/>
        <pc:sldMkLst>
          <pc:docMk/>
          <pc:sldMk cId="2703498279" sldId="1150"/>
        </pc:sldMkLst>
      </pc:sldChg>
      <pc:sldChg chg="del">
        <pc:chgData name="Alfred Asterjadhi" userId="39de57b9-85c0-4fd1-aaac-8ca2b6560ad0" providerId="ADAL" clId="{8C82B7A8-7AAE-438E-B90E-B789749714EF}" dt="2024-01-18T14:37:44.596" v="90" actId="47"/>
        <pc:sldMkLst>
          <pc:docMk/>
          <pc:sldMk cId="2878911494" sldId="1151"/>
        </pc:sldMkLst>
      </pc:sldChg>
      <pc:sldChg chg="del">
        <pc:chgData name="Alfred Asterjadhi" userId="39de57b9-85c0-4fd1-aaac-8ca2b6560ad0" providerId="ADAL" clId="{8C82B7A8-7AAE-438E-B90E-B789749714EF}" dt="2024-01-18T14:37:44.596" v="90" actId="47"/>
        <pc:sldMkLst>
          <pc:docMk/>
          <pc:sldMk cId="1965649142" sldId="1152"/>
        </pc:sldMkLst>
      </pc:sldChg>
      <pc:sldChg chg="del">
        <pc:chgData name="Alfred Asterjadhi" userId="39de57b9-85c0-4fd1-aaac-8ca2b6560ad0" providerId="ADAL" clId="{8C82B7A8-7AAE-438E-B90E-B789749714EF}" dt="2024-01-18T14:37:44.596" v="90" actId="47"/>
        <pc:sldMkLst>
          <pc:docMk/>
          <pc:sldMk cId="3084478960" sldId="1153"/>
        </pc:sldMkLst>
      </pc:sldChg>
      <pc:sldChg chg="del">
        <pc:chgData name="Alfred Asterjadhi" userId="39de57b9-85c0-4fd1-aaac-8ca2b6560ad0" providerId="ADAL" clId="{8C82B7A8-7AAE-438E-B90E-B789749714EF}" dt="2024-01-18T14:37:44.596" v="90" actId="47"/>
        <pc:sldMkLst>
          <pc:docMk/>
          <pc:sldMk cId="3473114834" sldId="1154"/>
        </pc:sldMkLst>
      </pc:sldChg>
      <pc:sldChg chg="del">
        <pc:chgData name="Alfred Asterjadhi" userId="39de57b9-85c0-4fd1-aaac-8ca2b6560ad0" providerId="ADAL" clId="{8C82B7A8-7AAE-438E-B90E-B789749714EF}" dt="2024-01-18T14:37:44.596" v="90" actId="47"/>
        <pc:sldMkLst>
          <pc:docMk/>
          <pc:sldMk cId="2510648926" sldId="1155"/>
        </pc:sldMkLst>
      </pc:sldChg>
      <pc:sldChg chg="del">
        <pc:chgData name="Alfred Asterjadhi" userId="39de57b9-85c0-4fd1-aaac-8ca2b6560ad0" providerId="ADAL" clId="{8C82B7A8-7AAE-438E-B90E-B789749714EF}" dt="2024-01-18T14:37:44.596" v="90" actId="47"/>
        <pc:sldMkLst>
          <pc:docMk/>
          <pc:sldMk cId="2340149038" sldId="1156"/>
        </pc:sldMkLst>
      </pc:sldChg>
      <pc:sldChg chg="del">
        <pc:chgData name="Alfred Asterjadhi" userId="39de57b9-85c0-4fd1-aaac-8ca2b6560ad0" providerId="ADAL" clId="{8C82B7A8-7AAE-438E-B90E-B789749714EF}" dt="2024-01-18T14:37:44.596" v="90" actId="47"/>
        <pc:sldMkLst>
          <pc:docMk/>
          <pc:sldMk cId="2203567893" sldId="1157"/>
        </pc:sldMkLst>
      </pc:sldChg>
      <pc:sldChg chg="del">
        <pc:chgData name="Alfred Asterjadhi" userId="39de57b9-85c0-4fd1-aaac-8ca2b6560ad0" providerId="ADAL" clId="{8C82B7A8-7AAE-438E-B90E-B789749714EF}" dt="2024-01-18T14:37:44.596" v="90" actId="47"/>
        <pc:sldMkLst>
          <pc:docMk/>
          <pc:sldMk cId="2276235261" sldId="1158"/>
        </pc:sldMkLst>
      </pc:sldChg>
      <pc:sldChg chg="del">
        <pc:chgData name="Alfred Asterjadhi" userId="39de57b9-85c0-4fd1-aaac-8ca2b6560ad0" providerId="ADAL" clId="{8C82B7A8-7AAE-438E-B90E-B789749714EF}" dt="2024-01-18T14:37:44.596" v="90" actId="47"/>
        <pc:sldMkLst>
          <pc:docMk/>
          <pc:sldMk cId="4196663104" sldId="1159"/>
        </pc:sldMkLst>
      </pc:sldChg>
      <pc:sldChg chg="del">
        <pc:chgData name="Alfred Asterjadhi" userId="39de57b9-85c0-4fd1-aaac-8ca2b6560ad0" providerId="ADAL" clId="{8C82B7A8-7AAE-438E-B90E-B789749714EF}" dt="2024-01-18T14:37:44.596" v="90" actId="47"/>
        <pc:sldMkLst>
          <pc:docMk/>
          <pc:sldMk cId="3931228778" sldId="1160"/>
        </pc:sldMkLst>
      </pc:sldChg>
      <pc:sldChg chg="del">
        <pc:chgData name="Alfred Asterjadhi" userId="39de57b9-85c0-4fd1-aaac-8ca2b6560ad0" providerId="ADAL" clId="{8C82B7A8-7AAE-438E-B90E-B789749714EF}" dt="2024-01-18T14:37:44.596" v="90" actId="47"/>
        <pc:sldMkLst>
          <pc:docMk/>
          <pc:sldMk cId="770538490" sldId="1161"/>
        </pc:sldMkLst>
      </pc:sldChg>
      <pc:sldChg chg="del">
        <pc:chgData name="Alfred Asterjadhi" userId="39de57b9-85c0-4fd1-aaac-8ca2b6560ad0" providerId="ADAL" clId="{8C82B7A8-7AAE-438E-B90E-B789749714EF}" dt="2024-01-18T14:37:44.596" v="90" actId="47"/>
        <pc:sldMkLst>
          <pc:docMk/>
          <pc:sldMk cId="2029266666" sldId="1162"/>
        </pc:sldMkLst>
      </pc:sldChg>
      <pc:sldChg chg="del">
        <pc:chgData name="Alfred Asterjadhi" userId="39de57b9-85c0-4fd1-aaac-8ca2b6560ad0" providerId="ADAL" clId="{8C82B7A8-7AAE-438E-B90E-B789749714EF}" dt="2024-01-18T14:37:44.596" v="90" actId="47"/>
        <pc:sldMkLst>
          <pc:docMk/>
          <pc:sldMk cId="687815188" sldId="1163"/>
        </pc:sldMkLst>
      </pc:sldChg>
      <pc:sldChg chg="del">
        <pc:chgData name="Alfred Asterjadhi" userId="39de57b9-85c0-4fd1-aaac-8ca2b6560ad0" providerId="ADAL" clId="{8C82B7A8-7AAE-438E-B90E-B789749714EF}" dt="2024-01-18T14:37:44.596" v="90" actId="47"/>
        <pc:sldMkLst>
          <pc:docMk/>
          <pc:sldMk cId="4238633899" sldId="1164"/>
        </pc:sldMkLst>
      </pc:sldChg>
      <pc:sldChg chg="del">
        <pc:chgData name="Alfred Asterjadhi" userId="39de57b9-85c0-4fd1-aaac-8ca2b6560ad0" providerId="ADAL" clId="{8C82B7A8-7AAE-438E-B90E-B789749714EF}" dt="2024-01-18T14:37:44.596" v="90" actId="47"/>
        <pc:sldMkLst>
          <pc:docMk/>
          <pc:sldMk cId="1971961077" sldId="1165"/>
        </pc:sldMkLst>
      </pc:sldChg>
      <pc:sldChg chg="del">
        <pc:chgData name="Alfred Asterjadhi" userId="39de57b9-85c0-4fd1-aaac-8ca2b6560ad0" providerId="ADAL" clId="{8C82B7A8-7AAE-438E-B90E-B789749714EF}" dt="2024-01-18T14:37:44.596" v="90" actId="47"/>
        <pc:sldMkLst>
          <pc:docMk/>
          <pc:sldMk cId="1111382434" sldId="1166"/>
        </pc:sldMkLst>
      </pc:sldChg>
      <pc:sldChg chg="del">
        <pc:chgData name="Alfred Asterjadhi" userId="39de57b9-85c0-4fd1-aaac-8ca2b6560ad0" providerId="ADAL" clId="{8C82B7A8-7AAE-438E-B90E-B789749714EF}" dt="2024-01-18T14:37:44.596" v="90" actId="47"/>
        <pc:sldMkLst>
          <pc:docMk/>
          <pc:sldMk cId="4226741196" sldId="1167"/>
        </pc:sldMkLst>
      </pc:sldChg>
      <pc:sldChg chg="del">
        <pc:chgData name="Alfred Asterjadhi" userId="39de57b9-85c0-4fd1-aaac-8ca2b6560ad0" providerId="ADAL" clId="{8C82B7A8-7AAE-438E-B90E-B789749714EF}" dt="2024-01-18T14:37:44.596" v="90" actId="47"/>
        <pc:sldMkLst>
          <pc:docMk/>
          <pc:sldMk cId="2532227202" sldId="1168"/>
        </pc:sldMkLst>
      </pc:sldChg>
      <pc:sldChg chg="del">
        <pc:chgData name="Alfred Asterjadhi" userId="39de57b9-85c0-4fd1-aaac-8ca2b6560ad0" providerId="ADAL" clId="{8C82B7A8-7AAE-438E-B90E-B789749714EF}" dt="2024-01-18T14:37:44.596" v="90" actId="47"/>
        <pc:sldMkLst>
          <pc:docMk/>
          <pc:sldMk cId="616825273" sldId="1169"/>
        </pc:sldMkLst>
      </pc:sldChg>
      <pc:sldChg chg="del">
        <pc:chgData name="Alfred Asterjadhi" userId="39de57b9-85c0-4fd1-aaac-8ca2b6560ad0" providerId="ADAL" clId="{8C82B7A8-7AAE-438E-B90E-B789749714EF}" dt="2024-01-18T14:37:44.596" v="90" actId="47"/>
        <pc:sldMkLst>
          <pc:docMk/>
          <pc:sldMk cId="3941596797" sldId="1171"/>
        </pc:sldMkLst>
      </pc:sldChg>
      <pc:sldChg chg="del">
        <pc:chgData name="Alfred Asterjadhi" userId="39de57b9-85c0-4fd1-aaac-8ca2b6560ad0" providerId="ADAL" clId="{8C82B7A8-7AAE-438E-B90E-B789749714EF}" dt="2024-01-18T14:37:44.596" v="90" actId="47"/>
        <pc:sldMkLst>
          <pc:docMk/>
          <pc:sldMk cId="4078253697" sldId="1172"/>
        </pc:sldMkLst>
      </pc:sldChg>
      <pc:sldChg chg="del">
        <pc:chgData name="Alfred Asterjadhi" userId="39de57b9-85c0-4fd1-aaac-8ca2b6560ad0" providerId="ADAL" clId="{8C82B7A8-7AAE-438E-B90E-B789749714EF}" dt="2024-01-18T14:37:44.596" v="90" actId="47"/>
        <pc:sldMkLst>
          <pc:docMk/>
          <pc:sldMk cId="2313500741" sldId="1173"/>
        </pc:sldMkLst>
      </pc:sldChg>
      <pc:sldChg chg="del">
        <pc:chgData name="Alfred Asterjadhi" userId="39de57b9-85c0-4fd1-aaac-8ca2b6560ad0" providerId="ADAL" clId="{8C82B7A8-7AAE-438E-B90E-B789749714EF}" dt="2024-01-18T14:37:44.596" v="90" actId="47"/>
        <pc:sldMkLst>
          <pc:docMk/>
          <pc:sldMk cId="313908715" sldId="1174"/>
        </pc:sldMkLst>
      </pc:sldChg>
      <pc:sldChg chg="del">
        <pc:chgData name="Alfred Asterjadhi" userId="39de57b9-85c0-4fd1-aaac-8ca2b6560ad0" providerId="ADAL" clId="{8C82B7A8-7AAE-438E-B90E-B789749714EF}" dt="2024-01-18T14:37:44.596" v="90" actId="47"/>
        <pc:sldMkLst>
          <pc:docMk/>
          <pc:sldMk cId="2603712971" sldId="1175"/>
        </pc:sldMkLst>
      </pc:sldChg>
      <pc:sldChg chg="del">
        <pc:chgData name="Alfred Asterjadhi" userId="39de57b9-85c0-4fd1-aaac-8ca2b6560ad0" providerId="ADAL" clId="{8C82B7A8-7AAE-438E-B90E-B789749714EF}" dt="2024-01-18T14:37:44.596" v="90" actId="47"/>
        <pc:sldMkLst>
          <pc:docMk/>
          <pc:sldMk cId="647960963" sldId="1176"/>
        </pc:sldMkLst>
      </pc:sldChg>
      <pc:sldChg chg="del">
        <pc:chgData name="Alfred Asterjadhi" userId="39de57b9-85c0-4fd1-aaac-8ca2b6560ad0" providerId="ADAL" clId="{8C82B7A8-7AAE-438E-B90E-B789749714EF}" dt="2024-01-18T14:37:44.596" v="90" actId="47"/>
        <pc:sldMkLst>
          <pc:docMk/>
          <pc:sldMk cId="2011197013" sldId="1177"/>
        </pc:sldMkLst>
      </pc:sldChg>
      <pc:sldChg chg="del">
        <pc:chgData name="Alfred Asterjadhi" userId="39de57b9-85c0-4fd1-aaac-8ca2b6560ad0" providerId="ADAL" clId="{8C82B7A8-7AAE-438E-B90E-B789749714EF}" dt="2024-01-18T14:37:44.596" v="90" actId="47"/>
        <pc:sldMkLst>
          <pc:docMk/>
          <pc:sldMk cId="2720644615" sldId="1179"/>
        </pc:sldMkLst>
      </pc:sldChg>
      <pc:sldChg chg="del">
        <pc:chgData name="Alfred Asterjadhi" userId="39de57b9-85c0-4fd1-aaac-8ca2b6560ad0" providerId="ADAL" clId="{8C82B7A8-7AAE-438E-B90E-B789749714EF}" dt="2024-01-18T14:37:44.596" v="90" actId="47"/>
        <pc:sldMkLst>
          <pc:docMk/>
          <pc:sldMk cId="46087960" sldId="1180"/>
        </pc:sldMkLst>
      </pc:sldChg>
      <pc:sldChg chg="del">
        <pc:chgData name="Alfred Asterjadhi" userId="39de57b9-85c0-4fd1-aaac-8ca2b6560ad0" providerId="ADAL" clId="{8C82B7A8-7AAE-438E-B90E-B789749714EF}" dt="2024-01-18T14:37:44.596" v="90" actId="47"/>
        <pc:sldMkLst>
          <pc:docMk/>
          <pc:sldMk cId="2815570884" sldId="1182"/>
        </pc:sldMkLst>
      </pc:sldChg>
      <pc:sldChg chg="del">
        <pc:chgData name="Alfred Asterjadhi" userId="39de57b9-85c0-4fd1-aaac-8ca2b6560ad0" providerId="ADAL" clId="{8C82B7A8-7AAE-438E-B90E-B789749714EF}" dt="2024-01-18T14:37:44.596" v="90" actId="47"/>
        <pc:sldMkLst>
          <pc:docMk/>
          <pc:sldMk cId="1822016544" sldId="1183"/>
        </pc:sldMkLst>
      </pc:sldChg>
      <pc:sldChg chg="del">
        <pc:chgData name="Alfred Asterjadhi" userId="39de57b9-85c0-4fd1-aaac-8ca2b6560ad0" providerId="ADAL" clId="{8C82B7A8-7AAE-438E-B90E-B789749714EF}" dt="2024-01-18T14:37:44.596" v="90" actId="47"/>
        <pc:sldMkLst>
          <pc:docMk/>
          <pc:sldMk cId="2137108440" sldId="1184"/>
        </pc:sldMkLst>
      </pc:sldChg>
      <pc:sldChg chg="del">
        <pc:chgData name="Alfred Asterjadhi" userId="39de57b9-85c0-4fd1-aaac-8ca2b6560ad0" providerId="ADAL" clId="{8C82B7A8-7AAE-438E-B90E-B789749714EF}" dt="2024-01-18T14:37:44.596" v="90" actId="47"/>
        <pc:sldMkLst>
          <pc:docMk/>
          <pc:sldMk cId="721714307" sldId="1185"/>
        </pc:sldMkLst>
      </pc:sldChg>
      <pc:sldChg chg="del">
        <pc:chgData name="Alfred Asterjadhi" userId="39de57b9-85c0-4fd1-aaac-8ca2b6560ad0" providerId="ADAL" clId="{8C82B7A8-7AAE-438E-B90E-B789749714EF}" dt="2024-01-18T14:37:44.596" v="90" actId="47"/>
        <pc:sldMkLst>
          <pc:docMk/>
          <pc:sldMk cId="2441647588" sldId="1186"/>
        </pc:sldMkLst>
      </pc:sldChg>
      <pc:sldChg chg="del">
        <pc:chgData name="Alfred Asterjadhi" userId="39de57b9-85c0-4fd1-aaac-8ca2b6560ad0" providerId="ADAL" clId="{8C82B7A8-7AAE-438E-B90E-B789749714EF}" dt="2024-01-18T14:37:44.596" v="90" actId="47"/>
        <pc:sldMkLst>
          <pc:docMk/>
          <pc:sldMk cId="2736969534" sldId="1187"/>
        </pc:sldMkLst>
      </pc:sldChg>
      <pc:sldChg chg="del">
        <pc:chgData name="Alfred Asterjadhi" userId="39de57b9-85c0-4fd1-aaac-8ca2b6560ad0" providerId="ADAL" clId="{8C82B7A8-7AAE-438E-B90E-B789749714EF}" dt="2024-01-18T14:37:44.596" v="90" actId="47"/>
        <pc:sldMkLst>
          <pc:docMk/>
          <pc:sldMk cId="361181785" sldId="1188"/>
        </pc:sldMkLst>
      </pc:sldChg>
      <pc:sldChg chg="del">
        <pc:chgData name="Alfred Asterjadhi" userId="39de57b9-85c0-4fd1-aaac-8ca2b6560ad0" providerId="ADAL" clId="{8C82B7A8-7AAE-438E-B90E-B789749714EF}" dt="2024-01-18T14:37:44.596" v="90" actId="47"/>
        <pc:sldMkLst>
          <pc:docMk/>
          <pc:sldMk cId="3052962841" sldId="1189"/>
        </pc:sldMkLst>
      </pc:sldChg>
      <pc:sldChg chg="del">
        <pc:chgData name="Alfred Asterjadhi" userId="39de57b9-85c0-4fd1-aaac-8ca2b6560ad0" providerId="ADAL" clId="{8C82B7A8-7AAE-438E-B90E-B789749714EF}" dt="2024-01-18T14:37:44.596" v="90" actId="47"/>
        <pc:sldMkLst>
          <pc:docMk/>
          <pc:sldMk cId="2864189535" sldId="1190"/>
        </pc:sldMkLst>
      </pc:sldChg>
      <pc:sldChg chg="del">
        <pc:chgData name="Alfred Asterjadhi" userId="39de57b9-85c0-4fd1-aaac-8ca2b6560ad0" providerId="ADAL" clId="{8C82B7A8-7AAE-438E-B90E-B789749714EF}" dt="2024-01-18T14:37:44.596" v="90" actId="47"/>
        <pc:sldMkLst>
          <pc:docMk/>
          <pc:sldMk cId="935051137" sldId="1191"/>
        </pc:sldMkLst>
      </pc:sldChg>
      <pc:sldChg chg="del">
        <pc:chgData name="Alfred Asterjadhi" userId="39de57b9-85c0-4fd1-aaac-8ca2b6560ad0" providerId="ADAL" clId="{8C82B7A8-7AAE-438E-B90E-B789749714EF}" dt="2024-01-18T14:37:44.596" v="90" actId="47"/>
        <pc:sldMkLst>
          <pc:docMk/>
          <pc:sldMk cId="3899261112" sldId="1192"/>
        </pc:sldMkLst>
      </pc:sldChg>
      <pc:sldChg chg="del">
        <pc:chgData name="Alfred Asterjadhi" userId="39de57b9-85c0-4fd1-aaac-8ca2b6560ad0" providerId="ADAL" clId="{8C82B7A8-7AAE-438E-B90E-B789749714EF}" dt="2024-01-18T14:37:44.596" v="90" actId="47"/>
        <pc:sldMkLst>
          <pc:docMk/>
          <pc:sldMk cId="3398590200" sldId="1193"/>
        </pc:sldMkLst>
      </pc:sldChg>
      <pc:sldChg chg="del">
        <pc:chgData name="Alfred Asterjadhi" userId="39de57b9-85c0-4fd1-aaac-8ca2b6560ad0" providerId="ADAL" clId="{8C82B7A8-7AAE-438E-B90E-B789749714EF}" dt="2024-01-18T14:37:44.596" v="90" actId="47"/>
        <pc:sldMkLst>
          <pc:docMk/>
          <pc:sldMk cId="745398144" sldId="1194"/>
        </pc:sldMkLst>
      </pc:sldChg>
      <pc:sldChg chg="del">
        <pc:chgData name="Alfred Asterjadhi" userId="39de57b9-85c0-4fd1-aaac-8ca2b6560ad0" providerId="ADAL" clId="{8C82B7A8-7AAE-438E-B90E-B789749714EF}" dt="2024-01-18T14:37:44.596" v="90" actId="47"/>
        <pc:sldMkLst>
          <pc:docMk/>
          <pc:sldMk cId="80373790" sldId="1197"/>
        </pc:sldMkLst>
      </pc:sldChg>
      <pc:sldChg chg="del">
        <pc:chgData name="Alfred Asterjadhi" userId="39de57b9-85c0-4fd1-aaac-8ca2b6560ad0" providerId="ADAL" clId="{8C82B7A8-7AAE-438E-B90E-B789749714EF}" dt="2024-01-18T14:37:44.596" v="90" actId="47"/>
        <pc:sldMkLst>
          <pc:docMk/>
          <pc:sldMk cId="2360222776" sldId="1198"/>
        </pc:sldMkLst>
      </pc:sldChg>
      <pc:sldChg chg="del">
        <pc:chgData name="Alfred Asterjadhi" userId="39de57b9-85c0-4fd1-aaac-8ca2b6560ad0" providerId="ADAL" clId="{8C82B7A8-7AAE-438E-B90E-B789749714EF}" dt="2024-01-18T14:37:44.596" v="90" actId="47"/>
        <pc:sldMkLst>
          <pc:docMk/>
          <pc:sldMk cId="4002531900" sldId="1199"/>
        </pc:sldMkLst>
      </pc:sldChg>
      <pc:sldChg chg="del">
        <pc:chgData name="Alfred Asterjadhi" userId="39de57b9-85c0-4fd1-aaac-8ca2b6560ad0" providerId="ADAL" clId="{8C82B7A8-7AAE-438E-B90E-B789749714EF}" dt="2024-01-18T14:37:44.596" v="90" actId="47"/>
        <pc:sldMkLst>
          <pc:docMk/>
          <pc:sldMk cId="1142848898" sldId="1200"/>
        </pc:sldMkLst>
      </pc:sldChg>
      <pc:sldChg chg="del">
        <pc:chgData name="Alfred Asterjadhi" userId="39de57b9-85c0-4fd1-aaac-8ca2b6560ad0" providerId="ADAL" clId="{8C82B7A8-7AAE-438E-B90E-B789749714EF}" dt="2024-01-18T14:37:44.596" v="90" actId="47"/>
        <pc:sldMkLst>
          <pc:docMk/>
          <pc:sldMk cId="289548852" sldId="1201"/>
        </pc:sldMkLst>
      </pc:sldChg>
      <pc:sldChg chg="del">
        <pc:chgData name="Alfred Asterjadhi" userId="39de57b9-85c0-4fd1-aaac-8ca2b6560ad0" providerId="ADAL" clId="{8C82B7A8-7AAE-438E-B90E-B789749714EF}" dt="2024-01-18T14:37:44.596" v="90" actId="47"/>
        <pc:sldMkLst>
          <pc:docMk/>
          <pc:sldMk cId="3308748095" sldId="1202"/>
        </pc:sldMkLst>
      </pc:sldChg>
      <pc:sldChg chg="del">
        <pc:chgData name="Alfred Asterjadhi" userId="39de57b9-85c0-4fd1-aaac-8ca2b6560ad0" providerId="ADAL" clId="{8C82B7A8-7AAE-438E-B90E-B789749714EF}" dt="2024-01-18T14:37:44.596" v="90" actId="47"/>
        <pc:sldMkLst>
          <pc:docMk/>
          <pc:sldMk cId="1129242166" sldId="1203"/>
        </pc:sldMkLst>
      </pc:sldChg>
      <pc:sldChg chg="del">
        <pc:chgData name="Alfred Asterjadhi" userId="39de57b9-85c0-4fd1-aaac-8ca2b6560ad0" providerId="ADAL" clId="{8C82B7A8-7AAE-438E-B90E-B789749714EF}" dt="2024-01-18T14:37:44.596" v="90" actId="47"/>
        <pc:sldMkLst>
          <pc:docMk/>
          <pc:sldMk cId="1255890623" sldId="1204"/>
        </pc:sldMkLst>
      </pc:sldChg>
      <pc:sldChg chg="del">
        <pc:chgData name="Alfred Asterjadhi" userId="39de57b9-85c0-4fd1-aaac-8ca2b6560ad0" providerId="ADAL" clId="{8C82B7A8-7AAE-438E-B90E-B789749714EF}" dt="2024-01-18T14:37:44.596" v="90" actId="47"/>
        <pc:sldMkLst>
          <pc:docMk/>
          <pc:sldMk cId="2376012404" sldId="1205"/>
        </pc:sldMkLst>
      </pc:sldChg>
      <pc:sldChg chg="del">
        <pc:chgData name="Alfred Asterjadhi" userId="39de57b9-85c0-4fd1-aaac-8ca2b6560ad0" providerId="ADAL" clId="{8C82B7A8-7AAE-438E-B90E-B789749714EF}" dt="2024-01-18T14:37:44.596" v="90" actId="47"/>
        <pc:sldMkLst>
          <pc:docMk/>
          <pc:sldMk cId="3795728346" sldId="1206"/>
        </pc:sldMkLst>
      </pc:sldChg>
      <pc:sldChg chg="del">
        <pc:chgData name="Alfred Asterjadhi" userId="39de57b9-85c0-4fd1-aaac-8ca2b6560ad0" providerId="ADAL" clId="{8C82B7A8-7AAE-438E-B90E-B789749714EF}" dt="2024-01-18T14:37:44.596" v="90" actId="47"/>
        <pc:sldMkLst>
          <pc:docMk/>
          <pc:sldMk cId="3816966977" sldId="1208"/>
        </pc:sldMkLst>
      </pc:sldChg>
      <pc:sldChg chg="del">
        <pc:chgData name="Alfred Asterjadhi" userId="39de57b9-85c0-4fd1-aaac-8ca2b6560ad0" providerId="ADAL" clId="{8C82B7A8-7AAE-438E-B90E-B789749714EF}" dt="2024-01-18T14:37:44.596" v="90" actId="47"/>
        <pc:sldMkLst>
          <pc:docMk/>
          <pc:sldMk cId="1937277896" sldId="1209"/>
        </pc:sldMkLst>
      </pc:sldChg>
      <pc:sldChg chg="del">
        <pc:chgData name="Alfred Asterjadhi" userId="39de57b9-85c0-4fd1-aaac-8ca2b6560ad0" providerId="ADAL" clId="{8C82B7A8-7AAE-438E-B90E-B789749714EF}" dt="2024-01-18T14:37:44.596" v="90" actId="47"/>
        <pc:sldMkLst>
          <pc:docMk/>
          <pc:sldMk cId="1925170031" sldId="1210"/>
        </pc:sldMkLst>
      </pc:sldChg>
      <pc:sldChg chg="del">
        <pc:chgData name="Alfred Asterjadhi" userId="39de57b9-85c0-4fd1-aaac-8ca2b6560ad0" providerId="ADAL" clId="{8C82B7A8-7AAE-438E-B90E-B789749714EF}" dt="2024-01-18T14:37:44.596" v="90" actId="47"/>
        <pc:sldMkLst>
          <pc:docMk/>
          <pc:sldMk cId="877190960" sldId="1211"/>
        </pc:sldMkLst>
      </pc:sldChg>
      <pc:sldChg chg="del">
        <pc:chgData name="Alfred Asterjadhi" userId="39de57b9-85c0-4fd1-aaac-8ca2b6560ad0" providerId="ADAL" clId="{8C82B7A8-7AAE-438E-B90E-B789749714EF}" dt="2024-01-18T14:37:44.596" v="90" actId="47"/>
        <pc:sldMkLst>
          <pc:docMk/>
          <pc:sldMk cId="2927811413" sldId="1212"/>
        </pc:sldMkLst>
      </pc:sldChg>
      <pc:sldChg chg="del">
        <pc:chgData name="Alfred Asterjadhi" userId="39de57b9-85c0-4fd1-aaac-8ca2b6560ad0" providerId="ADAL" clId="{8C82B7A8-7AAE-438E-B90E-B789749714EF}" dt="2024-01-18T14:37:44.596" v="90" actId="47"/>
        <pc:sldMkLst>
          <pc:docMk/>
          <pc:sldMk cId="1885269386" sldId="1214"/>
        </pc:sldMkLst>
      </pc:sldChg>
      <pc:sldChg chg="del">
        <pc:chgData name="Alfred Asterjadhi" userId="39de57b9-85c0-4fd1-aaac-8ca2b6560ad0" providerId="ADAL" clId="{8C82B7A8-7AAE-438E-B90E-B789749714EF}" dt="2024-01-18T14:37:44.596" v="90" actId="47"/>
        <pc:sldMkLst>
          <pc:docMk/>
          <pc:sldMk cId="426610153" sldId="1215"/>
        </pc:sldMkLst>
      </pc:sldChg>
      <pc:sldChg chg="del">
        <pc:chgData name="Alfred Asterjadhi" userId="39de57b9-85c0-4fd1-aaac-8ca2b6560ad0" providerId="ADAL" clId="{8C82B7A8-7AAE-438E-B90E-B789749714EF}" dt="2024-01-18T14:37:44.596" v="90" actId="47"/>
        <pc:sldMkLst>
          <pc:docMk/>
          <pc:sldMk cId="1165775207" sldId="1216"/>
        </pc:sldMkLst>
      </pc:sldChg>
      <pc:sldChg chg="del">
        <pc:chgData name="Alfred Asterjadhi" userId="39de57b9-85c0-4fd1-aaac-8ca2b6560ad0" providerId="ADAL" clId="{8C82B7A8-7AAE-438E-B90E-B789749714EF}" dt="2024-01-18T14:37:44.596" v="90" actId="47"/>
        <pc:sldMkLst>
          <pc:docMk/>
          <pc:sldMk cId="3404038966" sldId="1217"/>
        </pc:sldMkLst>
      </pc:sldChg>
      <pc:sldChg chg="del">
        <pc:chgData name="Alfred Asterjadhi" userId="39de57b9-85c0-4fd1-aaac-8ca2b6560ad0" providerId="ADAL" clId="{8C82B7A8-7AAE-438E-B90E-B789749714EF}" dt="2024-01-18T14:37:44.596" v="90" actId="47"/>
        <pc:sldMkLst>
          <pc:docMk/>
          <pc:sldMk cId="3753172185" sldId="1218"/>
        </pc:sldMkLst>
      </pc:sldChg>
      <pc:sldChg chg="del">
        <pc:chgData name="Alfred Asterjadhi" userId="39de57b9-85c0-4fd1-aaac-8ca2b6560ad0" providerId="ADAL" clId="{8C82B7A8-7AAE-438E-B90E-B789749714EF}" dt="2024-01-18T14:37:44.596" v="90" actId="47"/>
        <pc:sldMkLst>
          <pc:docMk/>
          <pc:sldMk cId="4242346691" sldId="1219"/>
        </pc:sldMkLst>
      </pc:sldChg>
      <pc:sldChg chg="del">
        <pc:chgData name="Alfred Asterjadhi" userId="39de57b9-85c0-4fd1-aaac-8ca2b6560ad0" providerId="ADAL" clId="{8C82B7A8-7AAE-438E-B90E-B789749714EF}" dt="2024-01-18T14:37:44.596" v="90" actId="47"/>
        <pc:sldMkLst>
          <pc:docMk/>
          <pc:sldMk cId="556104135" sldId="1222"/>
        </pc:sldMkLst>
      </pc:sldChg>
      <pc:sldChg chg="del">
        <pc:chgData name="Alfred Asterjadhi" userId="39de57b9-85c0-4fd1-aaac-8ca2b6560ad0" providerId="ADAL" clId="{8C82B7A8-7AAE-438E-B90E-B789749714EF}" dt="2024-01-18T14:37:44.596" v="90" actId="47"/>
        <pc:sldMkLst>
          <pc:docMk/>
          <pc:sldMk cId="3405132131" sldId="1223"/>
        </pc:sldMkLst>
      </pc:sldChg>
      <pc:sldChg chg="del">
        <pc:chgData name="Alfred Asterjadhi" userId="39de57b9-85c0-4fd1-aaac-8ca2b6560ad0" providerId="ADAL" clId="{8C82B7A8-7AAE-438E-B90E-B789749714EF}" dt="2024-01-18T14:37:44.596" v="90" actId="47"/>
        <pc:sldMkLst>
          <pc:docMk/>
          <pc:sldMk cId="526755289" sldId="1224"/>
        </pc:sldMkLst>
      </pc:sldChg>
      <pc:sldChg chg="del">
        <pc:chgData name="Alfred Asterjadhi" userId="39de57b9-85c0-4fd1-aaac-8ca2b6560ad0" providerId="ADAL" clId="{8C82B7A8-7AAE-438E-B90E-B789749714EF}" dt="2024-01-18T14:37:44.596" v="90" actId="47"/>
        <pc:sldMkLst>
          <pc:docMk/>
          <pc:sldMk cId="685686544" sldId="1225"/>
        </pc:sldMkLst>
      </pc:sldChg>
      <pc:sldChg chg="del">
        <pc:chgData name="Alfred Asterjadhi" userId="39de57b9-85c0-4fd1-aaac-8ca2b6560ad0" providerId="ADAL" clId="{8C82B7A8-7AAE-438E-B90E-B789749714EF}" dt="2024-01-18T14:37:44.596" v="90" actId="47"/>
        <pc:sldMkLst>
          <pc:docMk/>
          <pc:sldMk cId="1170809941" sldId="1226"/>
        </pc:sldMkLst>
      </pc:sldChg>
      <pc:sldChg chg="del">
        <pc:chgData name="Alfred Asterjadhi" userId="39de57b9-85c0-4fd1-aaac-8ca2b6560ad0" providerId="ADAL" clId="{8C82B7A8-7AAE-438E-B90E-B789749714EF}" dt="2024-01-18T14:37:44.596" v="90" actId="47"/>
        <pc:sldMkLst>
          <pc:docMk/>
          <pc:sldMk cId="921059619" sldId="1227"/>
        </pc:sldMkLst>
      </pc:sldChg>
      <pc:sldChg chg="del">
        <pc:chgData name="Alfred Asterjadhi" userId="39de57b9-85c0-4fd1-aaac-8ca2b6560ad0" providerId="ADAL" clId="{8C82B7A8-7AAE-438E-B90E-B789749714EF}" dt="2024-01-18T14:37:44.596" v="90" actId="47"/>
        <pc:sldMkLst>
          <pc:docMk/>
          <pc:sldMk cId="3056658800" sldId="1228"/>
        </pc:sldMkLst>
      </pc:sldChg>
      <pc:sldChg chg="del">
        <pc:chgData name="Alfred Asterjadhi" userId="39de57b9-85c0-4fd1-aaac-8ca2b6560ad0" providerId="ADAL" clId="{8C82B7A8-7AAE-438E-B90E-B789749714EF}" dt="2024-01-18T14:37:44.596" v="90" actId="47"/>
        <pc:sldMkLst>
          <pc:docMk/>
          <pc:sldMk cId="1704936033" sldId="1229"/>
        </pc:sldMkLst>
      </pc:sldChg>
      <pc:sldChg chg="del">
        <pc:chgData name="Alfred Asterjadhi" userId="39de57b9-85c0-4fd1-aaac-8ca2b6560ad0" providerId="ADAL" clId="{8C82B7A8-7AAE-438E-B90E-B789749714EF}" dt="2024-01-18T14:37:44.596" v="90" actId="47"/>
        <pc:sldMkLst>
          <pc:docMk/>
          <pc:sldMk cId="4016347012" sldId="1232"/>
        </pc:sldMkLst>
      </pc:sldChg>
      <pc:sldChg chg="del">
        <pc:chgData name="Alfred Asterjadhi" userId="39de57b9-85c0-4fd1-aaac-8ca2b6560ad0" providerId="ADAL" clId="{8C82B7A8-7AAE-438E-B90E-B789749714EF}" dt="2024-01-18T14:37:44.596" v="90" actId="47"/>
        <pc:sldMkLst>
          <pc:docMk/>
          <pc:sldMk cId="3266979212" sldId="1233"/>
        </pc:sldMkLst>
      </pc:sldChg>
      <pc:sldChg chg="del">
        <pc:chgData name="Alfred Asterjadhi" userId="39de57b9-85c0-4fd1-aaac-8ca2b6560ad0" providerId="ADAL" clId="{8C82B7A8-7AAE-438E-B90E-B789749714EF}" dt="2024-01-18T14:37:44.596" v="90" actId="47"/>
        <pc:sldMkLst>
          <pc:docMk/>
          <pc:sldMk cId="194210608" sldId="1234"/>
        </pc:sldMkLst>
      </pc:sldChg>
      <pc:sldChg chg="del">
        <pc:chgData name="Alfred Asterjadhi" userId="39de57b9-85c0-4fd1-aaac-8ca2b6560ad0" providerId="ADAL" clId="{8C82B7A8-7AAE-438E-B90E-B789749714EF}" dt="2024-01-18T14:37:44.596" v="90" actId="47"/>
        <pc:sldMkLst>
          <pc:docMk/>
          <pc:sldMk cId="904626280" sldId="1235"/>
        </pc:sldMkLst>
      </pc:sldChg>
      <pc:sldChg chg="del">
        <pc:chgData name="Alfred Asterjadhi" userId="39de57b9-85c0-4fd1-aaac-8ca2b6560ad0" providerId="ADAL" clId="{8C82B7A8-7AAE-438E-B90E-B789749714EF}" dt="2024-01-18T14:37:44.596" v="90" actId="47"/>
        <pc:sldMkLst>
          <pc:docMk/>
          <pc:sldMk cId="654792065" sldId="1236"/>
        </pc:sldMkLst>
      </pc:sldChg>
      <pc:sldChg chg="del">
        <pc:chgData name="Alfred Asterjadhi" userId="39de57b9-85c0-4fd1-aaac-8ca2b6560ad0" providerId="ADAL" clId="{8C82B7A8-7AAE-438E-B90E-B789749714EF}" dt="2024-01-18T14:37:44.596" v="90" actId="47"/>
        <pc:sldMkLst>
          <pc:docMk/>
          <pc:sldMk cId="2125123858" sldId="1237"/>
        </pc:sldMkLst>
      </pc:sldChg>
      <pc:sldChg chg="del">
        <pc:chgData name="Alfred Asterjadhi" userId="39de57b9-85c0-4fd1-aaac-8ca2b6560ad0" providerId="ADAL" clId="{8C82B7A8-7AAE-438E-B90E-B789749714EF}" dt="2024-01-18T14:37:44.596" v="90" actId="47"/>
        <pc:sldMkLst>
          <pc:docMk/>
          <pc:sldMk cId="445454828" sldId="1239"/>
        </pc:sldMkLst>
      </pc:sldChg>
      <pc:sldChg chg="del">
        <pc:chgData name="Alfred Asterjadhi" userId="39de57b9-85c0-4fd1-aaac-8ca2b6560ad0" providerId="ADAL" clId="{8C82B7A8-7AAE-438E-B90E-B789749714EF}" dt="2024-01-18T14:37:44.596" v="90" actId="47"/>
        <pc:sldMkLst>
          <pc:docMk/>
          <pc:sldMk cId="2711294827" sldId="1240"/>
        </pc:sldMkLst>
      </pc:sldChg>
      <pc:sldChg chg="del">
        <pc:chgData name="Alfred Asterjadhi" userId="39de57b9-85c0-4fd1-aaac-8ca2b6560ad0" providerId="ADAL" clId="{8C82B7A8-7AAE-438E-B90E-B789749714EF}" dt="2024-01-18T14:37:44.596" v="90" actId="47"/>
        <pc:sldMkLst>
          <pc:docMk/>
          <pc:sldMk cId="713071709" sldId="1241"/>
        </pc:sldMkLst>
      </pc:sldChg>
      <pc:sldChg chg="del">
        <pc:chgData name="Alfred Asterjadhi" userId="39de57b9-85c0-4fd1-aaac-8ca2b6560ad0" providerId="ADAL" clId="{8C82B7A8-7AAE-438E-B90E-B789749714EF}" dt="2024-01-18T14:37:44.596" v="90" actId="47"/>
        <pc:sldMkLst>
          <pc:docMk/>
          <pc:sldMk cId="3279703723" sldId="1242"/>
        </pc:sldMkLst>
      </pc:sldChg>
      <pc:sldChg chg="del">
        <pc:chgData name="Alfred Asterjadhi" userId="39de57b9-85c0-4fd1-aaac-8ca2b6560ad0" providerId="ADAL" clId="{8C82B7A8-7AAE-438E-B90E-B789749714EF}" dt="2024-01-18T14:37:44.596" v="90" actId="47"/>
        <pc:sldMkLst>
          <pc:docMk/>
          <pc:sldMk cId="2850107543" sldId="1243"/>
        </pc:sldMkLst>
      </pc:sldChg>
      <pc:sldMasterChg chg="modSp mod modSldLayout">
        <pc:chgData name="Alfred Asterjadhi" userId="39de57b9-85c0-4fd1-aaac-8ca2b6560ad0" providerId="ADAL" clId="{8C82B7A8-7AAE-438E-B90E-B789749714EF}" dt="2024-01-24T17:37:33.710" v="1033" actId="20577"/>
        <pc:sldMasterMkLst>
          <pc:docMk/>
          <pc:sldMasterMk cId="0" sldId="2147483648"/>
        </pc:sldMasterMkLst>
        <pc:spChg chg="mod">
          <ac:chgData name="Alfred Asterjadhi" userId="39de57b9-85c0-4fd1-aaac-8ca2b6560ad0" providerId="ADAL" clId="{8C82B7A8-7AAE-438E-B90E-B789749714EF}" dt="2024-01-24T17:37:33.710" v="1033" actId="20577"/>
          <ac:spMkLst>
            <pc:docMk/>
            <pc:sldMasterMk cId="0" sldId="2147483648"/>
            <ac:spMk id="10" creationId="{00000000-0000-0000-0000-000000000000}"/>
          </ac:spMkLst>
        </pc:spChg>
        <pc:spChg chg="mod">
          <ac:chgData name="Alfred Asterjadhi" userId="39de57b9-85c0-4fd1-aaac-8ca2b6560ad0" providerId="ADAL" clId="{8C82B7A8-7AAE-438E-B90E-B789749714EF}" dt="2024-01-18T14:24:46.573" v="20" actId="20577"/>
          <ac:spMkLst>
            <pc:docMk/>
            <pc:sldMasterMk cId="0" sldId="2147483648"/>
            <ac:spMk id="1027" creationId="{00000000-0000-0000-0000-000000000000}"/>
          </ac:spMkLst>
        </pc:spChg>
        <pc:sldLayoutChg chg="modSp mod">
          <pc:chgData name="Alfred Asterjadhi" userId="39de57b9-85c0-4fd1-aaac-8ca2b6560ad0" providerId="ADAL" clId="{8C82B7A8-7AAE-438E-B90E-B789749714EF}" dt="2024-01-18T14:24:53.003" v="21"/>
          <pc:sldLayoutMkLst>
            <pc:docMk/>
            <pc:sldMasterMk cId="0" sldId="2147483648"/>
            <pc:sldLayoutMk cId="0" sldId="2147483649"/>
          </pc:sldLayoutMkLst>
          <pc:spChg chg="mod">
            <ac:chgData name="Alfred Asterjadhi" userId="39de57b9-85c0-4fd1-aaac-8ca2b6560ad0" providerId="ADAL" clId="{8C82B7A8-7AAE-438E-B90E-B789749714EF}" dt="2024-01-18T14:24:53.003" v="21"/>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8C82B7A8-7AAE-438E-B90E-B789749714EF}" dt="2024-01-18T14:24:56.265" v="22"/>
          <pc:sldLayoutMkLst>
            <pc:docMk/>
            <pc:sldMasterMk cId="0" sldId="2147483648"/>
            <pc:sldLayoutMk cId="0" sldId="2147483650"/>
          </pc:sldLayoutMkLst>
          <pc:spChg chg="mod">
            <ac:chgData name="Alfred Asterjadhi" userId="39de57b9-85c0-4fd1-aaac-8ca2b6560ad0" providerId="ADAL" clId="{8C82B7A8-7AAE-438E-B90E-B789749714EF}" dt="2024-01-18T14:24:56.265" v="22"/>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8C82B7A8-7AAE-438E-B90E-B789749714EF}" dt="2024-01-18T14:24:58.711" v="23"/>
          <pc:sldLayoutMkLst>
            <pc:docMk/>
            <pc:sldMasterMk cId="0" sldId="2147483648"/>
            <pc:sldLayoutMk cId="0" sldId="2147483651"/>
          </pc:sldLayoutMkLst>
          <pc:spChg chg="mod">
            <ac:chgData name="Alfred Asterjadhi" userId="39de57b9-85c0-4fd1-aaac-8ca2b6560ad0" providerId="ADAL" clId="{8C82B7A8-7AAE-438E-B90E-B789749714EF}" dt="2024-01-18T14:24:58.711" v="23"/>
            <ac:spMkLst>
              <pc:docMk/>
              <pc:sldMasterMk cId="0" sldId="2147483648"/>
              <pc:sldLayoutMk cId="0" sldId="2147483651"/>
              <ac:spMk id="4" creationId="{00000000-0000-0000-0000-000000000000}"/>
            </ac:spMkLst>
          </pc:spChg>
        </pc:sldLayoutChg>
      </pc:sldMasterChg>
    </pc:docChg>
  </pc:docChgLst>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4-01-04T00:22:16.550" v="17540" actId="2696"/>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pChg chg="mod">
          <ac:chgData name="Alfred Asterjadhi" userId="39de57b9-85c0-4fd1-aaac-8ca2b6560ad0" providerId="ADAL" clId="{1B528289-06C2-42C8-A24F-58F9BB1555AF}" dt="2023-09-12T14:04:14.080" v="1315"/>
          <ac:spMkLst>
            <pc:docMk/>
            <pc:sldMk cId="2510648926" sldId="1155"/>
            <ac:spMk id="6" creationId="{7488035E-BDAD-477C-AA55-E8989C4B7B8C}"/>
          </ac:spMkLst>
        </pc:spChg>
        <pc:spChg chg="mod">
          <ac:chgData name="Alfred Asterjadhi" userId="39de57b9-85c0-4fd1-aaac-8ca2b6560ad0" providerId="ADAL" clId="{1B528289-06C2-42C8-A24F-58F9BB1555AF}" dt="2023-09-12T19:21:52.774" v="1444" actId="6549"/>
          <ac:spMkLst>
            <pc:docMk/>
            <pc:sldMk cId="2510648926" sldId="1155"/>
            <ac:spMk id="7" creationId="{3126AA10-DC1C-4E34-80DA-B427588F2BD9}"/>
          </ac:spMkLst>
        </pc:spChg>
      </pc:sldChg>
      <pc:sldChg chg="modSp add mod">
        <pc:chgData name="Alfred Asterjadhi" userId="39de57b9-85c0-4fd1-aaac-8ca2b6560ad0" providerId="ADAL" clId="{1B528289-06C2-42C8-A24F-58F9BB1555AF}" dt="2023-09-12T19:55:16.491" v="1681" actId="20577"/>
        <pc:sldMkLst>
          <pc:docMk/>
          <pc:sldMk cId="2340149038" sldId="1156"/>
        </pc:sldMkLst>
        <pc:spChg chg="mod">
          <ac:chgData name="Alfred Asterjadhi" userId="39de57b9-85c0-4fd1-aaac-8ca2b6560ad0" providerId="ADAL" clId="{1B528289-06C2-42C8-A24F-58F9BB1555AF}" dt="2023-08-23T16:45:32.347" v="18" actId="20577"/>
          <ac:spMkLst>
            <pc:docMk/>
            <pc:sldMk cId="2340149038" sldId="1156"/>
            <ac:spMk id="2" creationId="{49510D9F-7498-4603-98A7-A6DB1EDD560E}"/>
          </ac:spMkLst>
        </pc:spChg>
        <pc:spChg chg="mod">
          <ac:chgData name="Alfred Asterjadhi" userId="39de57b9-85c0-4fd1-aaac-8ca2b6560ad0" providerId="ADAL" clId="{1B528289-06C2-42C8-A24F-58F9BB1555AF}" dt="2023-09-12T19:55:16.491" v="1681" actId="20577"/>
          <ac:spMkLst>
            <pc:docMk/>
            <pc:sldMk cId="2340149038" sldId="1156"/>
            <ac:spMk id="3" creationId="{93EB16D6-11CB-4092-9D44-C889CC5233EA}"/>
          </ac:spMkLst>
        </pc:spChg>
        <pc:spChg chg="mod">
          <ac:chgData name="Alfred Asterjadhi" userId="39de57b9-85c0-4fd1-aaac-8ca2b6560ad0" providerId="ADAL" clId="{1B528289-06C2-42C8-A24F-58F9BB1555AF}" dt="2023-09-12T14:04:21.699" v="1316"/>
          <ac:spMkLst>
            <pc:docMk/>
            <pc:sldMk cId="2340149038" sldId="1156"/>
            <ac:spMk id="6" creationId="{536B0377-C8E2-442F-A310-3A1EE7A7D0C0}"/>
          </ac:spMkLst>
        </pc:spChg>
      </pc:sldChg>
      <pc:sldChg chg="modSp add mod">
        <pc:chgData name="Alfred Asterjadhi" userId="39de57b9-85c0-4fd1-aaac-8ca2b6560ad0" providerId="ADAL" clId="{1B528289-06C2-42C8-A24F-58F9BB1555AF}" dt="2023-09-12T19:55:29.544" v="1683" actId="6549"/>
        <pc:sldMkLst>
          <pc:docMk/>
          <pc:sldMk cId="2203567893" sldId="1157"/>
        </pc:sldMkLst>
        <pc:spChg chg="mod">
          <ac:chgData name="Alfred Asterjadhi" userId="39de57b9-85c0-4fd1-aaac-8ca2b6560ad0" providerId="ADAL" clId="{1B528289-06C2-42C8-A24F-58F9BB1555AF}" dt="2023-08-24T17:25:46.244" v="137" actId="20577"/>
          <ac:spMkLst>
            <pc:docMk/>
            <pc:sldMk cId="2203567893" sldId="1157"/>
            <ac:spMk id="2" creationId="{49510D9F-7498-4603-98A7-A6DB1EDD560E}"/>
          </ac:spMkLst>
        </pc:spChg>
        <pc:spChg chg="mod">
          <ac:chgData name="Alfred Asterjadhi" userId="39de57b9-85c0-4fd1-aaac-8ca2b6560ad0" providerId="ADAL" clId="{1B528289-06C2-42C8-A24F-58F9BB1555AF}" dt="2023-09-12T19:55:29.544" v="1683" actId="6549"/>
          <ac:spMkLst>
            <pc:docMk/>
            <pc:sldMk cId="2203567893" sldId="1157"/>
            <ac:spMk id="3" creationId="{93EB16D6-11CB-4092-9D44-C889CC5233EA}"/>
          </ac:spMkLst>
        </pc:spChg>
        <pc:spChg chg="mod">
          <ac:chgData name="Alfred Asterjadhi" userId="39de57b9-85c0-4fd1-aaac-8ca2b6560ad0" providerId="ADAL" clId="{1B528289-06C2-42C8-A24F-58F9BB1555AF}" dt="2023-09-12T14:04:23.563" v="1317"/>
          <ac:spMkLst>
            <pc:docMk/>
            <pc:sldMk cId="2203567893" sldId="1157"/>
            <ac:spMk id="6" creationId="{536B0377-C8E2-442F-A310-3A1EE7A7D0C0}"/>
          </ac:spMkLst>
        </pc:spChg>
      </pc:sldChg>
      <pc:sldChg chg="modSp add mod">
        <pc:chgData name="Alfred Asterjadhi" userId="39de57b9-85c0-4fd1-aaac-8ca2b6560ad0" providerId="ADAL" clId="{1B528289-06C2-42C8-A24F-58F9BB1555AF}" dt="2023-09-12T19:55:37.763" v="1685"/>
        <pc:sldMkLst>
          <pc:docMk/>
          <pc:sldMk cId="2276235261" sldId="1158"/>
        </pc:sldMkLst>
        <pc:spChg chg="mod">
          <ac:chgData name="Alfred Asterjadhi" userId="39de57b9-85c0-4fd1-aaac-8ca2b6560ad0" providerId="ADAL" clId="{1B528289-06C2-42C8-A24F-58F9BB1555AF}" dt="2023-08-29T00:55:50.402" v="731" actId="20577"/>
          <ac:spMkLst>
            <pc:docMk/>
            <pc:sldMk cId="2276235261" sldId="1158"/>
            <ac:spMk id="2" creationId="{49510D9F-7498-4603-98A7-A6DB1EDD560E}"/>
          </ac:spMkLst>
        </pc:spChg>
        <pc:spChg chg="mod">
          <ac:chgData name="Alfred Asterjadhi" userId="39de57b9-85c0-4fd1-aaac-8ca2b6560ad0" providerId="ADAL" clId="{1B528289-06C2-42C8-A24F-58F9BB1555AF}" dt="2023-09-12T19:55:37.763" v="1685"/>
          <ac:spMkLst>
            <pc:docMk/>
            <pc:sldMk cId="2276235261" sldId="1158"/>
            <ac:spMk id="3" creationId="{93EB16D6-11CB-4092-9D44-C889CC5233EA}"/>
          </ac:spMkLst>
        </pc:spChg>
        <pc:spChg chg="mod">
          <ac:chgData name="Alfred Asterjadhi" userId="39de57b9-85c0-4fd1-aaac-8ca2b6560ad0" providerId="ADAL" clId="{1B528289-06C2-42C8-A24F-58F9BB1555AF}" dt="2023-09-12T14:04:25.562" v="1318"/>
          <ac:spMkLst>
            <pc:docMk/>
            <pc:sldMk cId="2276235261" sldId="1158"/>
            <ac:spMk id="6" creationId="{536B0377-C8E2-442F-A310-3A1EE7A7D0C0}"/>
          </ac:spMkLst>
        </pc:spChg>
      </pc:sldChg>
      <pc:sldChg chg="modSp add mod">
        <pc:chgData name="Alfred Asterjadhi" userId="39de57b9-85c0-4fd1-aaac-8ca2b6560ad0" providerId="ADAL" clId="{1B528289-06C2-42C8-A24F-58F9BB1555AF}" dt="2023-09-12T19:55:42.881" v="1686"/>
        <pc:sldMkLst>
          <pc:docMk/>
          <pc:sldMk cId="4196663104" sldId="1159"/>
        </pc:sldMkLst>
        <pc:spChg chg="mod">
          <ac:chgData name="Alfred Asterjadhi" userId="39de57b9-85c0-4fd1-aaac-8ca2b6560ad0" providerId="ADAL" clId="{1B528289-06C2-42C8-A24F-58F9BB1555AF}" dt="2023-08-29T01:02:04.997" v="856" actId="20577"/>
          <ac:spMkLst>
            <pc:docMk/>
            <pc:sldMk cId="4196663104" sldId="1159"/>
            <ac:spMk id="2" creationId="{49510D9F-7498-4603-98A7-A6DB1EDD560E}"/>
          </ac:spMkLst>
        </pc:spChg>
        <pc:spChg chg="mod">
          <ac:chgData name="Alfred Asterjadhi" userId="39de57b9-85c0-4fd1-aaac-8ca2b6560ad0" providerId="ADAL" clId="{1B528289-06C2-42C8-A24F-58F9BB1555AF}" dt="2023-09-12T19:55:42.881" v="1686"/>
          <ac:spMkLst>
            <pc:docMk/>
            <pc:sldMk cId="4196663104" sldId="1159"/>
            <ac:spMk id="3" creationId="{93EB16D6-11CB-4092-9D44-C889CC5233EA}"/>
          </ac:spMkLst>
        </pc:spChg>
        <pc:spChg chg="mod">
          <ac:chgData name="Alfred Asterjadhi" userId="39de57b9-85c0-4fd1-aaac-8ca2b6560ad0" providerId="ADAL" clId="{1B528289-06C2-42C8-A24F-58F9BB1555AF}" dt="2023-09-12T14:04:27.582" v="1319"/>
          <ac:spMkLst>
            <pc:docMk/>
            <pc:sldMk cId="4196663104" sldId="1159"/>
            <ac:spMk id="6" creationId="{536B0377-C8E2-442F-A310-3A1EE7A7D0C0}"/>
          </ac:spMkLst>
        </pc:spChg>
      </pc:sldChg>
      <pc:sldChg chg="modSp add mod">
        <pc:chgData name="Alfred Asterjadhi" userId="39de57b9-85c0-4fd1-aaac-8ca2b6560ad0" providerId="ADAL" clId="{1B528289-06C2-42C8-A24F-58F9BB1555AF}" dt="2023-09-12T19:55:50.604" v="1688" actId="6549"/>
        <pc:sldMkLst>
          <pc:docMk/>
          <pc:sldMk cId="3931228778" sldId="1160"/>
        </pc:sldMkLst>
        <pc:spChg chg="mod">
          <ac:chgData name="Alfred Asterjadhi" userId="39de57b9-85c0-4fd1-aaac-8ca2b6560ad0" providerId="ADAL" clId="{1B528289-06C2-42C8-A24F-58F9BB1555AF}" dt="2023-09-06T16:54:44.986" v="979" actId="20577"/>
          <ac:spMkLst>
            <pc:docMk/>
            <pc:sldMk cId="3931228778" sldId="1160"/>
            <ac:spMk id="2" creationId="{49510D9F-7498-4603-98A7-A6DB1EDD560E}"/>
          </ac:spMkLst>
        </pc:spChg>
        <pc:spChg chg="mod">
          <ac:chgData name="Alfred Asterjadhi" userId="39de57b9-85c0-4fd1-aaac-8ca2b6560ad0" providerId="ADAL" clId="{1B528289-06C2-42C8-A24F-58F9BB1555AF}" dt="2023-09-12T19:55:50.604" v="1688" actId="6549"/>
          <ac:spMkLst>
            <pc:docMk/>
            <pc:sldMk cId="3931228778" sldId="1160"/>
            <ac:spMk id="3" creationId="{93EB16D6-11CB-4092-9D44-C889CC5233EA}"/>
          </ac:spMkLst>
        </pc:spChg>
        <pc:spChg chg="mod">
          <ac:chgData name="Alfred Asterjadhi" userId="39de57b9-85c0-4fd1-aaac-8ca2b6560ad0" providerId="ADAL" clId="{1B528289-06C2-42C8-A24F-58F9BB1555AF}" dt="2023-09-12T14:04:29.466" v="1320"/>
          <ac:spMkLst>
            <pc:docMk/>
            <pc:sldMk cId="3931228778" sldId="1160"/>
            <ac:spMk id="6" creationId="{536B0377-C8E2-442F-A310-3A1EE7A7D0C0}"/>
          </ac:spMkLst>
        </pc:spChg>
      </pc:sldChg>
      <pc:sldChg chg="modSp add mod">
        <pc:chgData name="Alfred Asterjadhi" userId="39de57b9-85c0-4fd1-aaac-8ca2b6560ad0" providerId="ADAL" clId="{1B528289-06C2-42C8-A24F-58F9BB1555AF}" dt="2023-09-14T18:16:35.440" v="3330" actId="20577"/>
        <pc:sldMkLst>
          <pc:docMk/>
          <pc:sldMk cId="770538490" sldId="1161"/>
        </pc:sldMkLst>
        <pc:spChg chg="mod">
          <ac:chgData name="Alfred Asterjadhi" userId="39de57b9-85c0-4fd1-aaac-8ca2b6560ad0" providerId="ADAL" clId="{1B528289-06C2-42C8-A24F-58F9BB1555AF}" dt="2023-09-12T14:04:31.467" v="1321"/>
          <ac:spMkLst>
            <pc:docMk/>
            <pc:sldMk cId="770538490" sldId="1161"/>
            <ac:spMk id="6" creationId="{7488035E-BDAD-477C-AA55-E8989C4B7B8C}"/>
          </ac:spMkLst>
        </pc:spChg>
        <pc:spChg chg="mod">
          <ac:chgData name="Alfred Asterjadhi" userId="39de57b9-85c0-4fd1-aaac-8ca2b6560ad0" providerId="ADAL" clId="{1B528289-06C2-42C8-A24F-58F9BB1555AF}" dt="2023-09-14T18:16:35.440" v="3330" actId="20577"/>
          <ac:spMkLst>
            <pc:docMk/>
            <pc:sldMk cId="770538490" sldId="1161"/>
            <ac:spMk id="7" creationId="{3126AA10-DC1C-4E34-80DA-B427588F2BD9}"/>
          </ac:spMkLst>
        </pc:spChg>
      </pc:sldChg>
      <pc:sldChg chg="modSp add mod">
        <pc:chgData name="Alfred Asterjadhi" userId="39de57b9-85c0-4fd1-aaac-8ca2b6560ad0" providerId="ADAL" clId="{1B528289-06C2-42C8-A24F-58F9BB1555AF}" dt="2023-09-14T18:16:18.618" v="3329"/>
        <pc:sldMkLst>
          <pc:docMk/>
          <pc:sldMk cId="2029266666" sldId="1162"/>
        </pc:sldMkLst>
        <pc:spChg chg="mod">
          <ac:chgData name="Alfred Asterjadhi" userId="39de57b9-85c0-4fd1-aaac-8ca2b6560ad0" providerId="ADAL" clId="{1B528289-06C2-42C8-A24F-58F9BB1555AF}" dt="2023-09-11T20:32:06.306" v="1082" actId="20577"/>
          <ac:spMkLst>
            <pc:docMk/>
            <pc:sldMk cId="2029266666" sldId="1162"/>
            <ac:spMk id="2" creationId="{49510D9F-7498-4603-98A7-A6DB1EDD560E}"/>
          </ac:spMkLst>
        </pc:spChg>
        <pc:spChg chg="mod">
          <ac:chgData name="Alfred Asterjadhi" userId="39de57b9-85c0-4fd1-aaac-8ca2b6560ad0" providerId="ADAL" clId="{1B528289-06C2-42C8-A24F-58F9BB1555AF}" dt="2023-09-14T18:16:18.618" v="3329"/>
          <ac:spMkLst>
            <pc:docMk/>
            <pc:sldMk cId="2029266666" sldId="1162"/>
            <ac:spMk id="3" creationId="{93EB16D6-11CB-4092-9D44-C889CC5233EA}"/>
          </ac:spMkLst>
        </pc:spChg>
        <pc:spChg chg="mod">
          <ac:chgData name="Alfred Asterjadhi" userId="39de57b9-85c0-4fd1-aaac-8ca2b6560ad0" providerId="ADAL" clId="{1B528289-06C2-42C8-A24F-58F9BB1555AF}" dt="2023-09-12T14:04:33.505" v="1322"/>
          <ac:spMkLst>
            <pc:docMk/>
            <pc:sldMk cId="2029266666" sldId="1162"/>
            <ac:spMk id="6" creationId="{536B0377-C8E2-442F-A310-3A1EE7A7D0C0}"/>
          </ac:spMkLst>
        </pc:spChg>
      </pc:sldChg>
      <pc:sldChg chg="addSp delSp modSp add mod">
        <pc:chgData name="Alfred Asterjadhi" userId="39de57b9-85c0-4fd1-aaac-8ca2b6560ad0" providerId="ADAL" clId="{1B528289-06C2-42C8-A24F-58F9BB1555AF}" dt="2023-09-12T19:23:26.343" v="1475"/>
        <pc:sldMkLst>
          <pc:docMk/>
          <pc:sldMk cId="687815188" sldId="1163"/>
        </pc:sldMkLst>
        <pc:spChg chg="mod">
          <ac:chgData name="Alfred Asterjadhi" userId="39de57b9-85c0-4fd1-aaac-8ca2b6560ad0" providerId="ADAL" clId="{1B528289-06C2-42C8-A24F-58F9BB1555AF}" dt="2023-09-12T13:39:31.830" v="1244" actId="20577"/>
          <ac:spMkLst>
            <pc:docMk/>
            <pc:sldMk cId="687815188" sldId="1163"/>
            <ac:spMk id="4" creationId="{7335E98F-CD54-45CC-B242-37886F48A525}"/>
          </ac:spMkLst>
        </pc:spChg>
        <pc:spChg chg="mod">
          <ac:chgData name="Alfred Asterjadhi" userId="39de57b9-85c0-4fd1-aaac-8ca2b6560ad0" providerId="ADAL" clId="{1B528289-06C2-42C8-A24F-58F9BB1555AF}" dt="2023-09-12T19:23:26.343" v="1475"/>
          <ac:spMkLst>
            <pc:docMk/>
            <pc:sldMk cId="687815188" sldId="1163"/>
            <ac:spMk id="8" creationId="{30ECE423-DD38-4A25-AD6E-26DF5AC61863}"/>
          </ac:spMkLst>
        </pc:spChg>
        <pc:graphicFrameChg chg="add del mod">
          <ac:chgData name="Alfred Asterjadhi" userId="39de57b9-85c0-4fd1-aaac-8ca2b6560ad0" providerId="ADAL" clId="{1B528289-06C2-42C8-A24F-58F9BB1555AF}" dt="2023-09-12T15:30:33.306" v="1324"/>
          <ac:graphicFrameMkLst>
            <pc:docMk/>
            <pc:sldMk cId="687815188" sldId="1163"/>
            <ac:graphicFrameMk id="2" creationId="{440EBE2A-663E-0557-BFD2-B06E68478218}"/>
          </ac:graphicFrameMkLst>
        </pc:graphicFrameChg>
      </pc:sldChg>
      <pc:sldChg chg="modSp add mod">
        <pc:chgData name="Alfred Asterjadhi" userId="39de57b9-85c0-4fd1-aaac-8ca2b6560ad0" providerId="ADAL" clId="{1B528289-06C2-42C8-A24F-58F9BB1555AF}" dt="2023-09-14T18:21:18.020" v="3457" actId="6549"/>
        <pc:sldMkLst>
          <pc:docMk/>
          <pc:sldMk cId="4238633899" sldId="1164"/>
        </pc:sldMkLst>
        <pc:spChg chg="mod">
          <ac:chgData name="Alfred Asterjadhi" userId="39de57b9-85c0-4fd1-aaac-8ca2b6560ad0" providerId="ADAL" clId="{1B528289-06C2-42C8-A24F-58F9BB1555AF}" dt="2023-09-13T17:20:23.425" v="2183" actId="20577"/>
          <ac:spMkLst>
            <pc:docMk/>
            <pc:sldMk cId="4238633899" sldId="1164"/>
            <ac:spMk id="2" creationId="{49510D9F-7498-4603-98A7-A6DB1EDD560E}"/>
          </ac:spMkLst>
        </pc:spChg>
        <pc:spChg chg="mod">
          <ac:chgData name="Alfred Asterjadhi" userId="39de57b9-85c0-4fd1-aaac-8ca2b6560ad0" providerId="ADAL" clId="{1B528289-06C2-42C8-A24F-58F9BB1555AF}" dt="2023-09-14T18:21:18.020" v="3457" actId="6549"/>
          <ac:spMkLst>
            <pc:docMk/>
            <pc:sldMk cId="4238633899" sldId="1164"/>
            <ac:spMk id="3" creationId="{93EB16D6-11CB-4092-9D44-C889CC5233EA}"/>
          </ac:spMkLst>
        </pc:spChg>
      </pc:sldChg>
      <pc:sldChg chg="modSp add mod">
        <pc:chgData name="Alfred Asterjadhi" userId="39de57b9-85c0-4fd1-aaac-8ca2b6560ad0" providerId="ADAL" clId="{1B528289-06C2-42C8-A24F-58F9BB1555AF}" dt="2023-09-14T18:17:43.771" v="3372" actId="6549"/>
        <pc:sldMkLst>
          <pc:docMk/>
          <pc:sldMk cId="1971961077" sldId="1165"/>
        </pc:sldMkLst>
        <pc:spChg chg="mod">
          <ac:chgData name="Alfred Asterjadhi" userId="39de57b9-85c0-4fd1-aaac-8ca2b6560ad0" providerId="ADAL" clId="{1B528289-06C2-42C8-A24F-58F9BB1555AF}" dt="2023-09-13T11:50:38.346" v="1778" actId="20577"/>
          <ac:spMkLst>
            <pc:docMk/>
            <pc:sldMk cId="1971961077" sldId="1165"/>
            <ac:spMk id="2" creationId="{49510D9F-7498-4603-98A7-A6DB1EDD560E}"/>
          </ac:spMkLst>
        </pc:spChg>
        <pc:spChg chg="mod">
          <ac:chgData name="Alfred Asterjadhi" userId="39de57b9-85c0-4fd1-aaac-8ca2b6560ad0" providerId="ADAL" clId="{1B528289-06C2-42C8-A24F-58F9BB1555AF}" dt="2023-09-14T18:17:43.771" v="3372" actId="6549"/>
          <ac:spMkLst>
            <pc:docMk/>
            <pc:sldMk cId="1971961077" sldId="1165"/>
            <ac:spMk id="3" creationId="{93EB16D6-11CB-4092-9D44-C889CC5233EA}"/>
          </ac:spMkLst>
        </pc:spChg>
      </pc:sldChg>
      <pc:sldChg chg="modSp add mod">
        <pc:chgData name="Alfred Asterjadhi" userId="39de57b9-85c0-4fd1-aaac-8ca2b6560ad0" providerId="ADAL" clId="{1B528289-06C2-42C8-A24F-58F9BB1555AF}" dt="2023-09-14T18:19:44.025" v="3417"/>
        <pc:sldMkLst>
          <pc:docMk/>
          <pc:sldMk cId="1111382434" sldId="1166"/>
        </pc:sldMkLst>
        <pc:spChg chg="mod">
          <ac:chgData name="Alfred Asterjadhi" userId="39de57b9-85c0-4fd1-aaac-8ca2b6560ad0" providerId="ADAL" clId="{1B528289-06C2-42C8-A24F-58F9BB1555AF}" dt="2023-09-13T11:58:38.762" v="1982" actId="20577"/>
          <ac:spMkLst>
            <pc:docMk/>
            <pc:sldMk cId="1111382434" sldId="1166"/>
            <ac:spMk id="2" creationId="{49510D9F-7498-4603-98A7-A6DB1EDD560E}"/>
          </ac:spMkLst>
        </pc:spChg>
        <pc:spChg chg="mod">
          <ac:chgData name="Alfred Asterjadhi" userId="39de57b9-85c0-4fd1-aaac-8ca2b6560ad0" providerId="ADAL" clId="{1B528289-06C2-42C8-A24F-58F9BB1555AF}" dt="2023-09-14T18:19:44.025" v="3417"/>
          <ac:spMkLst>
            <pc:docMk/>
            <pc:sldMk cId="1111382434" sldId="1166"/>
            <ac:spMk id="3" creationId="{93EB16D6-11CB-4092-9D44-C889CC5233EA}"/>
          </ac:spMkLst>
        </pc:spChg>
      </pc:sldChg>
      <pc:sldChg chg="modSp add mod">
        <pc:chgData name="Alfred Asterjadhi" userId="39de57b9-85c0-4fd1-aaac-8ca2b6560ad0" providerId="ADAL" clId="{1B528289-06C2-42C8-A24F-58F9BB1555AF}" dt="2023-09-14T18:33:55.481" v="3689" actId="20577"/>
        <pc:sldMkLst>
          <pc:docMk/>
          <pc:sldMk cId="4226741196" sldId="1167"/>
        </pc:sldMkLst>
        <pc:spChg chg="mod">
          <ac:chgData name="Alfred Asterjadhi" userId="39de57b9-85c0-4fd1-aaac-8ca2b6560ad0" providerId="ADAL" clId="{1B528289-06C2-42C8-A24F-58F9BB1555AF}" dt="2023-09-14T14:18:03.903" v="3162" actId="20577"/>
          <ac:spMkLst>
            <pc:docMk/>
            <pc:sldMk cId="4226741196" sldId="1167"/>
            <ac:spMk id="2" creationId="{12372A2F-8025-42D4-B5ED-6E7667DF00C8}"/>
          </ac:spMkLst>
        </pc:spChg>
        <pc:spChg chg="mod">
          <ac:chgData name="Alfred Asterjadhi" userId="39de57b9-85c0-4fd1-aaac-8ca2b6560ad0" providerId="ADAL" clId="{1B528289-06C2-42C8-A24F-58F9BB1555AF}" dt="2023-09-14T18:33:55.481" v="3689" actId="20577"/>
          <ac:spMkLst>
            <pc:docMk/>
            <pc:sldMk cId="4226741196" sldId="1167"/>
            <ac:spMk id="6" creationId="{B63EF7E7-1362-4206-B209-115D49A6AA5A}"/>
          </ac:spMkLst>
        </pc:spChg>
        <pc:spChg chg="mod">
          <ac:chgData name="Alfred Asterjadhi" userId="39de57b9-85c0-4fd1-aaac-8ca2b6560ad0" providerId="ADAL" clId="{1B528289-06C2-42C8-A24F-58F9BB1555AF}" dt="2023-09-14T18:26:16.964" v="3593"/>
          <ac:spMkLst>
            <pc:docMk/>
            <pc:sldMk cId="4226741196" sldId="1167"/>
            <ac:spMk id="10" creationId="{99A414B4-2CCE-47B7-A036-CF3630BA2538}"/>
          </ac:spMkLst>
        </pc:spChg>
      </pc:sldChg>
      <pc:sldChg chg="modSp add mod ord">
        <pc:chgData name="Alfred Asterjadhi" userId="39de57b9-85c0-4fd1-aaac-8ca2b6560ad0" providerId="ADAL" clId="{1B528289-06C2-42C8-A24F-58F9BB1555AF}" dt="2023-09-14T18:22:12.610" v="3496"/>
        <pc:sldMkLst>
          <pc:docMk/>
          <pc:sldMk cId="2532227202" sldId="1168"/>
        </pc:sldMkLst>
        <pc:spChg chg="mod">
          <ac:chgData name="Alfred Asterjadhi" userId="39de57b9-85c0-4fd1-aaac-8ca2b6560ad0" providerId="ADAL" clId="{1B528289-06C2-42C8-A24F-58F9BB1555AF}" dt="2023-09-14T11:23:34.116" v="2214" actId="20577"/>
          <ac:spMkLst>
            <pc:docMk/>
            <pc:sldMk cId="2532227202" sldId="1168"/>
            <ac:spMk id="2" creationId="{49510D9F-7498-4603-98A7-A6DB1EDD560E}"/>
          </ac:spMkLst>
        </pc:spChg>
        <pc:spChg chg="mod">
          <ac:chgData name="Alfred Asterjadhi" userId="39de57b9-85c0-4fd1-aaac-8ca2b6560ad0" providerId="ADAL" clId="{1B528289-06C2-42C8-A24F-58F9BB1555AF}" dt="2023-09-14T18:22:12.610" v="3496"/>
          <ac:spMkLst>
            <pc:docMk/>
            <pc:sldMk cId="2532227202" sldId="1168"/>
            <ac:spMk id="3" creationId="{93EB16D6-11CB-4092-9D44-C889CC5233EA}"/>
          </ac:spMkLst>
        </pc:spChg>
      </pc:sldChg>
      <pc:sldChg chg="modSp add mod">
        <pc:chgData name="Alfred Asterjadhi" userId="39de57b9-85c0-4fd1-aaac-8ca2b6560ad0" providerId="ADAL" clId="{1B528289-06C2-42C8-A24F-58F9BB1555AF}" dt="2023-09-14T18:23:25.914" v="3523"/>
        <pc:sldMkLst>
          <pc:docMk/>
          <pc:sldMk cId="616825273" sldId="1169"/>
        </pc:sldMkLst>
        <pc:spChg chg="mod">
          <ac:chgData name="Alfred Asterjadhi" userId="39de57b9-85c0-4fd1-aaac-8ca2b6560ad0" providerId="ADAL" clId="{1B528289-06C2-42C8-A24F-58F9BB1555AF}" dt="2023-09-14T11:32:35.271" v="2340" actId="20577"/>
          <ac:spMkLst>
            <pc:docMk/>
            <pc:sldMk cId="616825273" sldId="1169"/>
            <ac:spMk id="2" creationId="{49510D9F-7498-4603-98A7-A6DB1EDD560E}"/>
          </ac:spMkLst>
        </pc:spChg>
        <pc:spChg chg="mod">
          <ac:chgData name="Alfred Asterjadhi" userId="39de57b9-85c0-4fd1-aaac-8ca2b6560ad0" providerId="ADAL" clId="{1B528289-06C2-42C8-A24F-58F9BB1555AF}" dt="2023-09-14T18:23:25.914" v="3523"/>
          <ac:spMkLst>
            <pc:docMk/>
            <pc:sldMk cId="616825273" sldId="1169"/>
            <ac:spMk id="3" creationId="{93EB16D6-11CB-4092-9D44-C889CC5233EA}"/>
          </ac:spMkLst>
        </pc:spChg>
      </pc:sldChg>
      <pc:sldChg chg="modSp add del mod ord">
        <pc:chgData name="Alfred Asterjadhi" userId="39de57b9-85c0-4fd1-aaac-8ca2b6560ad0" providerId="ADAL" clId="{1B528289-06C2-42C8-A24F-58F9BB1555AF}" dt="2023-09-14T18:26:29.866" v="3594" actId="47"/>
        <pc:sldMkLst>
          <pc:docMk/>
          <pc:sldMk cId="3988025107" sldId="1170"/>
        </pc:sldMkLst>
        <pc:spChg chg="mod">
          <ac:chgData name="Alfred Asterjadhi" userId="39de57b9-85c0-4fd1-aaac-8ca2b6560ad0" providerId="ADAL" clId="{1B528289-06C2-42C8-A24F-58F9BB1555AF}" dt="2023-09-14T14:18:08.713" v="3163" actId="20577"/>
          <ac:spMkLst>
            <pc:docMk/>
            <pc:sldMk cId="3988025107" sldId="1170"/>
            <ac:spMk id="2" creationId="{49510D9F-7498-4603-98A7-A6DB1EDD560E}"/>
          </ac:spMkLst>
        </pc:spChg>
        <pc:spChg chg="mod">
          <ac:chgData name="Alfred Asterjadhi" userId="39de57b9-85c0-4fd1-aaac-8ca2b6560ad0" providerId="ADAL" clId="{1B528289-06C2-42C8-A24F-58F9BB1555AF}" dt="2023-09-14T11:46:39.111" v="3034" actId="20577"/>
          <ac:spMkLst>
            <pc:docMk/>
            <pc:sldMk cId="3988025107" sldId="1170"/>
            <ac:spMk id="3" creationId="{93EB16D6-11CB-4092-9D44-C889CC5233EA}"/>
          </ac:spMkLst>
        </pc:spChg>
      </pc:sldChg>
      <pc:sldChg chg="modSp add mod">
        <pc:chgData name="Alfred Asterjadhi" userId="39de57b9-85c0-4fd1-aaac-8ca2b6560ad0" providerId="ADAL" clId="{1B528289-06C2-42C8-A24F-58F9BB1555AF}" dt="2023-09-14T18:25:22.136" v="3565"/>
        <pc:sldMkLst>
          <pc:docMk/>
          <pc:sldMk cId="3941596797" sldId="1171"/>
        </pc:sldMkLst>
        <pc:spChg chg="mod">
          <ac:chgData name="Alfred Asterjadhi" userId="39de57b9-85c0-4fd1-aaac-8ca2b6560ad0" providerId="ADAL" clId="{1B528289-06C2-42C8-A24F-58F9BB1555AF}" dt="2023-09-14T14:10:23.902" v="3036" actId="20577"/>
          <ac:spMkLst>
            <pc:docMk/>
            <pc:sldMk cId="3941596797" sldId="1171"/>
            <ac:spMk id="2" creationId="{49510D9F-7498-4603-98A7-A6DB1EDD560E}"/>
          </ac:spMkLst>
        </pc:spChg>
        <pc:spChg chg="mod">
          <ac:chgData name="Alfred Asterjadhi" userId="39de57b9-85c0-4fd1-aaac-8ca2b6560ad0" providerId="ADAL" clId="{1B528289-06C2-42C8-A24F-58F9BB1555AF}" dt="2023-09-14T18:25:22.136" v="3565"/>
          <ac:spMkLst>
            <pc:docMk/>
            <pc:sldMk cId="3941596797" sldId="1171"/>
            <ac:spMk id="3" creationId="{93EB16D6-11CB-4092-9D44-C889CC5233EA}"/>
          </ac:spMkLst>
        </pc:spChg>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pChg chg="mod">
          <ac:chgData name="Alfred Asterjadhi" userId="39de57b9-85c0-4fd1-aaac-8ca2b6560ad0" providerId="ADAL" clId="{1B528289-06C2-42C8-A24F-58F9BB1555AF}" dt="2023-09-14T18:27:06.208" v="3598" actId="20577"/>
          <ac:spMkLst>
            <pc:docMk/>
            <pc:sldMk cId="4078253697" sldId="1172"/>
            <ac:spMk id="2" creationId="{337667A9-122D-1581-BB41-85C90C4BEC75}"/>
          </ac:spMkLst>
        </pc:spChg>
        <pc:spChg chg="mod">
          <ac:chgData name="Alfred Asterjadhi" userId="39de57b9-85c0-4fd1-aaac-8ca2b6560ad0" providerId="ADAL" clId="{1B528289-06C2-42C8-A24F-58F9BB1555AF}" dt="2023-09-14T18:28:39.678" v="3646"/>
          <ac:spMkLst>
            <pc:docMk/>
            <pc:sldMk cId="4078253697" sldId="1172"/>
            <ac:spMk id="3" creationId="{B12CAF69-F738-F31F-2732-CEDC12F6713D}"/>
          </ac:spMkLst>
        </pc:spChg>
        <pc:spChg chg="mod">
          <ac:chgData name="Alfred Asterjadhi" userId="39de57b9-85c0-4fd1-aaac-8ca2b6560ad0" providerId="ADAL" clId="{1B528289-06C2-42C8-A24F-58F9BB1555AF}" dt="2023-09-14T18:33:57.823" v="3690"/>
          <ac:spMkLst>
            <pc:docMk/>
            <pc:sldMk cId="4078253697" sldId="1172"/>
            <ac:spMk id="6" creationId="{E9C9E8BC-7DFC-76CE-A4B7-91630036A40F}"/>
          </ac:spMkLst>
        </pc:spChg>
      </pc:sldChg>
      <pc:sldChg chg="modSp add mod">
        <pc:chgData name="Alfred Asterjadhi" userId="39de57b9-85c0-4fd1-aaac-8ca2b6560ad0" providerId="ADAL" clId="{1B528289-06C2-42C8-A24F-58F9BB1555AF}" dt="2023-09-14T18:34:58.288" v="3733"/>
        <pc:sldMkLst>
          <pc:docMk/>
          <pc:sldMk cId="2313500741" sldId="1173"/>
        </pc:sldMkLst>
        <pc:spChg chg="mod">
          <ac:chgData name="Alfred Asterjadhi" userId="39de57b9-85c0-4fd1-aaac-8ca2b6560ad0" providerId="ADAL" clId="{1B528289-06C2-42C8-A24F-58F9BB1555AF}" dt="2023-09-14T18:33:11.567" v="3655" actId="20577"/>
          <ac:spMkLst>
            <pc:docMk/>
            <pc:sldMk cId="2313500741" sldId="1173"/>
            <ac:spMk id="2" creationId="{5BFE4BCC-0258-D7B0-CE74-0DDE786660B9}"/>
          </ac:spMkLst>
        </pc:spChg>
        <pc:spChg chg="mod">
          <ac:chgData name="Alfred Asterjadhi" userId="39de57b9-85c0-4fd1-aaac-8ca2b6560ad0" providerId="ADAL" clId="{1B528289-06C2-42C8-A24F-58F9BB1555AF}" dt="2023-09-14T18:34:58.288" v="3733"/>
          <ac:spMkLst>
            <pc:docMk/>
            <pc:sldMk cId="2313500741" sldId="1173"/>
            <ac:spMk id="3" creationId="{DDFD3685-A4E7-CD24-7EF5-92B49058CA64}"/>
          </ac:spMkLst>
        </pc:spChg>
        <pc:spChg chg="mod">
          <ac:chgData name="Alfred Asterjadhi" userId="39de57b9-85c0-4fd1-aaac-8ca2b6560ad0" providerId="ADAL" clId="{1B528289-06C2-42C8-A24F-58F9BB1555AF}" dt="2023-09-14T18:34:00.304" v="3691"/>
          <ac:spMkLst>
            <pc:docMk/>
            <pc:sldMk cId="2313500741" sldId="1173"/>
            <ac:spMk id="6" creationId="{CE70C678-9063-E6B0-9F04-D6735DCCD130}"/>
          </ac:spMkLst>
        </pc:spChg>
      </pc:sldChg>
      <pc:sldChg chg="modSp add mod">
        <pc:chgData name="Alfred Asterjadhi" userId="39de57b9-85c0-4fd1-aaac-8ca2b6560ad0" providerId="ADAL" clId="{1B528289-06C2-42C8-A24F-58F9BB1555AF}" dt="2023-10-30T14:50:47.483" v="5545"/>
        <pc:sldMkLst>
          <pc:docMk/>
          <pc:sldMk cId="313908715" sldId="1174"/>
        </pc:sldMkLst>
        <pc:spChg chg="mod">
          <ac:chgData name="Alfred Asterjadhi" userId="39de57b9-85c0-4fd1-aaac-8ca2b6560ad0" providerId="ADAL" clId="{1B528289-06C2-42C8-A24F-58F9BB1555AF}" dt="2023-10-30T14:50:47.483" v="5545"/>
          <ac:spMkLst>
            <pc:docMk/>
            <pc:sldMk cId="313908715" sldId="1174"/>
            <ac:spMk id="6" creationId="{7488035E-BDAD-477C-AA55-E8989C4B7B8C}"/>
          </ac:spMkLst>
        </pc:spChg>
        <pc:spChg chg="mod">
          <ac:chgData name="Alfred Asterjadhi" userId="39de57b9-85c0-4fd1-aaac-8ca2b6560ad0" providerId="ADAL" clId="{1B528289-06C2-42C8-A24F-58F9BB1555AF}" dt="2023-09-26T19:14:00.146" v="3744" actId="20577"/>
          <ac:spMkLst>
            <pc:docMk/>
            <pc:sldMk cId="313908715" sldId="1174"/>
            <ac:spMk id="7" creationId="{3126AA10-DC1C-4E34-80DA-B427588F2BD9}"/>
          </ac:spMkLst>
        </pc:spChg>
      </pc:sldChg>
      <pc:sldChg chg="modSp add mod">
        <pc:chgData name="Alfred Asterjadhi" userId="39de57b9-85c0-4fd1-aaac-8ca2b6560ad0" providerId="ADAL" clId="{1B528289-06C2-42C8-A24F-58F9BB1555AF}" dt="2023-11-01T15:01:31.382" v="6603"/>
        <pc:sldMkLst>
          <pc:docMk/>
          <pc:sldMk cId="2603712971" sldId="1175"/>
        </pc:sldMkLst>
        <pc:spChg chg="mod">
          <ac:chgData name="Alfred Asterjadhi" userId="39de57b9-85c0-4fd1-aaac-8ca2b6560ad0" providerId="ADAL" clId="{1B528289-06C2-42C8-A24F-58F9BB1555AF}" dt="2023-09-26T19:14:19.140" v="3753" actId="20577"/>
          <ac:spMkLst>
            <pc:docMk/>
            <pc:sldMk cId="2603712971" sldId="1175"/>
            <ac:spMk id="2" creationId="{49510D9F-7498-4603-98A7-A6DB1EDD560E}"/>
          </ac:spMkLst>
        </pc:spChg>
        <pc:spChg chg="mod">
          <ac:chgData name="Alfred Asterjadhi" userId="39de57b9-85c0-4fd1-aaac-8ca2b6560ad0" providerId="ADAL" clId="{1B528289-06C2-42C8-A24F-58F9BB1555AF}" dt="2023-11-01T15:01:31.382" v="6603"/>
          <ac:spMkLst>
            <pc:docMk/>
            <pc:sldMk cId="2603712971" sldId="1175"/>
            <ac:spMk id="3" creationId="{93EB16D6-11CB-4092-9D44-C889CC5233EA}"/>
          </ac:spMkLst>
        </pc:spChg>
        <pc:spChg chg="mod">
          <ac:chgData name="Alfred Asterjadhi" userId="39de57b9-85c0-4fd1-aaac-8ca2b6560ad0" providerId="ADAL" clId="{1B528289-06C2-42C8-A24F-58F9BB1555AF}" dt="2023-10-30T14:50:43.291" v="5544"/>
          <ac:spMkLst>
            <pc:docMk/>
            <pc:sldMk cId="2603712971" sldId="1175"/>
            <ac:spMk id="6" creationId="{536B0377-C8E2-442F-A310-3A1EE7A7D0C0}"/>
          </ac:spMkLst>
        </pc:spChg>
      </pc:sldChg>
      <pc:sldChg chg="modSp add mod">
        <pc:chgData name="Alfred Asterjadhi" userId="39de57b9-85c0-4fd1-aaac-8ca2b6560ad0" providerId="ADAL" clId="{1B528289-06C2-42C8-A24F-58F9BB1555AF}" dt="2023-11-01T15:02:54.258" v="6637"/>
        <pc:sldMkLst>
          <pc:docMk/>
          <pc:sldMk cId="647960963" sldId="1176"/>
        </pc:sldMkLst>
        <pc:spChg chg="mod">
          <ac:chgData name="Alfred Asterjadhi" userId="39de57b9-85c0-4fd1-aaac-8ca2b6560ad0" providerId="ADAL" clId="{1B528289-06C2-42C8-A24F-58F9BB1555AF}" dt="2023-10-10T16:12:37.843" v="4016" actId="20577"/>
          <ac:spMkLst>
            <pc:docMk/>
            <pc:sldMk cId="647960963" sldId="1176"/>
            <ac:spMk id="2" creationId="{49510D9F-7498-4603-98A7-A6DB1EDD560E}"/>
          </ac:spMkLst>
        </pc:spChg>
        <pc:spChg chg="mod">
          <ac:chgData name="Alfred Asterjadhi" userId="39de57b9-85c0-4fd1-aaac-8ca2b6560ad0" providerId="ADAL" clId="{1B528289-06C2-42C8-A24F-58F9BB1555AF}" dt="2023-11-01T15:02:54.258" v="6637"/>
          <ac:spMkLst>
            <pc:docMk/>
            <pc:sldMk cId="647960963" sldId="1176"/>
            <ac:spMk id="3" creationId="{93EB16D6-11CB-4092-9D44-C889CC5233EA}"/>
          </ac:spMkLst>
        </pc:spChg>
        <pc:spChg chg="mod">
          <ac:chgData name="Alfred Asterjadhi" userId="39de57b9-85c0-4fd1-aaac-8ca2b6560ad0" providerId="ADAL" clId="{1B528289-06C2-42C8-A24F-58F9BB1555AF}" dt="2023-10-30T14:50:39.567" v="5543"/>
          <ac:spMkLst>
            <pc:docMk/>
            <pc:sldMk cId="647960963" sldId="1176"/>
            <ac:spMk id="6" creationId="{536B0377-C8E2-442F-A310-3A1EE7A7D0C0}"/>
          </ac:spMkLst>
        </pc:spChg>
      </pc:sldChg>
      <pc:sldChg chg="modSp add mod">
        <pc:chgData name="Alfred Asterjadhi" userId="39de57b9-85c0-4fd1-aaac-8ca2b6560ad0" providerId="ADAL" clId="{1B528289-06C2-42C8-A24F-58F9BB1555AF}" dt="2023-11-01T15:04:13.514" v="6668" actId="6549"/>
        <pc:sldMkLst>
          <pc:docMk/>
          <pc:sldMk cId="2011197013" sldId="1177"/>
        </pc:sldMkLst>
        <pc:spChg chg="mod">
          <ac:chgData name="Alfred Asterjadhi" userId="39de57b9-85c0-4fd1-aaac-8ca2b6560ad0" providerId="ADAL" clId="{1B528289-06C2-42C8-A24F-58F9BB1555AF}" dt="2023-10-18T16:52:12.057" v="4164" actId="20577"/>
          <ac:spMkLst>
            <pc:docMk/>
            <pc:sldMk cId="2011197013" sldId="1177"/>
            <ac:spMk id="2" creationId="{49510D9F-7498-4603-98A7-A6DB1EDD560E}"/>
          </ac:spMkLst>
        </pc:spChg>
        <pc:spChg chg="mod">
          <ac:chgData name="Alfred Asterjadhi" userId="39de57b9-85c0-4fd1-aaac-8ca2b6560ad0" providerId="ADAL" clId="{1B528289-06C2-42C8-A24F-58F9BB1555AF}" dt="2023-11-01T15:04:13.514" v="6668" actId="6549"/>
          <ac:spMkLst>
            <pc:docMk/>
            <pc:sldMk cId="2011197013" sldId="1177"/>
            <ac:spMk id="3" creationId="{93EB16D6-11CB-4092-9D44-C889CC5233EA}"/>
          </ac:spMkLst>
        </pc:spChg>
        <pc:spChg chg="mod">
          <ac:chgData name="Alfred Asterjadhi" userId="39de57b9-85c0-4fd1-aaac-8ca2b6560ad0" providerId="ADAL" clId="{1B528289-06C2-42C8-A24F-58F9BB1555AF}" dt="2023-10-30T14:50:36.175" v="5542"/>
          <ac:spMkLst>
            <pc:docMk/>
            <pc:sldMk cId="2011197013" sldId="1177"/>
            <ac:spMk id="6" creationId="{536B0377-C8E2-442F-A310-3A1EE7A7D0C0}"/>
          </ac:spMkLst>
        </pc:spChg>
      </pc:sldChg>
      <pc:sldChg chg="modSp new del mod">
        <pc:chgData name="Alfred Asterjadhi" userId="39de57b9-85c0-4fd1-aaac-8ca2b6560ad0" providerId="ADAL" clId="{1B528289-06C2-42C8-A24F-58F9BB1555AF}" dt="2023-11-15T05:30:46.044" v="10276" actId="47"/>
        <pc:sldMkLst>
          <pc:docMk/>
          <pc:sldMk cId="4170981504" sldId="1178"/>
        </pc:sldMkLst>
        <pc:spChg chg="mod">
          <ac:chgData name="Alfred Asterjadhi" userId="39de57b9-85c0-4fd1-aaac-8ca2b6560ad0" providerId="ADAL" clId="{1B528289-06C2-42C8-A24F-58F9BB1555AF}" dt="2023-11-15T05:27:02.549" v="10173"/>
          <ac:spMkLst>
            <pc:docMk/>
            <pc:sldMk cId="4170981504" sldId="1178"/>
            <ac:spMk id="3" creationId="{6B5F5849-A584-8937-354F-57CB2DD6F0CC}"/>
          </ac:spMkLst>
        </pc:spChg>
        <pc:spChg chg="mod">
          <ac:chgData name="Alfred Asterjadhi" userId="39de57b9-85c0-4fd1-aaac-8ca2b6560ad0" providerId="ADAL" clId="{1B528289-06C2-42C8-A24F-58F9BB1555AF}" dt="2023-10-31T16:56:53.886" v="6573"/>
          <ac:spMkLst>
            <pc:docMk/>
            <pc:sldMk cId="4170981504" sldId="1178"/>
            <ac:spMk id="6" creationId="{2815C1E0-11CA-E0A7-7DC8-7C473D3EDAA0}"/>
          </ac:spMkLst>
        </pc:spChg>
      </pc:sldChg>
      <pc:sldChg chg="modSp add mod">
        <pc:chgData name="Alfred Asterjadhi" userId="39de57b9-85c0-4fd1-aaac-8ca2b6560ad0" providerId="ADAL" clId="{1B528289-06C2-42C8-A24F-58F9BB1555AF}" dt="2023-11-01T15:05:21.712" v="6693"/>
        <pc:sldMkLst>
          <pc:docMk/>
          <pc:sldMk cId="2720644615" sldId="1179"/>
        </pc:sldMkLst>
        <pc:spChg chg="mod">
          <ac:chgData name="Alfred Asterjadhi" userId="39de57b9-85c0-4fd1-aaac-8ca2b6560ad0" providerId="ADAL" clId="{1B528289-06C2-42C8-A24F-58F9BB1555AF}" dt="2023-10-18T16:57:42.368" v="4235" actId="20577"/>
          <ac:spMkLst>
            <pc:docMk/>
            <pc:sldMk cId="2720644615" sldId="1179"/>
            <ac:spMk id="2" creationId="{12372A2F-8025-42D4-B5ED-6E7667DF00C8}"/>
          </ac:spMkLst>
        </pc:spChg>
        <pc:spChg chg="mod">
          <ac:chgData name="Alfred Asterjadhi" userId="39de57b9-85c0-4fd1-aaac-8ca2b6560ad0" providerId="ADAL" clId="{1B528289-06C2-42C8-A24F-58F9BB1555AF}" dt="2023-10-30T14:50:34.051" v="5541"/>
          <ac:spMkLst>
            <pc:docMk/>
            <pc:sldMk cId="2720644615" sldId="1179"/>
            <ac:spMk id="6" creationId="{B63EF7E7-1362-4206-B209-115D49A6AA5A}"/>
          </ac:spMkLst>
        </pc:spChg>
        <pc:spChg chg="mod">
          <ac:chgData name="Alfred Asterjadhi" userId="39de57b9-85c0-4fd1-aaac-8ca2b6560ad0" providerId="ADAL" clId="{1B528289-06C2-42C8-A24F-58F9BB1555AF}" dt="2023-11-01T15:05:21.712" v="6693"/>
          <ac:spMkLst>
            <pc:docMk/>
            <pc:sldMk cId="2720644615" sldId="1179"/>
            <ac:spMk id="10" creationId="{99A414B4-2CCE-47B7-A036-CF3630BA2538}"/>
          </ac:spMkLst>
        </pc:spChg>
      </pc:sldChg>
      <pc:sldChg chg="addSp delSp modSp add mod">
        <pc:chgData name="Alfred Asterjadhi" userId="39de57b9-85c0-4fd1-aaac-8ca2b6560ad0" providerId="ADAL" clId="{1B528289-06C2-42C8-A24F-58F9BB1555AF}" dt="2023-11-14T19:35:40.050" v="8905" actId="20577"/>
        <pc:sldMkLst>
          <pc:docMk/>
          <pc:sldMk cId="46087960" sldId="1180"/>
        </pc:sldMkLst>
        <pc:spChg chg="mod">
          <ac:chgData name="Alfred Asterjadhi" userId="39de57b9-85c0-4fd1-aaac-8ca2b6560ad0" providerId="ADAL" clId="{1B528289-06C2-42C8-A24F-58F9BB1555AF}" dt="2023-10-20T17:36:12.074" v="5212" actId="20577"/>
          <ac:spMkLst>
            <pc:docMk/>
            <pc:sldMk cId="46087960" sldId="1180"/>
            <ac:spMk id="2" creationId="{49510D9F-7498-4603-98A7-A6DB1EDD560E}"/>
          </ac:spMkLst>
        </pc:spChg>
        <pc:spChg chg="mod">
          <ac:chgData name="Alfred Asterjadhi" userId="39de57b9-85c0-4fd1-aaac-8ca2b6560ad0" providerId="ADAL" clId="{1B528289-06C2-42C8-A24F-58F9BB1555AF}" dt="2023-11-14T19:35:40.050" v="8905" actId="20577"/>
          <ac:spMkLst>
            <pc:docMk/>
            <pc:sldMk cId="46087960" sldId="1180"/>
            <ac:spMk id="3" creationId="{93EB16D6-11CB-4092-9D44-C889CC5233EA}"/>
          </ac:spMkLst>
        </pc:spChg>
        <pc:spChg chg="mod">
          <ac:chgData name="Alfred Asterjadhi" userId="39de57b9-85c0-4fd1-aaac-8ca2b6560ad0" providerId="ADAL" clId="{1B528289-06C2-42C8-A24F-58F9BB1555AF}" dt="2023-10-30T14:50:30.784" v="5540"/>
          <ac:spMkLst>
            <pc:docMk/>
            <pc:sldMk cId="46087960" sldId="1180"/>
            <ac:spMk id="6" creationId="{536B0377-C8E2-442F-A310-3A1EE7A7D0C0}"/>
          </ac:spMkLst>
        </pc:spChg>
        <pc:graphicFrameChg chg="add del mod">
          <ac:chgData name="Alfred Asterjadhi" userId="39de57b9-85c0-4fd1-aaac-8ca2b6560ad0" providerId="ADAL" clId="{1B528289-06C2-42C8-A24F-58F9BB1555AF}" dt="2023-10-20T17:09:43.815" v="4517"/>
          <ac:graphicFrameMkLst>
            <pc:docMk/>
            <pc:sldMk cId="46087960" sldId="1180"/>
            <ac:graphicFrameMk id="7" creationId="{4EC2AD0B-02A4-EFDE-D02E-EA82791FD5BE}"/>
          </ac:graphicFrameMkLst>
        </pc:graphicFrameChg>
        <pc:graphicFrameChg chg="add del mod">
          <ac:chgData name="Alfred Asterjadhi" userId="39de57b9-85c0-4fd1-aaac-8ca2b6560ad0" providerId="ADAL" clId="{1B528289-06C2-42C8-A24F-58F9BB1555AF}" dt="2023-10-20T17:10:27.432" v="4547"/>
          <ac:graphicFrameMkLst>
            <pc:docMk/>
            <pc:sldMk cId="46087960" sldId="1180"/>
            <ac:graphicFrameMk id="8" creationId="{1048208E-629D-29AD-E14F-5F15707124D4}"/>
          </ac:graphicFrameMkLst>
        </pc:graphicFrameChg>
        <pc:graphicFrameChg chg="add del mod">
          <ac:chgData name="Alfred Asterjadhi" userId="39de57b9-85c0-4fd1-aaac-8ca2b6560ad0" providerId="ADAL" clId="{1B528289-06C2-42C8-A24F-58F9BB1555AF}" dt="2023-10-20T17:13:37.173" v="4624"/>
          <ac:graphicFrameMkLst>
            <pc:docMk/>
            <pc:sldMk cId="46087960" sldId="1180"/>
            <ac:graphicFrameMk id="9" creationId="{59AE5FA1-F455-A25C-20C2-6289EBD0CCEF}"/>
          </ac:graphicFrameMkLst>
        </pc:graphicFrameChg>
        <pc:graphicFrameChg chg="add del mod">
          <ac:chgData name="Alfred Asterjadhi" userId="39de57b9-85c0-4fd1-aaac-8ca2b6560ad0" providerId="ADAL" clId="{1B528289-06C2-42C8-A24F-58F9BB1555AF}" dt="2023-10-20T17:14:15.973" v="4649"/>
          <ac:graphicFrameMkLst>
            <pc:docMk/>
            <pc:sldMk cId="46087960" sldId="1180"/>
            <ac:graphicFrameMk id="10" creationId="{6240EB38-BDED-E529-61D7-56B9978BAEE7}"/>
          </ac:graphicFrameMkLst>
        </pc:graphicFrameChg>
        <pc:graphicFrameChg chg="add del mod">
          <ac:chgData name="Alfred Asterjadhi" userId="39de57b9-85c0-4fd1-aaac-8ca2b6560ad0" providerId="ADAL" clId="{1B528289-06C2-42C8-A24F-58F9BB1555AF}" dt="2023-10-20T17:23:58.856" v="4971"/>
          <ac:graphicFrameMkLst>
            <pc:docMk/>
            <pc:sldMk cId="46087960" sldId="1180"/>
            <ac:graphicFrameMk id="11" creationId="{130BB8D2-E1EC-FF61-00AC-A5E3D8E582C4}"/>
          </ac:graphicFrameMkLst>
        </pc:graphicFrameChg>
      </pc:sldChg>
      <pc:sldChg chg="new del">
        <pc:chgData name="Alfred Asterjadhi" userId="39de57b9-85c0-4fd1-aaac-8ca2b6560ad0" providerId="ADAL" clId="{1B528289-06C2-42C8-A24F-58F9BB1555AF}" dt="2023-10-24T19:25:21.876" v="5353" actId="47"/>
        <pc:sldMkLst>
          <pc:docMk/>
          <pc:sldMk cId="498491981" sldId="1181"/>
        </pc:sldMkLst>
      </pc:sldChg>
      <pc:sldChg chg="modSp add mod">
        <pc:chgData name="Alfred Asterjadhi" userId="39de57b9-85c0-4fd1-aaac-8ca2b6560ad0" providerId="ADAL" clId="{1B528289-06C2-42C8-A24F-58F9BB1555AF}" dt="2023-11-14T19:36:03.619" v="8908" actId="20577"/>
        <pc:sldMkLst>
          <pc:docMk/>
          <pc:sldMk cId="2815570884" sldId="1182"/>
        </pc:sldMkLst>
        <pc:spChg chg="mod">
          <ac:chgData name="Alfred Asterjadhi" userId="39de57b9-85c0-4fd1-aaac-8ca2b6560ad0" providerId="ADAL" clId="{1B528289-06C2-42C8-A24F-58F9BB1555AF}" dt="2023-10-31T16:56:44.032" v="6570" actId="20577"/>
          <ac:spMkLst>
            <pc:docMk/>
            <pc:sldMk cId="2815570884" sldId="1182"/>
            <ac:spMk id="6" creationId="{7488035E-BDAD-477C-AA55-E8989C4B7B8C}"/>
          </ac:spMkLst>
        </pc:spChg>
        <pc:spChg chg="mod">
          <ac:chgData name="Alfred Asterjadhi" userId="39de57b9-85c0-4fd1-aaac-8ca2b6560ad0" providerId="ADAL" clId="{1B528289-06C2-42C8-A24F-58F9BB1555AF}" dt="2023-11-14T19:36:03.619" v="8908" actId="20577"/>
          <ac:spMkLst>
            <pc:docMk/>
            <pc:sldMk cId="2815570884" sldId="1182"/>
            <ac:spMk id="7" creationId="{3126AA10-DC1C-4E34-80DA-B427588F2BD9}"/>
          </ac:spMkLst>
        </pc:spChg>
      </pc:sldChg>
      <pc:sldChg chg="modSp add mod">
        <pc:chgData name="Alfred Asterjadhi" userId="39de57b9-85c0-4fd1-aaac-8ca2b6560ad0" providerId="ADAL" clId="{1B528289-06C2-42C8-A24F-58F9BB1555AF}" dt="2023-11-15T00:19:18.237" v="9255"/>
        <pc:sldMkLst>
          <pc:docMk/>
          <pc:sldMk cId="1822016544" sldId="1183"/>
        </pc:sldMkLst>
        <pc:spChg chg="mod">
          <ac:chgData name="Alfred Asterjadhi" userId="39de57b9-85c0-4fd1-aaac-8ca2b6560ad0" providerId="ADAL" clId="{1B528289-06C2-42C8-A24F-58F9BB1555AF}" dt="2023-11-01T17:15:48.419" v="7465" actId="20577"/>
          <ac:spMkLst>
            <pc:docMk/>
            <pc:sldMk cId="1822016544" sldId="1183"/>
            <ac:spMk id="2" creationId="{49510D9F-7498-4603-98A7-A6DB1EDD560E}"/>
          </ac:spMkLst>
        </pc:spChg>
        <pc:spChg chg="mod">
          <ac:chgData name="Alfred Asterjadhi" userId="39de57b9-85c0-4fd1-aaac-8ca2b6560ad0" providerId="ADAL" clId="{1B528289-06C2-42C8-A24F-58F9BB1555AF}" dt="2023-11-15T00:19:18.237" v="9255"/>
          <ac:spMkLst>
            <pc:docMk/>
            <pc:sldMk cId="1822016544" sldId="1183"/>
            <ac:spMk id="3" creationId="{93EB16D6-11CB-4092-9D44-C889CC5233EA}"/>
          </ac:spMkLst>
        </pc:spChg>
        <pc:spChg chg="mod">
          <ac:chgData name="Alfred Asterjadhi" userId="39de57b9-85c0-4fd1-aaac-8ca2b6560ad0" providerId="ADAL" clId="{1B528289-06C2-42C8-A24F-58F9BB1555AF}" dt="2023-10-31T16:56:49.070" v="6571"/>
          <ac:spMkLst>
            <pc:docMk/>
            <pc:sldMk cId="1822016544" sldId="1183"/>
            <ac:spMk id="6" creationId="{536B0377-C8E2-442F-A310-3A1EE7A7D0C0}"/>
          </ac:spMkLst>
        </pc:spChg>
      </pc:sldChg>
      <pc:sldChg chg="modSp add mod">
        <pc:chgData name="Alfred Asterjadhi" userId="39de57b9-85c0-4fd1-aaac-8ca2b6560ad0" providerId="ADAL" clId="{1B528289-06C2-42C8-A24F-58F9BB1555AF}" dt="2023-11-15T00:20:16.758" v="9282"/>
        <pc:sldMkLst>
          <pc:docMk/>
          <pc:sldMk cId="2137108440" sldId="1184"/>
        </pc:sldMkLst>
        <pc:spChg chg="mod">
          <ac:chgData name="Alfred Asterjadhi" userId="39de57b9-85c0-4fd1-aaac-8ca2b6560ad0" providerId="ADAL" clId="{1B528289-06C2-42C8-A24F-58F9BB1555AF}" dt="2023-11-01T17:15:51.906" v="7467" actId="20577"/>
          <ac:spMkLst>
            <pc:docMk/>
            <pc:sldMk cId="2137108440" sldId="1184"/>
            <ac:spMk id="2" creationId="{49510D9F-7498-4603-98A7-A6DB1EDD560E}"/>
          </ac:spMkLst>
        </pc:spChg>
        <pc:spChg chg="mod">
          <ac:chgData name="Alfred Asterjadhi" userId="39de57b9-85c0-4fd1-aaac-8ca2b6560ad0" providerId="ADAL" clId="{1B528289-06C2-42C8-A24F-58F9BB1555AF}" dt="2023-11-15T00:20:16.758" v="9282"/>
          <ac:spMkLst>
            <pc:docMk/>
            <pc:sldMk cId="2137108440" sldId="1184"/>
            <ac:spMk id="3" creationId="{93EB16D6-11CB-4092-9D44-C889CC5233EA}"/>
          </ac:spMkLst>
        </pc:spChg>
        <pc:spChg chg="mod">
          <ac:chgData name="Alfred Asterjadhi" userId="39de57b9-85c0-4fd1-aaac-8ca2b6560ad0" providerId="ADAL" clId="{1B528289-06C2-42C8-A24F-58F9BB1555AF}" dt="2023-10-31T16:56:51.449" v="6572"/>
          <ac:spMkLst>
            <pc:docMk/>
            <pc:sldMk cId="2137108440" sldId="1184"/>
            <ac:spMk id="6" creationId="{536B0377-C8E2-442F-A310-3A1EE7A7D0C0}"/>
          </ac:spMkLst>
        </pc:spChg>
      </pc:sldChg>
      <pc:sldChg chg="modSp new del mod">
        <pc:chgData name="Alfred Asterjadhi" userId="39de57b9-85c0-4fd1-aaac-8ca2b6560ad0" providerId="ADAL" clId="{1B528289-06C2-42C8-A24F-58F9BB1555AF}" dt="2023-10-30T22:31:22.788" v="6107" actId="2696"/>
        <pc:sldMkLst>
          <pc:docMk/>
          <pc:sldMk cId="473158223" sldId="1185"/>
        </pc:sldMkLst>
        <pc:spChg chg="mod">
          <ac:chgData name="Alfred Asterjadhi" userId="39de57b9-85c0-4fd1-aaac-8ca2b6560ad0" providerId="ADAL" clId="{1B528289-06C2-42C8-A24F-58F9BB1555AF}" dt="2023-10-30T14:56:50.545" v="5688" actId="20577"/>
          <ac:spMkLst>
            <pc:docMk/>
            <pc:sldMk cId="473158223" sldId="1185"/>
            <ac:spMk id="2" creationId="{C1F2ACA2-143F-F972-FAA0-D80FD6A0CB3D}"/>
          </ac:spMkLst>
        </pc:spChg>
        <pc:spChg chg="mod">
          <ac:chgData name="Alfred Asterjadhi" userId="39de57b9-85c0-4fd1-aaac-8ca2b6560ad0" providerId="ADAL" clId="{1B528289-06C2-42C8-A24F-58F9BB1555AF}" dt="2023-10-30T15:16:58.152" v="6001" actId="20577"/>
          <ac:spMkLst>
            <pc:docMk/>
            <pc:sldMk cId="473158223" sldId="1185"/>
            <ac:spMk id="3" creationId="{210A83EB-7F19-8316-9A86-6A36C2FD15D7}"/>
          </ac:spMkLst>
        </pc:spChg>
        <pc:spChg chg="mod">
          <ac:chgData name="Alfred Asterjadhi" userId="39de57b9-85c0-4fd1-aaac-8ca2b6560ad0" providerId="ADAL" clId="{1B528289-06C2-42C8-A24F-58F9BB1555AF}" dt="2023-10-30T14:50:25.520" v="5538" actId="20577"/>
          <ac:spMkLst>
            <pc:docMk/>
            <pc:sldMk cId="473158223" sldId="1185"/>
            <ac:spMk id="6" creationId="{1E7EBDE1-A512-1C26-8970-3FB65AC5A522}"/>
          </ac:spMkLst>
        </pc:spChg>
      </pc:sldChg>
      <pc:sldChg chg="modSp add mod">
        <pc:chgData name="Alfred Asterjadhi" userId="39de57b9-85c0-4fd1-aaac-8ca2b6560ad0" providerId="ADAL" clId="{1B528289-06C2-42C8-A24F-58F9BB1555AF}" dt="2023-11-06T16:05:03.192" v="7704" actId="13926"/>
        <pc:sldMkLst>
          <pc:docMk/>
          <pc:sldMk cId="721714307" sldId="1185"/>
        </pc:sldMkLst>
        <pc:spChg chg="mod">
          <ac:chgData name="Alfred Asterjadhi" userId="39de57b9-85c0-4fd1-aaac-8ca2b6560ad0" providerId="ADAL" clId="{1B528289-06C2-42C8-A24F-58F9BB1555AF}" dt="2023-10-30T22:31:57.339" v="6115" actId="20577"/>
          <ac:spMkLst>
            <pc:docMk/>
            <pc:sldMk cId="721714307" sldId="1185"/>
            <ac:spMk id="2" creationId="{C1F2ACA2-143F-F972-FAA0-D80FD6A0CB3D}"/>
          </ac:spMkLst>
        </pc:spChg>
        <pc:spChg chg="mod">
          <ac:chgData name="Alfred Asterjadhi" userId="39de57b9-85c0-4fd1-aaac-8ca2b6560ad0" providerId="ADAL" clId="{1B528289-06C2-42C8-A24F-58F9BB1555AF}" dt="2023-11-06T16:05:03.192" v="7704" actId="13926"/>
          <ac:spMkLst>
            <pc:docMk/>
            <pc:sldMk cId="721714307" sldId="1185"/>
            <ac:spMk id="3" creationId="{210A83EB-7F19-8316-9A86-6A36C2FD15D7}"/>
          </ac:spMkLst>
        </pc:spChg>
      </pc:sldChg>
      <pc:sldChg chg="modSp add del mod">
        <pc:chgData name="Alfred Asterjadhi" userId="39de57b9-85c0-4fd1-aaac-8ca2b6560ad0" providerId="ADAL" clId="{1B528289-06C2-42C8-A24F-58F9BB1555AF}" dt="2023-10-30T22:31:22.788" v="6107" actId="2696"/>
        <pc:sldMkLst>
          <pc:docMk/>
          <pc:sldMk cId="1935827528" sldId="1186"/>
        </pc:sldMkLst>
        <pc:spChg chg="mod">
          <ac:chgData name="Alfred Asterjadhi" userId="39de57b9-85c0-4fd1-aaac-8ca2b6560ad0" providerId="ADAL" clId="{1B528289-06C2-42C8-A24F-58F9BB1555AF}" dt="2023-10-30T14:56:55.026" v="5689" actId="20577"/>
          <ac:spMkLst>
            <pc:docMk/>
            <pc:sldMk cId="1935827528" sldId="1186"/>
            <ac:spMk id="2" creationId="{C1F2ACA2-143F-F972-FAA0-D80FD6A0CB3D}"/>
          </ac:spMkLst>
        </pc:spChg>
        <pc:spChg chg="mod">
          <ac:chgData name="Alfred Asterjadhi" userId="39de57b9-85c0-4fd1-aaac-8ca2b6560ad0" providerId="ADAL" clId="{1B528289-06C2-42C8-A24F-58F9BB1555AF}" dt="2023-10-30T15:17:43.823" v="6012" actId="20577"/>
          <ac:spMkLst>
            <pc:docMk/>
            <pc:sldMk cId="1935827528" sldId="1186"/>
            <ac:spMk id="3" creationId="{210A83EB-7F19-8316-9A86-6A36C2FD15D7}"/>
          </ac:spMkLst>
        </pc:spChg>
      </pc:sldChg>
      <pc:sldChg chg="modSp add mod">
        <pc:chgData name="Alfred Asterjadhi" userId="39de57b9-85c0-4fd1-aaac-8ca2b6560ad0" providerId="ADAL" clId="{1B528289-06C2-42C8-A24F-58F9BB1555AF}" dt="2023-11-01T17:10:21.149" v="7426" actId="5793"/>
        <pc:sldMkLst>
          <pc:docMk/>
          <pc:sldMk cId="2441647588" sldId="1186"/>
        </pc:sldMkLst>
        <pc:spChg chg="mod">
          <ac:chgData name="Alfred Asterjadhi" userId="39de57b9-85c0-4fd1-aaac-8ca2b6560ad0" providerId="ADAL" clId="{1B528289-06C2-42C8-A24F-58F9BB1555AF}" dt="2023-11-01T15:27:59.098" v="6931" actId="20577"/>
          <ac:spMkLst>
            <pc:docMk/>
            <pc:sldMk cId="2441647588" sldId="1186"/>
            <ac:spMk id="2" creationId="{C1F2ACA2-143F-F972-FAA0-D80FD6A0CB3D}"/>
          </ac:spMkLst>
        </pc:spChg>
        <pc:spChg chg="mod">
          <ac:chgData name="Alfred Asterjadhi" userId="39de57b9-85c0-4fd1-aaac-8ca2b6560ad0" providerId="ADAL" clId="{1B528289-06C2-42C8-A24F-58F9BB1555AF}" dt="2023-11-01T17:10:21.149" v="7426" actId="5793"/>
          <ac:spMkLst>
            <pc:docMk/>
            <pc:sldMk cId="2441647588" sldId="1186"/>
            <ac:spMk id="3" creationId="{210A83EB-7F19-8316-9A86-6A36C2FD15D7}"/>
          </ac:spMkLst>
        </pc:spChg>
      </pc:sldChg>
      <pc:sldChg chg="addSp delSp modSp add mod ord">
        <pc:chgData name="Alfred Asterjadhi" userId="39de57b9-85c0-4fd1-aaac-8ca2b6560ad0" providerId="ADAL" clId="{1B528289-06C2-42C8-A24F-58F9BB1555AF}" dt="2023-11-01T17:12:40.092" v="7440" actId="20577"/>
        <pc:sldMkLst>
          <pc:docMk/>
          <pc:sldMk cId="2736969534" sldId="1187"/>
        </pc:sldMkLst>
        <pc:spChg chg="mod">
          <ac:chgData name="Alfred Asterjadhi" userId="39de57b9-85c0-4fd1-aaac-8ca2b6560ad0" providerId="ADAL" clId="{1B528289-06C2-42C8-A24F-58F9BB1555AF}" dt="2023-11-01T17:12:40.092" v="7440" actId="20577"/>
          <ac:spMkLst>
            <pc:docMk/>
            <pc:sldMk cId="2736969534" sldId="1187"/>
            <ac:spMk id="2" creationId="{C1F2ACA2-143F-F972-FAA0-D80FD6A0CB3D}"/>
          </ac:spMkLst>
        </pc:spChg>
        <pc:spChg chg="mod">
          <ac:chgData name="Alfred Asterjadhi" userId="39de57b9-85c0-4fd1-aaac-8ca2b6560ad0" providerId="ADAL" clId="{1B528289-06C2-42C8-A24F-58F9BB1555AF}" dt="2023-10-30T15:14:04.463" v="5843" actId="20577"/>
          <ac:spMkLst>
            <pc:docMk/>
            <pc:sldMk cId="2736969534" sldId="1187"/>
            <ac:spMk id="3" creationId="{210A83EB-7F19-8316-9A86-6A36C2FD15D7}"/>
          </ac:spMkLst>
        </pc:spChg>
        <pc:spChg chg="add del mod">
          <ac:chgData name="Alfred Asterjadhi" userId="39de57b9-85c0-4fd1-aaac-8ca2b6560ad0" providerId="ADAL" clId="{1B528289-06C2-42C8-A24F-58F9BB1555AF}" dt="2023-10-31T16:56:28.323" v="6561" actId="478"/>
          <ac:spMkLst>
            <pc:docMk/>
            <pc:sldMk cId="2736969534" sldId="1187"/>
            <ac:spMk id="7" creationId="{5B2076AA-47AE-C4AC-113B-8F8329C0551E}"/>
          </ac:spMkLst>
        </pc:spChg>
        <pc:spChg chg="add mod">
          <ac:chgData name="Alfred Asterjadhi" userId="39de57b9-85c0-4fd1-aaac-8ca2b6560ad0" providerId="ADAL" clId="{1B528289-06C2-42C8-A24F-58F9BB1555AF}" dt="2023-10-31T16:56:28.490" v="6562"/>
          <ac:spMkLst>
            <pc:docMk/>
            <pc:sldMk cId="2736969534" sldId="1187"/>
            <ac:spMk id="8" creationId="{E6031D3C-0C04-0B52-569D-E3CB20F7F978}"/>
          </ac:spMkLst>
        </pc:spChg>
      </pc:sldChg>
      <pc:sldChg chg="addSp modSp add mod">
        <pc:chgData name="Alfred Asterjadhi" userId="39de57b9-85c0-4fd1-aaac-8ca2b6560ad0" providerId="ADAL" clId="{1B528289-06C2-42C8-A24F-58F9BB1555AF}" dt="2023-11-14T19:35:51.953" v="8906" actId="20577"/>
        <pc:sldMkLst>
          <pc:docMk/>
          <pc:sldMk cId="361181785" sldId="1188"/>
        </pc:sldMkLst>
        <pc:spChg chg="mod">
          <ac:chgData name="Alfred Asterjadhi" userId="39de57b9-85c0-4fd1-aaac-8ca2b6560ad0" providerId="ADAL" clId="{1B528289-06C2-42C8-A24F-58F9BB1555AF}" dt="2023-11-01T17:12:36.503" v="7437" actId="20577"/>
          <ac:spMkLst>
            <pc:docMk/>
            <pc:sldMk cId="361181785" sldId="1188"/>
            <ac:spMk id="2" creationId="{49510D9F-7498-4603-98A7-A6DB1EDD560E}"/>
          </ac:spMkLst>
        </pc:spChg>
        <pc:spChg chg="mod">
          <ac:chgData name="Alfred Asterjadhi" userId="39de57b9-85c0-4fd1-aaac-8ca2b6560ad0" providerId="ADAL" clId="{1B528289-06C2-42C8-A24F-58F9BB1555AF}" dt="2023-11-14T19:35:51.953" v="8906" actId="20577"/>
          <ac:spMkLst>
            <pc:docMk/>
            <pc:sldMk cId="361181785" sldId="1188"/>
            <ac:spMk id="3" creationId="{93EB16D6-11CB-4092-9D44-C889CC5233EA}"/>
          </ac:spMkLst>
        </pc:spChg>
        <pc:spChg chg="add mod">
          <ac:chgData name="Alfred Asterjadhi" userId="39de57b9-85c0-4fd1-aaac-8ca2b6560ad0" providerId="ADAL" clId="{1B528289-06C2-42C8-A24F-58F9BB1555AF}" dt="2023-10-31T16:56:24.912" v="6560" actId="1076"/>
          <ac:spMkLst>
            <pc:docMk/>
            <pc:sldMk cId="361181785" sldId="1188"/>
            <ac:spMk id="7" creationId="{529975EC-6BFE-0C54-A203-59DDA3ABA44B}"/>
          </ac:spMkLst>
        </pc:spChg>
      </pc:sldChg>
      <pc:sldChg chg="modSp add mod">
        <pc:chgData name="Alfred Asterjadhi" userId="39de57b9-85c0-4fd1-aaac-8ca2b6560ad0" providerId="ADAL" clId="{1B528289-06C2-42C8-A24F-58F9BB1555AF}" dt="2023-11-06T16:12:06.622" v="7733" actId="13926"/>
        <pc:sldMkLst>
          <pc:docMk/>
          <pc:sldMk cId="3052962841" sldId="1189"/>
        </pc:sldMkLst>
        <pc:spChg chg="mod">
          <ac:chgData name="Alfred Asterjadhi" userId="39de57b9-85c0-4fd1-aaac-8ca2b6560ad0" providerId="ADAL" clId="{1B528289-06C2-42C8-A24F-58F9BB1555AF}" dt="2023-11-01T15:28:02.384" v="6932" actId="20577"/>
          <ac:spMkLst>
            <pc:docMk/>
            <pc:sldMk cId="3052962841" sldId="1189"/>
            <ac:spMk id="2" creationId="{C1F2ACA2-143F-F972-FAA0-D80FD6A0CB3D}"/>
          </ac:spMkLst>
        </pc:spChg>
        <pc:spChg chg="mod">
          <ac:chgData name="Alfred Asterjadhi" userId="39de57b9-85c0-4fd1-aaac-8ca2b6560ad0" providerId="ADAL" clId="{1B528289-06C2-42C8-A24F-58F9BB1555AF}" dt="2023-11-06T16:12:06.622" v="7733" actId="13926"/>
          <ac:spMkLst>
            <pc:docMk/>
            <pc:sldMk cId="3052962841" sldId="1189"/>
            <ac:spMk id="3" creationId="{210A83EB-7F19-8316-9A86-6A36C2FD15D7}"/>
          </ac:spMkLst>
        </pc:spChg>
      </pc:sldChg>
      <pc:sldChg chg="modSp add mod">
        <pc:chgData name="Alfred Asterjadhi" userId="39de57b9-85c0-4fd1-aaac-8ca2b6560ad0" providerId="ADAL" clId="{1B528289-06C2-42C8-A24F-58F9BB1555AF}" dt="2023-11-01T17:12:58.746" v="7448" actId="20577"/>
        <pc:sldMkLst>
          <pc:docMk/>
          <pc:sldMk cId="2864189535" sldId="1190"/>
        </pc:sldMkLst>
        <pc:spChg chg="mod">
          <ac:chgData name="Alfred Asterjadhi" userId="39de57b9-85c0-4fd1-aaac-8ca2b6560ad0" providerId="ADAL" clId="{1B528289-06C2-42C8-A24F-58F9BB1555AF}" dt="2023-11-01T17:12:58.746" v="7448" actId="20577"/>
          <ac:spMkLst>
            <pc:docMk/>
            <pc:sldMk cId="2864189535" sldId="1190"/>
            <ac:spMk id="2" creationId="{49510D9F-7498-4603-98A7-A6DB1EDD560E}"/>
          </ac:spMkLst>
        </pc:spChg>
        <pc:spChg chg="mod">
          <ac:chgData name="Alfred Asterjadhi" userId="39de57b9-85c0-4fd1-aaac-8ca2b6560ad0" providerId="ADAL" clId="{1B528289-06C2-42C8-A24F-58F9BB1555AF}" dt="2023-11-01T15:30:43.196" v="7059" actId="404"/>
          <ac:spMkLst>
            <pc:docMk/>
            <pc:sldMk cId="2864189535" sldId="1190"/>
            <ac:spMk id="3" creationId="{93EB16D6-11CB-4092-9D44-C889CC5233EA}"/>
          </ac:spMkLst>
        </pc:spChg>
      </pc:sldChg>
      <pc:sldChg chg="modSp add mod">
        <pc:chgData name="Alfred Asterjadhi" userId="39de57b9-85c0-4fd1-aaac-8ca2b6560ad0" providerId="ADAL" clId="{1B528289-06C2-42C8-A24F-58F9BB1555AF}" dt="2023-11-01T17:15:43.845" v="7463" actId="20577"/>
        <pc:sldMkLst>
          <pc:docMk/>
          <pc:sldMk cId="935051137" sldId="1191"/>
        </pc:sldMkLst>
        <pc:spChg chg="mod">
          <ac:chgData name="Alfred Asterjadhi" userId="39de57b9-85c0-4fd1-aaac-8ca2b6560ad0" providerId="ADAL" clId="{1B528289-06C2-42C8-A24F-58F9BB1555AF}" dt="2023-11-01T17:15:43.845" v="7463" actId="20577"/>
          <ac:spMkLst>
            <pc:docMk/>
            <pc:sldMk cId="935051137" sldId="1191"/>
            <ac:spMk id="2" creationId="{C1F2ACA2-143F-F972-FAA0-D80FD6A0CB3D}"/>
          </ac:spMkLst>
        </pc:spChg>
        <pc:spChg chg="mod">
          <ac:chgData name="Alfred Asterjadhi" userId="39de57b9-85c0-4fd1-aaac-8ca2b6560ad0" providerId="ADAL" clId="{1B528289-06C2-42C8-A24F-58F9BB1555AF}" dt="2023-11-01T17:10:56.604" v="7431" actId="20577"/>
          <ac:spMkLst>
            <pc:docMk/>
            <pc:sldMk cId="935051137" sldId="1191"/>
            <ac:spMk id="3" creationId="{210A83EB-7F19-8316-9A86-6A36C2FD15D7}"/>
          </ac:spMkLst>
        </pc:spChg>
      </pc:sldChg>
      <pc:sldChg chg="modSp add mod">
        <pc:chgData name="Alfred Asterjadhi" userId="39de57b9-85c0-4fd1-aaac-8ca2b6560ad0" providerId="ADAL" clId="{1B528289-06C2-42C8-A24F-58F9BB1555AF}" dt="2023-11-01T17:09:47.210" v="7398" actId="20577"/>
        <pc:sldMkLst>
          <pc:docMk/>
          <pc:sldMk cId="3899261112" sldId="1192"/>
        </pc:sldMkLst>
        <pc:spChg chg="mod">
          <ac:chgData name="Alfred Asterjadhi" userId="39de57b9-85c0-4fd1-aaac-8ca2b6560ad0" providerId="ADAL" clId="{1B528289-06C2-42C8-A24F-58F9BB1555AF}" dt="2023-11-01T15:24:13.196" v="6814" actId="207"/>
          <ac:spMkLst>
            <pc:docMk/>
            <pc:sldMk cId="3899261112" sldId="1192"/>
            <ac:spMk id="2" creationId="{C1F2ACA2-143F-F972-FAA0-D80FD6A0CB3D}"/>
          </ac:spMkLst>
        </pc:spChg>
        <pc:spChg chg="mod">
          <ac:chgData name="Alfred Asterjadhi" userId="39de57b9-85c0-4fd1-aaac-8ca2b6560ad0" providerId="ADAL" clId="{1B528289-06C2-42C8-A24F-58F9BB1555AF}" dt="2023-11-01T17:09:47.210" v="7398" actId="20577"/>
          <ac:spMkLst>
            <pc:docMk/>
            <pc:sldMk cId="3899261112" sldId="1192"/>
            <ac:spMk id="3" creationId="{210A83EB-7F19-8316-9A86-6A36C2FD15D7}"/>
          </ac:spMkLst>
        </pc:spChg>
      </pc:sldChg>
      <pc:sldChg chg="modSp add del mod">
        <pc:chgData name="Alfred Asterjadhi" userId="39de57b9-85c0-4fd1-aaac-8ca2b6560ad0" providerId="ADAL" clId="{1B528289-06C2-42C8-A24F-58F9BB1555AF}" dt="2023-11-01T15:43:18.789" v="7170" actId="47"/>
        <pc:sldMkLst>
          <pc:docMk/>
          <pc:sldMk cId="2283895934" sldId="1193"/>
        </pc:sldMkLst>
        <pc:spChg chg="mod">
          <ac:chgData name="Alfred Asterjadhi" userId="39de57b9-85c0-4fd1-aaac-8ca2b6560ad0" providerId="ADAL" clId="{1B528289-06C2-42C8-A24F-58F9BB1555AF}" dt="2023-11-01T15:34:25.093" v="7063" actId="207"/>
          <ac:spMkLst>
            <pc:docMk/>
            <pc:sldMk cId="2283895934" sldId="1193"/>
            <ac:spMk id="2" creationId="{C1F2ACA2-143F-F972-FAA0-D80FD6A0CB3D}"/>
          </ac:spMkLst>
        </pc:spChg>
        <pc:spChg chg="mod">
          <ac:chgData name="Alfred Asterjadhi" userId="39de57b9-85c0-4fd1-aaac-8ca2b6560ad0" providerId="ADAL" clId="{1B528289-06C2-42C8-A24F-58F9BB1555AF}" dt="2023-11-01T15:36:21.130" v="7096" actId="207"/>
          <ac:spMkLst>
            <pc:docMk/>
            <pc:sldMk cId="2283895934" sldId="1193"/>
            <ac:spMk id="3" creationId="{210A83EB-7F19-8316-9A86-6A36C2FD15D7}"/>
          </ac:spMkLst>
        </pc:spChg>
      </pc:sldChg>
      <pc:sldChg chg="modSp add mod">
        <pc:chgData name="Alfred Asterjadhi" userId="39de57b9-85c0-4fd1-aaac-8ca2b6560ad0" providerId="ADAL" clId="{1B528289-06C2-42C8-A24F-58F9BB1555AF}" dt="2023-11-15T00:21:14.306" v="9308"/>
        <pc:sldMkLst>
          <pc:docMk/>
          <pc:sldMk cId="3398590200" sldId="1193"/>
        </pc:sldMkLst>
        <pc:spChg chg="mod">
          <ac:chgData name="Alfred Asterjadhi" userId="39de57b9-85c0-4fd1-aaac-8ca2b6560ad0" providerId="ADAL" clId="{1B528289-06C2-42C8-A24F-58F9BB1555AF}" dt="2023-11-01T17:15:55.842" v="7469" actId="20577"/>
          <ac:spMkLst>
            <pc:docMk/>
            <pc:sldMk cId="3398590200" sldId="1193"/>
            <ac:spMk id="2" creationId="{49510D9F-7498-4603-98A7-A6DB1EDD560E}"/>
          </ac:spMkLst>
        </pc:spChg>
        <pc:spChg chg="mod">
          <ac:chgData name="Alfred Asterjadhi" userId="39de57b9-85c0-4fd1-aaac-8ca2b6560ad0" providerId="ADAL" clId="{1B528289-06C2-42C8-A24F-58F9BB1555AF}" dt="2023-11-15T00:21:14.306" v="9308"/>
          <ac:spMkLst>
            <pc:docMk/>
            <pc:sldMk cId="3398590200" sldId="1193"/>
            <ac:spMk id="3" creationId="{93EB16D6-11CB-4092-9D44-C889CC5233EA}"/>
          </ac:spMkLst>
        </pc:spChg>
      </pc:sldChg>
      <pc:sldChg chg="modSp add mod">
        <pc:chgData name="Alfred Asterjadhi" userId="39de57b9-85c0-4fd1-aaac-8ca2b6560ad0" providerId="ADAL" clId="{1B528289-06C2-42C8-A24F-58F9BB1555AF}" dt="2023-11-15T00:22:35.588" v="9333"/>
        <pc:sldMkLst>
          <pc:docMk/>
          <pc:sldMk cId="745398144" sldId="1194"/>
        </pc:sldMkLst>
        <pc:spChg chg="mod">
          <ac:chgData name="Alfred Asterjadhi" userId="39de57b9-85c0-4fd1-aaac-8ca2b6560ad0" providerId="ADAL" clId="{1B528289-06C2-42C8-A24F-58F9BB1555AF}" dt="2023-11-09T23:53:01.368" v="7739" actId="20577"/>
          <ac:spMkLst>
            <pc:docMk/>
            <pc:sldMk cId="745398144" sldId="1194"/>
            <ac:spMk id="2" creationId="{49510D9F-7498-4603-98A7-A6DB1EDD560E}"/>
          </ac:spMkLst>
        </pc:spChg>
        <pc:spChg chg="mod">
          <ac:chgData name="Alfred Asterjadhi" userId="39de57b9-85c0-4fd1-aaac-8ca2b6560ad0" providerId="ADAL" clId="{1B528289-06C2-42C8-A24F-58F9BB1555AF}" dt="2023-11-15T00:22:35.588" v="9333"/>
          <ac:spMkLst>
            <pc:docMk/>
            <pc:sldMk cId="745398144" sldId="1194"/>
            <ac:spMk id="3" creationId="{93EB16D6-11CB-4092-9D44-C889CC5233EA}"/>
          </ac:spMkLst>
        </pc:spChg>
      </pc:sldChg>
      <pc:sldChg chg="modSp new del mod">
        <pc:chgData name="Alfred Asterjadhi" userId="39de57b9-85c0-4fd1-aaac-8ca2b6560ad0" providerId="ADAL" clId="{1B528289-06C2-42C8-A24F-58F9BB1555AF}" dt="2023-11-14T19:36:26.043" v="8909" actId="47"/>
        <pc:sldMkLst>
          <pc:docMk/>
          <pc:sldMk cId="3449493438" sldId="1195"/>
        </pc:sldMkLst>
        <pc:spChg chg="mod">
          <ac:chgData name="Alfred Asterjadhi" userId="39de57b9-85c0-4fd1-aaac-8ca2b6560ad0" providerId="ADAL" clId="{1B528289-06C2-42C8-A24F-58F9BB1555AF}" dt="2023-11-10T15:07:59.947" v="8056" actId="20577"/>
          <ac:spMkLst>
            <pc:docMk/>
            <pc:sldMk cId="3449493438" sldId="1195"/>
            <ac:spMk id="2" creationId="{AE50CE14-8ED0-AF34-EEB1-EB2ADF142D73}"/>
          </ac:spMkLst>
        </pc:spChg>
        <pc:spChg chg="mod">
          <ac:chgData name="Alfred Asterjadhi" userId="39de57b9-85c0-4fd1-aaac-8ca2b6560ad0" providerId="ADAL" clId="{1B528289-06C2-42C8-A24F-58F9BB1555AF}" dt="2023-11-14T18:42:21.027" v="8411" actId="113"/>
          <ac:spMkLst>
            <pc:docMk/>
            <pc:sldMk cId="3449493438" sldId="1195"/>
            <ac:spMk id="3" creationId="{78181B6C-E885-9145-37B1-DB0675402900}"/>
          </ac:spMkLst>
        </pc:spChg>
      </pc:sldChg>
      <pc:sldChg chg="modSp new del mod ord">
        <pc:chgData name="Alfred Asterjadhi" userId="39de57b9-85c0-4fd1-aaac-8ca2b6560ad0" providerId="ADAL" clId="{1B528289-06C2-42C8-A24F-58F9BB1555AF}" dt="2023-11-14T19:37:30.910" v="8928" actId="47"/>
        <pc:sldMkLst>
          <pc:docMk/>
          <pc:sldMk cId="3173010778" sldId="1196"/>
        </pc:sldMkLst>
        <pc:spChg chg="mod">
          <ac:chgData name="Alfred Asterjadhi" userId="39de57b9-85c0-4fd1-aaac-8ca2b6560ad0" providerId="ADAL" clId="{1B528289-06C2-42C8-A24F-58F9BB1555AF}" dt="2023-11-14T19:36:32.663" v="8910" actId="207"/>
          <ac:spMkLst>
            <pc:docMk/>
            <pc:sldMk cId="3173010778" sldId="1196"/>
            <ac:spMk id="2" creationId="{1F318B8B-4409-5DFB-06DD-44491B43B1BE}"/>
          </ac:spMkLst>
        </pc:spChg>
        <pc:spChg chg="mod">
          <ac:chgData name="Alfred Asterjadhi" userId="39de57b9-85c0-4fd1-aaac-8ca2b6560ad0" providerId="ADAL" clId="{1B528289-06C2-42C8-A24F-58F9BB1555AF}" dt="2023-11-10T18:57:40.977" v="8105"/>
          <ac:spMkLst>
            <pc:docMk/>
            <pc:sldMk cId="3173010778" sldId="1196"/>
            <ac:spMk id="3" creationId="{2AAD6783-93DA-B132-CA27-CA02C7313BE7}"/>
          </ac:spMkLst>
        </pc:spChg>
      </pc:sldChg>
      <pc:sldChg chg="modSp add mod">
        <pc:chgData name="Alfred Asterjadhi" userId="39de57b9-85c0-4fd1-aaac-8ca2b6560ad0" providerId="ADAL" clId="{1B528289-06C2-42C8-A24F-58F9BB1555AF}" dt="2023-11-15T00:23:47.509" v="9366"/>
        <pc:sldMkLst>
          <pc:docMk/>
          <pc:sldMk cId="80373790" sldId="1197"/>
        </pc:sldMkLst>
        <pc:spChg chg="mod">
          <ac:chgData name="Alfred Asterjadhi" userId="39de57b9-85c0-4fd1-aaac-8ca2b6560ad0" providerId="ADAL" clId="{1B528289-06C2-42C8-A24F-58F9BB1555AF}" dt="2023-11-10T21:55:57.449" v="8113" actId="20577"/>
          <ac:spMkLst>
            <pc:docMk/>
            <pc:sldMk cId="80373790" sldId="1197"/>
            <ac:spMk id="2" creationId="{49510D9F-7498-4603-98A7-A6DB1EDD560E}"/>
          </ac:spMkLst>
        </pc:spChg>
        <pc:spChg chg="mod">
          <ac:chgData name="Alfred Asterjadhi" userId="39de57b9-85c0-4fd1-aaac-8ca2b6560ad0" providerId="ADAL" clId="{1B528289-06C2-42C8-A24F-58F9BB1555AF}" dt="2023-11-15T00:23:47.509" v="9366"/>
          <ac:spMkLst>
            <pc:docMk/>
            <pc:sldMk cId="80373790" sldId="1197"/>
            <ac:spMk id="3" creationId="{93EB16D6-11CB-4092-9D44-C889CC5233EA}"/>
          </ac:spMkLst>
        </pc:spChg>
      </pc:sldChg>
      <pc:sldChg chg="modSp add mod">
        <pc:chgData name="Alfred Asterjadhi" userId="39de57b9-85c0-4fd1-aaac-8ca2b6560ad0" providerId="ADAL" clId="{1B528289-06C2-42C8-A24F-58F9BB1555AF}" dt="2023-11-15T00:26:56.179" v="9414"/>
        <pc:sldMkLst>
          <pc:docMk/>
          <pc:sldMk cId="2360222776" sldId="1198"/>
        </pc:sldMkLst>
        <pc:spChg chg="mod">
          <ac:chgData name="Alfred Asterjadhi" userId="39de57b9-85c0-4fd1-aaac-8ca2b6560ad0" providerId="ADAL" clId="{1B528289-06C2-42C8-A24F-58F9BB1555AF}" dt="2023-11-10T23:47:50.812" v="8314" actId="20577"/>
          <ac:spMkLst>
            <pc:docMk/>
            <pc:sldMk cId="2360222776" sldId="1198"/>
            <ac:spMk id="2" creationId="{49510D9F-7498-4603-98A7-A6DB1EDD560E}"/>
          </ac:spMkLst>
        </pc:spChg>
        <pc:spChg chg="mod">
          <ac:chgData name="Alfred Asterjadhi" userId="39de57b9-85c0-4fd1-aaac-8ca2b6560ad0" providerId="ADAL" clId="{1B528289-06C2-42C8-A24F-58F9BB1555AF}" dt="2023-11-15T00:26:56.179" v="9414"/>
          <ac:spMkLst>
            <pc:docMk/>
            <pc:sldMk cId="2360222776" sldId="1198"/>
            <ac:spMk id="3" creationId="{93EB16D6-11CB-4092-9D44-C889CC5233EA}"/>
          </ac:spMkLst>
        </pc:spChg>
      </pc:sldChg>
      <pc:sldChg chg="modSp add mod">
        <pc:chgData name="Alfred Asterjadhi" userId="39de57b9-85c0-4fd1-aaac-8ca2b6560ad0" providerId="ADAL" clId="{1B528289-06C2-42C8-A24F-58F9BB1555AF}" dt="2023-11-15T00:17:58.699" v="9225"/>
        <pc:sldMkLst>
          <pc:docMk/>
          <pc:sldMk cId="4002531900" sldId="1199"/>
        </pc:sldMkLst>
        <pc:spChg chg="mod">
          <ac:chgData name="Alfred Asterjadhi" userId="39de57b9-85c0-4fd1-aaac-8ca2b6560ad0" providerId="ADAL" clId="{1B528289-06C2-42C8-A24F-58F9BB1555AF}" dt="2023-11-15T00:17:58.699" v="9225"/>
          <ac:spMkLst>
            <pc:docMk/>
            <pc:sldMk cId="4002531900" sldId="1199"/>
            <ac:spMk id="8" creationId="{30ECE423-DD38-4A25-AD6E-26DF5AC61863}"/>
          </ac:spMkLst>
        </pc:spChg>
      </pc:sldChg>
      <pc:sldChg chg="modSp add mod ord">
        <pc:chgData name="Alfred Asterjadhi" userId="39de57b9-85c0-4fd1-aaac-8ca2b6560ad0" providerId="ADAL" clId="{1B528289-06C2-42C8-A24F-58F9BB1555AF}" dt="2023-11-22T17:08:52.459" v="14892" actId="20577"/>
        <pc:sldMkLst>
          <pc:docMk/>
          <pc:sldMk cId="1142848898" sldId="1200"/>
        </pc:sldMkLst>
        <pc:spChg chg="mod">
          <ac:chgData name="Alfred Asterjadhi" userId="39de57b9-85c0-4fd1-aaac-8ca2b6560ad0" providerId="ADAL" clId="{1B528289-06C2-42C8-A24F-58F9BB1555AF}" dt="2023-11-14T21:07:39.760" v="9180" actId="20577"/>
          <ac:spMkLst>
            <pc:docMk/>
            <pc:sldMk cId="1142848898" sldId="1200"/>
            <ac:spMk id="2" creationId="{C1F2ACA2-143F-F972-FAA0-D80FD6A0CB3D}"/>
          </ac:spMkLst>
        </pc:spChg>
        <pc:spChg chg="mod">
          <ac:chgData name="Alfred Asterjadhi" userId="39de57b9-85c0-4fd1-aaac-8ca2b6560ad0" providerId="ADAL" clId="{1B528289-06C2-42C8-A24F-58F9BB1555AF}" dt="2023-11-22T17:08:52.459" v="14892" actId="20577"/>
          <ac:spMkLst>
            <pc:docMk/>
            <pc:sldMk cId="1142848898" sldId="1200"/>
            <ac:spMk id="3" creationId="{210A83EB-7F19-8316-9A86-6A36C2FD15D7}"/>
          </ac:spMkLst>
        </pc:spChg>
      </pc:sldChg>
      <pc:sldChg chg="delSp modSp add mod">
        <pc:chgData name="Alfred Asterjadhi" userId="39de57b9-85c0-4fd1-aaac-8ca2b6560ad0" providerId="ADAL" clId="{1B528289-06C2-42C8-A24F-58F9BB1555AF}" dt="2023-11-20T22:58:19.073" v="14663" actId="20577"/>
        <pc:sldMkLst>
          <pc:docMk/>
          <pc:sldMk cId="289548852" sldId="1201"/>
        </pc:sldMkLst>
        <pc:spChg chg="mod">
          <ac:chgData name="Alfred Asterjadhi" userId="39de57b9-85c0-4fd1-aaac-8ca2b6560ad0" providerId="ADAL" clId="{1B528289-06C2-42C8-A24F-58F9BB1555AF}" dt="2023-11-14T21:07:37.823" v="9179" actId="20577"/>
          <ac:spMkLst>
            <pc:docMk/>
            <pc:sldMk cId="289548852" sldId="1201"/>
            <ac:spMk id="2" creationId="{C1F2ACA2-143F-F972-FAA0-D80FD6A0CB3D}"/>
          </ac:spMkLst>
        </pc:spChg>
        <pc:spChg chg="mod">
          <ac:chgData name="Alfred Asterjadhi" userId="39de57b9-85c0-4fd1-aaac-8ca2b6560ad0" providerId="ADAL" clId="{1B528289-06C2-42C8-A24F-58F9BB1555AF}" dt="2023-11-20T22:58:19.073" v="14663" actId="20577"/>
          <ac:spMkLst>
            <pc:docMk/>
            <pc:sldMk cId="289548852" sldId="1201"/>
            <ac:spMk id="3" creationId="{210A83EB-7F19-8316-9A86-6A36C2FD15D7}"/>
          </ac:spMkLst>
        </pc:spChg>
        <pc:spChg chg="del">
          <ac:chgData name="Alfred Asterjadhi" userId="39de57b9-85c0-4fd1-aaac-8ca2b6560ad0" providerId="ADAL" clId="{1B528289-06C2-42C8-A24F-58F9BB1555AF}" dt="2023-11-14T19:43:36.278" v="9050" actId="478"/>
          <ac:spMkLst>
            <pc:docMk/>
            <pc:sldMk cId="289548852" sldId="1201"/>
            <ac:spMk id="8" creationId="{E6031D3C-0C04-0B52-569D-E3CB20F7F978}"/>
          </ac:spMkLst>
        </pc:spChg>
      </pc:sldChg>
      <pc:sldChg chg="modSp add mod">
        <pc:chgData name="Alfred Asterjadhi" userId="39de57b9-85c0-4fd1-aaac-8ca2b6560ad0" providerId="ADAL" clId="{1B528289-06C2-42C8-A24F-58F9BB1555AF}" dt="2023-11-15T00:28:22.302" v="9455"/>
        <pc:sldMkLst>
          <pc:docMk/>
          <pc:sldMk cId="3308748095" sldId="1202"/>
        </pc:sldMkLst>
        <pc:spChg chg="mod">
          <ac:chgData name="Alfred Asterjadhi" userId="39de57b9-85c0-4fd1-aaac-8ca2b6560ad0" providerId="ADAL" clId="{1B528289-06C2-42C8-A24F-58F9BB1555AF}" dt="2023-11-14T18:40:33.067" v="8372" actId="20577"/>
          <ac:spMkLst>
            <pc:docMk/>
            <pc:sldMk cId="3308748095" sldId="1202"/>
            <ac:spMk id="2" creationId="{49510D9F-7498-4603-98A7-A6DB1EDD560E}"/>
          </ac:spMkLst>
        </pc:spChg>
        <pc:spChg chg="mod">
          <ac:chgData name="Alfred Asterjadhi" userId="39de57b9-85c0-4fd1-aaac-8ca2b6560ad0" providerId="ADAL" clId="{1B528289-06C2-42C8-A24F-58F9BB1555AF}" dt="2023-11-15T00:28:22.302" v="9455"/>
          <ac:spMkLst>
            <pc:docMk/>
            <pc:sldMk cId="3308748095" sldId="1202"/>
            <ac:spMk id="3" creationId="{93EB16D6-11CB-4092-9D44-C889CC5233EA}"/>
          </ac:spMkLst>
        </pc:spChg>
      </pc:sldChg>
      <pc:sldChg chg="modSp add mod">
        <pc:chgData name="Alfred Asterjadhi" userId="39de57b9-85c0-4fd1-aaac-8ca2b6560ad0" providerId="ADAL" clId="{1B528289-06C2-42C8-A24F-58F9BB1555AF}" dt="2023-11-15T00:30:09.003" v="9519"/>
        <pc:sldMkLst>
          <pc:docMk/>
          <pc:sldMk cId="1129242166" sldId="1203"/>
        </pc:sldMkLst>
        <pc:spChg chg="mod">
          <ac:chgData name="Alfred Asterjadhi" userId="39de57b9-85c0-4fd1-aaac-8ca2b6560ad0" providerId="ADAL" clId="{1B528289-06C2-42C8-A24F-58F9BB1555AF}" dt="2023-11-14T21:07:25.017" v="9173" actId="20577"/>
          <ac:spMkLst>
            <pc:docMk/>
            <pc:sldMk cId="1129242166" sldId="1203"/>
            <ac:spMk id="2" creationId="{49510D9F-7498-4603-98A7-A6DB1EDD560E}"/>
          </ac:spMkLst>
        </pc:spChg>
        <pc:spChg chg="mod">
          <ac:chgData name="Alfred Asterjadhi" userId="39de57b9-85c0-4fd1-aaac-8ca2b6560ad0" providerId="ADAL" clId="{1B528289-06C2-42C8-A24F-58F9BB1555AF}" dt="2023-11-15T00:30:09.003" v="9519"/>
          <ac:spMkLst>
            <pc:docMk/>
            <pc:sldMk cId="1129242166" sldId="1203"/>
            <ac:spMk id="3" creationId="{93EB16D6-11CB-4092-9D44-C889CC5233EA}"/>
          </ac:spMkLst>
        </pc:spChg>
      </pc:sldChg>
      <pc:sldChg chg="modSp add mod">
        <pc:chgData name="Alfred Asterjadhi" userId="39de57b9-85c0-4fd1-aaac-8ca2b6560ad0" providerId="ADAL" clId="{1B528289-06C2-42C8-A24F-58F9BB1555AF}" dt="2023-11-15T00:31:10.472" v="9554"/>
        <pc:sldMkLst>
          <pc:docMk/>
          <pc:sldMk cId="1255890623" sldId="1204"/>
        </pc:sldMkLst>
        <pc:spChg chg="mod">
          <ac:chgData name="Alfred Asterjadhi" userId="39de57b9-85c0-4fd1-aaac-8ca2b6560ad0" providerId="ADAL" clId="{1B528289-06C2-42C8-A24F-58F9BB1555AF}" dt="2023-11-14T21:07:27.160" v="9174" actId="20577"/>
          <ac:spMkLst>
            <pc:docMk/>
            <pc:sldMk cId="1255890623" sldId="1204"/>
            <ac:spMk id="2" creationId="{49510D9F-7498-4603-98A7-A6DB1EDD560E}"/>
          </ac:spMkLst>
        </pc:spChg>
        <pc:spChg chg="mod">
          <ac:chgData name="Alfred Asterjadhi" userId="39de57b9-85c0-4fd1-aaac-8ca2b6560ad0" providerId="ADAL" clId="{1B528289-06C2-42C8-A24F-58F9BB1555AF}" dt="2023-11-15T00:31:10.472" v="9554"/>
          <ac:spMkLst>
            <pc:docMk/>
            <pc:sldMk cId="1255890623" sldId="1204"/>
            <ac:spMk id="3" creationId="{93EB16D6-11CB-4092-9D44-C889CC5233EA}"/>
          </ac:spMkLst>
        </pc:spChg>
      </pc:sldChg>
      <pc:sldChg chg="modSp add mod">
        <pc:chgData name="Alfred Asterjadhi" userId="39de57b9-85c0-4fd1-aaac-8ca2b6560ad0" providerId="ADAL" clId="{1B528289-06C2-42C8-A24F-58F9BB1555AF}" dt="2023-11-15T00:33:08.747" v="9590"/>
        <pc:sldMkLst>
          <pc:docMk/>
          <pc:sldMk cId="2376012404" sldId="1205"/>
        </pc:sldMkLst>
        <pc:spChg chg="mod">
          <ac:chgData name="Alfred Asterjadhi" userId="39de57b9-85c0-4fd1-aaac-8ca2b6560ad0" providerId="ADAL" clId="{1B528289-06C2-42C8-A24F-58F9BB1555AF}" dt="2023-11-14T21:07:30.022" v="9175" actId="20577"/>
          <ac:spMkLst>
            <pc:docMk/>
            <pc:sldMk cId="2376012404" sldId="1205"/>
            <ac:spMk id="2" creationId="{49510D9F-7498-4603-98A7-A6DB1EDD560E}"/>
          </ac:spMkLst>
        </pc:spChg>
        <pc:spChg chg="mod">
          <ac:chgData name="Alfred Asterjadhi" userId="39de57b9-85c0-4fd1-aaac-8ca2b6560ad0" providerId="ADAL" clId="{1B528289-06C2-42C8-A24F-58F9BB1555AF}" dt="2023-11-15T00:33:08.747" v="9590"/>
          <ac:spMkLst>
            <pc:docMk/>
            <pc:sldMk cId="2376012404" sldId="1205"/>
            <ac:spMk id="3" creationId="{93EB16D6-11CB-4092-9D44-C889CC5233EA}"/>
          </ac:spMkLst>
        </pc:spChg>
      </pc:sldChg>
      <pc:sldChg chg="modSp add mod">
        <pc:chgData name="Alfred Asterjadhi" userId="39de57b9-85c0-4fd1-aaac-8ca2b6560ad0" providerId="ADAL" clId="{1B528289-06C2-42C8-A24F-58F9BB1555AF}" dt="2023-11-15T00:36:00.017" v="9659"/>
        <pc:sldMkLst>
          <pc:docMk/>
          <pc:sldMk cId="3795728346" sldId="1206"/>
        </pc:sldMkLst>
        <pc:spChg chg="mod">
          <ac:chgData name="Alfred Asterjadhi" userId="39de57b9-85c0-4fd1-aaac-8ca2b6560ad0" providerId="ADAL" clId="{1B528289-06C2-42C8-A24F-58F9BB1555AF}" dt="2023-11-14T21:07:35.089" v="9178" actId="20577"/>
          <ac:spMkLst>
            <pc:docMk/>
            <pc:sldMk cId="3795728346" sldId="1206"/>
            <ac:spMk id="2" creationId="{12372A2F-8025-42D4-B5ED-6E7667DF00C8}"/>
          </ac:spMkLst>
        </pc:spChg>
        <pc:spChg chg="mod">
          <ac:chgData name="Alfred Asterjadhi" userId="39de57b9-85c0-4fd1-aaac-8ca2b6560ad0" providerId="ADAL" clId="{1B528289-06C2-42C8-A24F-58F9BB1555AF}" dt="2023-11-14T19:43:10.962" v="9046"/>
          <ac:spMkLst>
            <pc:docMk/>
            <pc:sldMk cId="3795728346" sldId="1206"/>
            <ac:spMk id="6" creationId="{B63EF7E7-1362-4206-B209-115D49A6AA5A}"/>
          </ac:spMkLst>
        </pc:spChg>
        <pc:spChg chg="mod">
          <ac:chgData name="Alfred Asterjadhi" userId="39de57b9-85c0-4fd1-aaac-8ca2b6560ad0" providerId="ADAL" clId="{1B528289-06C2-42C8-A24F-58F9BB1555AF}" dt="2023-11-15T00:36:00.017" v="9659"/>
          <ac:spMkLst>
            <pc:docMk/>
            <pc:sldMk cId="3795728346" sldId="1206"/>
            <ac:spMk id="10" creationId="{99A414B4-2CCE-47B7-A036-CF3630BA2538}"/>
          </ac:spMkLst>
        </pc:spChg>
      </pc:sldChg>
      <pc:sldChg chg="new del">
        <pc:chgData name="Alfred Asterjadhi" userId="39de57b9-85c0-4fd1-aaac-8ca2b6560ad0" providerId="ADAL" clId="{1B528289-06C2-42C8-A24F-58F9BB1555AF}" dt="2023-11-14T19:43:03.645" v="9045" actId="47"/>
        <pc:sldMkLst>
          <pc:docMk/>
          <pc:sldMk cId="1730964778" sldId="1207"/>
        </pc:sldMkLst>
      </pc:sldChg>
      <pc:sldChg chg="modSp add mod">
        <pc:chgData name="Alfred Asterjadhi" userId="39de57b9-85c0-4fd1-aaac-8ca2b6560ad0" providerId="ADAL" clId="{1B528289-06C2-42C8-A24F-58F9BB1555AF}" dt="2023-11-15T00:34:49.977" v="9626"/>
        <pc:sldMkLst>
          <pc:docMk/>
          <pc:sldMk cId="3816966977" sldId="1208"/>
        </pc:sldMkLst>
        <pc:spChg chg="mod">
          <ac:chgData name="Alfred Asterjadhi" userId="39de57b9-85c0-4fd1-aaac-8ca2b6560ad0" providerId="ADAL" clId="{1B528289-06C2-42C8-A24F-58F9BB1555AF}" dt="2023-11-14T21:07:32.097" v="9176" actId="20577"/>
          <ac:spMkLst>
            <pc:docMk/>
            <pc:sldMk cId="3816966977" sldId="1208"/>
            <ac:spMk id="2" creationId="{49510D9F-7498-4603-98A7-A6DB1EDD560E}"/>
          </ac:spMkLst>
        </pc:spChg>
        <pc:spChg chg="mod">
          <ac:chgData name="Alfred Asterjadhi" userId="39de57b9-85c0-4fd1-aaac-8ca2b6560ad0" providerId="ADAL" clId="{1B528289-06C2-42C8-A24F-58F9BB1555AF}" dt="2023-11-15T00:34:49.977" v="9626"/>
          <ac:spMkLst>
            <pc:docMk/>
            <pc:sldMk cId="3816966977" sldId="1208"/>
            <ac:spMk id="3" creationId="{93EB16D6-11CB-4092-9D44-C889CC5233EA}"/>
          </ac:spMkLst>
        </pc:spChg>
      </pc:sldChg>
      <pc:sldChg chg="addSp delSp modSp add mod chgLayout">
        <pc:chgData name="Alfred Asterjadhi" userId="39de57b9-85c0-4fd1-aaac-8ca2b6560ad0" providerId="ADAL" clId="{1B528289-06C2-42C8-A24F-58F9BB1555AF}" dt="2023-11-15T00:52:16.404" v="9865" actId="403"/>
        <pc:sldMkLst>
          <pc:docMk/>
          <pc:sldMk cId="1937277896" sldId="1209"/>
        </pc:sldMkLst>
        <pc:spChg chg="mod ord">
          <ac:chgData name="Alfred Asterjadhi" userId="39de57b9-85c0-4fd1-aaac-8ca2b6560ad0" providerId="ADAL" clId="{1B528289-06C2-42C8-A24F-58F9BB1555AF}" dt="2023-11-14T21:07:42.364" v="9181" actId="20577"/>
          <ac:spMkLst>
            <pc:docMk/>
            <pc:sldMk cId="1937277896" sldId="1209"/>
            <ac:spMk id="2" creationId="{C1F2ACA2-143F-F972-FAA0-D80FD6A0CB3D}"/>
          </ac:spMkLst>
        </pc:spChg>
        <pc:spChg chg="mod ord">
          <ac:chgData name="Alfred Asterjadhi" userId="39de57b9-85c0-4fd1-aaac-8ca2b6560ad0" providerId="ADAL" clId="{1B528289-06C2-42C8-A24F-58F9BB1555AF}" dt="2023-11-15T00:52:16.404" v="9865" actId="403"/>
          <ac:spMkLst>
            <pc:docMk/>
            <pc:sldMk cId="1937277896" sldId="1209"/>
            <ac:spMk id="3" creationId="{210A83EB-7F19-8316-9A86-6A36C2FD15D7}"/>
          </ac:spMkLst>
        </pc:spChg>
        <pc:spChg chg="mod ord">
          <ac:chgData name="Alfred Asterjadhi" userId="39de57b9-85c0-4fd1-aaac-8ca2b6560ad0" providerId="ADAL" clId="{1B528289-06C2-42C8-A24F-58F9BB1555AF}" dt="2023-11-14T19:45:13.143" v="9076" actId="6264"/>
          <ac:spMkLst>
            <pc:docMk/>
            <pc:sldMk cId="1937277896" sldId="1209"/>
            <ac:spMk id="4" creationId="{1A9B7B6E-5DD2-D535-C7FC-E5E993BA2FF7}"/>
          </ac:spMkLst>
        </pc:spChg>
        <pc:spChg chg="mod ord">
          <ac:chgData name="Alfred Asterjadhi" userId="39de57b9-85c0-4fd1-aaac-8ca2b6560ad0" providerId="ADAL" clId="{1B528289-06C2-42C8-A24F-58F9BB1555AF}" dt="2023-11-14T19:45:13.143" v="9076" actId="6264"/>
          <ac:spMkLst>
            <pc:docMk/>
            <pc:sldMk cId="1937277896" sldId="1209"/>
            <ac:spMk id="5" creationId="{AA55E36C-2FDD-319E-917F-8646A5A80D6E}"/>
          </ac:spMkLst>
        </pc:spChg>
        <pc:spChg chg="mod ord">
          <ac:chgData name="Alfred Asterjadhi" userId="39de57b9-85c0-4fd1-aaac-8ca2b6560ad0" providerId="ADAL" clId="{1B528289-06C2-42C8-A24F-58F9BB1555AF}" dt="2023-11-14T19:45:13.143" v="9076" actId="6264"/>
          <ac:spMkLst>
            <pc:docMk/>
            <pc:sldMk cId="1937277896" sldId="1209"/>
            <ac:spMk id="6" creationId="{1E7EBDE1-A512-1C26-8970-3FB65AC5A522}"/>
          </ac:spMkLst>
        </pc:spChg>
        <pc:spChg chg="add del mod">
          <ac:chgData name="Alfred Asterjadhi" userId="39de57b9-85c0-4fd1-aaac-8ca2b6560ad0" providerId="ADAL" clId="{1B528289-06C2-42C8-A24F-58F9BB1555AF}" dt="2023-11-14T19:45:13.143" v="9076" actId="6264"/>
          <ac:spMkLst>
            <pc:docMk/>
            <pc:sldMk cId="1937277896" sldId="1209"/>
            <ac:spMk id="7" creationId="{1050EB1A-A26C-EA51-4282-9B2C5793750F}"/>
          </ac:spMkLst>
        </pc:spChg>
        <pc:spChg chg="add del mod">
          <ac:chgData name="Alfred Asterjadhi" userId="39de57b9-85c0-4fd1-aaac-8ca2b6560ad0" providerId="ADAL" clId="{1B528289-06C2-42C8-A24F-58F9BB1555AF}" dt="2023-11-14T19:45:13.143" v="9076" actId="6264"/>
          <ac:spMkLst>
            <pc:docMk/>
            <pc:sldMk cId="1937277896" sldId="1209"/>
            <ac:spMk id="8" creationId="{E3BA0287-45B2-383E-8326-E77CEBA661EF}"/>
          </ac:spMkLst>
        </pc:spChg>
        <pc:spChg chg="add del mod">
          <ac:chgData name="Alfred Asterjadhi" userId="39de57b9-85c0-4fd1-aaac-8ca2b6560ad0" providerId="ADAL" clId="{1B528289-06C2-42C8-A24F-58F9BB1555AF}" dt="2023-11-14T19:45:13.143" v="9076" actId="6264"/>
          <ac:spMkLst>
            <pc:docMk/>
            <pc:sldMk cId="1937277896" sldId="1209"/>
            <ac:spMk id="9" creationId="{2DFE2DE9-9097-F140-F674-ABBDB2A40921}"/>
          </ac:spMkLst>
        </pc:spChg>
        <pc:spChg chg="add del mod">
          <ac:chgData name="Alfred Asterjadhi" userId="39de57b9-85c0-4fd1-aaac-8ca2b6560ad0" providerId="ADAL" clId="{1B528289-06C2-42C8-A24F-58F9BB1555AF}" dt="2023-11-14T19:45:13.143" v="9076" actId="6264"/>
          <ac:spMkLst>
            <pc:docMk/>
            <pc:sldMk cId="1937277896" sldId="1209"/>
            <ac:spMk id="10" creationId="{C63BA620-5AD1-487D-6295-54B0F5CB7A29}"/>
          </ac:spMkLst>
        </pc:spChg>
        <pc:spChg chg="add del mod">
          <ac:chgData name="Alfred Asterjadhi" userId="39de57b9-85c0-4fd1-aaac-8ca2b6560ad0" providerId="ADAL" clId="{1B528289-06C2-42C8-A24F-58F9BB1555AF}" dt="2023-11-14T19:45:13.143" v="9076" actId="6264"/>
          <ac:spMkLst>
            <pc:docMk/>
            <pc:sldMk cId="1937277896" sldId="1209"/>
            <ac:spMk id="11" creationId="{B79F9CC6-2187-4DEF-28B8-71B848E7CDE0}"/>
          </ac:spMkLst>
        </pc:spChg>
      </pc:sldChg>
      <pc:sldChg chg="modSp add mod">
        <pc:chgData name="Alfred Asterjadhi" userId="39de57b9-85c0-4fd1-aaac-8ca2b6560ad0" providerId="ADAL" clId="{1B528289-06C2-42C8-A24F-58F9BB1555AF}" dt="2023-11-15T00:29:18.280" v="9490"/>
        <pc:sldMkLst>
          <pc:docMk/>
          <pc:sldMk cId="1925170031" sldId="1210"/>
        </pc:sldMkLst>
        <pc:spChg chg="mod">
          <ac:chgData name="Alfred Asterjadhi" userId="39de57b9-85c0-4fd1-aaac-8ca2b6560ad0" providerId="ADAL" clId="{1B528289-06C2-42C8-A24F-58F9BB1555AF}" dt="2023-11-14T21:05:34.530" v="9128" actId="20577"/>
          <ac:spMkLst>
            <pc:docMk/>
            <pc:sldMk cId="1925170031" sldId="1210"/>
            <ac:spMk id="2" creationId="{49510D9F-7498-4603-98A7-A6DB1EDD560E}"/>
          </ac:spMkLst>
        </pc:spChg>
        <pc:spChg chg="mod">
          <ac:chgData name="Alfred Asterjadhi" userId="39de57b9-85c0-4fd1-aaac-8ca2b6560ad0" providerId="ADAL" clId="{1B528289-06C2-42C8-A24F-58F9BB1555AF}" dt="2023-11-15T00:29:18.280" v="9490"/>
          <ac:spMkLst>
            <pc:docMk/>
            <pc:sldMk cId="1925170031" sldId="1210"/>
            <ac:spMk id="3" creationId="{93EB16D6-11CB-4092-9D44-C889CC5233EA}"/>
          </ac:spMkLst>
        </pc:spChg>
      </pc:sldChg>
      <pc:sldChg chg="modSp add del mod">
        <pc:chgData name="Alfred Asterjadhi" userId="39de57b9-85c0-4fd1-aaac-8ca2b6560ad0" providerId="ADAL" clId="{1B528289-06C2-42C8-A24F-58F9BB1555AF}" dt="2023-11-14T21:05:20.932" v="9123" actId="47"/>
        <pc:sldMkLst>
          <pc:docMk/>
          <pc:sldMk cId="3563203001" sldId="1210"/>
        </pc:sldMkLst>
        <pc:spChg chg="mod">
          <ac:chgData name="Alfred Asterjadhi" userId="39de57b9-85c0-4fd1-aaac-8ca2b6560ad0" providerId="ADAL" clId="{1B528289-06C2-42C8-A24F-58F9BB1555AF}" dt="2023-11-14T21:05:17.069" v="9122" actId="20577"/>
          <ac:spMkLst>
            <pc:docMk/>
            <pc:sldMk cId="3563203001" sldId="1210"/>
            <ac:spMk id="2" creationId="{49510D9F-7498-4603-98A7-A6DB1EDD560E}"/>
          </ac:spMkLst>
        </pc:spChg>
      </pc:sldChg>
      <pc:sldChg chg="modSp add mod">
        <pc:chgData name="Alfred Asterjadhi" userId="39de57b9-85c0-4fd1-aaac-8ca2b6560ad0" providerId="ADAL" clId="{1B528289-06C2-42C8-A24F-58F9BB1555AF}" dt="2023-11-16T16:28:55.785" v="10508" actId="20577"/>
        <pc:sldMkLst>
          <pc:docMk/>
          <pc:sldMk cId="877190960" sldId="1211"/>
        </pc:sldMkLst>
        <pc:spChg chg="mod">
          <ac:chgData name="Alfred Asterjadhi" userId="39de57b9-85c0-4fd1-aaac-8ca2b6560ad0" providerId="ADAL" clId="{1B528289-06C2-42C8-A24F-58F9BB1555AF}" dt="2023-11-16T16:28:55.785" v="10508" actId="20577"/>
          <ac:spMkLst>
            <pc:docMk/>
            <pc:sldMk cId="877190960" sldId="1211"/>
            <ac:spMk id="7" creationId="{3126AA10-DC1C-4E34-80DA-B427588F2BD9}"/>
          </ac:spMkLst>
        </pc:spChg>
      </pc:sldChg>
      <pc:sldChg chg="modSp add mod">
        <pc:chgData name="Alfred Asterjadhi" userId="39de57b9-85c0-4fd1-aaac-8ca2b6560ad0" providerId="ADAL" clId="{1B528289-06C2-42C8-A24F-58F9BB1555AF}" dt="2023-11-16T19:06:30.138" v="12046" actId="207"/>
        <pc:sldMkLst>
          <pc:docMk/>
          <pc:sldMk cId="2927811413" sldId="1212"/>
        </pc:sldMkLst>
        <pc:spChg chg="mod">
          <ac:chgData name="Alfred Asterjadhi" userId="39de57b9-85c0-4fd1-aaac-8ca2b6560ad0" providerId="ADAL" clId="{1B528289-06C2-42C8-A24F-58F9BB1555AF}" dt="2023-11-15T03:45:13.821" v="10110" actId="20577"/>
          <ac:spMkLst>
            <pc:docMk/>
            <pc:sldMk cId="2927811413" sldId="1212"/>
            <ac:spMk id="2" creationId="{49510D9F-7498-4603-98A7-A6DB1EDD560E}"/>
          </ac:spMkLst>
        </pc:spChg>
        <pc:spChg chg="mod">
          <ac:chgData name="Alfred Asterjadhi" userId="39de57b9-85c0-4fd1-aaac-8ca2b6560ad0" providerId="ADAL" clId="{1B528289-06C2-42C8-A24F-58F9BB1555AF}" dt="2023-11-16T19:06:30.138" v="12046" actId="207"/>
          <ac:spMkLst>
            <pc:docMk/>
            <pc:sldMk cId="2927811413" sldId="1212"/>
            <ac:spMk id="3" creationId="{93EB16D6-11CB-4092-9D44-C889CC5233EA}"/>
          </ac:spMkLst>
        </pc:spChg>
      </pc:sldChg>
      <pc:sldChg chg="modSp new del mod">
        <pc:chgData name="Alfred Asterjadhi" userId="39de57b9-85c0-4fd1-aaac-8ca2b6560ad0" providerId="ADAL" clId="{1B528289-06C2-42C8-A24F-58F9BB1555AF}" dt="2023-11-15T05:29:17.178" v="10236" actId="47"/>
        <pc:sldMkLst>
          <pc:docMk/>
          <pc:sldMk cId="398835603" sldId="1213"/>
        </pc:sldMkLst>
        <pc:spChg chg="mod">
          <ac:chgData name="Alfred Asterjadhi" userId="39de57b9-85c0-4fd1-aaac-8ca2b6560ad0" providerId="ADAL" clId="{1B528289-06C2-42C8-A24F-58F9BB1555AF}" dt="2023-11-15T03:44:33.209" v="10108" actId="20577"/>
          <ac:spMkLst>
            <pc:docMk/>
            <pc:sldMk cId="398835603" sldId="1213"/>
            <ac:spMk id="2" creationId="{D582794C-1BBF-2546-BD64-5BE647DCBA67}"/>
          </ac:spMkLst>
        </pc:spChg>
      </pc:sldChg>
      <pc:sldChg chg="modSp add mod">
        <pc:chgData name="Alfred Asterjadhi" userId="39de57b9-85c0-4fd1-aaac-8ca2b6560ad0" providerId="ADAL" clId="{1B528289-06C2-42C8-A24F-58F9BB1555AF}" dt="2023-11-16T19:07:41.786" v="12067"/>
        <pc:sldMkLst>
          <pc:docMk/>
          <pc:sldMk cId="1885269386" sldId="1214"/>
        </pc:sldMkLst>
        <pc:spChg chg="mod">
          <ac:chgData name="Alfred Asterjadhi" userId="39de57b9-85c0-4fd1-aaac-8ca2b6560ad0" providerId="ADAL" clId="{1B528289-06C2-42C8-A24F-58F9BB1555AF}" dt="2023-11-15T03:46:47.600" v="10169" actId="20577"/>
          <ac:spMkLst>
            <pc:docMk/>
            <pc:sldMk cId="1885269386" sldId="1214"/>
            <ac:spMk id="2" creationId="{49510D9F-7498-4603-98A7-A6DB1EDD560E}"/>
          </ac:spMkLst>
        </pc:spChg>
        <pc:spChg chg="mod">
          <ac:chgData name="Alfred Asterjadhi" userId="39de57b9-85c0-4fd1-aaac-8ca2b6560ad0" providerId="ADAL" clId="{1B528289-06C2-42C8-A24F-58F9BB1555AF}" dt="2023-11-16T19:07:41.786" v="12067"/>
          <ac:spMkLst>
            <pc:docMk/>
            <pc:sldMk cId="1885269386" sldId="1214"/>
            <ac:spMk id="3" creationId="{93EB16D6-11CB-4092-9D44-C889CC5233EA}"/>
          </ac:spMkLst>
        </pc:spChg>
      </pc:sldChg>
      <pc:sldChg chg="modSp add mod">
        <pc:chgData name="Alfred Asterjadhi" userId="39de57b9-85c0-4fd1-aaac-8ca2b6560ad0" providerId="ADAL" clId="{1B528289-06C2-42C8-A24F-58F9BB1555AF}" dt="2023-11-16T19:08:47.983" v="12105" actId="20577"/>
        <pc:sldMkLst>
          <pc:docMk/>
          <pc:sldMk cId="426610153" sldId="1215"/>
        </pc:sldMkLst>
        <pc:spChg chg="mod">
          <ac:chgData name="Alfred Asterjadhi" userId="39de57b9-85c0-4fd1-aaac-8ca2b6560ad0" providerId="ADAL" clId="{1B528289-06C2-42C8-A24F-58F9BB1555AF}" dt="2023-11-15T05:27:24.247" v="10182" actId="20577"/>
          <ac:spMkLst>
            <pc:docMk/>
            <pc:sldMk cId="426610153" sldId="1215"/>
            <ac:spMk id="2" creationId="{49510D9F-7498-4603-98A7-A6DB1EDD560E}"/>
          </ac:spMkLst>
        </pc:spChg>
        <pc:spChg chg="mod">
          <ac:chgData name="Alfred Asterjadhi" userId="39de57b9-85c0-4fd1-aaac-8ca2b6560ad0" providerId="ADAL" clId="{1B528289-06C2-42C8-A24F-58F9BB1555AF}" dt="2023-11-16T19:08:47.983" v="12105" actId="20577"/>
          <ac:spMkLst>
            <pc:docMk/>
            <pc:sldMk cId="426610153" sldId="1215"/>
            <ac:spMk id="3" creationId="{93EB16D6-11CB-4092-9D44-C889CC5233EA}"/>
          </ac:spMkLst>
        </pc:spChg>
      </pc:sldChg>
      <pc:sldChg chg="modSp add mod">
        <pc:chgData name="Alfred Asterjadhi" userId="39de57b9-85c0-4fd1-aaac-8ca2b6560ad0" providerId="ADAL" clId="{1B528289-06C2-42C8-A24F-58F9BB1555AF}" dt="2023-11-16T19:10:08.382" v="12136"/>
        <pc:sldMkLst>
          <pc:docMk/>
          <pc:sldMk cId="1165775207" sldId="1216"/>
        </pc:sldMkLst>
        <pc:spChg chg="mod">
          <ac:chgData name="Alfred Asterjadhi" userId="39de57b9-85c0-4fd1-aaac-8ca2b6560ad0" providerId="ADAL" clId="{1B528289-06C2-42C8-A24F-58F9BB1555AF}" dt="2023-11-15T05:30:40.017" v="10275" actId="20577"/>
          <ac:spMkLst>
            <pc:docMk/>
            <pc:sldMk cId="1165775207" sldId="1216"/>
            <ac:spMk id="2" creationId="{49510D9F-7498-4603-98A7-A6DB1EDD560E}"/>
          </ac:spMkLst>
        </pc:spChg>
        <pc:spChg chg="mod">
          <ac:chgData name="Alfred Asterjadhi" userId="39de57b9-85c0-4fd1-aaac-8ca2b6560ad0" providerId="ADAL" clId="{1B528289-06C2-42C8-A24F-58F9BB1555AF}" dt="2023-11-16T19:10:08.382" v="12136"/>
          <ac:spMkLst>
            <pc:docMk/>
            <pc:sldMk cId="1165775207" sldId="1216"/>
            <ac:spMk id="3" creationId="{93EB16D6-11CB-4092-9D44-C889CC5233EA}"/>
          </ac:spMkLst>
        </pc:spChg>
      </pc:sldChg>
      <pc:sldChg chg="modSp add mod">
        <pc:chgData name="Alfred Asterjadhi" userId="39de57b9-85c0-4fd1-aaac-8ca2b6560ad0" providerId="ADAL" clId="{1B528289-06C2-42C8-A24F-58F9BB1555AF}" dt="2023-11-16T19:12:27.616" v="12176" actId="6549"/>
        <pc:sldMkLst>
          <pc:docMk/>
          <pc:sldMk cId="3404038966" sldId="1217"/>
        </pc:sldMkLst>
        <pc:spChg chg="mod">
          <ac:chgData name="Alfred Asterjadhi" userId="39de57b9-85c0-4fd1-aaac-8ca2b6560ad0" providerId="ADAL" clId="{1B528289-06C2-42C8-A24F-58F9BB1555AF}" dt="2023-11-15T05:31:09.864" v="10282" actId="20577"/>
          <ac:spMkLst>
            <pc:docMk/>
            <pc:sldMk cId="3404038966" sldId="1217"/>
            <ac:spMk id="2" creationId="{49510D9F-7498-4603-98A7-A6DB1EDD560E}"/>
          </ac:spMkLst>
        </pc:spChg>
        <pc:spChg chg="mod">
          <ac:chgData name="Alfred Asterjadhi" userId="39de57b9-85c0-4fd1-aaac-8ca2b6560ad0" providerId="ADAL" clId="{1B528289-06C2-42C8-A24F-58F9BB1555AF}" dt="2023-11-16T19:12:27.616" v="12176" actId="6549"/>
          <ac:spMkLst>
            <pc:docMk/>
            <pc:sldMk cId="3404038966" sldId="1217"/>
            <ac:spMk id="3" creationId="{93EB16D6-11CB-4092-9D44-C889CC5233EA}"/>
          </ac:spMkLst>
        </pc:spChg>
      </pc:sldChg>
      <pc:sldChg chg="addSp delSp modSp new mod chgLayout">
        <pc:chgData name="Alfred Asterjadhi" userId="39de57b9-85c0-4fd1-aaac-8ca2b6560ad0" providerId="ADAL" clId="{1B528289-06C2-42C8-A24F-58F9BB1555AF}" dt="2023-11-16T19:13:50.528" v="12220" actId="20577"/>
        <pc:sldMkLst>
          <pc:docMk/>
          <pc:sldMk cId="3753172185" sldId="1218"/>
        </pc:sldMkLst>
        <pc:spChg chg="mod ord">
          <ac:chgData name="Alfred Asterjadhi" userId="39de57b9-85c0-4fd1-aaac-8ca2b6560ad0" providerId="ADAL" clId="{1B528289-06C2-42C8-A24F-58F9BB1555AF}" dt="2023-11-16T00:00:08.625" v="10333" actId="6264"/>
          <ac:spMkLst>
            <pc:docMk/>
            <pc:sldMk cId="3753172185" sldId="1218"/>
            <ac:spMk id="2" creationId="{FEE33737-E4C5-548B-53F0-2211CA7D5383}"/>
          </ac:spMkLst>
        </pc:spChg>
        <pc:spChg chg="mod ord">
          <ac:chgData name="Alfred Asterjadhi" userId="39de57b9-85c0-4fd1-aaac-8ca2b6560ad0" providerId="ADAL" clId="{1B528289-06C2-42C8-A24F-58F9BB1555AF}" dt="2023-11-16T19:13:50.528" v="12220" actId="20577"/>
          <ac:spMkLst>
            <pc:docMk/>
            <pc:sldMk cId="3753172185" sldId="1218"/>
            <ac:spMk id="3" creationId="{85EAF11E-B259-439F-1055-7CF497A94013}"/>
          </ac:spMkLst>
        </pc:spChg>
        <pc:spChg chg="mod ord">
          <ac:chgData name="Alfred Asterjadhi" userId="39de57b9-85c0-4fd1-aaac-8ca2b6560ad0" providerId="ADAL" clId="{1B528289-06C2-42C8-A24F-58F9BB1555AF}" dt="2023-11-16T00:00:08.625" v="10333" actId="6264"/>
          <ac:spMkLst>
            <pc:docMk/>
            <pc:sldMk cId="3753172185" sldId="1218"/>
            <ac:spMk id="4" creationId="{136CB48F-F252-B1AD-0FEB-7D6C95059916}"/>
          </ac:spMkLst>
        </pc:spChg>
        <pc:spChg chg="mod ord">
          <ac:chgData name="Alfred Asterjadhi" userId="39de57b9-85c0-4fd1-aaac-8ca2b6560ad0" providerId="ADAL" clId="{1B528289-06C2-42C8-A24F-58F9BB1555AF}" dt="2023-11-16T00:00:08.625" v="10333" actId="6264"/>
          <ac:spMkLst>
            <pc:docMk/>
            <pc:sldMk cId="3753172185" sldId="1218"/>
            <ac:spMk id="5" creationId="{6F2D9678-1A0F-1B4D-BFA4-C261EF43D9C2}"/>
          </ac:spMkLst>
        </pc:spChg>
        <pc:spChg chg="mod ord">
          <ac:chgData name="Alfred Asterjadhi" userId="39de57b9-85c0-4fd1-aaac-8ca2b6560ad0" providerId="ADAL" clId="{1B528289-06C2-42C8-A24F-58F9BB1555AF}" dt="2023-11-16T00:00:08.625" v="10333" actId="6264"/>
          <ac:spMkLst>
            <pc:docMk/>
            <pc:sldMk cId="3753172185" sldId="1218"/>
            <ac:spMk id="6" creationId="{777DC438-72EB-9448-C816-97F6A1097B7D}"/>
          </ac:spMkLst>
        </pc:spChg>
        <pc:spChg chg="add del mod">
          <ac:chgData name="Alfred Asterjadhi" userId="39de57b9-85c0-4fd1-aaac-8ca2b6560ad0" providerId="ADAL" clId="{1B528289-06C2-42C8-A24F-58F9BB1555AF}" dt="2023-11-16T00:00:08.625" v="10333" actId="6264"/>
          <ac:spMkLst>
            <pc:docMk/>
            <pc:sldMk cId="3753172185" sldId="1218"/>
            <ac:spMk id="7" creationId="{59F75DE7-FF2D-7DC8-29AA-C02B1C0BE8EF}"/>
          </ac:spMkLst>
        </pc:spChg>
        <pc:spChg chg="add del mod">
          <ac:chgData name="Alfred Asterjadhi" userId="39de57b9-85c0-4fd1-aaac-8ca2b6560ad0" providerId="ADAL" clId="{1B528289-06C2-42C8-A24F-58F9BB1555AF}" dt="2023-11-16T00:00:08.625" v="10333" actId="6264"/>
          <ac:spMkLst>
            <pc:docMk/>
            <pc:sldMk cId="3753172185" sldId="1218"/>
            <ac:spMk id="8" creationId="{64AF9F11-821B-D513-AB4F-5271E308088D}"/>
          </ac:spMkLst>
        </pc:spChg>
        <pc:spChg chg="add del mod">
          <ac:chgData name="Alfred Asterjadhi" userId="39de57b9-85c0-4fd1-aaac-8ca2b6560ad0" providerId="ADAL" clId="{1B528289-06C2-42C8-A24F-58F9BB1555AF}" dt="2023-11-16T00:00:08.625" v="10333" actId="6264"/>
          <ac:spMkLst>
            <pc:docMk/>
            <pc:sldMk cId="3753172185" sldId="1218"/>
            <ac:spMk id="9" creationId="{E1B25A45-20E1-4637-61FF-92EF5BEC0FD3}"/>
          </ac:spMkLst>
        </pc:spChg>
        <pc:spChg chg="add del mod">
          <ac:chgData name="Alfred Asterjadhi" userId="39de57b9-85c0-4fd1-aaac-8ca2b6560ad0" providerId="ADAL" clId="{1B528289-06C2-42C8-A24F-58F9BB1555AF}" dt="2023-11-16T00:00:08.625" v="10333" actId="6264"/>
          <ac:spMkLst>
            <pc:docMk/>
            <pc:sldMk cId="3753172185" sldId="1218"/>
            <ac:spMk id="10" creationId="{ABC4B629-B955-21B4-6D3E-05D205FAF06D}"/>
          </ac:spMkLst>
        </pc:spChg>
        <pc:spChg chg="add del mod">
          <ac:chgData name="Alfred Asterjadhi" userId="39de57b9-85c0-4fd1-aaac-8ca2b6560ad0" providerId="ADAL" clId="{1B528289-06C2-42C8-A24F-58F9BB1555AF}" dt="2023-11-16T00:00:08.625" v="10333" actId="6264"/>
          <ac:spMkLst>
            <pc:docMk/>
            <pc:sldMk cId="3753172185" sldId="1218"/>
            <ac:spMk id="11" creationId="{8E9D52C3-1AB9-7A1B-40ED-6BF82BE96AF6}"/>
          </ac:spMkLst>
        </pc:spChg>
      </pc:sldChg>
      <pc:sldChg chg="modSp add del mod ord">
        <pc:chgData name="Alfred Asterjadhi" userId="39de57b9-85c0-4fd1-aaac-8ca2b6560ad0" providerId="ADAL" clId="{1B528289-06C2-42C8-A24F-58F9BB1555AF}" dt="2023-11-16T22:45:28.745" v="12698" actId="2696"/>
        <pc:sldMkLst>
          <pc:docMk/>
          <pc:sldMk cId="3132389062" sldId="1219"/>
        </pc:sldMkLst>
        <pc:spChg chg="mod">
          <ac:chgData name="Alfred Asterjadhi" userId="39de57b9-85c0-4fd1-aaac-8ca2b6560ad0" providerId="ADAL" clId="{1B528289-06C2-42C8-A24F-58F9BB1555AF}" dt="2023-11-16T17:18:37.535" v="11946" actId="20577"/>
          <ac:spMkLst>
            <pc:docMk/>
            <pc:sldMk cId="3132389062" sldId="1219"/>
            <ac:spMk id="2" creationId="{12372A2F-8025-42D4-B5ED-6E7667DF00C8}"/>
          </ac:spMkLst>
        </pc:spChg>
        <pc:spChg chg="mod">
          <ac:chgData name="Alfred Asterjadhi" userId="39de57b9-85c0-4fd1-aaac-8ca2b6560ad0" providerId="ADAL" clId="{1B528289-06C2-42C8-A24F-58F9BB1555AF}" dt="2023-11-16T17:03:23.142" v="11072"/>
          <ac:spMkLst>
            <pc:docMk/>
            <pc:sldMk cId="3132389062" sldId="1219"/>
            <ac:spMk id="10" creationId="{99A414B4-2CCE-47B7-A036-CF3630BA2538}"/>
          </ac:spMkLst>
        </pc:spChg>
      </pc:sldChg>
      <pc:sldChg chg="modSp add mod">
        <pc:chgData name="Alfred Asterjadhi" userId="39de57b9-85c0-4fd1-aaac-8ca2b6560ad0" providerId="ADAL" clId="{1B528289-06C2-42C8-A24F-58F9BB1555AF}" dt="2023-11-17T00:42:24.155" v="14268"/>
        <pc:sldMkLst>
          <pc:docMk/>
          <pc:sldMk cId="4242346691" sldId="1219"/>
        </pc:sldMkLst>
        <pc:spChg chg="mod">
          <ac:chgData name="Alfred Asterjadhi" userId="39de57b9-85c0-4fd1-aaac-8ca2b6560ad0" providerId="ADAL" clId="{1B528289-06C2-42C8-A24F-58F9BB1555AF}" dt="2023-11-17T00:41:37.268" v="14244" actId="20577"/>
          <ac:spMkLst>
            <pc:docMk/>
            <pc:sldMk cId="4242346691" sldId="1219"/>
            <ac:spMk id="2" creationId="{12372A2F-8025-42D4-B5ED-6E7667DF00C8}"/>
          </ac:spMkLst>
        </pc:spChg>
        <pc:spChg chg="mod">
          <ac:chgData name="Alfred Asterjadhi" userId="39de57b9-85c0-4fd1-aaac-8ca2b6560ad0" providerId="ADAL" clId="{1B528289-06C2-42C8-A24F-58F9BB1555AF}" dt="2023-11-17T00:42:24.155" v="14268"/>
          <ac:spMkLst>
            <pc:docMk/>
            <pc:sldMk cId="4242346691" sldId="1219"/>
            <ac:spMk id="10" creationId="{99A414B4-2CCE-47B7-A036-CF3630BA2538}"/>
          </ac:spMkLst>
        </pc:spChg>
      </pc:sldChg>
      <pc:sldChg chg="modSp new del mod">
        <pc:chgData name="Alfred Asterjadhi" userId="39de57b9-85c0-4fd1-aaac-8ca2b6560ad0" providerId="ADAL" clId="{1B528289-06C2-42C8-A24F-58F9BB1555AF}" dt="2023-11-16T23:12:02.284" v="13410" actId="47"/>
        <pc:sldMkLst>
          <pc:docMk/>
          <pc:sldMk cId="1271931827" sldId="1220"/>
        </pc:sldMkLst>
        <pc:spChg chg="mod">
          <ac:chgData name="Alfred Asterjadhi" userId="39de57b9-85c0-4fd1-aaac-8ca2b6560ad0" providerId="ADAL" clId="{1B528289-06C2-42C8-A24F-58F9BB1555AF}" dt="2023-11-16T01:54:12.084" v="10369"/>
          <ac:spMkLst>
            <pc:docMk/>
            <pc:sldMk cId="1271931827" sldId="1220"/>
            <ac:spMk id="2" creationId="{76165AE3-9407-C925-AF8C-54CF0BC39031}"/>
          </ac:spMkLst>
        </pc:spChg>
        <pc:spChg chg="mod">
          <ac:chgData name="Alfred Asterjadhi" userId="39de57b9-85c0-4fd1-aaac-8ca2b6560ad0" providerId="ADAL" clId="{1B528289-06C2-42C8-A24F-58F9BB1555AF}" dt="2023-11-16T23:10:49.652" v="13374" actId="404"/>
          <ac:spMkLst>
            <pc:docMk/>
            <pc:sldMk cId="1271931827" sldId="1220"/>
            <ac:spMk id="3" creationId="{6E80D5FA-5769-E158-943D-C7BB2E657EF0}"/>
          </ac:spMkLst>
        </pc:spChg>
      </pc:sldChg>
      <pc:sldChg chg="modSp new del mod">
        <pc:chgData name="Alfred Asterjadhi" userId="39de57b9-85c0-4fd1-aaac-8ca2b6560ad0" providerId="ADAL" clId="{1B528289-06C2-42C8-A24F-58F9BB1555AF}" dt="2023-11-16T23:14:03.743" v="13616" actId="47"/>
        <pc:sldMkLst>
          <pc:docMk/>
          <pc:sldMk cId="3692235904" sldId="1221"/>
        </pc:sldMkLst>
        <pc:spChg chg="mod">
          <ac:chgData name="Alfred Asterjadhi" userId="39de57b9-85c0-4fd1-aaac-8ca2b6560ad0" providerId="ADAL" clId="{1B528289-06C2-42C8-A24F-58F9BB1555AF}" dt="2023-11-16T23:12:10.781" v="13428" actId="20577"/>
          <ac:spMkLst>
            <pc:docMk/>
            <pc:sldMk cId="3692235904" sldId="1221"/>
            <ac:spMk id="2" creationId="{87C10D0F-C44C-7E61-C002-AD9110FB59C6}"/>
          </ac:spMkLst>
        </pc:spChg>
        <pc:spChg chg="mod">
          <ac:chgData name="Alfred Asterjadhi" userId="39de57b9-85c0-4fd1-aaac-8ca2b6560ad0" providerId="ADAL" clId="{1B528289-06C2-42C8-A24F-58F9BB1555AF}" dt="2023-11-16T01:56:35.771" v="10396"/>
          <ac:spMkLst>
            <pc:docMk/>
            <pc:sldMk cId="3692235904" sldId="1221"/>
            <ac:spMk id="3" creationId="{61B0F4BF-BA2A-F8D4-8691-9B91D32FBA6B}"/>
          </ac:spMkLst>
        </pc:spChg>
      </pc:sldChg>
      <pc:sldChg chg="addSp delSp modSp new mod chgLayout">
        <pc:chgData name="Alfred Asterjadhi" userId="39de57b9-85c0-4fd1-aaac-8ca2b6560ad0" providerId="ADAL" clId="{1B528289-06C2-42C8-A24F-58F9BB1555AF}" dt="2023-11-20T23:14:02.367" v="14889"/>
        <pc:sldMkLst>
          <pc:docMk/>
          <pc:sldMk cId="556104135" sldId="1222"/>
        </pc:sldMkLst>
        <pc:spChg chg="mod ord">
          <ac:chgData name="Alfred Asterjadhi" userId="39de57b9-85c0-4fd1-aaac-8ca2b6560ad0" providerId="ADAL" clId="{1B528289-06C2-42C8-A24F-58F9BB1555AF}" dt="2023-11-17T01:03:53.673" v="14352" actId="20577"/>
          <ac:spMkLst>
            <pc:docMk/>
            <pc:sldMk cId="556104135" sldId="1222"/>
            <ac:spMk id="2" creationId="{3CC8A9EE-CB07-90CD-AA14-7481A2A6B190}"/>
          </ac:spMkLst>
        </pc:spChg>
        <pc:spChg chg="mod ord">
          <ac:chgData name="Alfred Asterjadhi" userId="39de57b9-85c0-4fd1-aaac-8ca2b6560ad0" providerId="ADAL" clId="{1B528289-06C2-42C8-A24F-58F9BB1555AF}" dt="2023-11-20T23:10:08.593" v="14820" actId="20577"/>
          <ac:spMkLst>
            <pc:docMk/>
            <pc:sldMk cId="556104135" sldId="1222"/>
            <ac:spMk id="3" creationId="{D0FDBD81-203D-292A-3789-C78680F4ADE9}"/>
          </ac:spMkLst>
        </pc:spChg>
        <pc:spChg chg="mod ord">
          <ac:chgData name="Alfred Asterjadhi" userId="39de57b9-85c0-4fd1-aaac-8ca2b6560ad0" providerId="ADAL" clId="{1B528289-06C2-42C8-A24F-58F9BB1555AF}" dt="2023-11-16T23:14:18.242" v="13622" actId="6264"/>
          <ac:spMkLst>
            <pc:docMk/>
            <pc:sldMk cId="556104135" sldId="1222"/>
            <ac:spMk id="4" creationId="{67D5D280-1561-860C-CF5B-63C7CD2234C1}"/>
          </ac:spMkLst>
        </pc:spChg>
        <pc:spChg chg="mod ord">
          <ac:chgData name="Alfred Asterjadhi" userId="39de57b9-85c0-4fd1-aaac-8ca2b6560ad0" providerId="ADAL" clId="{1B528289-06C2-42C8-A24F-58F9BB1555AF}" dt="2023-11-16T23:14:18.242" v="13622" actId="6264"/>
          <ac:spMkLst>
            <pc:docMk/>
            <pc:sldMk cId="556104135" sldId="1222"/>
            <ac:spMk id="5" creationId="{0C2EB475-6048-C3B2-260C-D158B14875ED}"/>
          </ac:spMkLst>
        </pc:spChg>
        <pc:spChg chg="mod ord">
          <ac:chgData name="Alfred Asterjadhi" userId="39de57b9-85c0-4fd1-aaac-8ca2b6560ad0" providerId="ADAL" clId="{1B528289-06C2-42C8-A24F-58F9BB1555AF}" dt="2023-11-20T23:14:02.367" v="14889"/>
          <ac:spMkLst>
            <pc:docMk/>
            <pc:sldMk cId="556104135" sldId="1222"/>
            <ac:spMk id="6" creationId="{0CA8FE90-E7AB-7743-EA77-3DBAC4CBC1B5}"/>
          </ac:spMkLst>
        </pc:spChg>
        <pc:spChg chg="add del mod">
          <ac:chgData name="Alfred Asterjadhi" userId="39de57b9-85c0-4fd1-aaac-8ca2b6560ad0" providerId="ADAL" clId="{1B528289-06C2-42C8-A24F-58F9BB1555AF}" dt="2023-11-16T23:14:16.190" v="13621" actId="6264"/>
          <ac:spMkLst>
            <pc:docMk/>
            <pc:sldMk cId="556104135" sldId="1222"/>
            <ac:spMk id="7" creationId="{D500BB78-402F-2695-6881-C6DE5323FF0B}"/>
          </ac:spMkLst>
        </pc:spChg>
        <pc:spChg chg="add del mod">
          <ac:chgData name="Alfred Asterjadhi" userId="39de57b9-85c0-4fd1-aaac-8ca2b6560ad0" providerId="ADAL" clId="{1B528289-06C2-42C8-A24F-58F9BB1555AF}" dt="2023-11-16T23:14:16.190" v="13621" actId="6264"/>
          <ac:spMkLst>
            <pc:docMk/>
            <pc:sldMk cId="556104135" sldId="1222"/>
            <ac:spMk id="8" creationId="{6CEA30F3-3313-E390-3F52-535AEB7DF8F2}"/>
          </ac:spMkLst>
        </pc:spChg>
        <pc:spChg chg="add del mod">
          <ac:chgData name="Alfred Asterjadhi" userId="39de57b9-85c0-4fd1-aaac-8ca2b6560ad0" providerId="ADAL" clId="{1B528289-06C2-42C8-A24F-58F9BB1555AF}" dt="2023-11-16T23:14:16.190" v="13621" actId="6264"/>
          <ac:spMkLst>
            <pc:docMk/>
            <pc:sldMk cId="556104135" sldId="1222"/>
            <ac:spMk id="9" creationId="{531A37C2-E74B-1E27-EE0A-491F5DCED2AB}"/>
          </ac:spMkLst>
        </pc:spChg>
        <pc:spChg chg="add del mod">
          <ac:chgData name="Alfred Asterjadhi" userId="39de57b9-85c0-4fd1-aaac-8ca2b6560ad0" providerId="ADAL" clId="{1B528289-06C2-42C8-A24F-58F9BB1555AF}" dt="2023-11-16T23:14:16.190" v="13621" actId="6264"/>
          <ac:spMkLst>
            <pc:docMk/>
            <pc:sldMk cId="556104135" sldId="1222"/>
            <ac:spMk id="10" creationId="{C6442FEE-9BAA-E4AA-A5E5-52B1DE0F1509}"/>
          </ac:spMkLst>
        </pc:spChg>
        <pc:spChg chg="add del mod">
          <ac:chgData name="Alfred Asterjadhi" userId="39de57b9-85c0-4fd1-aaac-8ca2b6560ad0" providerId="ADAL" clId="{1B528289-06C2-42C8-A24F-58F9BB1555AF}" dt="2023-11-16T23:14:16.190" v="13621" actId="6264"/>
          <ac:spMkLst>
            <pc:docMk/>
            <pc:sldMk cId="556104135" sldId="1222"/>
            <ac:spMk id="11" creationId="{E8A90113-0AB7-280D-55A9-40171F0B13E2}"/>
          </ac:spMkLst>
        </pc:spChg>
        <pc:spChg chg="add del mod">
          <ac:chgData name="Alfred Asterjadhi" userId="39de57b9-85c0-4fd1-aaac-8ca2b6560ad0" providerId="ADAL" clId="{1B528289-06C2-42C8-A24F-58F9BB1555AF}" dt="2023-11-16T23:14:18.242" v="13622" actId="6264"/>
          <ac:spMkLst>
            <pc:docMk/>
            <pc:sldMk cId="556104135" sldId="1222"/>
            <ac:spMk id="12" creationId="{4C27512B-A56C-CDF2-6682-FF337A83A3F1}"/>
          </ac:spMkLst>
        </pc:spChg>
        <pc:spChg chg="add del mod">
          <ac:chgData name="Alfred Asterjadhi" userId="39de57b9-85c0-4fd1-aaac-8ca2b6560ad0" providerId="ADAL" clId="{1B528289-06C2-42C8-A24F-58F9BB1555AF}" dt="2023-11-16T23:14:18.242" v="13622" actId="6264"/>
          <ac:spMkLst>
            <pc:docMk/>
            <pc:sldMk cId="556104135" sldId="1222"/>
            <ac:spMk id="13" creationId="{A8B19338-7B68-C2DD-18E9-99A25493760D}"/>
          </ac:spMkLst>
        </pc:spChg>
        <pc:spChg chg="add del mod">
          <ac:chgData name="Alfred Asterjadhi" userId="39de57b9-85c0-4fd1-aaac-8ca2b6560ad0" providerId="ADAL" clId="{1B528289-06C2-42C8-A24F-58F9BB1555AF}" dt="2023-11-16T23:14:18.242" v="13622" actId="6264"/>
          <ac:spMkLst>
            <pc:docMk/>
            <pc:sldMk cId="556104135" sldId="1222"/>
            <ac:spMk id="14" creationId="{FF224E6A-5739-B268-77BB-83656961AF94}"/>
          </ac:spMkLst>
        </pc:spChg>
        <pc:spChg chg="add del mod">
          <ac:chgData name="Alfred Asterjadhi" userId="39de57b9-85c0-4fd1-aaac-8ca2b6560ad0" providerId="ADAL" clId="{1B528289-06C2-42C8-A24F-58F9BB1555AF}" dt="2023-11-16T23:14:18.242" v="13622" actId="6264"/>
          <ac:spMkLst>
            <pc:docMk/>
            <pc:sldMk cId="556104135" sldId="1222"/>
            <ac:spMk id="15" creationId="{57EA7506-DA8C-CBCA-0EC5-98BA8AEA9716}"/>
          </ac:spMkLst>
        </pc:spChg>
        <pc:spChg chg="add del mod">
          <ac:chgData name="Alfred Asterjadhi" userId="39de57b9-85c0-4fd1-aaac-8ca2b6560ad0" providerId="ADAL" clId="{1B528289-06C2-42C8-A24F-58F9BB1555AF}" dt="2023-11-16T23:14:18.242" v="13622" actId="6264"/>
          <ac:spMkLst>
            <pc:docMk/>
            <pc:sldMk cId="556104135" sldId="1222"/>
            <ac:spMk id="16" creationId="{E0D8538C-CF59-A385-F668-EEA15DC4DE67}"/>
          </ac:spMkLst>
        </pc:spChg>
      </pc:sldChg>
      <pc:sldChg chg="add">
        <pc:chgData name="Alfred Asterjadhi" userId="39de57b9-85c0-4fd1-aaac-8ca2b6560ad0" providerId="ADAL" clId="{1B528289-06C2-42C8-A24F-58F9BB1555AF}" dt="2023-11-16T16:29:03.545" v="10509"/>
        <pc:sldMkLst>
          <pc:docMk/>
          <pc:sldMk cId="3405132131" sldId="1223"/>
        </pc:sldMkLst>
      </pc:sldChg>
      <pc:sldChg chg="addSp delSp modSp add mod">
        <pc:chgData name="Alfred Asterjadhi" userId="39de57b9-85c0-4fd1-aaac-8ca2b6560ad0" providerId="ADAL" clId="{1B528289-06C2-42C8-A24F-58F9BB1555AF}" dt="2023-11-16T19:59:13.696" v="12697"/>
        <pc:sldMkLst>
          <pc:docMk/>
          <pc:sldMk cId="526755289" sldId="1224"/>
        </pc:sldMkLst>
        <pc:spChg chg="mod">
          <ac:chgData name="Alfred Asterjadhi" userId="39de57b9-85c0-4fd1-aaac-8ca2b6560ad0" providerId="ADAL" clId="{1B528289-06C2-42C8-A24F-58F9BB1555AF}" dt="2023-11-16T17:18:32.892" v="11945" actId="20577"/>
          <ac:spMkLst>
            <pc:docMk/>
            <pc:sldMk cId="526755289" sldId="1224"/>
            <ac:spMk id="2" creationId="{49510D9F-7498-4603-98A7-A6DB1EDD560E}"/>
          </ac:spMkLst>
        </pc:spChg>
        <pc:spChg chg="mod">
          <ac:chgData name="Alfred Asterjadhi" userId="39de57b9-85c0-4fd1-aaac-8ca2b6560ad0" providerId="ADAL" clId="{1B528289-06C2-42C8-A24F-58F9BB1555AF}" dt="2023-11-16T19:59:13.696" v="12697"/>
          <ac:spMkLst>
            <pc:docMk/>
            <pc:sldMk cId="526755289" sldId="1224"/>
            <ac:spMk id="3" creationId="{93EB16D6-11CB-4092-9D44-C889CC5233EA}"/>
          </ac:spMkLst>
        </pc:spChg>
        <pc:graphicFrameChg chg="add del mod">
          <ac:chgData name="Alfred Asterjadhi" userId="39de57b9-85c0-4fd1-aaac-8ca2b6560ad0" providerId="ADAL" clId="{1B528289-06C2-42C8-A24F-58F9BB1555AF}" dt="2023-11-16T17:04:55.627" v="11074"/>
          <ac:graphicFrameMkLst>
            <pc:docMk/>
            <pc:sldMk cId="526755289" sldId="1224"/>
            <ac:graphicFrameMk id="7" creationId="{5F2BF500-2225-FC0D-8380-E34D1C6003A4}"/>
          </ac:graphicFrameMkLst>
        </pc:graphicFrameChg>
        <pc:graphicFrameChg chg="add del mod">
          <ac:chgData name="Alfred Asterjadhi" userId="39de57b9-85c0-4fd1-aaac-8ca2b6560ad0" providerId="ADAL" clId="{1B528289-06C2-42C8-A24F-58F9BB1555AF}" dt="2023-11-16T17:06:20.990" v="11141"/>
          <ac:graphicFrameMkLst>
            <pc:docMk/>
            <pc:sldMk cId="526755289" sldId="1224"/>
            <ac:graphicFrameMk id="8" creationId="{57BAE94B-61A6-1F36-2D40-60C23E5A9F1B}"/>
          </ac:graphicFrameMkLst>
        </pc:graphicFrameChg>
        <pc:graphicFrameChg chg="add del mod">
          <ac:chgData name="Alfred Asterjadhi" userId="39de57b9-85c0-4fd1-aaac-8ca2b6560ad0" providerId="ADAL" clId="{1B528289-06C2-42C8-A24F-58F9BB1555AF}" dt="2023-11-16T17:06:49.153" v="11155"/>
          <ac:graphicFrameMkLst>
            <pc:docMk/>
            <pc:sldMk cId="526755289" sldId="1224"/>
            <ac:graphicFrameMk id="9" creationId="{EF4ADE94-0957-5D0D-EE10-51DCF15784BD}"/>
          </ac:graphicFrameMkLst>
        </pc:graphicFrameChg>
        <pc:graphicFrameChg chg="add del mod">
          <ac:chgData name="Alfred Asterjadhi" userId="39de57b9-85c0-4fd1-aaac-8ca2b6560ad0" providerId="ADAL" clId="{1B528289-06C2-42C8-A24F-58F9BB1555AF}" dt="2023-11-16T17:07:54.345" v="11232"/>
          <ac:graphicFrameMkLst>
            <pc:docMk/>
            <pc:sldMk cId="526755289" sldId="1224"/>
            <ac:graphicFrameMk id="10" creationId="{51EE3C81-ECB5-0B67-FD78-9F435456A243}"/>
          </ac:graphicFrameMkLst>
        </pc:graphicFrameChg>
        <pc:graphicFrameChg chg="add del mod">
          <ac:chgData name="Alfred Asterjadhi" userId="39de57b9-85c0-4fd1-aaac-8ca2b6560ad0" providerId="ADAL" clId="{1B528289-06C2-42C8-A24F-58F9BB1555AF}" dt="2023-11-16T17:09:43.185" v="11511"/>
          <ac:graphicFrameMkLst>
            <pc:docMk/>
            <pc:sldMk cId="526755289" sldId="1224"/>
            <ac:graphicFrameMk id="11" creationId="{24015009-6BA9-85E6-63F0-60ED0CDB72D5}"/>
          </ac:graphicFrameMkLst>
        </pc:graphicFrameChg>
        <pc:graphicFrameChg chg="add del mod">
          <ac:chgData name="Alfred Asterjadhi" userId="39de57b9-85c0-4fd1-aaac-8ca2b6560ad0" providerId="ADAL" clId="{1B528289-06C2-42C8-A24F-58F9BB1555AF}" dt="2023-11-16T17:10:25.378" v="11544"/>
          <ac:graphicFrameMkLst>
            <pc:docMk/>
            <pc:sldMk cId="526755289" sldId="1224"/>
            <ac:graphicFrameMk id="12" creationId="{F8C2EE1E-33D0-8400-E9FB-E13EA6E8A82B}"/>
          </ac:graphicFrameMkLst>
        </pc:graphicFrameChg>
        <pc:graphicFrameChg chg="add del mod">
          <ac:chgData name="Alfred Asterjadhi" userId="39de57b9-85c0-4fd1-aaac-8ca2b6560ad0" providerId="ADAL" clId="{1B528289-06C2-42C8-A24F-58F9BB1555AF}" dt="2023-11-16T17:11:09.488" v="11590"/>
          <ac:graphicFrameMkLst>
            <pc:docMk/>
            <pc:sldMk cId="526755289" sldId="1224"/>
            <ac:graphicFrameMk id="13" creationId="{91CCF8DB-C874-2159-72F0-DB9E2DC9FAAC}"/>
          </ac:graphicFrameMkLst>
        </pc:graphicFrameChg>
        <pc:graphicFrameChg chg="add del mod">
          <ac:chgData name="Alfred Asterjadhi" userId="39de57b9-85c0-4fd1-aaac-8ca2b6560ad0" providerId="ADAL" clId="{1B528289-06C2-42C8-A24F-58F9BB1555AF}" dt="2023-11-16T17:12:02.061" v="11644"/>
          <ac:graphicFrameMkLst>
            <pc:docMk/>
            <pc:sldMk cId="526755289" sldId="1224"/>
            <ac:graphicFrameMk id="14" creationId="{77440EAE-4C9C-7E0C-A8AB-E41C46286CDA}"/>
          </ac:graphicFrameMkLst>
        </pc:graphicFrameChg>
        <pc:graphicFrameChg chg="add del mod">
          <ac:chgData name="Alfred Asterjadhi" userId="39de57b9-85c0-4fd1-aaac-8ca2b6560ad0" providerId="ADAL" clId="{1B528289-06C2-42C8-A24F-58F9BB1555AF}" dt="2023-11-16T17:12:47.524" v="11691"/>
          <ac:graphicFrameMkLst>
            <pc:docMk/>
            <pc:sldMk cId="526755289" sldId="1224"/>
            <ac:graphicFrameMk id="15" creationId="{9EBEF8D1-0696-320A-8A2A-9F632E232081}"/>
          </ac:graphicFrameMkLst>
        </pc:graphicFrameChg>
        <pc:graphicFrameChg chg="add del mod">
          <ac:chgData name="Alfred Asterjadhi" userId="39de57b9-85c0-4fd1-aaac-8ca2b6560ad0" providerId="ADAL" clId="{1B528289-06C2-42C8-A24F-58F9BB1555AF}" dt="2023-11-16T17:14:23.621" v="11761"/>
          <ac:graphicFrameMkLst>
            <pc:docMk/>
            <pc:sldMk cId="526755289" sldId="1224"/>
            <ac:graphicFrameMk id="16" creationId="{63B68E2B-AE15-3709-0CCA-785EE5CDA8E6}"/>
          </ac:graphicFrameMkLst>
        </pc:graphicFrameChg>
        <pc:graphicFrameChg chg="add del mod">
          <ac:chgData name="Alfred Asterjadhi" userId="39de57b9-85c0-4fd1-aaac-8ca2b6560ad0" providerId="ADAL" clId="{1B528289-06C2-42C8-A24F-58F9BB1555AF}" dt="2023-11-16T17:15:41.320" v="11819"/>
          <ac:graphicFrameMkLst>
            <pc:docMk/>
            <pc:sldMk cId="526755289" sldId="1224"/>
            <ac:graphicFrameMk id="17" creationId="{B9AD973E-A401-ABC2-D6AE-8736F95D7854}"/>
          </ac:graphicFrameMkLst>
        </pc:graphicFrameChg>
      </pc:sldChg>
      <pc:sldChg chg="add del">
        <pc:chgData name="Alfred Asterjadhi" userId="39de57b9-85c0-4fd1-aaac-8ca2b6560ad0" providerId="ADAL" clId="{1B528289-06C2-42C8-A24F-58F9BB1555AF}" dt="2023-11-16T17:02:28.077" v="11063"/>
        <pc:sldMkLst>
          <pc:docMk/>
          <pc:sldMk cId="703813874" sldId="1224"/>
        </pc:sldMkLst>
      </pc:sldChg>
      <pc:sldChg chg="modSp add del mod">
        <pc:chgData name="Alfred Asterjadhi" userId="39de57b9-85c0-4fd1-aaac-8ca2b6560ad0" providerId="ADAL" clId="{1B528289-06C2-42C8-A24F-58F9BB1555AF}" dt="2023-11-16T17:01:57.362" v="11055" actId="2696"/>
        <pc:sldMkLst>
          <pc:docMk/>
          <pc:sldMk cId="1187523461" sldId="1224"/>
        </pc:sldMkLst>
        <pc:spChg chg="mod">
          <ac:chgData name="Alfred Asterjadhi" userId="39de57b9-85c0-4fd1-aaac-8ca2b6560ad0" providerId="ADAL" clId="{1B528289-06C2-42C8-A24F-58F9BB1555AF}" dt="2023-11-16T16:31:15.239" v="10536" actId="207"/>
          <ac:spMkLst>
            <pc:docMk/>
            <pc:sldMk cId="1187523461" sldId="1224"/>
            <ac:spMk id="2" creationId="{49510D9F-7498-4603-98A7-A6DB1EDD560E}"/>
          </ac:spMkLst>
        </pc:spChg>
        <pc:spChg chg="mod">
          <ac:chgData name="Alfred Asterjadhi" userId="39de57b9-85c0-4fd1-aaac-8ca2b6560ad0" providerId="ADAL" clId="{1B528289-06C2-42C8-A24F-58F9BB1555AF}" dt="2023-11-16T16:31:09.129" v="10535" actId="6549"/>
          <ac:spMkLst>
            <pc:docMk/>
            <pc:sldMk cId="1187523461" sldId="1224"/>
            <ac:spMk id="3" creationId="{93EB16D6-11CB-4092-9D44-C889CC5233EA}"/>
          </ac:spMkLst>
        </pc:spChg>
      </pc:sldChg>
      <pc:sldChg chg="add del">
        <pc:chgData name="Alfred Asterjadhi" userId="39de57b9-85c0-4fd1-aaac-8ca2b6560ad0" providerId="ADAL" clId="{1B528289-06C2-42C8-A24F-58F9BB1555AF}" dt="2023-11-16T16:30:11.016" v="10515"/>
        <pc:sldMkLst>
          <pc:docMk/>
          <pc:sldMk cId="1266615025" sldId="1224"/>
        </pc:sldMkLst>
      </pc:sldChg>
      <pc:sldChg chg="add del">
        <pc:chgData name="Alfred Asterjadhi" userId="39de57b9-85c0-4fd1-aaac-8ca2b6560ad0" providerId="ADAL" clId="{1B528289-06C2-42C8-A24F-58F9BB1555AF}" dt="2023-11-16T16:30:14.484" v="10517"/>
        <pc:sldMkLst>
          <pc:docMk/>
          <pc:sldMk cId="3245628832" sldId="1224"/>
        </pc:sldMkLst>
      </pc:sldChg>
      <pc:sldChg chg="modSp add mod">
        <pc:chgData name="Alfred Asterjadhi" userId="39de57b9-85c0-4fd1-aaac-8ca2b6560ad0" providerId="ADAL" clId="{1B528289-06C2-42C8-A24F-58F9BB1555AF}" dt="2023-11-22T17:09:26.203" v="14893" actId="20577"/>
        <pc:sldMkLst>
          <pc:docMk/>
          <pc:sldMk cId="685686544" sldId="1225"/>
        </pc:sldMkLst>
        <pc:spChg chg="mod">
          <ac:chgData name="Alfred Asterjadhi" userId="39de57b9-85c0-4fd1-aaac-8ca2b6560ad0" providerId="ADAL" clId="{1B528289-06C2-42C8-A24F-58F9BB1555AF}" dt="2023-11-16T17:02:10.643" v="11057" actId="20577"/>
          <ac:spMkLst>
            <pc:docMk/>
            <pc:sldMk cId="685686544" sldId="1225"/>
            <ac:spMk id="2" creationId="{C1F2ACA2-143F-F972-FAA0-D80FD6A0CB3D}"/>
          </ac:spMkLst>
        </pc:spChg>
        <pc:spChg chg="mod">
          <ac:chgData name="Alfred Asterjadhi" userId="39de57b9-85c0-4fd1-aaac-8ca2b6560ad0" providerId="ADAL" clId="{1B528289-06C2-42C8-A24F-58F9BB1555AF}" dt="2023-11-22T17:09:26.203" v="14893" actId="20577"/>
          <ac:spMkLst>
            <pc:docMk/>
            <pc:sldMk cId="685686544" sldId="1225"/>
            <ac:spMk id="3" creationId="{210A83EB-7F19-8316-9A86-6A36C2FD15D7}"/>
          </ac:spMkLst>
        </pc:spChg>
      </pc:sldChg>
      <pc:sldChg chg="modSp add mod">
        <pc:chgData name="Alfred Asterjadhi" userId="39de57b9-85c0-4fd1-aaac-8ca2b6560ad0" providerId="ADAL" clId="{1B528289-06C2-42C8-A24F-58F9BB1555AF}" dt="2023-11-22T17:09:55.068" v="14896" actId="20577"/>
        <pc:sldMkLst>
          <pc:docMk/>
          <pc:sldMk cId="1170809941" sldId="1226"/>
        </pc:sldMkLst>
        <pc:spChg chg="mod">
          <ac:chgData name="Alfred Asterjadhi" userId="39de57b9-85c0-4fd1-aaac-8ca2b6560ad0" providerId="ADAL" clId="{1B528289-06C2-42C8-A24F-58F9BB1555AF}" dt="2023-11-16T17:02:13.617" v="11058" actId="20577"/>
          <ac:spMkLst>
            <pc:docMk/>
            <pc:sldMk cId="1170809941" sldId="1226"/>
            <ac:spMk id="2" creationId="{C1F2ACA2-143F-F972-FAA0-D80FD6A0CB3D}"/>
          </ac:spMkLst>
        </pc:spChg>
        <pc:spChg chg="mod">
          <ac:chgData name="Alfred Asterjadhi" userId="39de57b9-85c0-4fd1-aaac-8ca2b6560ad0" providerId="ADAL" clId="{1B528289-06C2-42C8-A24F-58F9BB1555AF}" dt="2023-11-22T17:09:55.068" v="14896" actId="20577"/>
          <ac:spMkLst>
            <pc:docMk/>
            <pc:sldMk cId="1170809941" sldId="1226"/>
            <ac:spMk id="3" creationId="{210A83EB-7F19-8316-9A86-6A36C2FD15D7}"/>
          </ac:spMkLst>
        </pc:spChg>
      </pc:sldChg>
      <pc:sldChg chg="modSp add mod">
        <pc:chgData name="Alfred Asterjadhi" userId="39de57b9-85c0-4fd1-aaac-8ca2b6560ad0" providerId="ADAL" clId="{1B528289-06C2-42C8-A24F-58F9BB1555AF}" dt="2023-11-22T17:10:13.108" v="14897" actId="20577"/>
        <pc:sldMkLst>
          <pc:docMk/>
          <pc:sldMk cId="921059619" sldId="1227"/>
        </pc:sldMkLst>
        <pc:spChg chg="mod">
          <ac:chgData name="Alfred Asterjadhi" userId="39de57b9-85c0-4fd1-aaac-8ca2b6560ad0" providerId="ADAL" clId="{1B528289-06C2-42C8-A24F-58F9BB1555AF}" dt="2023-11-16T17:57:31.997" v="11978" actId="20577"/>
          <ac:spMkLst>
            <pc:docMk/>
            <pc:sldMk cId="921059619" sldId="1227"/>
            <ac:spMk id="2" creationId="{C1F2ACA2-143F-F972-FAA0-D80FD6A0CB3D}"/>
          </ac:spMkLst>
        </pc:spChg>
        <pc:spChg chg="mod">
          <ac:chgData name="Alfred Asterjadhi" userId="39de57b9-85c0-4fd1-aaac-8ca2b6560ad0" providerId="ADAL" clId="{1B528289-06C2-42C8-A24F-58F9BB1555AF}" dt="2023-11-22T17:10:13.108" v="14897" actId="20577"/>
          <ac:spMkLst>
            <pc:docMk/>
            <pc:sldMk cId="921059619" sldId="1227"/>
            <ac:spMk id="3" creationId="{210A83EB-7F19-8316-9A86-6A36C2FD15D7}"/>
          </ac:spMkLst>
        </pc:spChg>
      </pc:sldChg>
      <pc:sldChg chg="modSp add mod">
        <pc:chgData name="Alfred Asterjadhi" userId="39de57b9-85c0-4fd1-aaac-8ca2b6560ad0" providerId="ADAL" clId="{1B528289-06C2-42C8-A24F-58F9BB1555AF}" dt="2023-11-20T23:08:22.248" v="14781" actId="20577"/>
        <pc:sldMkLst>
          <pc:docMk/>
          <pc:sldMk cId="3056658800" sldId="1228"/>
        </pc:sldMkLst>
        <pc:spChg chg="mod">
          <ac:chgData name="Alfred Asterjadhi" userId="39de57b9-85c0-4fd1-aaac-8ca2b6560ad0" providerId="ADAL" clId="{1B528289-06C2-42C8-A24F-58F9BB1555AF}" dt="2023-11-16T17:57:36.174" v="11980" actId="6549"/>
          <ac:spMkLst>
            <pc:docMk/>
            <pc:sldMk cId="3056658800" sldId="1228"/>
            <ac:spMk id="2" creationId="{C1F2ACA2-143F-F972-FAA0-D80FD6A0CB3D}"/>
          </ac:spMkLst>
        </pc:spChg>
        <pc:spChg chg="mod">
          <ac:chgData name="Alfred Asterjadhi" userId="39de57b9-85c0-4fd1-aaac-8ca2b6560ad0" providerId="ADAL" clId="{1B528289-06C2-42C8-A24F-58F9BB1555AF}" dt="2023-11-20T23:08:22.248" v="14781" actId="20577"/>
          <ac:spMkLst>
            <pc:docMk/>
            <pc:sldMk cId="3056658800" sldId="1228"/>
            <ac:spMk id="3" creationId="{210A83EB-7F19-8316-9A86-6A36C2FD15D7}"/>
          </ac:spMkLst>
        </pc:spChg>
      </pc:sldChg>
      <pc:sldChg chg="modSp add del mod">
        <pc:chgData name="Alfred Asterjadhi" userId="39de57b9-85c0-4fd1-aaac-8ca2b6560ad0" providerId="ADAL" clId="{1B528289-06C2-42C8-A24F-58F9BB1555AF}" dt="2023-11-16T17:18:28.687" v="11944" actId="47"/>
        <pc:sldMkLst>
          <pc:docMk/>
          <pc:sldMk cId="392972894" sldId="1229"/>
        </pc:sldMkLst>
        <pc:spChg chg="mod">
          <ac:chgData name="Alfred Asterjadhi" userId="39de57b9-85c0-4fd1-aaac-8ca2b6560ad0" providerId="ADAL" clId="{1B528289-06C2-42C8-A24F-58F9BB1555AF}" dt="2023-11-16T17:02:34.292" v="11066" actId="20577"/>
          <ac:spMkLst>
            <pc:docMk/>
            <pc:sldMk cId="392972894" sldId="1229"/>
            <ac:spMk id="2" creationId="{C1F2ACA2-143F-F972-FAA0-D80FD6A0CB3D}"/>
          </ac:spMkLst>
        </pc:spChg>
        <pc:spChg chg="mod">
          <ac:chgData name="Alfred Asterjadhi" userId="39de57b9-85c0-4fd1-aaac-8ca2b6560ad0" providerId="ADAL" clId="{1B528289-06C2-42C8-A24F-58F9BB1555AF}" dt="2023-11-16T17:02:38.100" v="11067" actId="20577"/>
          <ac:spMkLst>
            <pc:docMk/>
            <pc:sldMk cId="392972894" sldId="1229"/>
            <ac:spMk id="3" creationId="{210A83EB-7F19-8316-9A86-6A36C2FD15D7}"/>
          </ac:spMkLst>
        </pc:spChg>
      </pc:sldChg>
      <pc:sldChg chg="addSp delSp modSp add mod">
        <pc:chgData name="Alfred Asterjadhi" userId="39de57b9-85c0-4fd1-aaac-8ca2b6560ad0" providerId="ADAL" clId="{1B528289-06C2-42C8-A24F-58F9BB1555AF}" dt="2023-11-17T00:41:04.235" v="14229"/>
        <pc:sldMkLst>
          <pc:docMk/>
          <pc:sldMk cId="1704936033" sldId="1229"/>
        </pc:sldMkLst>
        <pc:spChg chg="mod">
          <ac:chgData name="Alfred Asterjadhi" userId="39de57b9-85c0-4fd1-aaac-8ca2b6560ad0" providerId="ADAL" clId="{1B528289-06C2-42C8-A24F-58F9BB1555AF}" dt="2023-11-16T23:02:03.024" v="13066" actId="20577"/>
          <ac:spMkLst>
            <pc:docMk/>
            <pc:sldMk cId="1704936033" sldId="1229"/>
            <ac:spMk id="2" creationId="{49510D9F-7498-4603-98A7-A6DB1EDD560E}"/>
          </ac:spMkLst>
        </pc:spChg>
        <pc:spChg chg="mod">
          <ac:chgData name="Alfred Asterjadhi" userId="39de57b9-85c0-4fd1-aaac-8ca2b6560ad0" providerId="ADAL" clId="{1B528289-06C2-42C8-A24F-58F9BB1555AF}" dt="2023-11-17T00:41:04.235" v="14229"/>
          <ac:spMkLst>
            <pc:docMk/>
            <pc:sldMk cId="1704936033" sldId="1229"/>
            <ac:spMk id="3" creationId="{93EB16D6-11CB-4092-9D44-C889CC5233EA}"/>
          </ac:spMkLst>
        </pc:spChg>
        <pc:graphicFrameChg chg="add del mod">
          <ac:chgData name="Alfred Asterjadhi" userId="39de57b9-85c0-4fd1-aaac-8ca2b6560ad0" providerId="ADAL" clId="{1B528289-06C2-42C8-A24F-58F9BB1555AF}" dt="2023-11-16T23:02:59.409" v="13070"/>
          <ac:graphicFrameMkLst>
            <pc:docMk/>
            <pc:sldMk cId="1704936033" sldId="1229"/>
            <ac:graphicFrameMk id="7" creationId="{80723B23-1EE2-D09B-CEDA-F3AAC024B402}"/>
          </ac:graphicFrameMkLst>
        </pc:graphicFrameChg>
        <pc:graphicFrameChg chg="add del mod">
          <ac:chgData name="Alfred Asterjadhi" userId="39de57b9-85c0-4fd1-aaac-8ca2b6560ad0" providerId="ADAL" clId="{1B528289-06C2-42C8-A24F-58F9BB1555AF}" dt="2023-11-16T23:05:02.512" v="13207"/>
          <ac:graphicFrameMkLst>
            <pc:docMk/>
            <pc:sldMk cId="1704936033" sldId="1229"/>
            <ac:graphicFrameMk id="8" creationId="{43AF15E9-0CCF-EDA6-A46B-C0188C3644CE}"/>
          </ac:graphicFrameMkLst>
        </pc:graphicFrameChg>
        <pc:graphicFrameChg chg="add del mod">
          <ac:chgData name="Alfred Asterjadhi" userId="39de57b9-85c0-4fd1-aaac-8ca2b6560ad0" providerId="ADAL" clId="{1B528289-06C2-42C8-A24F-58F9BB1555AF}" dt="2023-11-16T23:05:50.606" v="13251"/>
          <ac:graphicFrameMkLst>
            <pc:docMk/>
            <pc:sldMk cId="1704936033" sldId="1229"/>
            <ac:graphicFrameMk id="9" creationId="{617C4AAB-AB24-BBFF-77CB-818B17593CAE}"/>
          </ac:graphicFrameMkLst>
        </pc:graphicFrameChg>
      </pc:sldChg>
      <pc:sldChg chg="add del">
        <pc:chgData name="Alfred Asterjadhi" userId="39de57b9-85c0-4fd1-aaac-8ca2b6560ad0" providerId="ADAL" clId="{1B528289-06C2-42C8-A24F-58F9BB1555AF}" dt="2023-11-16T22:45:28.745" v="12698" actId="2696"/>
        <pc:sldMkLst>
          <pc:docMk/>
          <pc:sldMk cId="2095942146" sldId="1229"/>
        </pc:sldMkLst>
      </pc:sldChg>
      <pc:sldChg chg="add del">
        <pc:chgData name="Alfred Asterjadhi" userId="39de57b9-85c0-4fd1-aaac-8ca2b6560ad0" providerId="ADAL" clId="{1B528289-06C2-42C8-A24F-58F9BB1555AF}" dt="2023-11-16T22:47:11.470" v="12711" actId="47"/>
        <pc:sldMkLst>
          <pc:docMk/>
          <pc:sldMk cId="1075577767" sldId="1230"/>
        </pc:sldMkLst>
      </pc:sldChg>
      <pc:sldChg chg="modSp add del mod">
        <pc:chgData name="Alfred Asterjadhi" userId="39de57b9-85c0-4fd1-aaac-8ca2b6560ad0" providerId="ADAL" clId="{1B528289-06C2-42C8-A24F-58F9BB1555AF}" dt="2023-11-16T22:49:23.846" v="12719" actId="47"/>
        <pc:sldMkLst>
          <pc:docMk/>
          <pc:sldMk cId="2979492994" sldId="1230"/>
        </pc:sldMkLst>
        <pc:spChg chg="mod">
          <ac:chgData name="Alfred Asterjadhi" userId="39de57b9-85c0-4fd1-aaac-8ca2b6560ad0" providerId="ADAL" clId="{1B528289-06C2-42C8-A24F-58F9BB1555AF}" dt="2023-11-16T22:47:54.488" v="12717"/>
          <ac:spMkLst>
            <pc:docMk/>
            <pc:sldMk cId="2979492994" sldId="1230"/>
            <ac:spMk id="3" creationId="{93EB16D6-11CB-4092-9D44-C889CC5233EA}"/>
          </ac:spMkLst>
        </pc:spChg>
      </pc:sldChg>
      <pc:sldChg chg="add del">
        <pc:chgData name="Alfred Asterjadhi" userId="39de57b9-85c0-4fd1-aaac-8ca2b6560ad0" providerId="ADAL" clId="{1B528289-06C2-42C8-A24F-58F9BB1555AF}" dt="2023-11-16T23:01:58.750" v="13065" actId="47"/>
        <pc:sldMkLst>
          <pc:docMk/>
          <pc:sldMk cId="4281140521" sldId="1231"/>
        </pc:sldMkLst>
      </pc:sldChg>
      <pc:sldChg chg="new del">
        <pc:chgData name="Alfred Asterjadhi" userId="39de57b9-85c0-4fd1-aaac-8ca2b6560ad0" providerId="ADAL" clId="{1B528289-06C2-42C8-A24F-58F9BB1555AF}" dt="2023-11-16T22:49:29.440" v="12721" actId="47"/>
        <pc:sldMkLst>
          <pc:docMk/>
          <pc:sldMk cId="753752736" sldId="1232"/>
        </pc:sldMkLst>
      </pc:sldChg>
      <pc:sldChg chg="modSp add mod">
        <pc:chgData name="Alfred Asterjadhi" userId="39de57b9-85c0-4fd1-aaac-8ca2b6560ad0" providerId="ADAL" clId="{1B528289-06C2-42C8-A24F-58F9BB1555AF}" dt="2023-11-17T00:31:29.052" v="13942" actId="20577"/>
        <pc:sldMkLst>
          <pc:docMk/>
          <pc:sldMk cId="4016347012" sldId="1232"/>
        </pc:sldMkLst>
        <pc:spChg chg="mod">
          <ac:chgData name="Alfred Asterjadhi" userId="39de57b9-85c0-4fd1-aaac-8ca2b6560ad0" providerId="ADAL" clId="{1B528289-06C2-42C8-A24F-58F9BB1555AF}" dt="2023-11-16T22:51:47.317" v="12729" actId="20577"/>
          <ac:spMkLst>
            <pc:docMk/>
            <pc:sldMk cId="4016347012" sldId="1232"/>
            <ac:spMk id="2" creationId="{49510D9F-7498-4603-98A7-A6DB1EDD560E}"/>
          </ac:spMkLst>
        </pc:spChg>
        <pc:spChg chg="mod">
          <ac:chgData name="Alfred Asterjadhi" userId="39de57b9-85c0-4fd1-aaac-8ca2b6560ad0" providerId="ADAL" clId="{1B528289-06C2-42C8-A24F-58F9BB1555AF}" dt="2023-11-17T00:31:29.052" v="13942" actId="20577"/>
          <ac:spMkLst>
            <pc:docMk/>
            <pc:sldMk cId="4016347012" sldId="1232"/>
            <ac:spMk id="3" creationId="{93EB16D6-11CB-4092-9D44-C889CC5233EA}"/>
          </ac:spMkLst>
        </pc:spChg>
      </pc:sldChg>
      <pc:sldChg chg="modSp add del mod">
        <pc:chgData name="Alfred Asterjadhi" userId="39de57b9-85c0-4fd1-aaac-8ca2b6560ad0" providerId="ADAL" clId="{1B528289-06C2-42C8-A24F-58F9BB1555AF}" dt="2023-11-16T22:54:29.518" v="12835" actId="47"/>
        <pc:sldMkLst>
          <pc:docMk/>
          <pc:sldMk cId="3120256461" sldId="1233"/>
        </pc:sldMkLst>
        <pc:spChg chg="mod">
          <ac:chgData name="Alfred Asterjadhi" userId="39de57b9-85c0-4fd1-aaac-8ca2b6560ad0" providerId="ADAL" clId="{1B528289-06C2-42C8-A24F-58F9BB1555AF}" dt="2023-11-16T22:53:20.569" v="12785" actId="20577"/>
          <ac:spMkLst>
            <pc:docMk/>
            <pc:sldMk cId="3120256461" sldId="1233"/>
            <ac:spMk id="2" creationId="{49510D9F-7498-4603-98A7-A6DB1EDD560E}"/>
          </ac:spMkLst>
        </pc:spChg>
        <pc:spChg chg="mod">
          <ac:chgData name="Alfred Asterjadhi" userId="39de57b9-85c0-4fd1-aaac-8ca2b6560ad0" providerId="ADAL" clId="{1B528289-06C2-42C8-A24F-58F9BB1555AF}" dt="2023-11-16T22:54:27.418" v="12834" actId="20577"/>
          <ac:spMkLst>
            <pc:docMk/>
            <pc:sldMk cId="3120256461" sldId="1233"/>
            <ac:spMk id="3" creationId="{93EB16D6-11CB-4092-9D44-C889CC5233EA}"/>
          </ac:spMkLst>
        </pc:spChg>
      </pc:sldChg>
      <pc:sldChg chg="modSp add mod">
        <pc:chgData name="Alfred Asterjadhi" userId="39de57b9-85c0-4fd1-aaac-8ca2b6560ad0" providerId="ADAL" clId="{1B528289-06C2-42C8-A24F-58F9BB1555AF}" dt="2023-11-17T00:33:06.213" v="14058"/>
        <pc:sldMkLst>
          <pc:docMk/>
          <pc:sldMk cId="3266979212" sldId="1233"/>
        </pc:sldMkLst>
        <pc:spChg chg="mod">
          <ac:chgData name="Alfred Asterjadhi" userId="39de57b9-85c0-4fd1-aaac-8ca2b6560ad0" providerId="ADAL" clId="{1B528289-06C2-42C8-A24F-58F9BB1555AF}" dt="2023-11-16T22:54:44.511" v="12838" actId="20577"/>
          <ac:spMkLst>
            <pc:docMk/>
            <pc:sldMk cId="3266979212" sldId="1233"/>
            <ac:spMk id="2" creationId="{49510D9F-7498-4603-98A7-A6DB1EDD560E}"/>
          </ac:spMkLst>
        </pc:spChg>
        <pc:spChg chg="mod">
          <ac:chgData name="Alfred Asterjadhi" userId="39de57b9-85c0-4fd1-aaac-8ca2b6560ad0" providerId="ADAL" clId="{1B528289-06C2-42C8-A24F-58F9BB1555AF}" dt="2023-11-17T00:33:06.213" v="14058"/>
          <ac:spMkLst>
            <pc:docMk/>
            <pc:sldMk cId="3266979212" sldId="1233"/>
            <ac:spMk id="3" creationId="{93EB16D6-11CB-4092-9D44-C889CC5233EA}"/>
          </ac:spMkLst>
        </pc:spChg>
      </pc:sldChg>
      <pc:sldChg chg="modSp add mod">
        <pc:chgData name="Alfred Asterjadhi" userId="39de57b9-85c0-4fd1-aaac-8ca2b6560ad0" providerId="ADAL" clId="{1B528289-06C2-42C8-A24F-58F9BB1555AF}" dt="2023-11-17T00:35:27.717" v="14109"/>
        <pc:sldMkLst>
          <pc:docMk/>
          <pc:sldMk cId="194210608" sldId="1234"/>
        </pc:sldMkLst>
        <pc:spChg chg="mod">
          <ac:chgData name="Alfred Asterjadhi" userId="39de57b9-85c0-4fd1-aaac-8ca2b6560ad0" providerId="ADAL" clId="{1B528289-06C2-42C8-A24F-58F9BB1555AF}" dt="2023-11-16T23:01:32.690" v="13064" actId="207"/>
          <ac:spMkLst>
            <pc:docMk/>
            <pc:sldMk cId="194210608" sldId="1234"/>
            <ac:spMk id="2" creationId="{49510D9F-7498-4603-98A7-A6DB1EDD560E}"/>
          </ac:spMkLst>
        </pc:spChg>
        <pc:spChg chg="mod">
          <ac:chgData name="Alfred Asterjadhi" userId="39de57b9-85c0-4fd1-aaac-8ca2b6560ad0" providerId="ADAL" clId="{1B528289-06C2-42C8-A24F-58F9BB1555AF}" dt="2023-11-17T00:35:27.717" v="14109"/>
          <ac:spMkLst>
            <pc:docMk/>
            <pc:sldMk cId="194210608" sldId="1234"/>
            <ac:spMk id="3" creationId="{93EB16D6-11CB-4092-9D44-C889CC5233EA}"/>
          </ac:spMkLst>
        </pc:spChg>
      </pc:sldChg>
      <pc:sldChg chg="modSp add mod">
        <pc:chgData name="Alfred Asterjadhi" userId="39de57b9-85c0-4fd1-aaac-8ca2b6560ad0" providerId="ADAL" clId="{1B528289-06C2-42C8-A24F-58F9BB1555AF}" dt="2023-11-20T23:14:00.088" v="14888"/>
        <pc:sldMkLst>
          <pc:docMk/>
          <pc:sldMk cId="904626280" sldId="1235"/>
        </pc:sldMkLst>
        <pc:spChg chg="mod">
          <ac:chgData name="Alfred Asterjadhi" userId="39de57b9-85c0-4fd1-aaac-8ca2b6560ad0" providerId="ADAL" clId="{1B528289-06C2-42C8-A24F-58F9BB1555AF}" dt="2023-11-17T00:45:59.649" v="14322"/>
          <ac:spMkLst>
            <pc:docMk/>
            <pc:sldMk cId="904626280" sldId="1235"/>
            <ac:spMk id="3" creationId="{8847D2E2-48D7-7E17-B821-7E7DF059DADE}"/>
          </ac:spMkLst>
        </pc:spChg>
        <pc:spChg chg="mod">
          <ac:chgData name="Alfred Asterjadhi" userId="39de57b9-85c0-4fd1-aaac-8ca2b6560ad0" providerId="ADAL" clId="{1B528289-06C2-42C8-A24F-58F9BB1555AF}" dt="2023-11-20T23:14:00.088" v="14888"/>
          <ac:spMkLst>
            <pc:docMk/>
            <pc:sldMk cId="904626280" sldId="1235"/>
            <ac:spMk id="6" creationId="{E3F125D6-DE83-9A3B-EE95-8FD00988AF0A}"/>
          </ac:spMkLst>
        </pc:spChg>
      </pc:sldChg>
      <pc:sldChg chg="modSp add mod">
        <pc:chgData name="Alfred Asterjadhi" userId="39de57b9-85c0-4fd1-aaac-8ca2b6560ad0" providerId="ADAL" clId="{1B528289-06C2-42C8-A24F-58F9BB1555AF}" dt="2023-11-20T23:14:06.885" v="14891"/>
        <pc:sldMkLst>
          <pc:docMk/>
          <pc:sldMk cId="654792065" sldId="1236"/>
        </pc:sldMkLst>
        <pc:spChg chg="mod">
          <ac:chgData name="Alfred Asterjadhi" userId="39de57b9-85c0-4fd1-aaac-8ca2b6560ad0" providerId="ADAL" clId="{1B528289-06C2-42C8-A24F-58F9BB1555AF}" dt="2023-11-20T23:13:45.480" v="14887" actId="20577"/>
          <ac:spMkLst>
            <pc:docMk/>
            <pc:sldMk cId="654792065" sldId="1236"/>
            <ac:spMk id="3" creationId="{2A1DBDD1-7F19-4757-B753-A2A7E1EF91FE}"/>
          </ac:spMkLst>
        </pc:spChg>
        <pc:spChg chg="mod">
          <ac:chgData name="Alfred Asterjadhi" userId="39de57b9-85c0-4fd1-aaac-8ca2b6560ad0" providerId="ADAL" clId="{1B528289-06C2-42C8-A24F-58F9BB1555AF}" dt="2023-11-20T23:14:06.885" v="14891"/>
          <ac:spMkLst>
            <pc:docMk/>
            <pc:sldMk cId="654792065" sldId="1236"/>
            <ac:spMk id="6" creationId="{901BC188-0DC3-468B-88B2-63081D398E1A}"/>
          </ac:spMkLst>
        </pc:spChg>
      </pc:sldChg>
      <pc:sldChg chg="modSp add mod">
        <pc:chgData name="Alfred Asterjadhi" userId="39de57b9-85c0-4fd1-aaac-8ca2b6560ad0" providerId="ADAL" clId="{1B528289-06C2-42C8-A24F-58F9BB1555AF}" dt="2023-11-20T23:14:04.691" v="14890"/>
        <pc:sldMkLst>
          <pc:docMk/>
          <pc:sldMk cId="2125123858" sldId="1237"/>
        </pc:sldMkLst>
        <pc:spChg chg="mod">
          <ac:chgData name="Alfred Asterjadhi" userId="39de57b9-85c0-4fd1-aaac-8ca2b6560ad0" providerId="ADAL" clId="{1B528289-06C2-42C8-A24F-58F9BB1555AF}" dt="2023-11-17T01:08:03.095" v="14425" actId="20577"/>
          <ac:spMkLst>
            <pc:docMk/>
            <pc:sldMk cId="2125123858" sldId="1237"/>
            <ac:spMk id="2" creationId="{3CC8A9EE-CB07-90CD-AA14-7481A2A6B190}"/>
          </ac:spMkLst>
        </pc:spChg>
        <pc:spChg chg="mod">
          <ac:chgData name="Alfred Asterjadhi" userId="39de57b9-85c0-4fd1-aaac-8ca2b6560ad0" providerId="ADAL" clId="{1B528289-06C2-42C8-A24F-58F9BB1555AF}" dt="2023-11-20T23:12:33.480" v="14859" actId="20577"/>
          <ac:spMkLst>
            <pc:docMk/>
            <pc:sldMk cId="2125123858" sldId="1237"/>
            <ac:spMk id="3" creationId="{D0FDBD81-203D-292A-3789-C78680F4ADE9}"/>
          </ac:spMkLst>
        </pc:spChg>
        <pc:spChg chg="mod">
          <ac:chgData name="Alfred Asterjadhi" userId="39de57b9-85c0-4fd1-aaac-8ca2b6560ad0" providerId="ADAL" clId="{1B528289-06C2-42C8-A24F-58F9BB1555AF}" dt="2023-11-20T23:14:04.691" v="14890"/>
          <ac:spMkLst>
            <pc:docMk/>
            <pc:sldMk cId="2125123858" sldId="1237"/>
            <ac:spMk id="6" creationId="{0CA8FE90-E7AB-7743-EA77-3DBAC4CBC1B5}"/>
          </ac:spMkLst>
        </pc:spChg>
      </pc:sldChg>
      <pc:sldChg chg="new del">
        <pc:chgData name="Alfred Asterjadhi" userId="39de57b9-85c0-4fd1-aaac-8ca2b6560ad0" providerId="ADAL" clId="{1B528289-06C2-42C8-A24F-58F9BB1555AF}" dt="2024-01-04T00:22:16.550" v="17540" actId="2696"/>
        <pc:sldMkLst>
          <pc:docMk/>
          <pc:sldMk cId="823996328" sldId="1238"/>
        </pc:sldMkLst>
      </pc:sldChg>
      <pc:sldChg chg="modSp add mod">
        <pc:chgData name="Alfred Asterjadhi" userId="39de57b9-85c0-4fd1-aaac-8ca2b6560ad0" providerId="ADAL" clId="{1B528289-06C2-42C8-A24F-58F9BB1555AF}" dt="2023-12-11T21:39:28.819" v="14931" actId="20577"/>
        <pc:sldMkLst>
          <pc:docMk/>
          <pc:sldMk cId="445454828" sldId="1239"/>
        </pc:sldMkLst>
        <pc:spChg chg="mod">
          <ac:chgData name="Alfred Asterjadhi" userId="39de57b9-85c0-4fd1-aaac-8ca2b6560ad0" providerId="ADAL" clId="{1B528289-06C2-42C8-A24F-58F9BB1555AF}" dt="2023-12-11T21:39:28.819" v="14931" actId="20577"/>
          <ac:spMkLst>
            <pc:docMk/>
            <pc:sldMk cId="445454828" sldId="1239"/>
            <ac:spMk id="6" creationId="{7488035E-BDAD-477C-AA55-E8989C4B7B8C}"/>
          </ac:spMkLst>
        </pc:spChg>
        <pc:spChg chg="mod">
          <ac:chgData name="Alfred Asterjadhi" userId="39de57b9-85c0-4fd1-aaac-8ca2b6560ad0" providerId="ADAL" clId="{1B528289-06C2-42C8-A24F-58F9BB1555AF}" dt="2023-12-11T21:39:08.055" v="14922" actId="404"/>
          <ac:spMkLst>
            <pc:docMk/>
            <pc:sldMk cId="445454828" sldId="1239"/>
            <ac:spMk id="7" creationId="{3126AA10-DC1C-4E34-80DA-B427588F2BD9}"/>
          </ac:spMkLst>
        </pc:spChg>
      </pc:sldChg>
      <pc:sldChg chg="modSp add mod ord">
        <pc:chgData name="Alfred Asterjadhi" userId="39de57b9-85c0-4fd1-aaac-8ca2b6560ad0" providerId="ADAL" clId="{1B528289-06C2-42C8-A24F-58F9BB1555AF}" dt="2023-12-20T16:18:00.654" v="17432"/>
        <pc:sldMkLst>
          <pc:docMk/>
          <pc:sldMk cId="2711294827" sldId="1240"/>
        </pc:sldMkLst>
        <pc:spChg chg="mod">
          <ac:chgData name="Alfred Asterjadhi" userId="39de57b9-85c0-4fd1-aaac-8ca2b6560ad0" providerId="ADAL" clId="{1B528289-06C2-42C8-A24F-58F9BB1555AF}" dt="2023-12-20T16:03:11.711" v="17283" actId="6549"/>
          <ac:spMkLst>
            <pc:docMk/>
            <pc:sldMk cId="2711294827" sldId="1240"/>
            <ac:spMk id="2" creationId="{12372A2F-8025-42D4-B5ED-6E7667DF00C8}"/>
          </ac:spMkLst>
        </pc:spChg>
        <pc:spChg chg="mod">
          <ac:chgData name="Alfred Asterjadhi" userId="39de57b9-85c0-4fd1-aaac-8ca2b6560ad0" providerId="ADAL" clId="{1B528289-06C2-42C8-A24F-58F9BB1555AF}" dt="2023-12-11T21:39:36.174" v="14939" actId="20577"/>
          <ac:spMkLst>
            <pc:docMk/>
            <pc:sldMk cId="2711294827" sldId="1240"/>
            <ac:spMk id="6" creationId="{B63EF7E7-1362-4206-B209-115D49A6AA5A}"/>
          </ac:spMkLst>
        </pc:spChg>
        <pc:spChg chg="mod">
          <ac:chgData name="Alfred Asterjadhi" userId="39de57b9-85c0-4fd1-aaac-8ca2b6560ad0" providerId="ADAL" clId="{1B528289-06C2-42C8-A24F-58F9BB1555AF}" dt="2023-12-20T16:18:00.654" v="17432"/>
          <ac:spMkLst>
            <pc:docMk/>
            <pc:sldMk cId="2711294827" sldId="1240"/>
            <ac:spMk id="10" creationId="{99A414B4-2CCE-47B7-A036-CF3630BA2538}"/>
          </ac:spMkLst>
        </pc:spChg>
      </pc:sldChg>
      <pc:sldChg chg="modSp add mod">
        <pc:chgData name="Alfred Asterjadhi" userId="39de57b9-85c0-4fd1-aaac-8ca2b6560ad0" providerId="ADAL" clId="{1B528289-06C2-42C8-A24F-58F9BB1555AF}" dt="2023-12-20T22:00:21.106" v="17539" actId="20577"/>
        <pc:sldMkLst>
          <pc:docMk/>
          <pc:sldMk cId="713071709" sldId="1241"/>
        </pc:sldMkLst>
        <pc:spChg chg="mod">
          <ac:chgData name="Alfred Asterjadhi" userId="39de57b9-85c0-4fd1-aaac-8ca2b6560ad0" providerId="ADAL" clId="{1B528289-06C2-42C8-A24F-58F9BB1555AF}" dt="2023-12-11T21:43:02.750" v="15220" actId="6549"/>
          <ac:spMkLst>
            <pc:docMk/>
            <pc:sldMk cId="713071709" sldId="1241"/>
            <ac:spMk id="2" creationId="{35CDB687-0632-4006-A686-C12015B002F3}"/>
          </ac:spMkLst>
        </pc:spChg>
        <pc:spChg chg="mod">
          <ac:chgData name="Alfred Asterjadhi" userId="39de57b9-85c0-4fd1-aaac-8ca2b6560ad0" providerId="ADAL" clId="{1B528289-06C2-42C8-A24F-58F9BB1555AF}" dt="2023-12-20T22:00:21.106" v="17539" actId="20577"/>
          <ac:spMkLst>
            <pc:docMk/>
            <pc:sldMk cId="713071709" sldId="1241"/>
            <ac:spMk id="3" creationId="{2A1DBDD1-7F19-4757-B753-A2A7E1EF91FE}"/>
          </ac:spMkLst>
        </pc:spChg>
        <pc:spChg chg="mod">
          <ac:chgData name="Alfred Asterjadhi" userId="39de57b9-85c0-4fd1-aaac-8ca2b6560ad0" providerId="ADAL" clId="{1B528289-06C2-42C8-A24F-58F9BB1555AF}" dt="2023-12-11T21:43:12.434" v="15230" actId="20577"/>
          <ac:spMkLst>
            <pc:docMk/>
            <pc:sldMk cId="713071709" sldId="1241"/>
            <ac:spMk id="6" creationId="{901BC188-0DC3-468B-88B2-63081D398E1A}"/>
          </ac:spMkLst>
        </pc:spChg>
      </pc:sldChg>
      <pc:sldChg chg="addSp delSp modSp add mod">
        <pc:chgData name="Alfred Asterjadhi" userId="39de57b9-85c0-4fd1-aaac-8ca2b6560ad0" providerId="ADAL" clId="{1B528289-06C2-42C8-A24F-58F9BB1555AF}" dt="2023-12-20T16:07:26.769" v="17344"/>
        <pc:sldMkLst>
          <pc:docMk/>
          <pc:sldMk cId="3279703723" sldId="1242"/>
        </pc:sldMkLst>
        <pc:spChg chg="mod">
          <ac:chgData name="Alfred Asterjadhi" userId="39de57b9-85c0-4fd1-aaac-8ca2b6560ad0" providerId="ADAL" clId="{1B528289-06C2-42C8-A24F-58F9BB1555AF}" dt="2023-12-20T00:40:24.868" v="17217" actId="20577"/>
          <ac:spMkLst>
            <pc:docMk/>
            <pc:sldMk cId="3279703723" sldId="1242"/>
            <ac:spMk id="2" creationId="{12372A2F-8025-42D4-B5ED-6E7667DF00C8}"/>
          </ac:spMkLst>
        </pc:spChg>
        <pc:spChg chg="mod">
          <ac:chgData name="Alfred Asterjadhi" userId="39de57b9-85c0-4fd1-aaac-8ca2b6560ad0" providerId="ADAL" clId="{1B528289-06C2-42C8-A24F-58F9BB1555AF}" dt="2023-12-19T18:31:45.896" v="16335"/>
          <ac:spMkLst>
            <pc:docMk/>
            <pc:sldMk cId="3279703723" sldId="1242"/>
            <ac:spMk id="6" creationId="{B63EF7E7-1362-4206-B209-115D49A6AA5A}"/>
          </ac:spMkLst>
        </pc:spChg>
        <pc:spChg chg="mod">
          <ac:chgData name="Alfred Asterjadhi" userId="39de57b9-85c0-4fd1-aaac-8ca2b6560ad0" providerId="ADAL" clId="{1B528289-06C2-42C8-A24F-58F9BB1555AF}" dt="2023-12-20T16:07:26.769" v="17344"/>
          <ac:spMkLst>
            <pc:docMk/>
            <pc:sldMk cId="3279703723" sldId="1242"/>
            <ac:spMk id="10" creationId="{99A414B4-2CCE-47B7-A036-CF3630BA2538}"/>
          </ac:spMkLst>
        </pc:spChg>
        <pc:graphicFrameChg chg="add del mod">
          <ac:chgData name="Alfred Asterjadhi" userId="39de57b9-85c0-4fd1-aaac-8ca2b6560ad0" providerId="ADAL" clId="{1B528289-06C2-42C8-A24F-58F9BB1555AF}" dt="2023-12-20T00:33:19.514" v="17009"/>
          <ac:graphicFrameMkLst>
            <pc:docMk/>
            <pc:sldMk cId="3279703723" sldId="1242"/>
            <ac:graphicFrameMk id="3" creationId="{8A1E2EF0-8C9D-0599-31C2-731A987D9EA1}"/>
          </ac:graphicFrameMkLst>
        </pc:graphicFrameChg>
        <pc:graphicFrameChg chg="add del mod">
          <ac:chgData name="Alfred Asterjadhi" userId="39de57b9-85c0-4fd1-aaac-8ca2b6560ad0" providerId="ADAL" clId="{1B528289-06C2-42C8-A24F-58F9BB1555AF}" dt="2023-12-18T20:29:25.057" v="15328"/>
          <ac:graphicFrameMkLst>
            <pc:docMk/>
            <pc:sldMk cId="3279703723" sldId="1242"/>
            <ac:graphicFrameMk id="3" creationId="{B95491FE-EE5A-710A-ABD7-02EDCFB3CC7B}"/>
          </ac:graphicFrameMkLst>
        </pc:graphicFrameChg>
        <pc:graphicFrameChg chg="add del mod">
          <ac:chgData name="Alfred Asterjadhi" userId="39de57b9-85c0-4fd1-aaac-8ca2b6560ad0" providerId="ADAL" clId="{1B528289-06C2-42C8-A24F-58F9BB1555AF}" dt="2023-12-18T20:31:17.147" v="15370"/>
          <ac:graphicFrameMkLst>
            <pc:docMk/>
            <pc:sldMk cId="3279703723" sldId="1242"/>
            <ac:graphicFrameMk id="7" creationId="{808DB4E1-3A28-DCFE-7468-97C9E2C4E257}"/>
          </ac:graphicFrameMkLst>
        </pc:graphicFrameChg>
        <pc:graphicFrameChg chg="add del mod">
          <ac:chgData name="Alfred Asterjadhi" userId="39de57b9-85c0-4fd1-aaac-8ca2b6560ad0" providerId="ADAL" clId="{1B528289-06C2-42C8-A24F-58F9BB1555AF}" dt="2023-12-19T17:21:15.286" v="15763"/>
          <ac:graphicFrameMkLst>
            <pc:docMk/>
            <pc:sldMk cId="3279703723" sldId="1242"/>
            <ac:graphicFrameMk id="8" creationId="{B37C32F1-DF58-2A09-2670-F617F97FD030}"/>
          </ac:graphicFrameMkLst>
        </pc:graphicFrameChg>
        <pc:graphicFrameChg chg="add del mod">
          <ac:chgData name="Alfred Asterjadhi" userId="39de57b9-85c0-4fd1-aaac-8ca2b6560ad0" providerId="ADAL" clId="{1B528289-06C2-42C8-A24F-58F9BB1555AF}" dt="2023-12-19T17:24:06.644" v="15815"/>
          <ac:graphicFrameMkLst>
            <pc:docMk/>
            <pc:sldMk cId="3279703723" sldId="1242"/>
            <ac:graphicFrameMk id="9" creationId="{2C7A6B54-EC58-CB0A-24ED-C5722A28302E}"/>
          </ac:graphicFrameMkLst>
        </pc:graphicFrameChg>
        <pc:graphicFrameChg chg="add del mod">
          <ac:chgData name="Alfred Asterjadhi" userId="39de57b9-85c0-4fd1-aaac-8ca2b6560ad0" providerId="ADAL" clId="{1B528289-06C2-42C8-A24F-58F9BB1555AF}" dt="2023-12-19T17:47:00.406" v="16014"/>
          <ac:graphicFrameMkLst>
            <pc:docMk/>
            <pc:sldMk cId="3279703723" sldId="1242"/>
            <ac:graphicFrameMk id="11" creationId="{373AEE7A-5E52-6093-7AA6-C7437153696F}"/>
          </ac:graphicFrameMkLst>
        </pc:graphicFrameChg>
        <pc:graphicFrameChg chg="add del mod">
          <ac:chgData name="Alfred Asterjadhi" userId="39de57b9-85c0-4fd1-aaac-8ca2b6560ad0" providerId="ADAL" clId="{1B528289-06C2-42C8-A24F-58F9BB1555AF}" dt="2023-12-19T18:28:56.133" v="16161"/>
          <ac:graphicFrameMkLst>
            <pc:docMk/>
            <pc:sldMk cId="3279703723" sldId="1242"/>
            <ac:graphicFrameMk id="12" creationId="{74997098-E885-F1B3-C25B-C37411FDD342}"/>
          </ac:graphicFrameMkLst>
        </pc:graphicFrameChg>
      </pc:sldChg>
      <pc:sldChg chg="modSp add del mod">
        <pc:chgData name="Alfred Asterjadhi" userId="39de57b9-85c0-4fd1-aaac-8ca2b6560ad0" providerId="ADAL" clId="{1B528289-06C2-42C8-A24F-58F9BB1555AF}" dt="2023-12-20T16:01:48.999" v="17233" actId="2696"/>
        <pc:sldMkLst>
          <pc:docMk/>
          <pc:sldMk cId="272423959" sldId="1243"/>
        </pc:sldMkLst>
        <pc:spChg chg="mod">
          <ac:chgData name="Alfred Asterjadhi" userId="39de57b9-85c0-4fd1-aaac-8ca2b6560ad0" providerId="ADAL" clId="{1B528289-06C2-42C8-A24F-58F9BB1555AF}" dt="2023-12-19T19:31:46.401" v="16694" actId="20577"/>
          <ac:spMkLst>
            <pc:docMk/>
            <pc:sldMk cId="272423959" sldId="1243"/>
            <ac:spMk id="2" creationId="{12372A2F-8025-42D4-B5ED-6E7667DF00C8}"/>
          </ac:spMkLst>
        </pc:spChg>
        <pc:spChg chg="mod">
          <ac:chgData name="Alfred Asterjadhi" userId="39de57b9-85c0-4fd1-aaac-8ca2b6560ad0" providerId="ADAL" clId="{1B528289-06C2-42C8-A24F-58F9BB1555AF}" dt="2023-12-19T18:31:53.287" v="16336"/>
          <ac:spMkLst>
            <pc:docMk/>
            <pc:sldMk cId="272423959" sldId="1243"/>
            <ac:spMk id="6" creationId="{B63EF7E7-1362-4206-B209-115D49A6AA5A}"/>
          </ac:spMkLst>
        </pc:spChg>
        <pc:spChg chg="mod">
          <ac:chgData name="Alfred Asterjadhi" userId="39de57b9-85c0-4fd1-aaac-8ca2b6560ad0" providerId="ADAL" clId="{1B528289-06C2-42C8-A24F-58F9BB1555AF}" dt="2023-12-20T14:55:53.134" v="17224" actId="21"/>
          <ac:spMkLst>
            <pc:docMk/>
            <pc:sldMk cId="272423959" sldId="1243"/>
            <ac:spMk id="10" creationId="{99A414B4-2CCE-47B7-A036-CF3630BA2538}"/>
          </ac:spMkLst>
        </pc:spChg>
      </pc:sldChg>
      <pc:sldChg chg="modSp add mod">
        <pc:chgData name="Alfred Asterjadhi" userId="39de57b9-85c0-4fd1-aaac-8ca2b6560ad0" providerId="ADAL" clId="{1B528289-06C2-42C8-A24F-58F9BB1555AF}" dt="2023-12-20T16:12:21.541" v="17384"/>
        <pc:sldMkLst>
          <pc:docMk/>
          <pc:sldMk cId="2850107543" sldId="1243"/>
        </pc:sldMkLst>
        <pc:spChg chg="mod">
          <ac:chgData name="Alfred Asterjadhi" userId="39de57b9-85c0-4fd1-aaac-8ca2b6560ad0" providerId="ADAL" clId="{1B528289-06C2-42C8-A24F-58F9BB1555AF}" dt="2023-12-20T16:02:57.042" v="17279" actId="20577"/>
          <ac:spMkLst>
            <pc:docMk/>
            <pc:sldMk cId="2850107543" sldId="1243"/>
            <ac:spMk id="2" creationId="{12372A2F-8025-42D4-B5ED-6E7667DF00C8}"/>
          </ac:spMkLst>
        </pc:spChg>
        <pc:spChg chg="mod">
          <ac:chgData name="Alfred Asterjadhi" userId="39de57b9-85c0-4fd1-aaac-8ca2b6560ad0" providerId="ADAL" clId="{1B528289-06C2-42C8-A24F-58F9BB1555AF}" dt="2023-12-20T16:12:21.541" v="17384"/>
          <ac:spMkLst>
            <pc:docMk/>
            <pc:sldMk cId="2850107543" sldId="1243"/>
            <ac:spMk id="10" creationId="{99A414B4-2CCE-47B7-A036-CF3630BA2538}"/>
          </ac:spMkLst>
        </pc:spChg>
      </pc:sldChg>
      <pc:sldMasterChg chg="modSp mod">
        <pc:chgData name="Alfred Asterjadhi" userId="39de57b9-85c0-4fd1-aaac-8ca2b6560ad0" providerId="ADAL" clId="{1B528289-06C2-42C8-A24F-58F9BB1555AF}" dt="2023-12-20T16:59:32.302" v="17501" actId="6549"/>
        <pc:sldMasterMkLst>
          <pc:docMk/>
          <pc:sldMasterMk cId="0" sldId="2147483648"/>
        </pc:sldMasterMkLst>
        <pc:spChg chg="mod">
          <ac:chgData name="Alfred Asterjadhi" userId="39de57b9-85c0-4fd1-aaac-8ca2b6560ad0" providerId="ADAL" clId="{1B528289-06C2-42C8-A24F-58F9BB1555AF}" dt="2023-12-20T16:59:32.302" v="17501" actId="6549"/>
          <ac:spMkLst>
            <pc:docMk/>
            <pc:sldMasterMk cId="0" sldId="2147483648"/>
            <ac:spMk id="10" creationId="{00000000-0000-0000-0000-000000000000}"/>
          </ac:spMkLst>
        </pc:spChg>
      </pc:sldMasterChg>
    </pc:docChg>
  </pc:docChgLst>
  <pc:docChgLst>
    <pc:chgData name="Alfred Asterjadhi" userId="39de57b9-85c0-4fd1-aaac-8ca2b6560ad0" providerId="ADAL" clId="{D81544A4-3A38-4468-9CA7-5E97E012240A}"/>
    <pc:docChg chg="undo redo custSel addSld delSld modSld modMainMaster">
      <pc:chgData name="Alfred Asterjadhi" userId="39de57b9-85c0-4fd1-aaac-8ca2b6560ad0" providerId="ADAL" clId="{D81544A4-3A38-4468-9CA7-5E97E012240A}" dt="2024-07-18T23:26:20.902" v="1506" actId="20577"/>
      <pc:docMkLst>
        <pc:docMk/>
      </pc:docMkLst>
      <pc:sldChg chg="modSp add mod">
        <pc:chgData name="Alfred Asterjadhi" userId="39de57b9-85c0-4fd1-aaac-8ca2b6560ad0" providerId="ADAL" clId="{D81544A4-3A38-4468-9CA7-5E97E012240A}" dt="2024-07-18T15:50:40.059" v="14" actId="6549"/>
        <pc:sldMkLst>
          <pc:docMk/>
          <pc:sldMk cId="1101181296" sldId="1062"/>
        </pc:sldMkLst>
        <pc:spChg chg="mod">
          <ac:chgData name="Alfred Asterjadhi" userId="39de57b9-85c0-4fd1-aaac-8ca2b6560ad0" providerId="ADAL" clId="{D81544A4-3A38-4468-9CA7-5E97E012240A}" dt="2024-07-18T15:50:32.972" v="7" actId="20577"/>
          <ac:spMkLst>
            <pc:docMk/>
            <pc:sldMk cId="1101181296" sldId="1062"/>
            <ac:spMk id="6" creationId="{7488035E-BDAD-477C-AA55-E8989C4B7B8C}"/>
          </ac:spMkLst>
        </pc:spChg>
        <pc:spChg chg="mod">
          <ac:chgData name="Alfred Asterjadhi" userId="39de57b9-85c0-4fd1-aaac-8ca2b6560ad0" providerId="ADAL" clId="{D81544A4-3A38-4468-9CA7-5E97E012240A}" dt="2024-07-18T15:50:40.059" v="14" actId="6549"/>
          <ac:spMkLst>
            <pc:docMk/>
            <pc:sldMk cId="1101181296" sldId="1062"/>
            <ac:spMk id="7" creationId="{3126AA10-DC1C-4E34-80DA-B427588F2BD9}"/>
          </ac:spMkLst>
        </pc:spChg>
      </pc:sldChg>
      <pc:sldChg chg="addSp delSp modSp add mod chgLayout">
        <pc:chgData name="Alfred Asterjadhi" userId="39de57b9-85c0-4fd1-aaac-8ca2b6560ad0" providerId="ADAL" clId="{D81544A4-3A38-4468-9CA7-5E97E012240A}" dt="2024-07-18T23:26:02.967" v="1488"/>
        <pc:sldMkLst>
          <pc:docMk/>
          <pc:sldMk cId="364648817" sldId="1063"/>
        </pc:sldMkLst>
        <pc:spChg chg="add del mod">
          <ac:chgData name="Alfred Asterjadhi" userId="39de57b9-85c0-4fd1-aaac-8ca2b6560ad0" providerId="ADAL" clId="{D81544A4-3A38-4468-9CA7-5E97E012240A}" dt="2024-07-18T15:51:53.824" v="49" actId="6264"/>
          <ac:spMkLst>
            <pc:docMk/>
            <pc:sldMk cId="364648817" sldId="1063"/>
            <ac:spMk id="2" creationId="{DFE59DC1-D6CF-829B-87AA-10807C842A51}"/>
          </ac:spMkLst>
        </pc:spChg>
        <pc:spChg chg="mod ord">
          <ac:chgData name="Alfred Asterjadhi" userId="39de57b9-85c0-4fd1-aaac-8ca2b6560ad0" providerId="ADAL" clId="{D81544A4-3A38-4468-9CA7-5E97E012240A}" dt="2024-07-18T20:35:54.443" v="1000" actId="20577"/>
          <ac:spMkLst>
            <pc:docMk/>
            <pc:sldMk cId="364648817" sldId="1063"/>
            <ac:spMk id="3" creationId="{7F9AD3B2-F0BA-DEE1-CC12-ABD0D10EA230}"/>
          </ac:spMkLst>
        </pc:spChg>
        <pc:spChg chg="mod ord">
          <ac:chgData name="Alfred Asterjadhi" userId="39de57b9-85c0-4fd1-aaac-8ca2b6560ad0" providerId="ADAL" clId="{D81544A4-3A38-4468-9CA7-5E97E012240A}" dt="2024-07-18T15:51:53.824" v="49" actId="6264"/>
          <ac:spMkLst>
            <pc:docMk/>
            <pc:sldMk cId="364648817" sldId="1063"/>
            <ac:spMk id="4" creationId="{B76953ED-2003-8051-4162-F1D646E4B4DB}"/>
          </ac:spMkLst>
        </pc:spChg>
        <pc:spChg chg="mod ord">
          <ac:chgData name="Alfred Asterjadhi" userId="39de57b9-85c0-4fd1-aaac-8ca2b6560ad0" providerId="ADAL" clId="{D81544A4-3A38-4468-9CA7-5E97E012240A}" dt="2024-07-18T15:51:53.824" v="49" actId="6264"/>
          <ac:spMkLst>
            <pc:docMk/>
            <pc:sldMk cId="364648817" sldId="1063"/>
            <ac:spMk id="5" creationId="{88545ED6-7E09-138D-76F0-E06ED77F092D}"/>
          </ac:spMkLst>
        </pc:spChg>
        <pc:spChg chg="mod ord">
          <ac:chgData name="Alfred Asterjadhi" userId="39de57b9-85c0-4fd1-aaac-8ca2b6560ad0" providerId="ADAL" clId="{D81544A4-3A38-4468-9CA7-5E97E012240A}" dt="2024-07-18T23:26:02.967" v="1488"/>
          <ac:spMkLst>
            <pc:docMk/>
            <pc:sldMk cId="364648817" sldId="1063"/>
            <ac:spMk id="6" creationId="{91A81384-F302-10D6-3B02-851D523436A7}"/>
          </ac:spMkLst>
        </pc:spChg>
        <pc:spChg chg="add del mod">
          <ac:chgData name="Alfred Asterjadhi" userId="39de57b9-85c0-4fd1-aaac-8ca2b6560ad0" providerId="ADAL" clId="{D81544A4-3A38-4468-9CA7-5E97E012240A}" dt="2024-07-18T15:51:53.824" v="49" actId="6264"/>
          <ac:spMkLst>
            <pc:docMk/>
            <pc:sldMk cId="364648817" sldId="1063"/>
            <ac:spMk id="7" creationId="{882603D3-586C-7C9A-E8BF-9E3FDAC1520A}"/>
          </ac:spMkLst>
        </pc:spChg>
        <pc:spChg chg="add del mod">
          <ac:chgData name="Alfred Asterjadhi" userId="39de57b9-85c0-4fd1-aaac-8ca2b6560ad0" providerId="ADAL" clId="{D81544A4-3A38-4468-9CA7-5E97E012240A}" dt="2024-07-18T15:51:53.824" v="49" actId="6264"/>
          <ac:spMkLst>
            <pc:docMk/>
            <pc:sldMk cId="364648817" sldId="1063"/>
            <ac:spMk id="8" creationId="{F026B2E9-D3FF-DF0D-1D43-CE2990440DD8}"/>
          </ac:spMkLst>
        </pc:spChg>
        <pc:spChg chg="add del mod">
          <ac:chgData name="Alfred Asterjadhi" userId="39de57b9-85c0-4fd1-aaac-8ca2b6560ad0" providerId="ADAL" clId="{D81544A4-3A38-4468-9CA7-5E97E012240A}" dt="2024-07-18T15:51:53.824" v="49" actId="6264"/>
          <ac:spMkLst>
            <pc:docMk/>
            <pc:sldMk cId="364648817" sldId="1063"/>
            <ac:spMk id="9" creationId="{B2D0888E-6C86-AF8B-BE06-519639AD36CF}"/>
          </ac:spMkLst>
        </pc:spChg>
        <pc:spChg chg="add del mod">
          <ac:chgData name="Alfred Asterjadhi" userId="39de57b9-85c0-4fd1-aaac-8ca2b6560ad0" providerId="ADAL" clId="{D81544A4-3A38-4468-9CA7-5E97E012240A}" dt="2024-07-18T15:51:53.824" v="49" actId="6264"/>
          <ac:spMkLst>
            <pc:docMk/>
            <pc:sldMk cId="364648817" sldId="1063"/>
            <ac:spMk id="10" creationId="{6A1B1776-8677-B6BB-ADB8-95B76E019E35}"/>
          </ac:spMkLst>
        </pc:spChg>
        <pc:spChg chg="mod ord">
          <ac:chgData name="Alfred Asterjadhi" userId="39de57b9-85c0-4fd1-aaac-8ca2b6560ad0" providerId="ADAL" clId="{D81544A4-3A38-4468-9CA7-5E97E012240A}" dt="2024-07-18T17:02:31.643" v="447" actId="20577"/>
          <ac:spMkLst>
            <pc:docMk/>
            <pc:sldMk cId="364648817" sldId="1063"/>
            <ac:spMk id="11" creationId="{859DBFBC-BDC7-573D-6753-4C0C5A9B7B34}"/>
          </ac:spMkLst>
        </pc:spChg>
      </pc:sldChg>
      <pc:sldChg chg="addSp delSp modSp new mod chgLayout">
        <pc:chgData name="Alfred Asterjadhi" userId="39de57b9-85c0-4fd1-aaac-8ca2b6560ad0" providerId="ADAL" clId="{D81544A4-3A38-4468-9CA7-5E97E012240A}" dt="2024-07-18T23:26:04.122" v="1489"/>
        <pc:sldMkLst>
          <pc:docMk/>
          <pc:sldMk cId="3289952118" sldId="1064"/>
        </pc:sldMkLst>
        <pc:spChg chg="del">
          <ac:chgData name="Alfred Asterjadhi" userId="39de57b9-85c0-4fd1-aaac-8ca2b6560ad0" providerId="ADAL" clId="{D81544A4-3A38-4468-9CA7-5E97E012240A}" dt="2024-07-18T15:53:48.715" v="105" actId="6264"/>
          <ac:spMkLst>
            <pc:docMk/>
            <pc:sldMk cId="3289952118" sldId="1064"/>
            <ac:spMk id="2" creationId="{DC867254-4EF4-747A-3530-F1202BC4BFFD}"/>
          </ac:spMkLst>
        </pc:spChg>
        <pc:spChg chg="mod ord">
          <ac:chgData name="Alfred Asterjadhi" userId="39de57b9-85c0-4fd1-aaac-8ca2b6560ad0" providerId="ADAL" clId="{D81544A4-3A38-4468-9CA7-5E97E012240A}" dt="2024-07-18T20:39:25.685" v="1047"/>
          <ac:spMkLst>
            <pc:docMk/>
            <pc:sldMk cId="3289952118" sldId="1064"/>
            <ac:spMk id="3" creationId="{08F09288-6E98-C717-1CAF-727DE9C9452A}"/>
          </ac:spMkLst>
        </pc:spChg>
        <pc:spChg chg="mod ord">
          <ac:chgData name="Alfred Asterjadhi" userId="39de57b9-85c0-4fd1-aaac-8ca2b6560ad0" providerId="ADAL" clId="{D81544A4-3A38-4468-9CA7-5E97E012240A}" dt="2024-07-18T15:53:48.715" v="105" actId="6264"/>
          <ac:spMkLst>
            <pc:docMk/>
            <pc:sldMk cId="3289952118" sldId="1064"/>
            <ac:spMk id="4" creationId="{5E504FD3-ED8D-FA13-F8E2-632655824DFB}"/>
          </ac:spMkLst>
        </pc:spChg>
        <pc:spChg chg="mod ord">
          <ac:chgData name="Alfred Asterjadhi" userId="39de57b9-85c0-4fd1-aaac-8ca2b6560ad0" providerId="ADAL" clId="{D81544A4-3A38-4468-9CA7-5E97E012240A}" dt="2024-07-18T15:53:48.715" v="105" actId="6264"/>
          <ac:spMkLst>
            <pc:docMk/>
            <pc:sldMk cId="3289952118" sldId="1064"/>
            <ac:spMk id="5" creationId="{59B559F2-4028-3035-B29B-54F496BBB975}"/>
          </ac:spMkLst>
        </pc:spChg>
        <pc:spChg chg="mod ord">
          <ac:chgData name="Alfred Asterjadhi" userId="39de57b9-85c0-4fd1-aaac-8ca2b6560ad0" providerId="ADAL" clId="{D81544A4-3A38-4468-9CA7-5E97E012240A}" dt="2024-07-18T23:26:04.122" v="1489"/>
          <ac:spMkLst>
            <pc:docMk/>
            <pc:sldMk cId="3289952118" sldId="1064"/>
            <ac:spMk id="6" creationId="{2FAC397F-3198-AF8F-F97C-F649F0F1251E}"/>
          </ac:spMkLst>
        </pc:spChg>
        <pc:spChg chg="add del mod">
          <ac:chgData name="Alfred Asterjadhi" userId="39de57b9-85c0-4fd1-aaac-8ca2b6560ad0" providerId="ADAL" clId="{D81544A4-3A38-4468-9CA7-5E97E012240A}" dt="2024-07-18T15:53:48.715" v="105" actId="6264"/>
          <ac:spMkLst>
            <pc:docMk/>
            <pc:sldMk cId="3289952118" sldId="1064"/>
            <ac:spMk id="7" creationId="{FC42ED58-C2E6-23B7-E5CF-897A93CD977C}"/>
          </ac:spMkLst>
        </pc:spChg>
        <pc:spChg chg="add del mod">
          <ac:chgData name="Alfred Asterjadhi" userId="39de57b9-85c0-4fd1-aaac-8ca2b6560ad0" providerId="ADAL" clId="{D81544A4-3A38-4468-9CA7-5E97E012240A}" dt="2024-07-18T15:53:48.715" v="105" actId="6264"/>
          <ac:spMkLst>
            <pc:docMk/>
            <pc:sldMk cId="3289952118" sldId="1064"/>
            <ac:spMk id="8" creationId="{D858FA7C-09EB-13B8-E19D-F4F2E3304381}"/>
          </ac:spMkLst>
        </pc:spChg>
        <pc:spChg chg="add del mod">
          <ac:chgData name="Alfred Asterjadhi" userId="39de57b9-85c0-4fd1-aaac-8ca2b6560ad0" providerId="ADAL" clId="{D81544A4-3A38-4468-9CA7-5E97E012240A}" dt="2024-07-18T15:53:48.715" v="105" actId="6264"/>
          <ac:spMkLst>
            <pc:docMk/>
            <pc:sldMk cId="3289952118" sldId="1064"/>
            <ac:spMk id="9" creationId="{E8BC1387-F6E5-250D-FE0B-2E559B6818D6}"/>
          </ac:spMkLst>
        </pc:spChg>
        <pc:spChg chg="add del mod">
          <ac:chgData name="Alfred Asterjadhi" userId="39de57b9-85c0-4fd1-aaac-8ca2b6560ad0" providerId="ADAL" clId="{D81544A4-3A38-4468-9CA7-5E97E012240A}" dt="2024-07-18T15:53:48.715" v="105" actId="6264"/>
          <ac:spMkLst>
            <pc:docMk/>
            <pc:sldMk cId="3289952118" sldId="1064"/>
            <ac:spMk id="10" creationId="{C07B2638-A34F-2794-40A9-7B978D0634C0}"/>
          </ac:spMkLst>
        </pc:spChg>
        <pc:spChg chg="add mod ord">
          <ac:chgData name="Alfred Asterjadhi" userId="39de57b9-85c0-4fd1-aaac-8ca2b6560ad0" providerId="ADAL" clId="{D81544A4-3A38-4468-9CA7-5E97E012240A}" dt="2024-07-18T17:05:01.169" v="449" actId="20577"/>
          <ac:spMkLst>
            <pc:docMk/>
            <pc:sldMk cId="3289952118" sldId="1064"/>
            <ac:spMk id="11" creationId="{1EF1302D-AF1D-69BA-9A7A-CF3125F59DB8}"/>
          </ac:spMkLst>
        </pc:spChg>
      </pc:sldChg>
      <pc:sldChg chg="addSp delSp modSp new mod chgLayout">
        <pc:chgData name="Alfred Asterjadhi" userId="39de57b9-85c0-4fd1-aaac-8ca2b6560ad0" providerId="ADAL" clId="{D81544A4-3A38-4468-9CA7-5E97E012240A}" dt="2024-07-18T23:26:05.248" v="1490"/>
        <pc:sldMkLst>
          <pc:docMk/>
          <pc:sldMk cId="2954827059" sldId="1065"/>
        </pc:sldMkLst>
        <pc:spChg chg="del">
          <ac:chgData name="Alfred Asterjadhi" userId="39de57b9-85c0-4fd1-aaac-8ca2b6560ad0" providerId="ADAL" clId="{D81544A4-3A38-4468-9CA7-5E97E012240A}" dt="2024-07-18T15:56:59.513" v="143" actId="6264"/>
          <ac:spMkLst>
            <pc:docMk/>
            <pc:sldMk cId="2954827059" sldId="1065"/>
            <ac:spMk id="2" creationId="{BBF0BEAF-40F1-B30F-401D-32FB31F1D808}"/>
          </ac:spMkLst>
        </pc:spChg>
        <pc:spChg chg="mod ord">
          <ac:chgData name="Alfred Asterjadhi" userId="39de57b9-85c0-4fd1-aaac-8ca2b6560ad0" providerId="ADAL" clId="{D81544A4-3A38-4468-9CA7-5E97E012240A}" dt="2024-07-18T20:48:33.850" v="1147" actId="20577"/>
          <ac:spMkLst>
            <pc:docMk/>
            <pc:sldMk cId="2954827059" sldId="1065"/>
            <ac:spMk id="3" creationId="{590FEE84-82BD-180A-84E8-F2F98016DDFC}"/>
          </ac:spMkLst>
        </pc:spChg>
        <pc:spChg chg="mod ord">
          <ac:chgData name="Alfred Asterjadhi" userId="39de57b9-85c0-4fd1-aaac-8ca2b6560ad0" providerId="ADAL" clId="{D81544A4-3A38-4468-9CA7-5E97E012240A}" dt="2024-07-18T15:56:59.513" v="143" actId="6264"/>
          <ac:spMkLst>
            <pc:docMk/>
            <pc:sldMk cId="2954827059" sldId="1065"/>
            <ac:spMk id="4" creationId="{20458DA6-0B58-D989-7AE7-CAEBD0449D6C}"/>
          </ac:spMkLst>
        </pc:spChg>
        <pc:spChg chg="mod ord">
          <ac:chgData name="Alfred Asterjadhi" userId="39de57b9-85c0-4fd1-aaac-8ca2b6560ad0" providerId="ADAL" clId="{D81544A4-3A38-4468-9CA7-5E97E012240A}" dt="2024-07-18T15:56:59.513" v="143" actId="6264"/>
          <ac:spMkLst>
            <pc:docMk/>
            <pc:sldMk cId="2954827059" sldId="1065"/>
            <ac:spMk id="5" creationId="{3631ED9C-4C4D-26BB-5158-385D77E768E2}"/>
          </ac:spMkLst>
        </pc:spChg>
        <pc:spChg chg="mod ord">
          <ac:chgData name="Alfred Asterjadhi" userId="39de57b9-85c0-4fd1-aaac-8ca2b6560ad0" providerId="ADAL" clId="{D81544A4-3A38-4468-9CA7-5E97E012240A}" dt="2024-07-18T23:26:05.248" v="1490"/>
          <ac:spMkLst>
            <pc:docMk/>
            <pc:sldMk cId="2954827059" sldId="1065"/>
            <ac:spMk id="6" creationId="{729AE8CD-D8A5-43CA-A62C-09EBA1D4ED6F}"/>
          </ac:spMkLst>
        </pc:spChg>
        <pc:spChg chg="add del mod">
          <ac:chgData name="Alfred Asterjadhi" userId="39de57b9-85c0-4fd1-aaac-8ca2b6560ad0" providerId="ADAL" clId="{D81544A4-3A38-4468-9CA7-5E97E012240A}" dt="2024-07-18T15:56:59.513" v="143" actId="6264"/>
          <ac:spMkLst>
            <pc:docMk/>
            <pc:sldMk cId="2954827059" sldId="1065"/>
            <ac:spMk id="7" creationId="{05D9701E-B1FF-46C4-80B4-7962A966BDA1}"/>
          </ac:spMkLst>
        </pc:spChg>
        <pc:spChg chg="add del mod">
          <ac:chgData name="Alfred Asterjadhi" userId="39de57b9-85c0-4fd1-aaac-8ca2b6560ad0" providerId="ADAL" clId="{D81544A4-3A38-4468-9CA7-5E97E012240A}" dt="2024-07-18T15:56:59.513" v="143" actId="6264"/>
          <ac:spMkLst>
            <pc:docMk/>
            <pc:sldMk cId="2954827059" sldId="1065"/>
            <ac:spMk id="8" creationId="{3E50D372-8086-AFF9-EC17-1E483601FA3E}"/>
          </ac:spMkLst>
        </pc:spChg>
        <pc:spChg chg="add del mod">
          <ac:chgData name="Alfred Asterjadhi" userId="39de57b9-85c0-4fd1-aaac-8ca2b6560ad0" providerId="ADAL" clId="{D81544A4-3A38-4468-9CA7-5E97E012240A}" dt="2024-07-18T15:56:59.513" v="143" actId="6264"/>
          <ac:spMkLst>
            <pc:docMk/>
            <pc:sldMk cId="2954827059" sldId="1065"/>
            <ac:spMk id="9" creationId="{58586490-155A-CA56-BA00-03E0F68900F4}"/>
          </ac:spMkLst>
        </pc:spChg>
        <pc:spChg chg="add del mod">
          <ac:chgData name="Alfred Asterjadhi" userId="39de57b9-85c0-4fd1-aaac-8ca2b6560ad0" providerId="ADAL" clId="{D81544A4-3A38-4468-9CA7-5E97E012240A}" dt="2024-07-18T15:56:59.513" v="143" actId="6264"/>
          <ac:spMkLst>
            <pc:docMk/>
            <pc:sldMk cId="2954827059" sldId="1065"/>
            <ac:spMk id="10" creationId="{306B323F-705F-B87E-8213-1DE960FBF219}"/>
          </ac:spMkLst>
        </pc:spChg>
        <pc:spChg chg="add mod ord">
          <ac:chgData name="Alfred Asterjadhi" userId="39de57b9-85c0-4fd1-aaac-8ca2b6560ad0" providerId="ADAL" clId="{D81544A4-3A38-4468-9CA7-5E97E012240A}" dt="2024-07-18T17:05:21.442" v="458" actId="6549"/>
          <ac:spMkLst>
            <pc:docMk/>
            <pc:sldMk cId="2954827059" sldId="1065"/>
            <ac:spMk id="11" creationId="{03AFB35A-003D-623B-2D8C-4D919D328287}"/>
          </ac:spMkLst>
        </pc:spChg>
      </pc:sldChg>
      <pc:sldChg chg="modSp new del mod">
        <pc:chgData name="Alfred Asterjadhi" userId="39de57b9-85c0-4fd1-aaac-8ca2b6560ad0" providerId="ADAL" clId="{D81544A4-3A38-4468-9CA7-5E97E012240A}" dt="2024-07-18T16:54:24.160" v="261" actId="2696"/>
        <pc:sldMkLst>
          <pc:docMk/>
          <pc:sldMk cId="242353846" sldId="1066"/>
        </pc:sldMkLst>
        <pc:spChg chg="mod">
          <ac:chgData name="Alfred Asterjadhi" userId="39de57b9-85c0-4fd1-aaac-8ca2b6560ad0" providerId="ADAL" clId="{D81544A4-3A38-4468-9CA7-5E97E012240A}" dt="2024-07-18T16:53:57.038" v="255" actId="20577"/>
          <ac:spMkLst>
            <pc:docMk/>
            <pc:sldMk cId="242353846" sldId="1066"/>
            <ac:spMk id="2" creationId="{8BA61957-C865-611D-1A28-4F330F3F07B1}"/>
          </ac:spMkLst>
        </pc:spChg>
        <pc:spChg chg="mod">
          <ac:chgData name="Alfred Asterjadhi" userId="39de57b9-85c0-4fd1-aaac-8ca2b6560ad0" providerId="ADAL" clId="{D81544A4-3A38-4468-9CA7-5E97E012240A}" dt="2024-07-18T16:05:19.987" v="199"/>
          <ac:spMkLst>
            <pc:docMk/>
            <pc:sldMk cId="242353846" sldId="1066"/>
            <ac:spMk id="3" creationId="{F301AA04-CB99-A7E4-7C50-BBF7DBA2BB65}"/>
          </ac:spMkLst>
        </pc:spChg>
      </pc:sldChg>
      <pc:sldChg chg="modSp add mod">
        <pc:chgData name="Alfred Asterjadhi" userId="39de57b9-85c0-4fd1-aaac-8ca2b6560ad0" providerId="ADAL" clId="{D81544A4-3A38-4468-9CA7-5E97E012240A}" dt="2024-07-18T23:25:56.780" v="1483"/>
        <pc:sldMkLst>
          <pc:docMk/>
          <pc:sldMk cId="2417046986" sldId="1066"/>
        </pc:sldMkLst>
        <pc:spChg chg="mod">
          <ac:chgData name="Alfred Asterjadhi" userId="39de57b9-85c0-4fd1-aaac-8ca2b6560ad0" providerId="ADAL" clId="{D81544A4-3A38-4468-9CA7-5E97E012240A}" dt="2024-07-18T16:54:39.882" v="276" actId="20577"/>
          <ac:spMkLst>
            <pc:docMk/>
            <pc:sldMk cId="2417046986" sldId="1066"/>
            <ac:spMk id="2" creationId="{8BA61957-C865-611D-1A28-4F330F3F07B1}"/>
          </ac:spMkLst>
        </pc:spChg>
        <pc:spChg chg="mod">
          <ac:chgData name="Alfred Asterjadhi" userId="39de57b9-85c0-4fd1-aaac-8ca2b6560ad0" providerId="ADAL" clId="{D81544A4-3A38-4468-9CA7-5E97E012240A}" dt="2024-07-18T20:10:53.657" v="672"/>
          <ac:spMkLst>
            <pc:docMk/>
            <pc:sldMk cId="2417046986" sldId="1066"/>
            <ac:spMk id="3" creationId="{F301AA04-CB99-A7E4-7C50-BBF7DBA2BB65}"/>
          </ac:spMkLst>
        </pc:spChg>
        <pc:spChg chg="mod">
          <ac:chgData name="Alfred Asterjadhi" userId="39de57b9-85c0-4fd1-aaac-8ca2b6560ad0" providerId="ADAL" clId="{D81544A4-3A38-4468-9CA7-5E97E012240A}" dt="2024-07-18T23:25:56.780" v="1483"/>
          <ac:spMkLst>
            <pc:docMk/>
            <pc:sldMk cId="2417046986" sldId="1066"/>
            <ac:spMk id="6" creationId="{3497CEEB-1384-EBF6-2A52-435296F77AA6}"/>
          </ac:spMkLst>
        </pc:spChg>
      </pc:sldChg>
      <pc:sldChg chg="modSp new del mod">
        <pc:chgData name="Alfred Asterjadhi" userId="39de57b9-85c0-4fd1-aaac-8ca2b6560ad0" providerId="ADAL" clId="{D81544A4-3A38-4468-9CA7-5E97E012240A}" dt="2024-07-18T16:54:24.160" v="261" actId="2696"/>
        <pc:sldMkLst>
          <pc:docMk/>
          <pc:sldMk cId="302339176" sldId="1067"/>
        </pc:sldMkLst>
        <pc:spChg chg="mod">
          <ac:chgData name="Alfred Asterjadhi" userId="39de57b9-85c0-4fd1-aaac-8ca2b6560ad0" providerId="ADAL" clId="{D81544A4-3A38-4468-9CA7-5E97E012240A}" dt="2024-07-18T16:43:11.187" v="244" actId="20577"/>
          <ac:spMkLst>
            <pc:docMk/>
            <pc:sldMk cId="302339176" sldId="1067"/>
            <ac:spMk id="2" creationId="{A56BBCFB-125E-0CB7-7C85-FDB95EAE86E8}"/>
          </ac:spMkLst>
        </pc:spChg>
        <pc:spChg chg="mod">
          <ac:chgData name="Alfred Asterjadhi" userId="39de57b9-85c0-4fd1-aaac-8ca2b6560ad0" providerId="ADAL" clId="{D81544A4-3A38-4468-9CA7-5E97E012240A}" dt="2024-07-18T16:07:03.145" v="223"/>
          <ac:spMkLst>
            <pc:docMk/>
            <pc:sldMk cId="302339176" sldId="1067"/>
            <ac:spMk id="3" creationId="{A83D9EA5-D797-D894-AD41-DCA5BE4AF806}"/>
          </ac:spMkLst>
        </pc:spChg>
      </pc:sldChg>
      <pc:sldChg chg="addSp delSp modSp add mod chgLayout">
        <pc:chgData name="Alfred Asterjadhi" userId="39de57b9-85c0-4fd1-aaac-8ca2b6560ad0" providerId="ADAL" clId="{D81544A4-3A38-4468-9CA7-5E97E012240A}" dt="2024-07-18T23:26:01.809" v="1487"/>
        <pc:sldMkLst>
          <pc:docMk/>
          <pc:sldMk cId="3366167502" sldId="1067"/>
        </pc:sldMkLst>
        <pc:spChg chg="mod ord">
          <ac:chgData name="Alfred Asterjadhi" userId="39de57b9-85c0-4fd1-aaac-8ca2b6560ad0" providerId="ADAL" clId="{D81544A4-3A38-4468-9CA7-5E97E012240A}" dt="2024-07-18T17:00:54.435" v="419" actId="6264"/>
          <ac:spMkLst>
            <pc:docMk/>
            <pc:sldMk cId="3366167502" sldId="1067"/>
            <ac:spMk id="2" creationId="{A56BBCFB-125E-0CB7-7C85-FDB95EAE86E8}"/>
          </ac:spMkLst>
        </pc:spChg>
        <pc:spChg chg="mod ord">
          <ac:chgData name="Alfred Asterjadhi" userId="39de57b9-85c0-4fd1-aaac-8ca2b6560ad0" providerId="ADAL" clId="{D81544A4-3A38-4468-9CA7-5E97E012240A}" dt="2024-07-18T20:30:46.372" v="915"/>
          <ac:spMkLst>
            <pc:docMk/>
            <pc:sldMk cId="3366167502" sldId="1067"/>
            <ac:spMk id="3" creationId="{A83D9EA5-D797-D894-AD41-DCA5BE4AF806}"/>
          </ac:spMkLst>
        </pc:spChg>
        <pc:spChg chg="mod ord">
          <ac:chgData name="Alfred Asterjadhi" userId="39de57b9-85c0-4fd1-aaac-8ca2b6560ad0" providerId="ADAL" clId="{D81544A4-3A38-4468-9CA7-5E97E012240A}" dt="2024-07-18T17:00:54.435" v="419" actId="6264"/>
          <ac:spMkLst>
            <pc:docMk/>
            <pc:sldMk cId="3366167502" sldId="1067"/>
            <ac:spMk id="4" creationId="{5C216A40-B676-FBAB-394C-31A63F1E3F40}"/>
          </ac:spMkLst>
        </pc:spChg>
        <pc:spChg chg="mod ord">
          <ac:chgData name="Alfred Asterjadhi" userId="39de57b9-85c0-4fd1-aaac-8ca2b6560ad0" providerId="ADAL" clId="{D81544A4-3A38-4468-9CA7-5E97E012240A}" dt="2024-07-18T17:00:54.435" v="419" actId="6264"/>
          <ac:spMkLst>
            <pc:docMk/>
            <pc:sldMk cId="3366167502" sldId="1067"/>
            <ac:spMk id="5" creationId="{5F1FAA10-969C-8CC5-2CE2-257339F66122}"/>
          </ac:spMkLst>
        </pc:spChg>
        <pc:spChg chg="mod ord">
          <ac:chgData name="Alfred Asterjadhi" userId="39de57b9-85c0-4fd1-aaac-8ca2b6560ad0" providerId="ADAL" clId="{D81544A4-3A38-4468-9CA7-5E97E012240A}" dt="2024-07-18T23:26:01.809" v="1487"/>
          <ac:spMkLst>
            <pc:docMk/>
            <pc:sldMk cId="3366167502" sldId="1067"/>
            <ac:spMk id="6" creationId="{7183EFBC-2808-5EBD-2852-8DA71BF942A0}"/>
          </ac:spMkLst>
        </pc:spChg>
        <pc:spChg chg="add del mod">
          <ac:chgData name="Alfred Asterjadhi" userId="39de57b9-85c0-4fd1-aaac-8ca2b6560ad0" providerId="ADAL" clId="{D81544A4-3A38-4468-9CA7-5E97E012240A}" dt="2024-07-18T17:00:54.435" v="419" actId="6264"/>
          <ac:spMkLst>
            <pc:docMk/>
            <pc:sldMk cId="3366167502" sldId="1067"/>
            <ac:spMk id="7" creationId="{28A1423B-DD67-5124-2D02-F584475CFF65}"/>
          </ac:spMkLst>
        </pc:spChg>
        <pc:spChg chg="add del mod">
          <ac:chgData name="Alfred Asterjadhi" userId="39de57b9-85c0-4fd1-aaac-8ca2b6560ad0" providerId="ADAL" clId="{D81544A4-3A38-4468-9CA7-5E97E012240A}" dt="2024-07-18T17:00:54.435" v="419" actId="6264"/>
          <ac:spMkLst>
            <pc:docMk/>
            <pc:sldMk cId="3366167502" sldId="1067"/>
            <ac:spMk id="8" creationId="{5E92C876-2342-ED05-D13E-94D7D9819669}"/>
          </ac:spMkLst>
        </pc:spChg>
        <pc:spChg chg="add del mod">
          <ac:chgData name="Alfred Asterjadhi" userId="39de57b9-85c0-4fd1-aaac-8ca2b6560ad0" providerId="ADAL" clId="{D81544A4-3A38-4468-9CA7-5E97E012240A}" dt="2024-07-18T17:00:54.435" v="419" actId="6264"/>
          <ac:spMkLst>
            <pc:docMk/>
            <pc:sldMk cId="3366167502" sldId="1067"/>
            <ac:spMk id="9" creationId="{5A22B8A0-0E42-48E3-D9B4-7E88C1CB6D7C}"/>
          </ac:spMkLst>
        </pc:spChg>
        <pc:spChg chg="add del mod">
          <ac:chgData name="Alfred Asterjadhi" userId="39de57b9-85c0-4fd1-aaac-8ca2b6560ad0" providerId="ADAL" clId="{D81544A4-3A38-4468-9CA7-5E97E012240A}" dt="2024-07-18T17:00:54.435" v="419" actId="6264"/>
          <ac:spMkLst>
            <pc:docMk/>
            <pc:sldMk cId="3366167502" sldId="1067"/>
            <ac:spMk id="10" creationId="{93A81166-4535-95B1-FA5F-AD2F2E37A31C}"/>
          </ac:spMkLst>
        </pc:spChg>
        <pc:spChg chg="add del mod">
          <ac:chgData name="Alfred Asterjadhi" userId="39de57b9-85c0-4fd1-aaac-8ca2b6560ad0" providerId="ADAL" clId="{D81544A4-3A38-4468-9CA7-5E97E012240A}" dt="2024-07-18T17:00:54.435" v="419" actId="6264"/>
          <ac:spMkLst>
            <pc:docMk/>
            <pc:sldMk cId="3366167502" sldId="1067"/>
            <ac:spMk id="11" creationId="{8ECF81E9-BE51-F0A3-F4A6-DA3703E03033}"/>
          </ac:spMkLst>
        </pc:spChg>
      </pc:sldChg>
      <pc:sldChg chg="addSp delSp modSp add mod chgLayout">
        <pc:chgData name="Alfred Asterjadhi" userId="39de57b9-85c0-4fd1-aaac-8ca2b6560ad0" providerId="ADAL" clId="{D81544A4-3A38-4468-9CA7-5E97E012240A}" dt="2024-07-18T23:25:58.264" v="1484"/>
        <pc:sldMkLst>
          <pc:docMk/>
          <pc:sldMk cId="95971162" sldId="1068"/>
        </pc:sldMkLst>
        <pc:spChg chg="mod ord">
          <ac:chgData name="Alfred Asterjadhi" userId="39de57b9-85c0-4fd1-aaac-8ca2b6560ad0" providerId="ADAL" clId="{D81544A4-3A38-4468-9CA7-5E97E012240A}" dt="2024-07-18T16:55:35.841" v="294" actId="6264"/>
          <ac:spMkLst>
            <pc:docMk/>
            <pc:sldMk cId="95971162" sldId="1068"/>
            <ac:spMk id="2" creationId="{6EC1231D-FE26-01C7-E474-A26F30DA55A5}"/>
          </ac:spMkLst>
        </pc:spChg>
        <pc:spChg chg="mod ord">
          <ac:chgData name="Alfred Asterjadhi" userId="39de57b9-85c0-4fd1-aaac-8ca2b6560ad0" providerId="ADAL" clId="{D81544A4-3A38-4468-9CA7-5E97E012240A}" dt="2024-07-18T20:20:42.854" v="758" actId="20577"/>
          <ac:spMkLst>
            <pc:docMk/>
            <pc:sldMk cId="95971162" sldId="1068"/>
            <ac:spMk id="3" creationId="{8EC7BE96-1300-8D47-DD5E-86960F861740}"/>
          </ac:spMkLst>
        </pc:spChg>
        <pc:spChg chg="mod ord">
          <ac:chgData name="Alfred Asterjadhi" userId="39de57b9-85c0-4fd1-aaac-8ca2b6560ad0" providerId="ADAL" clId="{D81544A4-3A38-4468-9CA7-5E97E012240A}" dt="2024-07-18T16:55:35.841" v="294" actId="6264"/>
          <ac:spMkLst>
            <pc:docMk/>
            <pc:sldMk cId="95971162" sldId="1068"/>
            <ac:spMk id="4" creationId="{915531BA-146A-1444-9A44-08C6D30A3F94}"/>
          </ac:spMkLst>
        </pc:spChg>
        <pc:spChg chg="mod ord">
          <ac:chgData name="Alfred Asterjadhi" userId="39de57b9-85c0-4fd1-aaac-8ca2b6560ad0" providerId="ADAL" clId="{D81544A4-3A38-4468-9CA7-5E97E012240A}" dt="2024-07-18T16:55:35.841" v="294" actId="6264"/>
          <ac:spMkLst>
            <pc:docMk/>
            <pc:sldMk cId="95971162" sldId="1068"/>
            <ac:spMk id="5" creationId="{1195ABCA-0F0D-B4BC-E303-B8422814FF46}"/>
          </ac:spMkLst>
        </pc:spChg>
        <pc:spChg chg="mod ord">
          <ac:chgData name="Alfred Asterjadhi" userId="39de57b9-85c0-4fd1-aaac-8ca2b6560ad0" providerId="ADAL" clId="{D81544A4-3A38-4468-9CA7-5E97E012240A}" dt="2024-07-18T23:25:58.264" v="1484"/>
          <ac:spMkLst>
            <pc:docMk/>
            <pc:sldMk cId="95971162" sldId="1068"/>
            <ac:spMk id="6" creationId="{73EE80D8-0E99-5572-08EE-502637167E45}"/>
          </ac:spMkLst>
        </pc:spChg>
        <pc:spChg chg="add del mod">
          <ac:chgData name="Alfred Asterjadhi" userId="39de57b9-85c0-4fd1-aaac-8ca2b6560ad0" providerId="ADAL" clId="{D81544A4-3A38-4468-9CA7-5E97E012240A}" dt="2024-07-18T16:55:35.841" v="294" actId="6264"/>
          <ac:spMkLst>
            <pc:docMk/>
            <pc:sldMk cId="95971162" sldId="1068"/>
            <ac:spMk id="7" creationId="{FA2E8135-744A-27A8-4953-6D3F04C8C392}"/>
          </ac:spMkLst>
        </pc:spChg>
        <pc:spChg chg="add del mod">
          <ac:chgData name="Alfred Asterjadhi" userId="39de57b9-85c0-4fd1-aaac-8ca2b6560ad0" providerId="ADAL" clId="{D81544A4-3A38-4468-9CA7-5E97E012240A}" dt="2024-07-18T16:55:35.841" v="294" actId="6264"/>
          <ac:spMkLst>
            <pc:docMk/>
            <pc:sldMk cId="95971162" sldId="1068"/>
            <ac:spMk id="8" creationId="{14D53161-1992-E5BB-51D5-AADDA307DAE6}"/>
          </ac:spMkLst>
        </pc:spChg>
        <pc:spChg chg="add del mod">
          <ac:chgData name="Alfred Asterjadhi" userId="39de57b9-85c0-4fd1-aaac-8ca2b6560ad0" providerId="ADAL" clId="{D81544A4-3A38-4468-9CA7-5E97E012240A}" dt="2024-07-18T16:55:35.841" v="294" actId="6264"/>
          <ac:spMkLst>
            <pc:docMk/>
            <pc:sldMk cId="95971162" sldId="1068"/>
            <ac:spMk id="9" creationId="{19B84508-DDDA-7740-26C4-3CAAAAB060EF}"/>
          </ac:spMkLst>
        </pc:spChg>
        <pc:spChg chg="add del mod">
          <ac:chgData name="Alfred Asterjadhi" userId="39de57b9-85c0-4fd1-aaac-8ca2b6560ad0" providerId="ADAL" clId="{D81544A4-3A38-4468-9CA7-5E97E012240A}" dt="2024-07-18T16:55:35.841" v="294" actId="6264"/>
          <ac:spMkLst>
            <pc:docMk/>
            <pc:sldMk cId="95971162" sldId="1068"/>
            <ac:spMk id="10" creationId="{4034D77D-92D1-65E0-64BA-903ABC94938B}"/>
          </ac:spMkLst>
        </pc:spChg>
        <pc:spChg chg="add del mod">
          <ac:chgData name="Alfred Asterjadhi" userId="39de57b9-85c0-4fd1-aaac-8ca2b6560ad0" providerId="ADAL" clId="{D81544A4-3A38-4468-9CA7-5E97E012240A}" dt="2024-07-18T16:55:35.841" v="294" actId="6264"/>
          <ac:spMkLst>
            <pc:docMk/>
            <pc:sldMk cId="95971162" sldId="1068"/>
            <ac:spMk id="11" creationId="{7FDB3A08-C051-9F94-832A-8CC488F7B97C}"/>
          </ac:spMkLst>
        </pc:spChg>
      </pc:sldChg>
      <pc:sldChg chg="modSp new del mod">
        <pc:chgData name="Alfred Asterjadhi" userId="39de57b9-85c0-4fd1-aaac-8ca2b6560ad0" providerId="ADAL" clId="{D81544A4-3A38-4468-9CA7-5E97E012240A}" dt="2024-07-18T16:54:24.160" v="261" actId="2696"/>
        <pc:sldMkLst>
          <pc:docMk/>
          <pc:sldMk cId="2191654009" sldId="1068"/>
        </pc:sldMkLst>
        <pc:spChg chg="mod">
          <ac:chgData name="Alfred Asterjadhi" userId="39de57b9-85c0-4fd1-aaac-8ca2b6560ad0" providerId="ADAL" clId="{D81544A4-3A38-4468-9CA7-5E97E012240A}" dt="2024-07-18T16:53:59.677" v="258" actId="20577"/>
          <ac:spMkLst>
            <pc:docMk/>
            <pc:sldMk cId="2191654009" sldId="1068"/>
            <ac:spMk id="2" creationId="{6EC1231D-FE26-01C7-E474-A26F30DA55A5}"/>
          </ac:spMkLst>
        </pc:spChg>
        <pc:spChg chg="mod">
          <ac:chgData name="Alfred Asterjadhi" userId="39de57b9-85c0-4fd1-aaac-8ca2b6560ad0" providerId="ADAL" clId="{D81544A4-3A38-4468-9CA7-5E97E012240A}" dt="2024-07-18T16:42:21.894" v="228"/>
          <ac:spMkLst>
            <pc:docMk/>
            <pc:sldMk cId="2191654009" sldId="1068"/>
            <ac:spMk id="3" creationId="{8EC7BE96-1300-8D47-DD5E-86960F861740}"/>
          </ac:spMkLst>
        </pc:spChg>
      </pc:sldChg>
      <pc:sldChg chg="addSp delSp modSp add mod chgLayout">
        <pc:chgData name="Alfred Asterjadhi" userId="39de57b9-85c0-4fd1-aaac-8ca2b6560ad0" providerId="ADAL" clId="{D81544A4-3A38-4468-9CA7-5E97E012240A}" dt="2024-07-18T23:25:59.544" v="1485"/>
        <pc:sldMkLst>
          <pc:docMk/>
          <pc:sldMk cId="689450548" sldId="1069"/>
        </pc:sldMkLst>
        <pc:spChg chg="mod ord">
          <ac:chgData name="Alfred Asterjadhi" userId="39de57b9-85c0-4fd1-aaac-8ca2b6560ad0" providerId="ADAL" clId="{D81544A4-3A38-4468-9CA7-5E97E012240A}" dt="2024-07-18T16:57:43.966" v="355" actId="6264"/>
          <ac:spMkLst>
            <pc:docMk/>
            <pc:sldMk cId="689450548" sldId="1069"/>
            <ac:spMk id="2" creationId="{72C7DF63-389B-B35C-2C9C-6AF087F95108}"/>
          </ac:spMkLst>
        </pc:spChg>
        <pc:spChg chg="mod ord">
          <ac:chgData name="Alfred Asterjadhi" userId="39de57b9-85c0-4fd1-aaac-8ca2b6560ad0" providerId="ADAL" clId="{D81544A4-3A38-4468-9CA7-5E97E012240A}" dt="2024-07-18T20:22:24.014" v="793"/>
          <ac:spMkLst>
            <pc:docMk/>
            <pc:sldMk cId="689450548" sldId="1069"/>
            <ac:spMk id="3" creationId="{7F7B2ADB-5FEB-8860-158C-080EF6C370A3}"/>
          </ac:spMkLst>
        </pc:spChg>
        <pc:spChg chg="mod ord">
          <ac:chgData name="Alfred Asterjadhi" userId="39de57b9-85c0-4fd1-aaac-8ca2b6560ad0" providerId="ADAL" clId="{D81544A4-3A38-4468-9CA7-5E97E012240A}" dt="2024-07-18T16:57:43.966" v="355" actId="6264"/>
          <ac:spMkLst>
            <pc:docMk/>
            <pc:sldMk cId="689450548" sldId="1069"/>
            <ac:spMk id="4" creationId="{B526699F-5784-F5DB-9D6B-23BB1F1A19D7}"/>
          </ac:spMkLst>
        </pc:spChg>
        <pc:spChg chg="mod ord">
          <ac:chgData name="Alfred Asterjadhi" userId="39de57b9-85c0-4fd1-aaac-8ca2b6560ad0" providerId="ADAL" clId="{D81544A4-3A38-4468-9CA7-5E97E012240A}" dt="2024-07-18T16:57:43.966" v="355" actId="6264"/>
          <ac:spMkLst>
            <pc:docMk/>
            <pc:sldMk cId="689450548" sldId="1069"/>
            <ac:spMk id="5" creationId="{59892184-EACF-1D51-F040-EE6F0A1CB309}"/>
          </ac:spMkLst>
        </pc:spChg>
        <pc:spChg chg="mod ord">
          <ac:chgData name="Alfred Asterjadhi" userId="39de57b9-85c0-4fd1-aaac-8ca2b6560ad0" providerId="ADAL" clId="{D81544A4-3A38-4468-9CA7-5E97E012240A}" dt="2024-07-18T23:25:59.544" v="1485"/>
          <ac:spMkLst>
            <pc:docMk/>
            <pc:sldMk cId="689450548" sldId="1069"/>
            <ac:spMk id="6" creationId="{5C860859-BAB2-1442-BB29-4CF4A13146CB}"/>
          </ac:spMkLst>
        </pc:spChg>
        <pc:spChg chg="add del mod">
          <ac:chgData name="Alfred Asterjadhi" userId="39de57b9-85c0-4fd1-aaac-8ca2b6560ad0" providerId="ADAL" clId="{D81544A4-3A38-4468-9CA7-5E97E012240A}" dt="2024-07-18T16:57:21.742" v="344" actId="6264"/>
          <ac:spMkLst>
            <pc:docMk/>
            <pc:sldMk cId="689450548" sldId="1069"/>
            <ac:spMk id="7" creationId="{A3CC1C66-9AF6-CBEF-B542-41E530733BEA}"/>
          </ac:spMkLst>
        </pc:spChg>
        <pc:spChg chg="add del mod">
          <ac:chgData name="Alfred Asterjadhi" userId="39de57b9-85c0-4fd1-aaac-8ca2b6560ad0" providerId="ADAL" clId="{D81544A4-3A38-4468-9CA7-5E97E012240A}" dt="2024-07-18T16:57:21.742" v="344" actId="6264"/>
          <ac:spMkLst>
            <pc:docMk/>
            <pc:sldMk cId="689450548" sldId="1069"/>
            <ac:spMk id="8" creationId="{CC8C9D2D-DBB9-64E3-726D-C032739449F1}"/>
          </ac:spMkLst>
        </pc:spChg>
        <pc:spChg chg="add del mod">
          <ac:chgData name="Alfred Asterjadhi" userId="39de57b9-85c0-4fd1-aaac-8ca2b6560ad0" providerId="ADAL" clId="{D81544A4-3A38-4468-9CA7-5E97E012240A}" dt="2024-07-18T16:57:21.742" v="344" actId="6264"/>
          <ac:spMkLst>
            <pc:docMk/>
            <pc:sldMk cId="689450548" sldId="1069"/>
            <ac:spMk id="9" creationId="{097853E4-97C9-24A6-7998-10FAA4E22348}"/>
          </ac:spMkLst>
        </pc:spChg>
        <pc:spChg chg="add del mod">
          <ac:chgData name="Alfred Asterjadhi" userId="39de57b9-85c0-4fd1-aaac-8ca2b6560ad0" providerId="ADAL" clId="{D81544A4-3A38-4468-9CA7-5E97E012240A}" dt="2024-07-18T16:57:21.742" v="344" actId="6264"/>
          <ac:spMkLst>
            <pc:docMk/>
            <pc:sldMk cId="689450548" sldId="1069"/>
            <ac:spMk id="10" creationId="{D8E79F70-8910-E570-7F8B-198C6CE6E61D}"/>
          </ac:spMkLst>
        </pc:spChg>
        <pc:spChg chg="add del mod">
          <ac:chgData name="Alfred Asterjadhi" userId="39de57b9-85c0-4fd1-aaac-8ca2b6560ad0" providerId="ADAL" clId="{D81544A4-3A38-4468-9CA7-5E97E012240A}" dt="2024-07-18T16:57:21.742" v="344" actId="6264"/>
          <ac:spMkLst>
            <pc:docMk/>
            <pc:sldMk cId="689450548" sldId="1069"/>
            <ac:spMk id="11" creationId="{4ECD92F2-B512-4AE2-1A54-7966BC675D13}"/>
          </ac:spMkLst>
        </pc:spChg>
        <pc:spChg chg="add del mod">
          <ac:chgData name="Alfred Asterjadhi" userId="39de57b9-85c0-4fd1-aaac-8ca2b6560ad0" providerId="ADAL" clId="{D81544A4-3A38-4468-9CA7-5E97E012240A}" dt="2024-07-18T16:57:43.966" v="355" actId="6264"/>
          <ac:spMkLst>
            <pc:docMk/>
            <pc:sldMk cId="689450548" sldId="1069"/>
            <ac:spMk id="12" creationId="{B2795BE3-7883-11D2-04B7-C2AD6CAF541B}"/>
          </ac:spMkLst>
        </pc:spChg>
        <pc:spChg chg="add del mod">
          <ac:chgData name="Alfred Asterjadhi" userId="39de57b9-85c0-4fd1-aaac-8ca2b6560ad0" providerId="ADAL" clId="{D81544A4-3A38-4468-9CA7-5E97E012240A}" dt="2024-07-18T16:57:43.966" v="355" actId="6264"/>
          <ac:spMkLst>
            <pc:docMk/>
            <pc:sldMk cId="689450548" sldId="1069"/>
            <ac:spMk id="13" creationId="{F06C4B8F-D966-F29C-2879-CB8844BBA071}"/>
          </ac:spMkLst>
        </pc:spChg>
        <pc:spChg chg="add del mod">
          <ac:chgData name="Alfred Asterjadhi" userId="39de57b9-85c0-4fd1-aaac-8ca2b6560ad0" providerId="ADAL" clId="{D81544A4-3A38-4468-9CA7-5E97E012240A}" dt="2024-07-18T16:57:43.966" v="355" actId="6264"/>
          <ac:spMkLst>
            <pc:docMk/>
            <pc:sldMk cId="689450548" sldId="1069"/>
            <ac:spMk id="14" creationId="{6B72EFC3-1E46-57F1-835C-34916DCEDD1A}"/>
          </ac:spMkLst>
        </pc:spChg>
        <pc:spChg chg="add del mod">
          <ac:chgData name="Alfred Asterjadhi" userId="39de57b9-85c0-4fd1-aaac-8ca2b6560ad0" providerId="ADAL" clId="{D81544A4-3A38-4468-9CA7-5E97E012240A}" dt="2024-07-18T16:57:43.966" v="355" actId="6264"/>
          <ac:spMkLst>
            <pc:docMk/>
            <pc:sldMk cId="689450548" sldId="1069"/>
            <ac:spMk id="15" creationId="{B66A0F2C-A47B-9908-4271-AD3CAC61CF91}"/>
          </ac:spMkLst>
        </pc:spChg>
        <pc:spChg chg="add del mod">
          <ac:chgData name="Alfred Asterjadhi" userId="39de57b9-85c0-4fd1-aaac-8ca2b6560ad0" providerId="ADAL" clId="{D81544A4-3A38-4468-9CA7-5E97E012240A}" dt="2024-07-18T16:57:43.966" v="355" actId="6264"/>
          <ac:spMkLst>
            <pc:docMk/>
            <pc:sldMk cId="689450548" sldId="1069"/>
            <ac:spMk id="16" creationId="{20E65A6A-27D3-B90E-6E8E-D82593B16E69}"/>
          </ac:spMkLst>
        </pc:spChg>
      </pc:sldChg>
      <pc:sldChg chg="modSp new del mod">
        <pc:chgData name="Alfred Asterjadhi" userId="39de57b9-85c0-4fd1-aaac-8ca2b6560ad0" providerId="ADAL" clId="{D81544A4-3A38-4468-9CA7-5E97E012240A}" dt="2024-07-18T16:54:24.160" v="261" actId="2696"/>
        <pc:sldMkLst>
          <pc:docMk/>
          <pc:sldMk cId="2597531010" sldId="1069"/>
        </pc:sldMkLst>
        <pc:spChg chg="mod">
          <ac:chgData name="Alfred Asterjadhi" userId="39de57b9-85c0-4fd1-aaac-8ca2b6560ad0" providerId="ADAL" clId="{D81544A4-3A38-4468-9CA7-5E97E012240A}" dt="2024-07-18T16:54:03.434" v="259"/>
          <ac:spMkLst>
            <pc:docMk/>
            <pc:sldMk cId="2597531010" sldId="1069"/>
            <ac:spMk id="2" creationId="{72C7DF63-389B-B35C-2C9C-6AF087F95108}"/>
          </ac:spMkLst>
        </pc:spChg>
        <pc:spChg chg="mod">
          <ac:chgData name="Alfred Asterjadhi" userId="39de57b9-85c0-4fd1-aaac-8ca2b6560ad0" providerId="ADAL" clId="{D81544A4-3A38-4468-9CA7-5E97E012240A}" dt="2024-07-18T16:42:36.108" v="230"/>
          <ac:spMkLst>
            <pc:docMk/>
            <pc:sldMk cId="2597531010" sldId="1069"/>
            <ac:spMk id="3" creationId="{7F7B2ADB-5FEB-8860-158C-080EF6C370A3}"/>
          </ac:spMkLst>
        </pc:spChg>
      </pc:sldChg>
      <pc:sldChg chg="addSp delSp modSp new mod chgLayout">
        <pc:chgData name="Alfred Asterjadhi" userId="39de57b9-85c0-4fd1-aaac-8ca2b6560ad0" providerId="ADAL" clId="{D81544A4-3A38-4468-9CA7-5E97E012240A}" dt="2024-07-18T23:26:06.946" v="1491"/>
        <pc:sldMkLst>
          <pc:docMk/>
          <pc:sldMk cId="2000980692" sldId="1070"/>
        </pc:sldMkLst>
        <pc:spChg chg="mod ord">
          <ac:chgData name="Alfred Asterjadhi" userId="39de57b9-85c0-4fd1-aaac-8ca2b6560ad0" providerId="ADAL" clId="{D81544A4-3A38-4468-9CA7-5E97E012240A}" dt="2024-07-18T17:06:24.610" v="481" actId="6264"/>
          <ac:spMkLst>
            <pc:docMk/>
            <pc:sldMk cId="2000980692" sldId="1070"/>
            <ac:spMk id="2" creationId="{6AC7A966-E34D-7D0E-3C4E-BB867C47140D}"/>
          </ac:spMkLst>
        </pc:spChg>
        <pc:spChg chg="mod ord">
          <ac:chgData name="Alfred Asterjadhi" userId="39de57b9-85c0-4fd1-aaac-8ca2b6560ad0" providerId="ADAL" clId="{D81544A4-3A38-4468-9CA7-5E97E012240A}" dt="2024-07-18T20:53:57.816" v="1287" actId="20577"/>
          <ac:spMkLst>
            <pc:docMk/>
            <pc:sldMk cId="2000980692" sldId="1070"/>
            <ac:spMk id="3" creationId="{0AFAC86B-A42F-1BE6-9AA0-C22A60006DB3}"/>
          </ac:spMkLst>
        </pc:spChg>
        <pc:spChg chg="mod ord">
          <ac:chgData name="Alfred Asterjadhi" userId="39de57b9-85c0-4fd1-aaac-8ca2b6560ad0" providerId="ADAL" clId="{D81544A4-3A38-4468-9CA7-5E97E012240A}" dt="2024-07-18T17:06:24.610" v="481" actId="6264"/>
          <ac:spMkLst>
            <pc:docMk/>
            <pc:sldMk cId="2000980692" sldId="1070"/>
            <ac:spMk id="4" creationId="{88104E73-5B44-131C-C552-90703728363F}"/>
          </ac:spMkLst>
        </pc:spChg>
        <pc:spChg chg="mod ord">
          <ac:chgData name="Alfred Asterjadhi" userId="39de57b9-85c0-4fd1-aaac-8ca2b6560ad0" providerId="ADAL" clId="{D81544A4-3A38-4468-9CA7-5E97E012240A}" dt="2024-07-18T17:06:24.610" v="481" actId="6264"/>
          <ac:spMkLst>
            <pc:docMk/>
            <pc:sldMk cId="2000980692" sldId="1070"/>
            <ac:spMk id="5" creationId="{B636D6C2-9895-A414-6B86-1ECB7720ED00}"/>
          </ac:spMkLst>
        </pc:spChg>
        <pc:spChg chg="mod ord">
          <ac:chgData name="Alfred Asterjadhi" userId="39de57b9-85c0-4fd1-aaac-8ca2b6560ad0" providerId="ADAL" clId="{D81544A4-3A38-4468-9CA7-5E97E012240A}" dt="2024-07-18T23:26:06.946" v="1491"/>
          <ac:spMkLst>
            <pc:docMk/>
            <pc:sldMk cId="2000980692" sldId="1070"/>
            <ac:spMk id="6" creationId="{7B6B37D5-DF42-75B6-2025-2AAF6176C110}"/>
          </ac:spMkLst>
        </pc:spChg>
        <pc:spChg chg="add del mod">
          <ac:chgData name="Alfred Asterjadhi" userId="39de57b9-85c0-4fd1-aaac-8ca2b6560ad0" providerId="ADAL" clId="{D81544A4-3A38-4468-9CA7-5E97E012240A}" dt="2024-07-18T17:06:07.373" v="474" actId="6264"/>
          <ac:spMkLst>
            <pc:docMk/>
            <pc:sldMk cId="2000980692" sldId="1070"/>
            <ac:spMk id="7" creationId="{203F7A61-3AD5-496F-FED9-11AF63703A72}"/>
          </ac:spMkLst>
        </pc:spChg>
        <pc:spChg chg="add del mod">
          <ac:chgData name="Alfred Asterjadhi" userId="39de57b9-85c0-4fd1-aaac-8ca2b6560ad0" providerId="ADAL" clId="{D81544A4-3A38-4468-9CA7-5E97E012240A}" dt="2024-07-18T17:06:07.373" v="474" actId="6264"/>
          <ac:spMkLst>
            <pc:docMk/>
            <pc:sldMk cId="2000980692" sldId="1070"/>
            <ac:spMk id="8" creationId="{F38CAE7D-610F-22E4-C10C-EDB474DD9156}"/>
          </ac:spMkLst>
        </pc:spChg>
        <pc:spChg chg="add del mod">
          <ac:chgData name="Alfred Asterjadhi" userId="39de57b9-85c0-4fd1-aaac-8ca2b6560ad0" providerId="ADAL" clId="{D81544A4-3A38-4468-9CA7-5E97E012240A}" dt="2024-07-18T17:06:07.373" v="474" actId="6264"/>
          <ac:spMkLst>
            <pc:docMk/>
            <pc:sldMk cId="2000980692" sldId="1070"/>
            <ac:spMk id="9" creationId="{6B22E236-A337-B396-884A-10B490A9CE99}"/>
          </ac:spMkLst>
        </pc:spChg>
        <pc:spChg chg="add del mod">
          <ac:chgData name="Alfred Asterjadhi" userId="39de57b9-85c0-4fd1-aaac-8ca2b6560ad0" providerId="ADAL" clId="{D81544A4-3A38-4468-9CA7-5E97E012240A}" dt="2024-07-18T17:06:07.373" v="474" actId="6264"/>
          <ac:spMkLst>
            <pc:docMk/>
            <pc:sldMk cId="2000980692" sldId="1070"/>
            <ac:spMk id="10" creationId="{9915D403-0B48-4934-6387-8D0B6A358746}"/>
          </ac:spMkLst>
        </pc:spChg>
        <pc:spChg chg="add del mod">
          <ac:chgData name="Alfred Asterjadhi" userId="39de57b9-85c0-4fd1-aaac-8ca2b6560ad0" providerId="ADAL" clId="{D81544A4-3A38-4468-9CA7-5E97E012240A}" dt="2024-07-18T17:06:07.373" v="474" actId="6264"/>
          <ac:spMkLst>
            <pc:docMk/>
            <pc:sldMk cId="2000980692" sldId="1070"/>
            <ac:spMk id="11" creationId="{5A0CF8DE-AE71-EB05-E9D1-C6D9FCD6E9B1}"/>
          </ac:spMkLst>
        </pc:spChg>
        <pc:spChg chg="add del mod">
          <ac:chgData name="Alfred Asterjadhi" userId="39de57b9-85c0-4fd1-aaac-8ca2b6560ad0" providerId="ADAL" clId="{D81544A4-3A38-4468-9CA7-5E97E012240A}" dt="2024-07-18T17:06:24.610" v="481" actId="6264"/>
          <ac:spMkLst>
            <pc:docMk/>
            <pc:sldMk cId="2000980692" sldId="1070"/>
            <ac:spMk id="12" creationId="{E7843A5E-68C1-B3A7-3763-A173044CFE1C}"/>
          </ac:spMkLst>
        </pc:spChg>
        <pc:spChg chg="add del mod">
          <ac:chgData name="Alfred Asterjadhi" userId="39de57b9-85c0-4fd1-aaac-8ca2b6560ad0" providerId="ADAL" clId="{D81544A4-3A38-4468-9CA7-5E97E012240A}" dt="2024-07-18T17:06:24.610" v="481" actId="6264"/>
          <ac:spMkLst>
            <pc:docMk/>
            <pc:sldMk cId="2000980692" sldId="1070"/>
            <ac:spMk id="13" creationId="{DDCC8B08-C649-174D-ABEA-5236AC4DEC71}"/>
          </ac:spMkLst>
        </pc:spChg>
        <pc:spChg chg="add del mod">
          <ac:chgData name="Alfred Asterjadhi" userId="39de57b9-85c0-4fd1-aaac-8ca2b6560ad0" providerId="ADAL" clId="{D81544A4-3A38-4468-9CA7-5E97E012240A}" dt="2024-07-18T17:06:24.610" v="481" actId="6264"/>
          <ac:spMkLst>
            <pc:docMk/>
            <pc:sldMk cId="2000980692" sldId="1070"/>
            <ac:spMk id="14" creationId="{A506E72F-76AE-F4A7-6F87-0990A1354262}"/>
          </ac:spMkLst>
        </pc:spChg>
        <pc:spChg chg="add del mod">
          <ac:chgData name="Alfred Asterjadhi" userId="39de57b9-85c0-4fd1-aaac-8ca2b6560ad0" providerId="ADAL" clId="{D81544A4-3A38-4468-9CA7-5E97E012240A}" dt="2024-07-18T17:06:24.610" v="481" actId="6264"/>
          <ac:spMkLst>
            <pc:docMk/>
            <pc:sldMk cId="2000980692" sldId="1070"/>
            <ac:spMk id="15" creationId="{68A43FA9-58A3-D12F-B882-E27F069574EA}"/>
          </ac:spMkLst>
        </pc:spChg>
        <pc:spChg chg="add del mod">
          <ac:chgData name="Alfred Asterjadhi" userId="39de57b9-85c0-4fd1-aaac-8ca2b6560ad0" providerId="ADAL" clId="{D81544A4-3A38-4468-9CA7-5E97E012240A}" dt="2024-07-18T17:06:24.610" v="481" actId="6264"/>
          <ac:spMkLst>
            <pc:docMk/>
            <pc:sldMk cId="2000980692" sldId="1070"/>
            <ac:spMk id="16" creationId="{6F21E809-96D4-6644-C138-405242BA6D11}"/>
          </ac:spMkLst>
        </pc:spChg>
      </pc:sldChg>
      <pc:sldChg chg="addSp delSp modSp new mod chgLayout">
        <pc:chgData name="Alfred Asterjadhi" userId="39de57b9-85c0-4fd1-aaac-8ca2b6560ad0" providerId="ADAL" clId="{D81544A4-3A38-4468-9CA7-5E97E012240A}" dt="2024-07-18T23:26:08.490" v="1492"/>
        <pc:sldMkLst>
          <pc:docMk/>
          <pc:sldMk cId="4135535904" sldId="1071"/>
        </pc:sldMkLst>
        <pc:spChg chg="mod ord">
          <ac:chgData name="Alfred Asterjadhi" userId="39de57b9-85c0-4fd1-aaac-8ca2b6560ad0" providerId="ADAL" clId="{D81544A4-3A38-4468-9CA7-5E97E012240A}" dt="2024-07-18T17:12:07.052" v="536" actId="6264"/>
          <ac:spMkLst>
            <pc:docMk/>
            <pc:sldMk cId="4135535904" sldId="1071"/>
            <ac:spMk id="2" creationId="{8A6906DE-832D-9575-DE04-98102BF630BD}"/>
          </ac:spMkLst>
        </pc:spChg>
        <pc:spChg chg="mod ord">
          <ac:chgData name="Alfred Asterjadhi" userId="39de57b9-85c0-4fd1-aaac-8ca2b6560ad0" providerId="ADAL" clId="{D81544A4-3A38-4468-9CA7-5E97E012240A}" dt="2024-07-18T23:25:11.596" v="1480" actId="404"/>
          <ac:spMkLst>
            <pc:docMk/>
            <pc:sldMk cId="4135535904" sldId="1071"/>
            <ac:spMk id="3" creationId="{980980E1-DDDE-51AD-6471-D55C09D4516C}"/>
          </ac:spMkLst>
        </pc:spChg>
        <pc:spChg chg="mod ord">
          <ac:chgData name="Alfred Asterjadhi" userId="39de57b9-85c0-4fd1-aaac-8ca2b6560ad0" providerId="ADAL" clId="{D81544A4-3A38-4468-9CA7-5E97E012240A}" dt="2024-07-18T17:12:07.052" v="536" actId="6264"/>
          <ac:spMkLst>
            <pc:docMk/>
            <pc:sldMk cId="4135535904" sldId="1071"/>
            <ac:spMk id="4" creationId="{16C63F69-F1B8-DC46-3ED7-5A6693A0AB95}"/>
          </ac:spMkLst>
        </pc:spChg>
        <pc:spChg chg="mod ord">
          <ac:chgData name="Alfred Asterjadhi" userId="39de57b9-85c0-4fd1-aaac-8ca2b6560ad0" providerId="ADAL" clId="{D81544A4-3A38-4468-9CA7-5E97E012240A}" dt="2024-07-18T17:12:07.052" v="536" actId="6264"/>
          <ac:spMkLst>
            <pc:docMk/>
            <pc:sldMk cId="4135535904" sldId="1071"/>
            <ac:spMk id="5" creationId="{69244A7E-115A-37A2-C753-23A8CD780641}"/>
          </ac:spMkLst>
        </pc:spChg>
        <pc:spChg chg="mod ord">
          <ac:chgData name="Alfred Asterjadhi" userId="39de57b9-85c0-4fd1-aaac-8ca2b6560ad0" providerId="ADAL" clId="{D81544A4-3A38-4468-9CA7-5E97E012240A}" dt="2024-07-18T23:26:08.490" v="1492"/>
          <ac:spMkLst>
            <pc:docMk/>
            <pc:sldMk cId="4135535904" sldId="1071"/>
            <ac:spMk id="6" creationId="{24B37604-1E29-8923-2899-CAB30D2EEDA5}"/>
          </ac:spMkLst>
        </pc:spChg>
        <pc:spChg chg="add del mod">
          <ac:chgData name="Alfred Asterjadhi" userId="39de57b9-85c0-4fd1-aaac-8ca2b6560ad0" providerId="ADAL" clId="{D81544A4-3A38-4468-9CA7-5E97E012240A}" dt="2024-07-18T17:12:07.052" v="536" actId="6264"/>
          <ac:spMkLst>
            <pc:docMk/>
            <pc:sldMk cId="4135535904" sldId="1071"/>
            <ac:spMk id="7" creationId="{225DF422-4817-ED47-D6E5-E9EC9E739798}"/>
          </ac:spMkLst>
        </pc:spChg>
        <pc:spChg chg="add del mod">
          <ac:chgData name="Alfred Asterjadhi" userId="39de57b9-85c0-4fd1-aaac-8ca2b6560ad0" providerId="ADAL" clId="{D81544A4-3A38-4468-9CA7-5E97E012240A}" dt="2024-07-18T17:12:07.052" v="536" actId="6264"/>
          <ac:spMkLst>
            <pc:docMk/>
            <pc:sldMk cId="4135535904" sldId="1071"/>
            <ac:spMk id="8" creationId="{CFD24810-1059-6307-A04F-C5305038FD43}"/>
          </ac:spMkLst>
        </pc:spChg>
        <pc:spChg chg="add del mod">
          <ac:chgData name="Alfred Asterjadhi" userId="39de57b9-85c0-4fd1-aaac-8ca2b6560ad0" providerId="ADAL" clId="{D81544A4-3A38-4468-9CA7-5E97E012240A}" dt="2024-07-18T17:12:07.052" v="536" actId="6264"/>
          <ac:spMkLst>
            <pc:docMk/>
            <pc:sldMk cId="4135535904" sldId="1071"/>
            <ac:spMk id="9" creationId="{BBCDD428-C417-759F-62F0-C75B9EF25EB9}"/>
          </ac:spMkLst>
        </pc:spChg>
        <pc:spChg chg="add del mod">
          <ac:chgData name="Alfred Asterjadhi" userId="39de57b9-85c0-4fd1-aaac-8ca2b6560ad0" providerId="ADAL" clId="{D81544A4-3A38-4468-9CA7-5E97E012240A}" dt="2024-07-18T17:12:07.052" v="536" actId="6264"/>
          <ac:spMkLst>
            <pc:docMk/>
            <pc:sldMk cId="4135535904" sldId="1071"/>
            <ac:spMk id="10" creationId="{689F353D-29E6-B86B-3177-E1E98A39A2C5}"/>
          </ac:spMkLst>
        </pc:spChg>
        <pc:spChg chg="add del mod">
          <ac:chgData name="Alfred Asterjadhi" userId="39de57b9-85c0-4fd1-aaac-8ca2b6560ad0" providerId="ADAL" clId="{D81544A4-3A38-4468-9CA7-5E97E012240A}" dt="2024-07-18T17:12:07.052" v="536" actId="6264"/>
          <ac:spMkLst>
            <pc:docMk/>
            <pc:sldMk cId="4135535904" sldId="1071"/>
            <ac:spMk id="11" creationId="{55AE0FAE-373B-857A-9BEA-59D9810B3E5B}"/>
          </ac:spMkLst>
        </pc:spChg>
      </pc:sldChg>
      <pc:sldChg chg="addSp delSp modSp add mod chgLayout">
        <pc:chgData name="Alfred Asterjadhi" userId="39de57b9-85c0-4fd1-aaac-8ca2b6560ad0" providerId="ADAL" clId="{D81544A4-3A38-4468-9CA7-5E97E012240A}" dt="2024-07-18T23:26:00.658" v="1486"/>
        <pc:sldMkLst>
          <pc:docMk/>
          <pc:sldMk cId="1102271004" sldId="1072"/>
        </pc:sldMkLst>
        <pc:spChg chg="mod ord">
          <ac:chgData name="Alfred Asterjadhi" userId="39de57b9-85c0-4fd1-aaac-8ca2b6560ad0" providerId="ADAL" clId="{D81544A4-3A38-4468-9CA7-5E97E012240A}" dt="2024-07-18T17:00:29.682" v="411" actId="6549"/>
          <ac:spMkLst>
            <pc:docMk/>
            <pc:sldMk cId="1102271004" sldId="1072"/>
            <ac:spMk id="2" creationId="{08C00F90-7BD3-FE42-4639-B7ADD486DC5F}"/>
          </ac:spMkLst>
        </pc:spChg>
        <pc:spChg chg="mod ord">
          <ac:chgData name="Alfred Asterjadhi" userId="39de57b9-85c0-4fd1-aaac-8ca2b6560ad0" providerId="ADAL" clId="{D81544A4-3A38-4468-9CA7-5E97E012240A}" dt="2024-07-18T20:28:50.800" v="880" actId="20577"/>
          <ac:spMkLst>
            <pc:docMk/>
            <pc:sldMk cId="1102271004" sldId="1072"/>
            <ac:spMk id="3" creationId="{CD7994BE-3270-D566-D299-46332DA3D504}"/>
          </ac:spMkLst>
        </pc:spChg>
        <pc:spChg chg="mod ord">
          <ac:chgData name="Alfred Asterjadhi" userId="39de57b9-85c0-4fd1-aaac-8ca2b6560ad0" providerId="ADAL" clId="{D81544A4-3A38-4468-9CA7-5E97E012240A}" dt="2024-07-18T16:59:05.457" v="382" actId="6264"/>
          <ac:spMkLst>
            <pc:docMk/>
            <pc:sldMk cId="1102271004" sldId="1072"/>
            <ac:spMk id="4" creationId="{F874DB2F-7943-E297-7A45-38BF4D52F4BE}"/>
          </ac:spMkLst>
        </pc:spChg>
        <pc:spChg chg="mod ord">
          <ac:chgData name="Alfred Asterjadhi" userId="39de57b9-85c0-4fd1-aaac-8ca2b6560ad0" providerId="ADAL" clId="{D81544A4-3A38-4468-9CA7-5E97E012240A}" dt="2024-07-18T16:59:05.457" v="382" actId="6264"/>
          <ac:spMkLst>
            <pc:docMk/>
            <pc:sldMk cId="1102271004" sldId="1072"/>
            <ac:spMk id="5" creationId="{C430DB7E-C041-F62F-FFF7-159D65DFCAFA}"/>
          </ac:spMkLst>
        </pc:spChg>
        <pc:spChg chg="mod ord">
          <ac:chgData name="Alfred Asterjadhi" userId="39de57b9-85c0-4fd1-aaac-8ca2b6560ad0" providerId="ADAL" clId="{D81544A4-3A38-4468-9CA7-5E97E012240A}" dt="2024-07-18T23:26:00.658" v="1486"/>
          <ac:spMkLst>
            <pc:docMk/>
            <pc:sldMk cId="1102271004" sldId="1072"/>
            <ac:spMk id="6" creationId="{8C4309BB-FEC8-3CF3-DBE3-A8A1B87669AF}"/>
          </ac:spMkLst>
        </pc:spChg>
        <pc:spChg chg="add del mod">
          <ac:chgData name="Alfred Asterjadhi" userId="39de57b9-85c0-4fd1-aaac-8ca2b6560ad0" providerId="ADAL" clId="{D81544A4-3A38-4468-9CA7-5E97E012240A}" dt="2024-07-18T16:59:05.457" v="382" actId="6264"/>
          <ac:spMkLst>
            <pc:docMk/>
            <pc:sldMk cId="1102271004" sldId="1072"/>
            <ac:spMk id="7" creationId="{CDCC2621-9B4D-EC12-71AA-83F649DC4C74}"/>
          </ac:spMkLst>
        </pc:spChg>
        <pc:spChg chg="add del mod">
          <ac:chgData name="Alfred Asterjadhi" userId="39de57b9-85c0-4fd1-aaac-8ca2b6560ad0" providerId="ADAL" clId="{D81544A4-3A38-4468-9CA7-5E97E012240A}" dt="2024-07-18T16:59:05.457" v="382" actId="6264"/>
          <ac:spMkLst>
            <pc:docMk/>
            <pc:sldMk cId="1102271004" sldId="1072"/>
            <ac:spMk id="8" creationId="{D6D77561-D9CF-2C8D-1D4A-A937FF9F0BD6}"/>
          </ac:spMkLst>
        </pc:spChg>
        <pc:spChg chg="add del mod">
          <ac:chgData name="Alfred Asterjadhi" userId="39de57b9-85c0-4fd1-aaac-8ca2b6560ad0" providerId="ADAL" clId="{D81544A4-3A38-4468-9CA7-5E97E012240A}" dt="2024-07-18T16:59:05.457" v="382" actId="6264"/>
          <ac:spMkLst>
            <pc:docMk/>
            <pc:sldMk cId="1102271004" sldId="1072"/>
            <ac:spMk id="9" creationId="{1A5E93EE-9135-E5F6-CEF1-1A874BFA049D}"/>
          </ac:spMkLst>
        </pc:spChg>
        <pc:spChg chg="add del mod">
          <ac:chgData name="Alfred Asterjadhi" userId="39de57b9-85c0-4fd1-aaac-8ca2b6560ad0" providerId="ADAL" clId="{D81544A4-3A38-4468-9CA7-5E97E012240A}" dt="2024-07-18T16:59:05.457" v="382" actId="6264"/>
          <ac:spMkLst>
            <pc:docMk/>
            <pc:sldMk cId="1102271004" sldId="1072"/>
            <ac:spMk id="10" creationId="{450160E3-3AC6-3B04-CE53-9BCE21059DC1}"/>
          </ac:spMkLst>
        </pc:spChg>
        <pc:spChg chg="add del mod">
          <ac:chgData name="Alfred Asterjadhi" userId="39de57b9-85c0-4fd1-aaac-8ca2b6560ad0" providerId="ADAL" clId="{D81544A4-3A38-4468-9CA7-5E97E012240A}" dt="2024-07-18T16:59:05.457" v="382" actId="6264"/>
          <ac:spMkLst>
            <pc:docMk/>
            <pc:sldMk cId="1102271004" sldId="1072"/>
            <ac:spMk id="11" creationId="{E0BCDF92-9704-45B9-6621-B74B77651D46}"/>
          </ac:spMkLst>
        </pc:spChg>
      </pc:sldChg>
      <pc:sldChg chg="modSp new del mod">
        <pc:chgData name="Alfred Asterjadhi" userId="39de57b9-85c0-4fd1-aaac-8ca2b6560ad0" providerId="ADAL" clId="{D81544A4-3A38-4468-9CA7-5E97E012240A}" dt="2024-07-18T16:54:24.160" v="261" actId="2696"/>
        <pc:sldMkLst>
          <pc:docMk/>
          <pc:sldMk cId="3775212358" sldId="1072"/>
        </pc:sldMkLst>
        <pc:spChg chg="mod">
          <ac:chgData name="Alfred Asterjadhi" userId="39de57b9-85c0-4fd1-aaac-8ca2b6560ad0" providerId="ADAL" clId="{D81544A4-3A38-4468-9CA7-5E97E012240A}" dt="2024-07-18T16:54:06.712" v="260"/>
          <ac:spMkLst>
            <pc:docMk/>
            <pc:sldMk cId="3775212358" sldId="1072"/>
            <ac:spMk id="2" creationId="{08C00F90-7BD3-FE42-4639-B7ADD486DC5F}"/>
          </ac:spMkLst>
        </pc:spChg>
        <pc:spChg chg="mod">
          <ac:chgData name="Alfred Asterjadhi" userId="39de57b9-85c0-4fd1-aaac-8ca2b6560ad0" providerId="ADAL" clId="{D81544A4-3A38-4468-9CA7-5E97E012240A}" dt="2024-07-18T16:45:19.178" v="252"/>
          <ac:spMkLst>
            <pc:docMk/>
            <pc:sldMk cId="3775212358" sldId="1072"/>
            <ac:spMk id="3" creationId="{CD7994BE-3270-D566-D299-46332DA3D504}"/>
          </ac:spMkLst>
        </pc:spChg>
      </pc:sldChg>
      <pc:sldChg chg="modSp add mod">
        <pc:chgData name="Alfred Asterjadhi" userId="39de57b9-85c0-4fd1-aaac-8ca2b6560ad0" providerId="ADAL" clId="{D81544A4-3A38-4468-9CA7-5E97E012240A}" dt="2024-07-18T23:26:09.845" v="1493"/>
        <pc:sldMkLst>
          <pc:docMk/>
          <pc:sldMk cId="2032850047" sldId="1073"/>
        </pc:sldMkLst>
        <pc:spChg chg="mod">
          <ac:chgData name="Alfred Asterjadhi" userId="39de57b9-85c0-4fd1-aaac-8ca2b6560ad0" providerId="ADAL" clId="{D81544A4-3A38-4468-9CA7-5E97E012240A}" dt="2024-07-18T19:37:06.470" v="598" actId="20577"/>
          <ac:spMkLst>
            <pc:docMk/>
            <pc:sldMk cId="2032850047" sldId="1073"/>
            <ac:spMk id="2" creationId="{8A6906DE-832D-9575-DE04-98102BF630BD}"/>
          </ac:spMkLst>
        </pc:spChg>
        <pc:spChg chg="mod">
          <ac:chgData name="Alfred Asterjadhi" userId="39de57b9-85c0-4fd1-aaac-8ca2b6560ad0" providerId="ADAL" clId="{D81544A4-3A38-4468-9CA7-5E97E012240A}" dt="2024-07-18T23:25:00.537" v="1478" actId="255"/>
          <ac:spMkLst>
            <pc:docMk/>
            <pc:sldMk cId="2032850047" sldId="1073"/>
            <ac:spMk id="3" creationId="{980980E1-DDDE-51AD-6471-D55C09D4516C}"/>
          </ac:spMkLst>
        </pc:spChg>
        <pc:spChg chg="mod">
          <ac:chgData name="Alfred Asterjadhi" userId="39de57b9-85c0-4fd1-aaac-8ca2b6560ad0" providerId="ADAL" clId="{D81544A4-3A38-4468-9CA7-5E97E012240A}" dt="2024-07-18T23:26:09.845" v="1493"/>
          <ac:spMkLst>
            <pc:docMk/>
            <pc:sldMk cId="2032850047" sldId="1073"/>
            <ac:spMk id="6" creationId="{24B37604-1E29-8923-2899-CAB30D2EEDA5}"/>
          </ac:spMkLst>
        </pc:spChg>
      </pc:sldChg>
      <pc:sldMasterChg chg="modSp mod">
        <pc:chgData name="Alfred Asterjadhi" userId="39de57b9-85c0-4fd1-aaac-8ca2b6560ad0" providerId="ADAL" clId="{D81544A4-3A38-4468-9CA7-5E97E012240A}" dt="2024-07-18T23:26:20.902" v="1506" actId="20577"/>
        <pc:sldMasterMkLst>
          <pc:docMk/>
          <pc:sldMasterMk cId="0" sldId="2147483648"/>
        </pc:sldMasterMkLst>
        <pc:spChg chg="mod">
          <ac:chgData name="Alfred Asterjadhi" userId="39de57b9-85c0-4fd1-aaac-8ca2b6560ad0" providerId="ADAL" clId="{D81544A4-3A38-4468-9CA7-5E97E012240A}" dt="2024-07-18T23:25:45.352" v="1482" actId="20577"/>
          <ac:spMkLst>
            <pc:docMk/>
            <pc:sldMasterMk cId="0" sldId="2147483648"/>
            <ac:spMk id="10" creationId="{00000000-0000-0000-0000-000000000000}"/>
          </ac:spMkLst>
        </pc:spChg>
        <pc:spChg chg="mod">
          <ac:chgData name="Alfred Asterjadhi" userId="39de57b9-85c0-4fd1-aaac-8ca2b6560ad0" providerId="ADAL" clId="{D81544A4-3A38-4468-9CA7-5E97E012240A}" dt="2024-07-18T23:26:20.902" v="1506" actId="20577"/>
          <ac:spMkLst>
            <pc:docMk/>
            <pc:sldMasterMk cId="0" sldId="2147483648"/>
            <ac:spMk id="1028" creationId="{00000000-0000-0000-0000-000000000000}"/>
          </ac:spMkLst>
        </pc:spChg>
      </pc:sldMasterChg>
    </pc:docChg>
  </pc:docChgLst>
  <pc:docChgLst>
    <pc:chgData name="Alfred Asterjadhi" userId="39de57b9-85c0-4fd1-aaac-8ca2b6560ad0" providerId="ADAL" clId="{0A13E47B-3FF0-4549-A204-02530860F021}"/>
    <pc:docChg chg="modSld modMainMaster">
      <pc:chgData name="Alfred Asterjadhi" userId="39de57b9-85c0-4fd1-aaac-8ca2b6560ad0" providerId="ADAL" clId="{0A13E47B-3FF0-4549-A204-02530860F021}" dt="2024-06-06T18:29:10.804" v="89" actId="20577"/>
      <pc:docMkLst>
        <pc:docMk/>
      </pc:docMkLst>
      <pc:sldChg chg="modSp mod">
        <pc:chgData name="Alfred Asterjadhi" userId="39de57b9-85c0-4fd1-aaac-8ca2b6560ad0" providerId="ADAL" clId="{0A13E47B-3FF0-4549-A204-02530860F021}" dt="2024-06-06T18:29:10.804" v="89" actId="20577"/>
        <pc:sldMkLst>
          <pc:docMk/>
          <pc:sldMk cId="3650751829" sldId="1054"/>
        </pc:sldMkLst>
        <pc:spChg chg="mod">
          <ac:chgData name="Alfred Asterjadhi" userId="39de57b9-85c0-4fd1-aaac-8ca2b6560ad0" providerId="ADAL" clId="{0A13E47B-3FF0-4549-A204-02530860F021}" dt="2024-06-06T18:29:10.804" v="89" actId="20577"/>
          <ac:spMkLst>
            <pc:docMk/>
            <pc:sldMk cId="3650751829" sldId="1054"/>
            <ac:spMk id="3" creationId="{7F9AD3B2-F0BA-DEE1-CC12-ABD0D10EA230}"/>
          </ac:spMkLst>
        </pc:spChg>
      </pc:sldChg>
      <pc:sldChg chg="modSp mod">
        <pc:chgData name="Alfred Asterjadhi" userId="39de57b9-85c0-4fd1-aaac-8ca2b6560ad0" providerId="ADAL" clId="{0A13E47B-3FF0-4549-A204-02530860F021}" dt="2024-06-06T18:28:52.717" v="88" actId="20577"/>
        <pc:sldMkLst>
          <pc:docMk/>
          <pc:sldMk cId="982683574" sldId="1055"/>
        </pc:sldMkLst>
        <pc:spChg chg="mod">
          <ac:chgData name="Alfred Asterjadhi" userId="39de57b9-85c0-4fd1-aaac-8ca2b6560ad0" providerId="ADAL" clId="{0A13E47B-3FF0-4549-A204-02530860F021}" dt="2024-06-06T18:28:52.717" v="88" actId="20577"/>
          <ac:spMkLst>
            <pc:docMk/>
            <pc:sldMk cId="982683574" sldId="1055"/>
            <ac:spMk id="3" creationId="{7F9AD3B2-F0BA-DEE1-CC12-ABD0D10EA230}"/>
          </ac:spMkLst>
        </pc:spChg>
      </pc:sldChg>
      <pc:sldMasterChg chg="modSp mod">
        <pc:chgData name="Alfred Asterjadhi" userId="39de57b9-85c0-4fd1-aaac-8ca2b6560ad0" providerId="ADAL" clId="{0A13E47B-3FF0-4549-A204-02530860F021}" dt="2024-06-04T19:22:57.920" v="87" actId="20577"/>
        <pc:sldMasterMkLst>
          <pc:docMk/>
          <pc:sldMasterMk cId="0" sldId="2147483648"/>
        </pc:sldMasterMkLst>
        <pc:spChg chg="mod">
          <ac:chgData name="Alfred Asterjadhi" userId="39de57b9-85c0-4fd1-aaac-8ca2b6560ad0" providerId="ADAL" clId="{0A13E47B-3FF0-4549-A204-02530860F021}" dt="2024-06-04T19:22:57.920" v="87" actId="20577"/>
          <ac:spMkLst>
            <pc:docMk/>
            <pc:sldMasterMk cId="0" sldId="2147483648"/>
            <ac:spMk id="10" creationId="{00000000-0000-0000-0000-000000000000}"/>
          </ac:spMkLst>
        </pc:spChg>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pChg chg="mod">
          <ac:chgData name="Alfred Asterjadhi" userId="39de57b9-85c0-4fd1-aaac-8ca2b6560ad0" providerId="ADAL" clId="{B8DD8662-A94E-4851-8378-360A7F03AA7C}" dt="2023-01-18T18:32:14.726" v="9985" actId="20577"/>
          <ac:spMkLst>
            <pc:docMk/>
            <pc:sldMk cId="18123573" sldId="879"/>
            <ac:spMk id="2" creationId="{A86D7EB9-A3CF-4D03-930A-9B8ADCF170B3}"/>
          </ac:spMkLst>
        </pc:spChg>
        <pc:spChg chg="mod">
          <ac:chgData name="Alfred Asterjadhi" userId="39de57b9-85c0-4fd1-aaac-8ca2b6560ad0" providerId="ADAL" clId="{B8DD8662-A94E-4851-8378-360A7F03AA7C}" dt="2023-01-18T18:32:09.408" v="9975" actId="20577"/>
          <ac:spMkLst>
            <pc:docMk/>
            <pc:sldMk cId="18123573" sldId="879"/>
            <ac:spMk id="3" creationId="{B946A08E-D823-4E69-9597-68FDD3954CC5}"/>
          </ac:spMkLst>
        </pc:spChg>
        <pc:spChg chg="mod">
          <ac:chgData name="Alfred Asterjadhi" userId="39de57b9-85c0-4fd1-aaac-8ca2b6560ad0" providerId="ADAL" clId="{B8DD8662-A94E-4851-8378-360A7F03AA7C}" dt="2023-01-18T18:33:53.733" v="9999" actId="20577"/>
          <ac:spMkLst>
            <pc:docMk/>
            <pc:sldMk cId="18123573" sldId="879"/>
            <ac:spMk id="6" creationId="{68A90A4B-C4A9-45C0-A057-332A374C3CF2}"/>
          </ac:spMkLst>
        </pc:spChg>
      </pc:sldChg>
      <pc:sldChg chg="modSp add del mod">
        <pc:chgData name="Alfred Asterjadhi" userId="39de57b9-85c0-4fd1-aaac-8ca2b6560ad0" providerId="ADAL" clId="{B8DD8662-A94E-4851-8378-360A7F03AA7C}" dt="2023-01-19T22:57:37.202" v="12808" actId="47"/>
        <pc:sldMkLst>
          <pc:docMk/>
          <pc:sldMk cId="26872680" sldId="880"/>
        </pc:sldMkLst>
        <pc:spChg chg="mod">
          <ac:chgData name="Alfred Asterjadhi" userId="39de57b9-85c0-4fd1-aaac-8ca2b6560ad0" providerId="ADAL" clId="{B8DD8662-A94E-4851-8378-360A7F03AA7C}" dt="2023-01-18T18:31:32.532" v="9967" actId="20577"/>
          <ac:spMkLst>
            <pc:docMk/>
            <pc:sldMk cId="26872680" sldId="880"/>
            <ac:spMk id="3" creationId="{2A1DBDD1-7F19-4757-B753-A2A7E1EF91FE}"/>
          </ac:spMkLst>
        </pc:spChg>
        <pc:spChg chg="mod">
          <ac:chgData name="Alfred Asterjadhi" userId="39de57b9-85c0-4fd1-aaac-8ca2b6560ad0" providerId="ADAL" clId="{B8DD8662-A94E-4851-8378-360A7F03AA7C}" dt="2023-01-18T18:27:44.528" v="9916" actId="20577"/>
          <ac:spMkLst>
            <pc:docMk/>
            <pc:sldMk cId="26872680" sldId="880"/>
            <ac:spMk id="6" creationId="{901BC188-0DC3-468B-88B2-63081D398E1A}"/>
          </ac:spMkLst>
        </pc:spChg>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del mod">
        <pc:chgData name="Alfred Asterjadhi" userId="39de57b9-85c0-4fd1-aaac-8ca2b6560ad0" providerId="ADAL" clId="{B8DD8662-A94E-4851-8378-360A7F03AA7C}" dt="2023-01-19T22:57:37.202" v="12808" actId="47"/>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7T16:33:29.431" v="8273"/>
        <pc:sldMkLst>
          <pc:docMk/>
          <pc:sldMk cId="3794989235" sldId="1015"/>
        </pc:sldMkLst>
        <pc:spChg chg="mod">
          <ac:chgData name="Alfred Asterjadhi" userId="39de57b9-85c0-4fd1-aaac-8ca2b6560ad0" providerId="ADAL" clId="{B8DD8662-A94E-4851-8378-360A7F03AA7C}" dt="2023-01-16T22:26:43.265" v="6287"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7T16:33:29.431" v="8273"/>
          <ac:spMkLst>
            <pc:docMk/>
            <pc:sldMk cId="3794989235" sldId="1015"/>
            <ac:spMk id="3" creationId="{88DD5996-1F14-C9AB-9A9A-D76A6FE9F262}"/>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8T16:25:38.998" v="9906" actId="20577"/>
        <pc:sldMkLst>
          <pc:docMk/>
          <pc:sldMk cId="4213171007" sldId="1018"/>
        </pc:sldMkLst>
        <pc:spChg chg="mod">
          <ac:chgData name="Alfred Asterjadhi" userId="39de57b9-85c0-4fd1-aaac-8ca2b6560ad0" providerId="ADAL" clId="{B8DD8662-A94E-4851-8378-360A7F03AA7C}" dt="2023-01-16T22:26:45.957" v="628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8T16:25:38.998" v="9906" actId="20577"/>
          <ac:spMkLst>
            <pc:docMk/>
            <pc:sldMk cId="4213171007" sldId="1018"/>
            <ac:spMk id="3" creationId="{88DD5996-1F14-C9AB-9A9A-D76A6FE9F262}"/>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6T19:26:17.115" v="5964" actId="6549"/>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6T19:26:17.115" v="5964" actId="6549"/>
          <ac:spMkLst>
            <pc:docMk/>
            <pc:sldMk cId="886190304" sldId="1019"/>
            <ac:spMk id="3" creationId="{93EB16D6-11CB-4092-9D44-C889CC5233EA}"/>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7T16:29:46.955" v="8232"/>
        <pc:sldMkLst>
          <pc:docMk/>
          <pc:sldMk cId="1642156474" sldId="1020"/>
        </pc:sldMkLst>
        <pc:spChg chg="mod">
          <ac:chgData name="Alfred Asterjadhi" userId="39de57b9-85c0-4fd1-aaac-8ca2b6560ad0" providerId="ADAL" clId="{B8DD8662-A94E-4851-8378-360A7F03AA7C}" dt="2023-01-16T22:26:37.869" v="6286"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7T16:29:46.955" v="8232"/>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6T19:27:37.416" v="5992"/>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6T19:27:37.416" v="5992"/>
          <ac:spMkLst>
            <pc:docMk/>
            <pc:sldMk cId="2774577009" sldId="1021"/>
            <ac:spMk id="3" creationId="{93EB16D6-11CB-4092-9D44-C889CC5233EA}"/>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6T19:29:35.196" v="6030" actId="6549"/>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mod">
          <ac:chgData name="Alfred Asterjadhi" userId="39de57b9-85c0-4fd1-aaac-8ca2b6560ad0" providerId="ADAL" clId="{B8DD8662-A94E-4851-8378-360A7F03AA7C}" dt="2023-01-16T19:29:35.196" v="6030" actId="6549"/>
          <ac:spMkLst>
            <pc:docMk/>
            <pc:sldMk cId="3360541648" sldId="1023"/>
            <ac:spMk id="3" creationId="{93EB16D6-11CB-4092-9D44-C889CC5233EA}"/>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6T19:34:39.983" v="6121"/>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pChg chg="mod">
          <ac:chgData name="Alfred Asterjadhi" userId="39de57b9-85c0-4fd1-aaac-8ca2b6560ad0" providerId="ADAL" clId="{B8DD8662-A94E-4851-8378-360A7F03AA7C}" dt="2023-01-16T19:34:39.983" v="6121"/>
          <ac:spMkLst>
            <pc:docMk/>
            <pc:sldMk cId="65631416"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19:32:16.490" v="6068"/>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19:32:16.490" v="6068"/>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6T19:24:27.721" v="5936"/>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6T19:24:27.721" v="5936"/>
          <ac:spMkLst>
            <pc:docMk/>
            <pc:sldMk cId="3784061158" sldId="1026"/>
            <ac:spMk id="8" creationId="{30ECE423-DD38-4A25-AD6E-26DF5AC61863}"/>
          </ac:spMkLst>
        </pc:spChg>
      </pc:sldChg>
      <pc:sldChg chg="modSp new del mod">
        <pc:chgData name="Alfred Asterjadhi" userId="39de57b9-85c0-4fd1-aaac-8ca2b6560ad0" providerId="ADAL" clId="{B8DD8662-A94E-4851-8378-360A7F03AA7C}" dt="2023-01-17T05:38:53.125" v="7023" actId="4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7T16:54:07.762" v="8508"/>
        <pc:sldMkLst>
          <pc:docMk/>
          <pc:sldMk cId="2804072698" sldId="1030"/>
        </pc:sldMkLst>
        <pc:spChg chg="mod">
          <ac:chgData name="Alfred Asterjadhi" userId="39de57b9-85c0-4fd1-aaac-8ca2b6560ad0" providerId="ADAL" clId="{B8DD8662-A94E-4851-8378-360A7F03AA7C}" dt="2023-01-16T22:26:48.103" v="6289"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7T16:54:07.762" v="8508"/>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7T18:18:26.113" v="9080" actId="20577"/>
        <pc:sldMkLst>
          <pc:docMk/>
          <pc:sldMk cId="1927453206" sldId="1031"/>
        </pc:sldMkLst>
        <pc:spChg chg="mod">
          <ac:chgData name="Alfred Asterjadhi" userId="39de57b9-85c0-4fd1-aaac-8ca2b6560ad0" providerId="ADAL" clId="{B8DD8662-A94E-4851-8378-360A7F03AA7C}" dt="2023-01-16T22:26:50.275" v="6290"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7T18:18:26.113" v="9080" actId="20577"/>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7T17:00:54.699" v="8678"/>
        <pc:sldMkLst>
          <pc:docMk/>
          <pc:sldMk cId="2819905638" sldId="1032"/>
        </pc:sldMkLst>
        <pc:spChg chg="mod">
          <ac:chgData name="Alfred Asterjadhi" userId="39de57b9-85c0-4fd1-aaac-8ca2b6560ad0" providerId="ADAL" clId="{B8DD8662-A94E-4851-8378-360A7F03AA7C}" dt="2023-01-16T22:26:52.571" v="6291"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7T17:00:54.699" v="8678"/>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7T17:05:08.932" v="8736" actId="6549"/>
        <pc:sldMkLst>
          <pc:docMk/>
          <pc:sldMk cId="2032037809" sldId="1033"/>
        </pc:sldMkLst>
        <pc:spChg chg="mod">
          <ac:chgData name="Alfred Asterjadhi" userId="39de57b9-85c0-4fd1-aaac-8ca2b6560ad0" providerId="ADAL" clId="{B8DD8662-A94E-4851-8378-360A7F03AA7C}" dt="2023-01-16T22:26:54.819" v="6292"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7T17:05:08.932" v="8736" actId="6549"/>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7T17:07:43.290" v="8810"/>
        <pc:sldMkLst>
          <pc:docMk/>
          <pc:sldMk cId="1258864255" sldId="1034"/>
        </pc:sldMkLst>
        <pc:spChg chg="mod">
          <ac:chgData name="Alfred Asterjadhi" userId="39de57b9-85c0-4fd1-aaac-8ca2b6560ad0" providerId="ADAL" clId="{B8DD8662-A94E-4851-8378-360A7F03AA7C}" dt="2023-01-16T22:26:57.226" v="6293"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7T17:07:43.290" v="8810"/>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7T17:10:01.162" v="8846"/>
        <pc:sldMkLst>
          <pc:docMk/>
          <pc:sldMk cId="616331721" sldId="1035"/>
        </pc:sldMkLst>
        <pc:spChg chg="mod">
          <ac:chgData name="Alfred Asterjadhi" userId="39de57b9-85c0-4fd1-aaac-8ca2b6560ad0" providerId="ADAL" clId="{B8DD8662-A94E-4851-8378-360A7F03AA7C}" dt="2023-01-16T22:27:01.340" v="6295"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7T17:10:01.162" v="8846"/>
          <ac:spMkLst>
            <pc:docMk/>
            <pc:sldMk cId="616331721" sldId="1035"/>
            <ac:spMk id="3" creationId="{259D4704-B128-129E-1B24-DB5C108A3BFD}"/>
          </ac:spMkLst>
        </pc:spChg>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pChg chg="mod">
          <ac:chgData name="Alfred Asterjadhi" userId="39de57b9-85c0-4fd1-aaac-8ca2b6560ad0" providerId="ADAL" clId="{B8DD8662-A94E-4851-8378-360A7F03AA7C}" dt="2023-01-16T19:34:43.484" v="6122" actId="20577"/>
          <ac:spMkLst>
            <pc:docMk/>
            <pc:sldMk cId="3926659535" sldId="1037"/>
            <ac:spMk id="2" creationId="{49510D9F-7498-4603-98A7-A6DB1EDD560E}"/>
          </ac:spMkLst>
        </pc:spChg>
        <pc:spChg chg="mod">
          <ac:chgData name="Alfred Asterjadhi" userId="39de57b9-85c0-4fd1-aaac-8ca2b6560ad0" providerId="ADAL" clId="{B8DD8662-A94E-4851-8378-360A7F03AA7C}" dt="2023-01-16T22:24:23.310" v="6285" actId="20577"/>
          <ac:spMkLst>
            <pc:docMk/>
            <pc:sldMk cId="3926659535" sldId="1037"/>
            <ac:spMk id="3" creationId="{93EB16D6-11CB-4092-9D44-C889CC5233EA}"/>
          </ac:spMkLst>
        </pc:spChg>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pChg chg="mod">
          <ac:chgData name="Alfred Asterjadhi" userId="39de57b9-85c0-4fd1-aaac-8ca2b6560ad0" providerId="ADAL" clId="{B8DD8662-A94E-4851-8378-360A7F03AA7C}" dt="2023-01-17T01:50:06.995" v="6301" actId="20577"/>
          <ac:spMkLst>
            <pc:docMk/>
            <pc:sldMk cId="4058581830" sldId="1038"/>
            <ac:spMk id="2" creationId="{49510D9F-7498-4603-98A7-A6DB1EDD560E}"/>
          </ac:spMkLst>
        </pc:spChg>
        <pc:spChg chg="mod">
          <ac:chgData name="Alfred Asterjadhi" userId="39de57b9-85c0-4fd1-aaac-8ca2b6560ad0" providerId="ADAL" clId="{B8DD8662-A94E-4851-8378-360A7F03AA7C}" dt="2023-01-17T17:11:29.393" v="8885" actId="6549"/>
          <ac:spMkLst>
            <pc:docMk/>
            <pc:sldMk cId="4058581830" sldId="1038"/>
            <ac:spMk id="3" creationId="{93EB16D6-11CB-4092-9D44-C889CC5233EA}"/>
          </ac:spMkLst>
        </pc:spChg>
      </pc:sldChg>
      <pc:sldChg chg="addSp delSp modSp add mod">
        <pc:chgData name="Alfred Asterjadhi" userId="39de57b9-85c0-4fd1-aaac-8ca2b6560ad0" providerId="ADAL" clId="{B8DD8662-A94E-4851-8378-360A7F03AA7C}" dt="2023-01-17T17:15:04.502" v="8949"/>
        <pc:sldMkLst>
          <pc:docMk/>
          <pc:sldMk cId="2502214606" sldId="1039"/>
        </pc:sldMkLst>
        <pc:spChg chg="mod">
          <ac:chgData name="Alfred Asterjadhi" userId="39de57b9-85c0-4fd1-aaac-8ca2b6560ad0" providerId="ADAL" clId="{B8DD8662-A94E-4851-8378-360A7F03AA7C}" dt="2023-01-17T02:03:11.282" v="6594" actId="20577"/>
          <ac:spMkLst>
            <pc:docMk/>
            <pc:sldMk cId="2502214606" sldId="1039"/>
            <ac:spMk id="2" creationId="{49510D9F-7498-4603-98A7-A6DB1EDD560E}"/>
          </ac:spMkLst>
        </pc:spChg>
        <pc:spChg chg="mod">
          <ac:chgData name="Alfred Asterjadhi" userId="39de57b9-85c0-4fd1-aaac-8ca2b6560ad0" providerId="ADAL" clId="{B8DD8662-A94E-4851-8378-360A7F03AA7C}" dt="2023-01-17T17:15:04.502" v="8949"/>
          <ac:spMkLst>
            <pc:docMk/>
            <pc:sldMk cId="2502214606" sldId="1039"/>
            <ac:spMk id="3" creationId="{93EB16D6-11CB-4092-9D44-C889CC5233EA}"/>
          </ac:spMkLst>
        </pc:spChg>
        <pc:spChg chg="mod">
          <ac:chgData name="Alfred Asterjadhi" userId="39de57b9-85c0-4fd1-aaac-8ca2b6560ad0" providerId="ADAL" clId="{B8DD8662-A94E-4851-8378-360A7F03AA7C}" dt="2023-01-17T01:58:43.945" v="6540"/>
          <ac:spMkLst>
            <pc:docMk/>
            <pc:sldMk cId="2502214606" sldId="1039"/>
            <ac:spMk id="4" creationId="{BC757DF1-EA28-4048-9CAD-A1764DF85395}"/>
          </ac:spMkLst>
        </pc:spChg>
        <pc:spChg chg="mod">
          <ac:chgData name="Alfred Asterjadhi" userId="39de57b9-85c0-4fd1-aaac-8ca2b6560ad0" providerId="ADAL" clId="{B8DD8662-A94E-4851-8378-360A7F03AA7C}" dt="2023-01-17T01:58:43.945" v="6540"/>
          <ac:spMkLst>
            <pc:docMk/>
            <pc:sldMk cId="2502214606" sldId="1039"/>
            <ac:spMk id="5" creationId="{CA7FF91D-2C92-4AF1-9C62-B46438CEBC09}"/>
          </ac:spMkLst>
        </pc:spChg>
        <pc:spChg chg="mod">
          <ac:chgData name="Alfred Asterjadhi" userId="39de57b9-85c0-4fd1-aaac-8ca2b6560ad0" providerId="ADAL" clId="{B8DD8662-A94E-4851-8378-360A7F03AA7C}" dt="2023-01-17T01:58:43.945" v="6540"/>
          <ac:spMkLst>
            <pc:docMk/>
            <pc:sldMk cId="2502214606" sldId="1039"/>
            <ac:spMk id="6" creationId="{536B0377-C8E2-442F-A310-3A1EE7A7D0C0}"/>
          </ac:spMkLst>
        </pc:spChg>
        <pc:spChg chg="add del mod">
          <ac:chgData name="Alfred Asterjadhi" userId="39de57b9-85c0-4fd1-aaac-8ca2b6560ad0" providerId="ADAL" clId="{B8DD8662-A94E-4851-8378-360A7F03AA7C}" dt="2023-01-17T01:58:43.945" v="6540"/>
          <ac:spMkLst>
            <pc:docMk/>
            <pc:sldMk cId="2502214606" sldId="1039"/>
            <ac:spMk id="7" creationId="{A6B7A2F4-7028-845A-FA2A-92126EE2383D}"/>
          </ac:spMkLst>
        </pc:spChg>
        <pc:spChg chg="add del mod">
          <ac:chgData name="Alfred Asterjadhi" userId="39de57b9-85c0-4fd1-aaac-8ca2b6560ad0" providerId="ADAL" clId="{B8DD8662-A94E-4851-8378-360A7F03AA7C}" dt="2023-01-17T01:58:43.945" v="6540"/>
          <ac:spMkLst>
            <pc:docMk/>
            <pc:sldMk cId="2502214606" sldId="1039"/>
            <ac:spMk id="8" creationId="{6E0CD4BC-8EF0-7A64-E99B-1DDFF25C1271}"/>
          </ac:spMkLst>
        </pc:spChg>
        <pc:spChg chg="add del mod">
          <ac:chgData name="Alfred Asterjadhi" userId="39de57b9-85c0-4fd1-aaac-8ca2b6560ad0" providerId="ADAL" clId="{B8DD8662-A94E-4851-8378-360A7F03AA7C}" dt="2023-01-17T01:58:43.945" v="6540"/>
          <ac:spMkLst>
            <pc:docMk/>
            <pc:sldMk cId="2502214606" sldId="1039"/>
            <ac:spMk id="9" creationId="{8057A3BF-CCB1-B5F1-6FDF-642BCC274F2E}"/>
          </ac:spMkLst>
        </pc:spChg>
        <pc:spChg chg="add del mod">
          <ac:chgData name="Alfred Asterjadhi" userId="39de57b9-85c0-4fd1-aaac-8ca2b6560ad0" providerId="ADAL" clId="{B8DD8662-A94E-4851-8378-360A7F03AA7C}" dt="2023-01-17T01:58:43.945" v="6540"/>
          <ac:spMkLst>
            <pc:docMk/>
            <pc:sldMk cId="2502214606" sldId="1039"/>
            <ac:spMk id="10" creationId="{6EB6623A-2325-E5EE-97DE-1EA7CBC5DFCF}"/>
          </ac:spMkLst>
        </pc:spChg>
        <pc:spChg chg="add del mod">
          <ac:chgData name="Alfred Asterjadhi" userId="39de57b9-85c0-4fd1-aaac-8ca2b6560ad0" providerId="ADAL" clId="{B8DD8662-A94E-4851-8378-360A7F03AA7C}" dt="2023-01-17T01:58:43.945" v="6540"/>
          <ac:spMkLst>
            <pc:docMk/>
            <pc:sldMk cId="2502214606" sldId="1039"/>
            <ac:spMk id="11" creationId="{9542FE3C-72F8-82AC-E0E7-A8623C676142}"/>
          </ac:spMkLst>
        </pc:spChg>
      </pc:sldChg>
      <pc:sldChg chg="modSp add del mod">
        <pc:chgData name="Alfred Asterjadhi" userId="39de57b9-85c0-4fd1-aaac-8ca2b6560ad0" providerId="ADAL" clId="{B8DD8662-A94E-4851-8378-360A7F03AA7C}" dt="2023-01-19T22:57:37.202" v="12808" actId="47"/>
        <pc:sldMkLst>
          <pc:docMk/>
          <pc:sldMk cId="3134008749" sldId="1040"/>
        </pc:sldMkLst>
        <pc:spChg chg="mod">
          <ac:chgData name="Alfred Asterjadhi" userId="39de57b9-85c0-4fd1-aaac-8ca2b6560ad0" providerId="ADAL" clId="{B8DD8662-A94E-4851-8378-360A7F03AA7C}" dt="2023-01-17T05:32:48.557" v="6942" actId="20577"/>
          <ac:spMkLst>
            <pc:docMk/>
            <pc:sldMk cId="3134008749" sldId="1040"/>
            <ac:spMk id="2" creationId="{85DE23A5-F256-BC13-DB95-C3B7A87F1A6D}"/>
          </ac:spMkLst>
        </pc:spChg>
        <pc:spChg chg="mod">
          <ac:chgData name="Alfred Asterjadhi" userId="39de57b9-85c0-4fd1-aaac-8ca2b6560ad0" providerId="ADAL" clId="{B8DD8662-A94E-4851-8378-360A7F03AA7C}" dt="2023-01-17T17:18:02.657" v="9008" actId="20577"/>
          <ac:spMkLst>
            <pc:docMk/>
            <pc:sldMk cId="3134008749" sldId="104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08309035" sldId="1041"/>
        </pc:sldMkLst>
        <pc:spChg chg="mod">
          <ac:chgData name="Alfred Asterjadhi" userId="39de57b9-85c0-4fd1-aaac-8ca2b6560ad0" providerId="ADAL" clId="{B8DD8662-A94E-4851-8378-360A7F03AA7C}" dt="2023-01-17T05:35:38.147" v="6977" actId="20577"/>
          <ac:spMkLst>
            <pc:docMk/>
            <pc:sldMk cId="908309035" sldId="1041"/>
            <ac:spMk id="2" creationId="{85DE23A5-F256-BC13-DB95-C3B7A87F1A6D}"/>
          </ac:spMkLst>
        </pc:spChg>
        <pc:spChg chg="mod">
          <ac:chgData name="Alfred Asterjadhi" userId="39de57b9-85c0-4fd1-aaac-8ca2b6560ad0" providerId="ADAL" clId="{B8DD8662-A94E-4851-8378-360A7F03AA7C}" dt="2023-01-17T17:18:06.979" v="9009"/>
          <ac:spMkLst>
            <pc:docMk/>
            <pc:sldMk cId="908309035" sldId="1041"/>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0265017" sldId="1042"/>
        </pc:sldMkLst>
        <pc:spChg chg="mod">
          <ac:chgData name="Alfred Asterjadhi" userId="39de57b9-85c0-4fd1-aaac-8ca2b6560ad0" providerId="ADAL" clId="{B8DD8662-A94E-4851-8378-360A7F03AA7C}" dt="2023-01-17T05:35:46.629" v="6978" actId="20577"/>
          <ac:spMkLst>
            <pc:docMk/>
            <pc:sldMk cId="3140265017" sldId="1042"/>
            <ac:spMk id="2" creationId="{85DE23A5-F256-BC13-DB95-C3B7A87F1A6D}"/>
          </ac:spMkLst>
        </pc:spChg>
        <pc:spChg chg="mod">
          <ac:chgData name="Alfred Asterjadhi" userId="39de57b9-85c0-4fd1-aaac-8ca2b6560ad0" providerId="ADAL" clId="{B8DD8662-A94E-4851-8378-360A7F03AA7C}" dt="2023-01-17T17:18:39.997" v="9028" actId="207"/>
          <ac:spMkLst>
            <pc:docMk/>
            <pc:sldMk cId="3140265017" sldId="1042"/>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31911920" sldId="1043"/>
        </pc:sldMkLst>
        <pc:spChg chg="mod">
          <ac:chgData name="Alfred Asterjadhi" userId="39de57b9-85c0-4fd1-aaac-8ca2b6560ad0" providerId="ADAL" clId="{B8DD8662-A94E-4851-8378-360A7F03AA7C}" dt="2023-01-17T05:45:06.054" v="7119" actId="20577"/>
          <ac:spMkLst>
            <pc:docMk/>
            <pc:sldMk cId="431911920" sldId="1043"/>
            <ac:spMk id="2" creationId="{85DE23A5-F256-BC13-DB95-C3B7A87F1A6D}"/>
          </ac:spMkLst>
        </pc:spChg>
        <pc:spChg chg="mod">
          <ac:chgData name="Alfred Asterjadhi" userId="39de57b9-85c0-4fd1-aaac-8ca2b6560ad0" providerId="ADAL" clId="{B8DD8662-A94E-4851-8378-360A7F03AA7C}" dt="2023-01-17T17:19:17.433" v="9042"/>
          <ac:spMkLst>
            <pc:docMk/>
            <pc:sldMk cId="431911920" sldId="104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44476063" sldId="1044"/>
        </pc:sldMkLst>
        <pc:spChg chg="mod">
          <ac:chgData name="Alfred Asterjadhi" userId="39de57b9-85c0-4fd1-aaac-8ca2b6560ad0" providerId="ADAL" clId="{B8DD8662-A94E-4851-8378-360A7F03AA7C}" dt="2023-01-17T05:46:04.617" v="7132" actId="20577"/>
          <ac:spMkLst>
            <pc:docMk/>
            <pc:sldMk cId="944476063" sldId="1044"/>
            <ac:spMk id="2" creationId="{85DE23A5-F256-BC13-DB95-C3B7A87F1A6D}"/>
          </ac:spMkLst>
        </pc:spChg>
        <pc:spChg chg="mod">
          <ac:chgData name="Alfred Asterjadhi" userId="39de57b9-85c0-4fd1-aaac-8ca2b6560ad0" providerId="ADAL" clId="{B8DD8662-A94E-4851-8378-360A7F03AA7C}" dt="2023-01-17T17:19:30.305" v="9043"/>
          <ac:spMkLst>
            <pc:docMk/>
            <pc:sldMk cId="944476063" sldId="1044"/>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235206679" sldId="1045"/>
        </pc:sldMkLst>
        <pc:spChg chg="mod">
          <ac:chgData name="Alfred Asterjadhi" userId="39de57b9-85c0-4fd1-aaac-8ca2b6560ad0" providerId="ADAL" clId="{B8DD8662-A94E-4851-8378-360A7F03AA7C}" dt="2023-01-17T05:47:30.819" v="7184" actId="20577"/>
          <ac:spMkLst>
            <pc:docMk/>
            <pc:sldMk cId="2235206679" sldId="1045"/>
            <ac:spMk id="2" creationId="{85DE23A5-F256-BC13-DB95-C3B7A87F1A6D}"/>
          </ac:spMkLst>
        </pc:spChg>
        <pc:spChg chg="mod">
          <ac:chgData name="Alfred Asterjadhi" userId="39de57b9-85c0-4fd1-aaac-8ca2b6560ad0" providerId="ADAL" clId="{B8DD8662-A94E-4851-8378-360A7F03AA7C}" dt="2023-01-17T17:19:38.629" v="9044"/>
          <ac:spMkLst>
            <pc:docMk/>
            <pc:sldMk cId="2235206679" sldId="104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887135675" sldId="1046"/>
        </pc:sldMkLst>
        <pc:spChg chg="mod">
          <ac:chgData name="Alfred Asterjadhi" userId="39de57b9-85c0-4fd1-aaac-8ca2b6560ad0" providerId="ADAL" clId="{B8DD8662-A94E-4851-8378-360A7F03AA7C}" dt="2023-01-17T05:50:07.858" v="7324" actId="20577"/>
          <ac:spMkLst>
            <pc:docMk/>
            <pc:sldMk cId="887135675" sldId="1046"/>
            <ac:spMk id="2" creationId="{85DE23A5-F256-BC13-DB95-C3B7A87F1A6D}"/>
          </ac:spMkLst>
        </pc:spChg>
        <pc:spChg chg="mod">
          <ac:chgData name="Alfred Asterjadhi" userId="39de57b9-85c0-4fd1-aaac-8ca2b6560ad0" providerId="ADAL" clId="{B8DD8662-A94E-4851-8378-360A7F03AA7C}" dt="2023-01-17T17:19:45.116" v="9045"/>
          <ac:spMkLst>
            <pc:docMk/>
            <pc:sldMk cId="887135675" sldId="104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90295494" sldId="1047"/>
        </pc:sldMkLst>
        <pc:spChg chg="mod">
          <ac:chgData name="Alfred Asterjadhi" userId="39de57b9-85c0-4fd1-aaac-8ca2b6560ad0" providerId="ADAL" clId="{B8DD8662-A94E-4851-8378-360A7F03AA7C}" dt="2023-01-17T05:52:16.604" v="7420" actId="20577"/>
          <ac:spMkLst>
            <pc:docMk/>
            <pc:sldMk cId="490295494" sldId="1047"/>
            <ac:spMk id="2" creationId="{85DE23A5-F256-BC13-DB95-C3B7A87F1A6D}"/>
          </ac:spMkLst>
        </pc:spChg>
        <pc:spChg chg="mod">
          <ac:chgData name="Alfred Asterjadhi" userId="39de57b9-85c0-4fd1-aaac-8ca2b6560ad0" providerId="ADAL" clId="{B8DD8662-A94E-4851-8378-360A7F03AA7C}" dt="2023-01-17T17:19:56.279" v="9046"/>
          <ac:spMkLst>
            <pc:docMk/>
            <pc:sldMk cId="490295494" sldId="1047"/>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7775120" sldId="1048"/>
        </pc:sldMkLst>
        <pc:spChg chg="mod">
          <ac:chgData name="Alfred Asterjadhi" userId="39de57b9-85c0-4fd1-aaac-8ca2b6560ad0" providerId="ADAL" clId="{B8DD8662-A94E-4851-8378-360A7F03AA7C}" dt="2023-01-17T05:52:20.005" v="7422" actId="20577"/>
          <ac:spMkLst>
            <pc:docMk/>
            <pc:sldMk cId="3147775120" sldId="1048"/>
            <ac:spMk id="2" creationId="{85DE23A5-F256-BC13-DB95-C3B7A87F1A6D}"/>
          </ac:spMkLst>
        </pc:spChg>
        <pc:spChg chg="mod">
          <ac:chgData name="Alfred Asterjadhi" userId="39de57b9-85c0-4fd1-aaac-8ca2b6560ad0" providerId="ADAL" clId="{B8DD8662-A94E-4851-8378-360A7F03AA7C}" dt="2023-01-17T17:20:22.204" v="9047"/>
          <ac:spMkLst>
            <pc:docMk/>
            <pc:sldMk cId="3147775120" sldId="1048"/>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592196207" sldId="1049"/>
        </pc:sldMkLst>
        <pc:spChg chg="mod">
          <ac:chgData name="Alfred Asterjadhi" userId="39de57b9-85c0-4fd1-aaac-8ca2b6560ad0" providerId="ADAL" clId="{B8DD8662-A94E-4851-8378-360A7F03AA7C}" dt="2023-01-17T05:54:12.896" v="7437" actId="20577"/>
          <ac:spMkLst>
            <pc:docMk/>
            <pc:sldMk cId="2592196207" sldId="1049"/>
            <ac:spMk id="2" creationId="{85DE23A5-F256-BC13-DB95-C3B7A87F1A6D}"/>
          </ac:spMkLst>
        </pc:spChg>
        <pc:spChg chg="mod">
          <ac:chgData name="Alfred Asterjadhi" userId="39de57b9-85c0-4fd1-aaac-8ca2b6560ad0" providerId="ADAL" clId="{B8DD8662-A94E-4851-8378-360A7F03AA7C}" dt="2023-01-17T17:21:46.129" v="9067" actId="20577"/>
          <ac:spMkLst>
            <pc:docMk/>
            <pc:sldMk cId="2592196207" sldId="1049"/>
            <ac:spMk id="3" creationId="{88DD5996-1F14-C9AB-9A9A-D76A6FE9F262}"/>
          </ac:spMkLst>
        </pc:spChg>
      </pc:sldChg>
      <pc:sldChg chg="modSp add del mod">
        <pc:chgData name="Alfred Asterjadhi" userId="39de57b9-85c0-4fd1-aaac-8ca2b6560ad0" providerId="ADAL" clId="{B8DD8662-A94E-4851-8378-360A7F03AA7C}" dt="2023-01-17T06:15:50.654" v="7982" actId="47"/>
        <pc:sldMkLst>
          <pc:docMk/>
          <pc:sldMk cId="3283505781" sldId="1050"/>
        </pc:sldMkLst>
        <pc:spChg chg="mod">
          <ac:chgData name="Alfred Asterjadhi" userId="39de57b9-85c0-4fd1-aaac-8ca2b6560ad0" providerId="ADAL" clId="{B8DD8662-A94E-4851-8378-360A7F03AA7C}" dt="2023-01-17T06:05:20.294" v="7632" actId="20577"/>
          <ac:spMkLst>
            <pc:docMk/>
            <pc:sldMk cId="3283505781" sldId="1050"/>
            <ac:spMk id="2" creationId="{85DE23A5-F256-BC13-DB95-C3B7A87F1A6D}"/>
          </ac:spMkLst>
        </pc:spChg>
        <pc:spChg chg="mod">
          <ac:chgData name="Alfred Asterjadhi" userId="39de57b9-85c0-4fd1-aaac-8ca2b6560ad0" providerId="ADAL" clId="{B8DD8662-A94E-4851-8378-360A7F03AA7C}" dt="2023-01-17T06:05:50.495" v="7646" actId="207"/>
          <ac:spMkLst>
            <pc:docMk/>
            <pc:sldMk cId="3283505781" sldId="105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935226409" sldId="1051"/>
        </pc:sldMkLst>
        <pc:spChg chg="mod">
          <ac:chgData name="Alfred Asterjadhi" userId="39de57b9-85c0-4fd1-aaac-8ca2b6560ad0" providerId="ADAL" clId="{B8DD8662-A94E-4851-8378-360A7F03AA7C}" dt="2023-01-17T06:08:26.765" v="7745" actId="20577"/>
          <ac:spMkLst>
            <pc:docMk/>
            <pc:sldMk cId="3935226409" sldId="1051"/>
            <ac:spMk id="2" creationId="{85DE23A5-F256-BC13-DB95-C3B7A87F1A6D}"/>
          </ac:spMkLst>
        </pc:spChg>
        <pc:spChg chg="mod">
          <ac:chgData name="Alfred Asterjadhi" userId="39de57b9-85c0-4fd1-aaac-8ca2b6560ad0" providerId="ADAL" clId="{B8DD8662-A94E-4851-8378-360A7F03AA7C}" dt="2023-01-17T17:22:24.037" v="9073" actId="20577"/>
          <ac:spMkLst>
            <pc:docMk/>
            <pc:sldMk cId="3935226409" sldId="1051"/>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588614458" sldId="1052"/>
        </pc:sldMkLst>
        <pc:spChg chg="mod">
          <ac:chgData name="Alfred Asterjadhi" userId="39de57b9-85c0-4fd1-aaac-8ca2b6560ad0" providerId="ADAL" clId="{B8DD8662-A94E-4851-8378-360A7F03AA7C}" dt="2023-01-17T06:14:21.676" v="7972" actId="20577"/>
          <ac:spMkLst>
            <pc:docMk/>
            <pc:sldMk cId="588614458" sldId="1052"/>
            <ac:spMk id="2" creationId="{85DE23A5-F256-BC13-DB95-C3B7A87F1A6D}"/>
          </ac:spMkLst>
        </pc:spChg>
        <pc:spChg chg="mod">
          <ac:chgData name="Alfred Asterjadhi" userId="39de57b9-85c0-4fd1-aaac-8ca2b6560ad0" providerId="ADAL" clId="{B8DD8662-A94E-4851-8378-360A7F03AA7C}" dt="2023-01-17T17:23:08.480" v="9077"/>
          <ac:spMkLst>
            <pc:docMk/>
            <pc:sldMk cId="588614458" sldId="1052"/>
            <ac:spMk id="3" creationId="{88DD5996-1F14-C9AB-9A9A-D76A6FE9F262}"/>
          </ac:spMkLst>
        </pc:spChg>
        <pc:graphicFrameChg chg="add del mod">
          <ac:chgData name="Alfred Asterjadhi" userId="39de57b9-85c0-4fd1-aaac-8ca2b6560ad0" providerId="ADAL" clId="{B8DD8662-A94E-4851-8378-360A7F03AA7C}" dt="2023-01-17T06:11:49.263" v="7875"/>
          <ac:graphicFrameMkLst>
            <pc:docMk/>
            <pc:sldMk cId="588614458" sldId="1052"/>
            <ac:graphicFrameMk id="7" creationId="{9E5AA37A-5B43-370C-0759-02BDBD3BAAF9}"/>
          </ac:graphicFrameMkLst>
        </pc:graphicFrameChg>
      </pc:sldChg>
      <pc:sldChg chg="modSp add del mod">
        <pc:chgData name="Alfred Asterjadhi" userId="39de57b9-85c0-4fd1-aaac-8ca2b6560ad0" providerId="ADAL" clId="{B8DD8662-A94E-4851-8378-360A7F03AA7C}" dt="2023-01-19T22:57:37.202" v="12808" actId="47"/>
        <pc:sldMkLst>
          <pc:docMk/>
          <pc:sldMk cId="1281202645" sldId="1053"/>
        </pc:sldMkLst>
        <pc:spChg chg="mod">
          <ac:chgData name="Alfred Asterjadhi" userId="39de57b9-85c0-4fd1-aaac-8ca2b6560ad0" providerId="ADAL" clId="{B8DD8662-A94E-4851-8378-360A7F03AA7C}" dt="2023-01-17T05:54:16.677" v="7439" actId="20577"/>
          <ac:spMkLst>
            <pc:docMk/>
            <pc:sldMk cId="1281202645" sldId="1053"/>
            <ac:spMk id="2" creationId="{85DE23A5-F256-BC13-DB95-C3B7A87F1A6D}"/>
          </ac:spMkLst>
        </pc:spChg>
        <pc:spChg chg="mod">
          <ac:chgData name="Alfred Asterjadhi" userId="39de57b9-85c0-4fd1-aaac-8ca2b6560ad0" providerId="ADAL" clId="{B8DD8662-A94E-4851-8378-360A7F03AA7C}" dt="2023-01-17T17:21:03.804" v="9049"/>
          <ac:spMkLst>
            <pc:docMk/>
            <pc:sldMk cId="1281202645" sldId="105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378999291" sldId="1054"/>
        </pc:sldMkLst>
        <pc:spChg chg="mod">
          <ac:chgData name="Alfred Asterjadhi" userId="39de57b9-85c0-4fd1-aaac-8ca2b6560ad0" providerId="ADAL" clId="{B8DD8662-A94E-4851-8378-360A7F03AA7C}" dt="2023-01-17T05:54:22.288" v="7442" actId="20577"/>
          <ac:spMkLst>
            <pc:docMk/>
            <pc:sldMk cId="2378999291" sldId="1054"/>
            <ac:spMk id="2" creationId="{85DE23A5-F256-BC13-DB95-C3B7A87F1A6D}"/>
          </ac:spMkLst>
        </pc:spChg>
        <pc:spChg chg="mod">
          <ac:chgData name="Alfred Asterjadhi" userId="39de57b9-85c0-4fd1-aaac-8ca2b6560ad0" providerId="ADAL" clId="{B8DD8662-A94E-4851-8378-360A7F03AA7C}" dt="2023-01-17T17:21:25.538" v="9061"/>
          <ac:spMkLst>
            <pc:docMk/>
            <pc:sldMk cId="2378999291" sldId="1054"/>
            <ac:spMk id="3" creationId="{88DD5996-1F14-C9AB-9A9A-D76A6FE9F262}"/>
          </ac:spMkLst>
        </pc:spChg>
      </pc:sldChg>
      <pc:sldChg chg="modSp add del mod">
        <pc:chgData name="Alfred Asterjadhi" userId="39de57b9-85c0-4fd1-aaac-8ca2b6560ad0" providerId="ADAL" clId="{B8DD8662-A94E-4851-8378-360A7F03AA7C}" dt="2023-01-17T06:15:52.538" v="7983" actId="47"/>
        <pc:sldMkLst>
          <pc:docMk/>
          <pc:sldMk cId="4237603612" sldId="1055"/>
        </pc:sldMkLst>
        <pc:spChg chg="mod">
          <ac:chgData name="Alfred Asterjadhi" userId="39de57b9-85c0-4fd1-aaac-8ca2b6560ad0" providerId="ADAL" clId="{B8DD8662-A94E-4851-8378-360A7F03AA7C}" dt="2023-01-17T06:06:48.583" v="7679" actId="20577"/>
          <ac:spMkLst>
            <pc:docMk/>
            <pc:sldMk cId="4237603612" sldId="1055"/>
            <ac:spMk id="2" creationId="{85DE23A5-F256-BC13-DB95-C3B7A87F1A6D}"/>
          </ac:spMkLst>
        </pc:spChg>
        <pc:spChg chg="mod">
          <ac:chgData name="Alfred Asterjadhi" userId="39de57b9-85c0-4fd1-aaac-8ca2b6560ad0" providerId="ADAL" clId="{B8DD8662-A94E-4851-8378-360A7F03AA7C}" dt="2023-01-17T06:06:38.967" v="7676"/>
          <ac:spMkLst>
            <pc:docMk/>
            <pc:sldMk cId="4237603612" sldId="105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112141602" sldId="1056"/>
        </pc:sldMkLst>
        <pc:spChg chg="mod">
          <ac:chgData name="Alfred Asterjadhi" userId="39de57b9-85c0-4fd1-aaac-8ca2b6560ad0" providerId="ADAL" clId="{B8DD8662-A94E-4851-8378-360A7F03AA7C}" dt="2023-01-17T06:07:43.087" v="7717" actId="20577"/>
          <ac:spMkLst>
            <pc:docMk/>
            <pc:sldMk cId="4112141602" sldId="1056"/>
            <ac:spMk id="2" creationId="{85DE23A5-F256-BC13-DB95-C3B7A87F1A6D}"/>
          </ac:spMkLst>
        </pc:spChg>
        <pc:spChg chg="mod">
          <ac:chgData name="Alfred Asterjadhi" userId="39de57b9-85c0-4fd1-aaac-8ca2b6560ad0" providerId="ADAL" clId="{B8DD8662-A94E-4851-8378-360A7F03AA7C}" dt="2023-01-17T17:22:14.102" v="9068"/>
          <ac:spMkLst>
            <pc:docMk/>
            <pc:sldMk cId="4112141602" sldId="105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86926668" sldId="1057"/>
        </pc:sldMkLst>
        <pc:spChg chg="mod">
          <ac:chgData name="Alfred Asterjadhi" userId="39de57b9-85c0-4fd1-aaac-8ca2b6560ad0" providerId="ADAL" clId="{B8DD8662-A94E-4851-8378-360A7F03AA7C}" dt="2023-01-17T06:14:03.074" v="7964" actId="20577"/>
          <ac:spMkLst>
            <pc:docMk/>
            <pc:sldMk cId="286926668" sldId="1057"/>
            <ac:spMk id="2" creationId="{85DE23A5-F256-BC13-DB95-C3B7A87F1A6D}"/>
          </ac:spMkLst>
        </pc:spChg>
        <pc:spChg chg="mod">
          <ac:chgData name="Alfred Asterjadhi" userId="39de57b9-85c0-4fd1-aaac-8ca2b6560ad0" providerId="ADAL" clId="{B8DD8662-A94E-4851-8378-360A7F03AA7C}" dt="2023-01-17T17:23:01.639" v="9076"/>
          <ac:spMkLst>
            <pc:docMk/>
            <pc:sldMk cId="286926668" sldId="1057"/>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1348289914" sldId="1058"/>
        </pc:sldMkLst>
        <pc:spChg chg="mod">
          <ac:chgData name="Alfred Asterjadhi" userId="39de57b9-85c0-4fd1-aaac-8ca2b6560ad0" providerId="ADAL" clId="{B8DD8662-A94E-4851-8378-360A7F03AA7C}" dt="2023-01-17T06:13:58.357" v="7960" actId="20577"/>
          <ac:spMkLst>
            <pc:docMk/>
            <pc:sldMk cId="1348289914" sldId="1058"/>
            <ac:spMk id="2" creationId="{85DE23A5-F256-BC13-DB95-C3B7A87F1A6D}"/>
          </ac:spMkLst>
        </pc:spChg>
        <pc:spChg chg="mod">
          <ac:chgData name="Alfred Asterjadhi" userId="39de57b9-85c0-4fd1-aaac-8ca2b6560ad0" providerId="ADAL" clId="{B8DD8662-A94E-4851-8378-360A7F03AA7C}" dt="2023-01-17T17:22:56.399" v="9075"/>
          <ac:spMkLst>
            <pc:docMk/>
            <pc:sldMk cId="1348289914" sldId="1058"/>
            <ac:spMk id="3" creationId="{88DD5996-1F14-C9AB-9A9A-D76A6FE9F262}"/>
          </ac:spMkLst>
        </pc:spChg>
        <pc:graphicFrameChg chg="add del mod">
          <ac:chgData name="Alfred Asterjadhi" userId="39de57b9-85c0-4fd1-aaac-8ca2b6560ad0" providerId="ADAL" clId="{B8DD8662-A94E-4851-8378-360A7F03AA7C}" dt="2023-01-17T06:09:59.328" v="7786"/>
          <ac:graphicFrameMkLst>
            <pc:docMk/>
            <pc:sldMk cId="1348289914" sldId="1058"/>
            <ac:graphicFrameMk id="7" creationId="{3C30F0D9-8E61-D623-C7C1-99F7A08386B0}"/>
          </ac:graphicFrameMkLst>
        </pc:graphicFrameChg>
      </pc:sldChg>
      <pc:sldChg chg="addSp delSp modSp add del mod">
        <pc:chgData name="Alfred Asterjadhi" userId="39de57b9-85c0-4fd1-aaac-8ca2b6560ad0" providerId="ADAL" clId="{B8DD8662-A94E-4851-8378-360A7F03AA7C}" dt="2023-01-19T22:57:37.202" v="12808" actId="47"/>
        <pc:sldMkLst>
          <pc:docMk/>
          <pc:sldMk cId="1120593000" sldId="1059"/>
        </pc:sldMkLst>
        <pc:spChg chg="mod">
          <ac:chgData name="Alfred Asterjadhi" userId="39de57b9-85c0-4fd1-aaac-8ca2b6560ad0" providerId="ADAL" clId="{B8DD8662-A94E-4851-8378-360A7F03AA7C}" dt="2023-01-17T06:13:52.542" v="7956" actId="20577"/>
          <ac:spMkLst>
            <pc:docMk/>
            <pc:sldMk cId="1120593000" sldId="1059"/>
            <ac:spMk id="2" creationId="{85DE23A5-F256-BC13-DB95-C3B7A87F1A6D}"/>
          </ac:spMkLst>
        </pc:spChg>
        <pc:spChg chg="mod">
          <ac:chgData name="Alfred Asterjadhi" userId="39de57b9-85c0-4fd1-aaac-8ca2b6560ad0" providerId="ADAL" clId="{B8DD8662-A94E-4851-8378-360A7F03AA7C}" dt="2023-01-17T17:22:46.711" v="9074"/>
          <ac:spMkLst>
            <pc:docMk/>
            <pc:sldMk cId="1120593000" sldId="1059"/>
            <ac:spMk id="3" creationId="{88DD5996-1F14-C9AB-9A9A-D76A6FE9F262}"/>
          </ac:spMkLst>
        </pc:spChg>
        <pc:graphicFrameChg chg="add del mod">
          <ac:chgData name="Alfred Asterjadhi" userId="39de57b9-85c0-4fd1-aaac-8ca2b6560ad0" providerId="ADAL" clId="{B8DD8662-A94E-4851-8378-360A7F03AA7C}" dt="2023-01-17T06:08:51.918" v="7747"/>
          <ac:graphicFrameMkLst>
            <pc:docMk/>
            <pc:sldMk cId="1120593000" sldId="1059"/>
            <ac:graphicFrameMk id="7" creationId="{FDEF72B1-FA68-C48C-EAE4-A0A2CBC23E43}"/>
          </ac:graphicFrameMkLst>
        </pc:graphicFrameChg>
      </pc:sldChg>
      <pc:sldChg chg="modSp add del mod">
        <pc:chgData name="Alfred Asterjadhi" userId="39de57b9-85c0-4fd1-aaac-8ca2b6560ad0" providerId="ADAL" clId="{B8DD8662-A94E-4851-8378-360A7F03AA7C}" dt="2023-01-19T22:57:37.202" v="12808" actId="47"/>
        <pc:sldMkLst>
          <pc:docMk/>
          <pc:sldMk cId="1753473745" sldId="1060"/>
        </pc:sldMkLst>
        <pc:spChg chg="mod">
          <ac:chgData name="Alfred Asterjadhi" userId="39de57b9-85c0-4fd1-aaac-8ca2b6560ad0" providerId="ADAL" clId="{B8DD8662-A94E-4851-8378-360A7F03AA7C}" dt="2023-01-17T06:14:28.910" v="7978" actId="20577"/>
          <ac:spMkLst>
            <pc:docMk/>
            <pc:sldMk cId="1753473745" sldId="1060"/>
            <ac:spMk id="2" creationId="{85DE23A5-F256-BC13-DB95-C3B7A87F1A6D}"/>
          </ac:spMkLst>
        </pc:spChg>
        <pc:spChg chg="mod">
          <ac:chgData name="Alfred Asterjadhi" userId="39de57b9-85c0-4fd1-aaac-8ca2b6560ad0" providerId="ADAL" clId="{B8DD8662-A94E-4851-8378-360A7F03AA7C}" dt="2023-01-17T17:23:19.365" v="9079"/>
          <ac:spMkLst>
            <pc:docMk/>
            <pc:sldMk cId="1753473745" sldId="106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1515047106" sldId="1061"/>
        </pc:sldMkLst>
        <pc:spChg chg="mod">
          <ac:chgData name="Alfred Asterjadhi" userId="39de57b9-85c0-4fd1-aaac-8ca2b6560ad0" providerId="ADAL" clId="{B8DD8662-A94E-4851-8378-360A7F03AA7C}" dt="2023-01-17T06:14:24.870" v="7976" actId="20577"/>
          <ac:spMkLst>
            <pc:docMk/>
            <pc:sldMk cId="1515047106" sldId="1061"/>
            <ac:spMk id="2" creationId="{85DE23A5-F256-BC13-DB95-C3B7A87F1A6D}"/>
          </ac:spMkLst>
        </pc:spChg>
        <pc:spChg chg="mod">
          <ac:chgData name="Alfred Asterjadhi" userId="39de57b9-85c0-4fd1-aaac-8ca2b6560ad0" providerId="ADAL" clId="{B8DD8662-A94E-4851-8378-360A7F03AA7C}" dt="2023-01-17T17:23:16.043" v="9078"/>
          <ac:spMkLst>
            <pc:docMk/>
            <pc:sldMk cId="1515047106" sldId="1061"/>
            <ac:spMk id="3" creationId="{88DD5996-1F14-C9AB-9A9A-D76A6FE9F262}"/>
          </ac:spMkLst>
        </pc:spChg>
      </pc:sldChg>
      <pc:sldChg chg="modSp add mod">
        <pc:chgData name="Alfred Asterjadhi" userId="39de57b9-85c0-4fd1-aaac-8ca2b6560ad0" providerId="ADAL" clId="{B8DD8662-A94E-4851-8378-360A7F03AA7C}" dt="2023-01-19T14:47:29.810" v="10481"/>
        <pc:sldMkLst>
          <pc:docMk/>
          <pc:sldMk cId="3300589826" sldId="1062"/>
        </pc:sldMkLst>
        <pc:spChg chg="mod">
          <ac:chgData name="Alfred Asterjadhi" userId="39de57b9-85c0-4fd1-aaac-8ca2b6560ad0" providerId="ADAL" clId="{B8DD8662-A94E-4851-8378-360A7F03AA7C}" dt="2023-01-17T17:14:12.048" v="8920" actId="20577"/>
          <ac:spMkLst>
            <pc:docMk/>
            <pc:sldMk cId="3300589826" sldId="1062"/>
            <ac:spMk id="2" creationId="{49510D9F-7498-4603-98A7-A6DB1EDD560E}"/>
          </ac:spMkLst>
        </pc:spChg>
        <pc:spChg chg="mod">
          <ac:chgData name="Alfred Asterjadhi" userId="39de57b9-85c0-4fd1-aaac-8ca2b6560ad0" providerId="ADAL" clId="{B8DD8662-A94E-4851-8378-360A7F03AA7C}" dt="2023-01-19T14:47:29.810" v="10481"/>
          <ac:spMkLst>
            <pc:docMk/>
            <pc:sldMk cId="3300589826" sldId="1062"/>
            <ac:spMk id="3" creationId="{93EB16D6-11CB-4092-9D44-C889CC5233EA}"/>
          </ac:spMkLst>
        </pc:spChg>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pChg chg="mod">
          <ac:chgData name="Alfred Asterjadhi" userId="39de57b9-85c0-4fd1-aaac-8ca2b6560ad0" providerId="ADAL" clId="{B8DD8662-A94E-4851-8378-360A7F03AA7C}" dt="2023-01-18T04:54:31.919" v="9083" actId="20577"/>
          <ac:spMkLst>
            <pc:docMk/>
            <pc:sldMk cId="396685866" sldId="1064"/>
            <ac:spMk id="7" creationId="{3126AA10-DC1C-4E34-80DA-B427588F2BD9}"/>
          </ac:spMkLst>
        </pc:spChg>
      </pc:sldChg>
      <pc:sldChg chg="modSp add mod">
        <pc:chgData name="Alfred Asterjadhi" userId="39de57b9-85c0-4fd1-aaac-8ca2b6560ad0" providerId="ADAL" clId="{B8DD8662-A94E-4851-8378-360A7F03AA7C}" dt="2023-01-19T19:24:57.356" v="11836"/>
        <pc:sldMkLst>
          <pc:docMk/>
          <pc:sldMk cId="1035851474" sldId="1065"/>
        </pc:sldMkLst>
        <pc:spChg chg="mod">
          <ac:chgData name="Alfred Asterjadhi" userId="39de57b9-85c0-4fd1-aaac-8ca2b6560ad0" providerId="ADAL" clId="{B8DD8662-A94E-4851-8378-360A7F03AA7C}" dt="2023-01-19T19:24:57.356" v="11836"/>
          <ac:spMkLst>
            <pc:docMk/>
            <pc:sldMk cId="1035851474" sldId="1065"/>
            <ac:spMk id="3" creationId="{93EB16D6-11CB-4092-9D44-C889CC5233EA}"/>
          </ac:spMkLst>
        </pc:spChg>
      </pc:sldChg>
      <pc:sldChg chg="modSp add del mod">
        <pc:chgData name="Alfred Asterjadhi" userId="39de57b9-85c0-4fd1-aaac-8ca2b6560ad0" providerId="ADAL" clId="{B8DD8662-A94E-4851-8378-360A7F03AA7C}" dt="2023-01-19T19:02:58.597" v="11468" actId="2696"/>
        <pc:sldMkLst>
          <pc:docMk/>
          <pc:sldMk cId="2244321404" sldId="1065"/>
        </pc:sldMkLst>
        <pc:spChg chg="mod">
          <ac:chgData name="Alfred Asterjadhi" userId="39de57b9-85c0-4fd1-aaac-8ca2b6560ad0" providerId="ADAL" clId="{B8DD8662-A94E-4851-8378-360A7F03AA7C}" dt="2023-01-18T04:55:22.378" v="9089" actId="20577"/>
          <ac:spMkLst>
            <pc:docMk/>
            <pc:sldMk cId="2244321404" sldId="1065"/>
            <ac:spMk id="2" creationId="{49510D9F-7498-4603-98A7-A6DB1EDD560E}"/>
          </ac:spMkLst>
        </pc:spChg>
        <pc:spChg chg="mod">
          <ac:chgData name="Alfred Asterjadhi" userId="39de57b9-85c0-4fd1-aaac-8ca2b6560ad0" providerId="ADAL" clId="{B8DD8662-A94E-4851-8378-360A7F03AA7C}" dt="2023-01-19T19:01:18.017" v="11467" actId="6549"/>
          <ac:spMkLst>
            <pc:docMk/>
            <pc:sldMk cId="2244321404" sldId="1065"/>
            <ac:spMk id="3" creationId="{93EB16D6-11CB-4092-9D44-C889CC5233EA}"/>
          </ac:spMkLst>
        </pc:spChg>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pChg chg="mod">
          <ac:chgData name="Alfred Asterjadhi" userId="39de57b9-85c0-4fd1-aaac-8ca2b6560ad0" providerId="ADAL" clId="{B8DD8662-A94E-4851-8378-360A7F03AA7C}" dt="2023-01-18T18:42:59.891" v="10119" actId="20577"/>
          <ac:spMkLst>
            <pc:docMk/>
            <pc:sldMk cId="4063270737" sldId="1066"/>
            <ac:spMk id="2" creationId="{B2A56AE0-6E2F-959B-07BE-6A5BC37D8080}"/>
          </ac:spMkLst>
        </pc:spChg>
        <pc:spChg chg="mod">
          <ac:chgData name="Alfred Asterjadhi" userId="39de57b9-85c0-4fd1-aaac-8ca2b6560ad0" providerId="ADAL" clId="{B8DD8662-A94E-4851-8378-360A7F03AA7C}" dt="2023-01-18T18:43:10.967" v="10125" actId="20577"/>
          <ac:spMkLst>
            <pc:docMk/>
            <pc:sldMk cId="4063270737" sldId="1066"/>
            <ac:spMk id="3" creationId="{F57A9BF3-E575-1906-D5AF-43327AE8DE5B}"/>
          </ac:spMkLst>
        </pc:spChg>
      </pc:sldChg>
      <pc:sldChg chg="modSp add mod">
        <pc:chgData name="Alfred Asterjadhi" userId="39de57b9-85c0-4fd1-aaac-8ca2b6560ad0" providerId="ADAL" clId="{B8DD8662-A94E-4851-8378-360A7F03AA7C}" dt="2023-01-19T19:33:33.145" v="11959"/>
        <pc:sldMkLst>
          <pc:docMk/>
          <pc:sldMk cId="768358925" sldId="1067"/>
        </pc:sldMkLst>
        <pc:spChg chg="mod">
          <ac:chgData name="Alfred Asterjadhi" userId="39de57b9-85c0-4fd1-aaac-8ca2b6560ad0" providerId="ADAL" clId="{B8DD8662-A94E-4851-8378-360A7F03AA7C}" dt="2023-01-19T19:30:37.593" v="11918" actId="20577"/>
          <ac:spMkLst>
            <pc:docMk/>
            <pc:sldMk cId="768358925" sldId="1067"/>
            <ac:spMk id="2" creationId="{49510D9F-7498-4603-98A7-A6DB1EDD560E}"/>
          </ac:spMkLst>
        </pc:spChg>
        <pc:spChg chg="mod">
          <ac:chgData name="Alfred Asterjadhi" userId="39de57b9-85c0-4fd1-aaac-8ca2b6560ad0" providerId="ADAL" clId="{B8DD8662-A94E-4851-8378-360A7F03AA7C}" dt="2023-01-19T19:33:33.145" v="11959"/>
          <ac:spMkLst>
            <pc:docMk/>
            <pc:sldMk cId="768358925" sldId="1067"/>
            <ac:spMk id="3" creationId="{93EB16D6-11CB-4092-9D44-C889CC5233EA}"/>
          </ac:spMkLst>
        </pc:spChg>
      </pc:sldChg>
      <pc:sldChg chg="modSp add mod">
        <pc:chgData name="Alfred Asterjadhi" userId="39de57b9-85c0-4fd1-aaac-8ca2b6560ad0" providerId="ADAL" clId="{B8DD8662-A94E-4851-8378-360A7F03AA7C}" dt="2023-01-19T19:37:32.652" v="12075"/>
        <pc:sldMkLst>
          <pc:docMk/>
          <pc:sldMk cId="2871358229" sldId="1068"/>
        </pc:sldMkLst>
        <pc:spChg chg="mod">
          <ac:chgData name="Alfred Asterjadhi" userId="39de57b9-85c0-4fd1-aaac-8ca2b6560ad0" providerId="ADAL" clId="{B8DD8662-A94E-4851-8378-360A7F03AA7C}" dt="2023-01-19T19:36:30.959" v="12041" actId="20577"/>
          <ac:spMkLst>
            <pc:docMk/>
            <pc:sldMk cId="2871358229" sldId="1068"/>
            <ac:spMk id="2" creationId="{12372A2F-8025-42D4-B5ED-6E7667DF00C8}"/>
          </ac:spMkLst>
        </pc:spChg>
        <pc:spChg chg="mod">
          <ac:chgData name="Alfred Asterjadhi" userId="39de57b9-85c0-4fd1-aaac-8ca2b6560ad0" providerId="ADAL" clId="{B8DD8662-A94E-4851-8378-360A7F03AA7C}" dt="2023-01-19T19:37:32.652" v="12075"/>
          <ac:spMkLst>
            <pc:docMk/>
            <pc:sldMk cId="2871358229" sldId="1068"/>
            <ac:spMk id="10" creationId="{99A414B4-2CCE-47B7-A036-CF3630BA2538}"/>
          </ac:spMkLst>
        </pc:spChg>
      </pc:sldChg>
      <pc:sldChg chg="modSp mod">
        <pc:chgData name="Alfred Asterjadhi" userId="39de57b9-85c0-4fd1-aaac-8ca2b6560ad0" providerId="ADAL" clId="{B8DD8662-A94E-4851-8378-360A7F03AA7C}" dt="2023-01-19T19:30:29.506" v="11914"/>
        <pc:sldMkLst>
          <pc:docMk/>
          <pc:sldMk cId="2898538793" sldId="1069"/>
        </pc:sldMkLst>
        <pc:spChg chg="mod">
          <ac:chgData name="Alfred Asterjadhi" userId="39de57b9-85c0-4fd1-aaac-8ca2b6560ad0" providerId="ADAL" clId="{B8DD8662-A94E-4851-8378-360A7F03AA7C}" dt="2023-01-19T17:50:30.411" v="10833" actId="20577"/>
          <ac:spMkLst>
            <pc:docMk/>
            <pc:sldMk cId="2898538793" sldId="1069"/>
            <ac:spMk id="2" creationId="{49510D9F-7498-4603-98A7-A6DB1EDD560E}"/>
          </ac:spMkLst>
        </pc:spChg>
        <pc:spChg chg="mod">
          <ac:chgData name="Alfred Asterjadhi" userId="39de57b9-85c0-4fd1-aaac-8ca2b6560ad0" providerId="ADAL" clId="{B8DD8662-A94E-4851-8378-360A7F03AA7C}" dt="2023-01-19T19:30:29.506" v="11914"/>
          <ac:spMkLst>
            <pc:docMk/>
            <pc:sldMk cId="2898538793" sldId="1069"/>
            <ac:spMk id="3" creationId="{93EB16D6-11CB-4092-9D44-C889CC5233EA}"/>
          </ac:spMkLst>
        </pc:spChg>
      </pc:sldChg>
      <pc:sldChg chg="modSp new mod">
        <pc:chgData name="Alfred Asterjadhi" userId="39de57b9-85c0-4fd1-aaac-8ca2b6560ad0" providerId="ADAL" clId="{B8DD8662-A94E-4851-8378-360A7F03AA7C}" dt="2023-01-19T22:56:47.450" v="12805" actId="255"/>
        <pc:sldMkLst>
          <pc:docMk/>
          <pc:sldMk cId="2993355748" sldId="1070"/>
        </pc:sldMkLst>
        <pc:spChg chg="mod">
          <ac:chgData name="Alfred Asterjadhi" userId="39de57b9-85c0-4fd1-aaac-8ca2b6560ad0" providerId="ADAL" clId="{B8DD8662-A94E-4851-8378-360A7F03AA7C}" dt="2023-01-19T17:47:09.220" v="10713" actId="20577"/>
          <ac:spMkLst>
            <pc:docMk/>
            <pc:sldMk cId="2993355748" sldId="1070"/>
            <ac:spMk id="2" creationId="{208DAD5D-8B7C-42D2-25A4-3A986412EF4C}"/>
          </ac:spMkLst>
        </pc:spChg>
        <pc:spChg chg="mod">
          <ac:chgData name="Alfred Asterjadhi" userId="39de57b9-85c0-4fd1-aaac-8ca2b6560ad0" providerId="ADAL" clId="{B8DD8662-A94E-4851-8378-360A7F03AA7C}" dt="2023-01-19T22:56:47.450" v="12805" actId="255"/>
          <ac:spMkLst>
            <pc:docMk/>
            <pc:sldMk cId="2993355748" sldId="1070"/>
            <ac:spMk id="3" creationId="{C6EEF184-AB20-BFC7-1497-57E3618B859A}"/>
          </ac:spMkLst>
        </pc:spChg>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pChg chg="mod">
          <ac:chgData name="Alfred Asterjadhi" userId="39de57b9-85c0-4fd1-aaac-8ca2b6560ad0" providerId="ADAL" clId="{B8DD8662-A94E-4851-8378-360A7F03AA7C}" dt="2023-01-19T17:50:49.883" v="10835" actId="20577"/>
          <ac:spMkLst>
            <pc:docMk/>
            <pc:sldMk cId="2075005348" sldId="1072"/>
            <ac:spMk id="2" creationId="{49510D9F-7498-4603-98A7-A6DB1EDD560E}"/>
          </ac:spMkLst>
        </pc:spChg>
        <pc:spChg chg="mod">
          <ac:chgData name="Alfred Asterjadhi" userId="39de57b9-85c0-4fd1-aaac-8ca2b6560ad0" providerId="ADAL" clId="{B8DD8662-A94E-4851-8378-360A7F03AA7C}" dt="2023-01-19T19:36:24.924" v="12039"/>
          <ac:spMkLst>
            <pc:docMk/>
            <pc:sldMk cId="2075005348" sldId="1072"/>
            <ac:spMk id="3" creationId="{93EB16D6-11CB-4092-9D44-C889CC5233EA}"/>
          </ac:spMkLst>
        </pc:spChg>
      </pc:sldChg>
      <pc:sldChg chg="modSp add mod">
        <pc:chgData name="Alfred Asterjadhi" userId="39de57b9-85c0-4fd1-aaac-8ca2b6560ad0" providerId="ADAL" clId="{B8DD8662-A94E-4851-8378-360A7F03AA7C}" dt="2023-01-19T22:56:28.320" v="12801" actId="403"/>
        <pc:sldMkLst>
          <pc:docMk/>
          <pc:sldMk cId="2142777201" sldId="1073"/>
        </pc:sldMkLst>
        <pc:spChg chg="mod">
          <ac:chgData name="Alfred Asterjadhi" userId="39de57b9-85c0-4fd1-aaac-8ca2b6560ad0" providerId="ADAL" clId="{B8DD8662-A94E-4851-8378-360A7F03AA7C}" dt="2023-01-19T17:49:06.728" v="10777" actId="20577"/>
          <ac:spMkLst>
            <pc:docMk/>
            <pc:sldMk cId="2142777201" sldId="1073"/>
            <ac:spMk id="2" creationId="{208DAD5D-8B7C-42D2-25A4-3A986412EF4C}"/>
          </ac:spMkLst>
        </pc:spChg>
        <pc:spChg chg="mod">
          <ac:chgData name="Alfred Asterjadhi" userId="39de57b9-85c0-4fd1-aaac-8ca2b6560ad0" providerId="ADAL" clId="{B8DD8662-A94E-4851-8378-360A7F03AA7C}" dt="2023-01-19T22:56:28.320" v="12801" actId="403"/>
          <ac:spMkLst>
            <pc:docMk/>
            <pc:sldMk cId="2142777201" sldId="1073"/>
            <ac:spMk id="3" creationId="{C6EEF184-AB20-BFC7-1497-57E3618B859A}"/>
          </ac:spMkLst>
        </pc:spChg>
      </pc:sldChg>
      <pc:sldChg chg="modSp new del mod">
        <pc:chgData name="Alfred Asterjadhi" userId="39de57b9-85c0-4fd1-aaac-8ca2b6560ad0" providerId="ADAL" clId="{B8DD8662-A94E-4851-8378-360A7F03AA7C}" dt="2023-01-19T20:05:55.177" v="12528" actId="47"/>
        <pc:sldMkLst>
          <pc:docMk/>
          <pc:sldMk cId="1504785971" sldId="1074"/>
        </pc:sldMkLst>
        <pc:spChg chg="mod">
          <ac:chgData name="Alfred Asterjadhi" userId="39de57b9-85c0-4fd1-aaac-8ca2b6560ad0" providerId="ADAL" clId="{B8DD8662-A94E-4851-8378-360A7F03AA7C}" dt="2023-01-19T17:51:43.270" v="10890" actId="6549"/>
          <ac:spMkLst>
            <pc:docMk/>
            <pc:sldMk cId="1504785971" sldId="1074"/>
            <ac:spMk id="2" creationId="{66141FBB-1669-1157-1F16-0C5090E43D36}"/>
          </ac:spMkLst>
        </pc:spChg>
        <pc:spChg chg="mod">
          <ac:chgData name="Alfred Asterjadhi" userId="39de57b9-85c0-4fd1-aaac-8ca2b6560ad0" providerId="ADAL" clId="{B8DD8662-A94E-4851-8378-360A7F03AA7C}" dt="2023-01-19T19:38:59.140" v="12080" actId="20577"/>
          <ac:spMkLst>
            <pc:docMk/>
            <pc:sldMk cId="1504785971" sldId="1074"/>
            <ac:spMk id="3" creationId="{653B6628-0BE7-0488-A5CB-FE0B6F47E90E}"/>
          </ac:spMkLst>
        </pc:spChg>
        <pc:spChg chg="mod">
          <ac:chgData name="Alfred Asterjadhi" userId="39de57b9-85c0-4fd1-aaac-8ca2b6560ad0" providerId="ADAL" clId="{B8DD8662-A94E-4851-8378-360A7F03AA7C}" dt="2023-01-19T18:04:07.068" v="11459" actId="20577"/>
          <ac:spMkLst>
            <pc:docMk/>
            <pc:sldMk cId="1504785971" sldId="1074"/>
            <ac:spMk id="6" creationId="{CAEC3FE7-6ABF-4C1E-80F6-073254DC559A}"/>
          </ac:spMkLst>
        </pc:spChg>
      </pc:sldChg>
      <pc:sldChg chg="modSp add del mod">
        <pc:chgData name="Alfred Asterjadhi" userId="39de57b9-85c0-4fd1-aaac-8ca2b6560ad0" providerId="ADAL" clId="{B8DD8662-A94E-4851-8378-360A7F03AA7C}" dt="2023-01-19T17:50:12.352" v="10806" actId="47"/>
        <pc:sldMkLst>
          <pc:docMk/>
          <pc:sldMk cId="1773649868" sldId="1074"/>
        </pc:sldMkLst>
        <pc:spChg chg="mod">
          <ac:chgData name="Alfred Asterjadhi" userId="39de57b9-85c0-4fd1-aaac-8ca2b6560ad0" providerId="ADAL" clId="{B8DD8662-A94E-4851-8378-360A7F03AA7C}" dt="2023-01-19T17:50:06.206" v="10805" actId="20577"/>
          <ac:spMkLst>
            <pc:docMk/>
            <pc:sldMk cId="1773649868" sldId="1074"/>
            <ac:spMk id="2" creationId="{208DAD5D-8B7C-42D2-25A4-3A986412EF4C}"/>
          </ac:spMkLst>
        </pc:spChg>
      </pc:sldChg>
      <pc:sldChg chg="modSp add mod">
        <pc:chgData name="Alfred Asterjadhi" userId="39de57b9-85c0-4fd1-aaac-8ca2b6560ad0" providerId="ADAL" clId="{B8DD8662-A94E-4851-8378-360A7F03AA7C}" dt="2023-01-19T22:54:43.110" v="12761" actId="13926"/>
        <pc:sldMkLst>
          <pc:docMk/>
          <pc:sldMk cId="912126722" sldId="1075"/>
        </pc:sldMkLst>
        <pc:spChg chg="mod">
          <ac:chgData name="Alfred Asterjadhi" userId="39de57b9-85c0-4fd1-aaac-8ca2b6560ad0" providerId="ADAL" clId="{B8DD8662-A94E-4851-8378-360A7F03AA7C}" dt="2023-01-19T22:54:43.110" v="12761" actId="13926"/>
          <ac:spMkLst>
            <pc:docMk/>
            <pc:sldMk cId="912126722" sldId="1075"/>
            <ac:spMk id="3" creationId="{2A1DBDD1-7F19-4757-B753-A2A7E1EF91FE}"/>
          </ac:spMkLst>
        </pc:spChg>
      </pc:sldChg>
      <pc:sldChg chg="modSp add mod">
        <pc:chgData name="Alfred Asterjadhi" userId="39de57b9-85c0-4fd1-aaac-8ca2b6560ad0" providerId="ADAL" clId="{B8DD8662-A94E-4851-8378-360A7F03AA7C}" dt="2023-01-19T22:55:00.992" v="12783" actId="13926"/>
        <pc:sldMkLst>
          <pc:docMk/>
          <pc:sldMk cId="4241131908" sldId="1076"/>
        </pc:sldMkLst>
        <pc:spChg chg="mod">
          <ac:chgData name="Alfred Asterjadhi" userId="39de57b9-85c0-4fd1-aaac-8ca2b6560ad0" providerId="ADAL" clId="{B8DD8662-A94E-4851-8378-360A7F03AA7C}" dt="2023-01-19T22:55:00.992" v="12783" actId="13926"/>
          <ac:spMkLst>
            <pc:docMk/>
            <pc:sldMk cId="4241131908" sldId="1076"/>
            <ac:spMk id="3" creationId="{B946A08E-D823-4E69-9597-68FDD3954CC5}"/>
          </ac:spMkLst>
        </pc:spChg>
      </pc:sldChg>
      <pc:sldChg chg="modSp add mod">
        <pc:chgData name="Alfred Asterjadhi" userId="39de57b9-85c0-4fd1-aaac-8ca2b6560ad0" providerId="ADAL" clId="{B8DD8662-A94E-4851-8378-360A7F03AA7C}" dt="2023-01-19T20:09:31.648" v="12578"/>
        <pc:sldMkLst>
          <pc:docMk/>
          <pc:sldMk cId="596436368" sldId="1077"/>
        </pc:sldMkLst>
        <pc:spChg chg="mod">
          <ac:chgData name="Alfred Asterjadhi" userId="39de57b9-85c0-4fd1-aaac-8ca2b6560ad0" providerId="ADAL" clId="{B8DD8662-A94E-4851-8378-360A7F03AA7C}" dt="2023-01-19T20:06:05.234" v="12532" actId="20577"/>
          <ac:spMkLst>
            <pc:docMk/>
            <pc:sldMk cId="596436368" sldId="1077"/>
            <ac:spMk id="2" creationId="{41C54AEC-4D0A-EE22-BBF2-273BDCA79AC5}"/>
          </ac:spMkLst>
        </pc:spChg>
        <pc:spChg chg="mod">
          <ac:chgData name="Alfred Asterjadhi" userId="39de57b9-85c0-4fd1-aaac-8ca2b6560ad0" providerId="ADAL" clId="{B8DD8662-A94E-4851-8378-360A7F03AA7C}" dt="2023-01-19T20:09:31.648" v="12578"/>
          <ac:spMkLst>
            <pc:docMk/>
            <pc:sldMk cId="596436368" sldId="1077"/>
            <ac:spMk id="3" creationId="{259D4704-B128-129E-1B24-DB5C108A3BFD}"/>
          </ac:spMkLst>
        </pc:spChg>
      </pc:sldChg>
      <pc:sldChg chg="modSp new del mod">
        <pc:chgData name="Alfred Asterjadhi" userId="39de57b9-85c0-4fd1-aaac-8ca2b6560ad0" providerId="ADAL" clId="{B8DD8662-A94E-4851-8378-360A7F03AA7C}" dt="2023-01-19T19:11:49.163" v="11703" actId="47"/>
        <pc:sldMkLst>
          <pc:docMk/>
          <pc:sldMk cId="1660394453" sldId="1078"/>
        </pc:sldMkLst>
        <pc:spChg chg="mod">
          <ac:chgData name="Alfred Asterjadhi" userId="39de57b9-85c0-4fd1-aaac-8ca2b6560ad0" providerId="ADAL" clId="{B8DD8662-A94E-4851-8378-360A7F03AA7C}" dt="2023-01-19T19:11:15.814" v="11645" actId="20577"/>
          <ac:spMkLst>
            <pc:docMk/>
            <pc:sldMk cId="1660394453" sldId="1078"/>
            <ac:spMk id="2" creationId="{DD57FC92-A10B-8962-136F-3D0A23AE4F74}"/>
          </ac:spMkLst>
        </pc:spChg>
        <pc:spChg chg="mod">
          <ac:chgData name="Alfred Asterjadhi" userId="39de57b9-85c0-4fd1-aaac-8ca2b6560ad0" providerId="ADAL" clId="{B8DD8662-A94E-4851-8378-360A7F03AA7C}" dt="2023-01-19T19:11:39.373" v="11702" actId="20577"/>
          <ac:spMkLst>
            <pc:docMk/>
            <pc:sldMk cId="1660394453" sldId="1078"/>
            <ac:spMk id="3" creationId="{186C16A2-1ADC-5C03-7091-799AACACB626}"/>
          </ac:spMkLst>
        </pc:spChg>
      </pc:sldChg>
      <pc:sldChg chg="modSp add mod">
        <pc:chgData name="Alfred Asterjadhi" userId="39de57b9-85c0-4fd1-aaac-8ca2b6560ad0" providerId="ADAL" clId="{B8DD8662-A94E-4851-8378-360A7F03AA7C}" dt="2023-01-19T22:56:12.149" v="12798"/>
        <pc:sldMkLst>
          <pc:docMk/>
          <pc:sldMk cId="2877455073" sldId="1078"/>
        </pc:sldMkLst>
        <pc:spChg chg="mod">
          <ac:chgData name="Alfred Asterjadhi" userId="39de57b9-85c0-4fd1-aaac-8ca2b6560ad0" providerId="ADAL" clId="{B8DD8662-A94E-4851-8378-360A7F03AA7C}" dt="2023-01-19T19:39:20.852" v="12092" actId="20577"/>
          <ac:spMkLst>
            <pc:docMk/>
            <pc:sldMk cId="2877455073" sldId="1078"/>
            <ac:spMk id="2" creationId="{49510D9F-7498-4603-98A7-A6DB1EDD560E}"/>
          </ac:spMkLst>
        </pc:spChg>
        <pc:spChg chg="mod">
          <ac:chgData name="Alfred Asterjadhi" userId="39de57b9-85c0-4fd1-aaac-8ca2b6560ad0" providerId="ADAL" clId="{B8DD8662-A94E-4851-8378-360A7F03AA7C}" dt="2023-01-19T22:56:12.149" v="12798"/>
          <ac:spMkLst>
            <pc:docMk/>
            <pc:sldMk cId="2877455073" sldId="1078"/>
            <ac:spMk id="3" creationId="{93EB16D6-11CB-4092-9D44-C889CC5233EA}"/>
          </ac:spMkLst>
        </pc:spChg>
      </pc:sldChg>
      <pc:sldChg chg="modSp add mod">
        <pc:chgData name="Alfred Asterjadhi" userId="39de57b9-85c0-4fd1-aaac-8ca2b6560ad0" providerId="ADAL" clId="{B8DD8662-A94E-4851-8378-360A7F03AA7C}" dt="2023-01-19T22:56:03.164" v="12794" actId="403"/>
        <pc:sldMkLst>
          <pc:docMk/>
          <pc:sldMk cId="3832033993" sldId="1079"/>
        </pc:sldMkLst>
        <pc:spChg chg="mod">
          <ac:chgData name="Alfred Asterjadhi" userId="39de57b9-85c0-4fd1-aaac-8ca2b6560ad0" providerId="ADAL" clId="{B8DD8662-A94E-4851-8378-360A7F03AA7C}" dt="2023-01-19T19:57:15.448" v="12403" actId="20577"/>
          <ac:spMkLst>
            <pc:docMk/>
            <pc:sldMk cId="3832033993" sldId="1079"/>
            <ac:spMk id="2" creationId="{49510D9F-7498-4603-98A7-A6DB1EDD560E}"/>
          </ac:spMkLst>
        </pc:spChg>
        <pc:spChg chg="mod">
          <ac:chgData name="Alfred Asterjadhi" userId="39de57b9-85c0-4fd1-aaac-8ca2b6560ad0" providerId="ADAL" clId="{B8DD8662-A94E-4851-8378-360A7F03AA7C}" dt="2023-01-19T22:56:03.164" v="12794" actId="403"/>
          <ac:spMkLst>
            <pc:docMk/>
            <pc:sldMk cId="3832033993" sldId="1079"/>
            <ac:spMk id="3" creationId="{93EB16D6-11CB-4092-9D44-C889CC5233EA}"/>
          </ac:spMkLst>
        </pc:spChg>
      </pc:sldChg>
      <pc:sldChg chg="modSp add mod ord">
        <pc:chgData name="Alfred Asterjadhi" userId="39de57b9-85c0-4fd1-aaac-8ca2b6560ad0" providerId="ADAL" clId="{B8DD8662-A94E-4851-8378-360A7F03AA7C}" dt="2023-01-19T22:56:09.051" v="12797" actId="403"/>
        <pc:sldMkLst>
          <pc:docMk/>
          <pc:sldMk cId="1162282195" sldId="1080"/>
        </pc:sldMkLst>
        <pc:spChg chg="mod">
          <ac:chgData name="Alfred Asterjadhi" userId="39de57b9-85c0-4fd1-aaac-8ca2b6560ad0" providerId="ADAL" clId="{B8DD8662-A94E-4851-8378-360A7F03AA7C}" dt="2023-01-19T19:40:04.158" v="12107" actId="20577"/>
          <ac:spMkLst>
            <pc:docMk/>
            <pc:sldMk cId="1162282195" sldId="1080"/>
            <ac:spMk id="2" creationId="{49510D9F-7498-4603-98A7-A6DB1EDD560E}"/>
          </ac:spMkLst>
        </pc:spChg>
        <pc:spChg chg="mod">
          <ac:chgData name="Alfred Asterjadhi" userId="39de57b9-85c0-4fd1-aaac-8ca2b6560ad0" providerId="ADAL" clId="{B8DD8662-A94E-4851-8378-360A7F03AA7C}" dt="2023-01-19T22:56:09.051" v="12797" actId="403"/>
          <ac:spMkLst>
            <pc:docMk/>
            <pc:sldMk cId="1162282195" sldId="1080"/>
            <ac:spMk id="3" creationId="{93EB16D6-11CB-4092-9D44-C889CC5233EA}"/>
          </ac:spMkLst>
        </pc:spChg>
      </pc:sldChg>
      <pc:sldChg chg="modSp add del mod">
        <pc:chgData name="Alfred Asterjadhi" userId="39de57b9-85c0-4fd1-aaac-8ca2b6560ad0" providerId="ADAL" clId="{B8DD8662-A94E-4851-8378-360A7F03AA7C}" dt="2023-01-19T20:05:52.508" v="12527" actId="47"/>
        <pc:sldMkLst>
          <pc:docMk/>
          <pc:sldMk cId="648578642" sldId="1081"/>
        </pc:sldMkLst>
        <pc:spChg chg="mod">
          <ac:chgData name="Alfred Asterjadhi" userId="39de57b9-85c0-4fd1-aaac-8ca2b6560ad0" providerId="ADAL" clId="{B8DD8662-A94E-4851-8378-360A7F03AA7C}" dt="2023-01-19T19:41:59.075" v="12176" actId="20577"/>
          <ac:spMkLst>
            <pc:docMk/>
            <pc:sldMk cId="648578642" sldId="1081"/>
            <ac:spMk id="3" creationId="{93EB16D6-11CB-4092-9D44-C889CC5233EA}"/>
          </ac:spMkLst>
        </pc:spChg>
      </pc:sldChg>
      <pc:sldMasterChg chg="modSp mod">
        <pc:chgData name="Alfred Asterjadhi" userId="39de57b9-85c0-4fd1-aaac-8ca2b6560ad0" providerId="ADAL" clId="{B8DD8662-A94E-4851-8378-360A7F03AA7C}" dt="2023-01-19T22:57:05.885" v="12807" actId="6549"/>
        <pc:sldMasterMkLst>
          <pc:docMk/>
          <pc:sldMasterMk cId="0" sldId="2147483648"/>
        </pc:sldMasterMkLst>
        <pc:spChg chg="mod">
          <ac:chgData name="Alfred Asterjadhi" userId="39de57b9-85c0-4fd1-aaac-8ca2b6560ad0" providerId="ADAL" clId="{B8DD8662-A94E-4851-8378-360A7F03AA7C}" dt="2023-01-19T22:57:05.885" v="12807"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7/18/2024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802.11-24/171r12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24/11-24-0501-02-00bn-pilot-design-considerations-for-dru.ppt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24/11-24-0477-02-00bn-high-level-perspective-on-dru-follow-up.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3/11-23-1996-00-00bn-improve-roaming-between-mlds.pptx" TargetMode="External"/><Relationship Id="rId3" Type="http://schemas.openxmlformats.org/officeDocument/2006/relationships/hyperlink" Target="https://mentor.ieee.org/802.11/dcn/23/11-23-1884-02-00bn-seamless-roaming.pptx" TargetMode="External"/><Relationship Id="rId7" Type="http://schemas.openxmlformats.org/officeDocument/2006/relationships/hyperlink" Target="https://mentor.ieee.org/802.11/dcn/23/11-23-1971-02-00bn-further-thoughts-on-seamless-roaming.pptx" TargetMode="External"/><Relationship Id="rId2" Type="http://schemas.openxmlformats.org/officeDocument/2006/relationships/hyperlink" Target="https://mentor.ieee.org/802.11/dcn/23/11-23-0322-00-0uhr-improve-roaming-between-mlds.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37-01-00bn-smooth-roaming-follow-up-1.pptx" TargetMode="External"/><Relationship Id="rId5" Type="http://schemas.openxmlformats.org/officeDocument/2006/relationships/hyperlink" Target="https://mentor.ieee.org/802.11/dcn/23/11-23-1908-02-00bn-seamless-roaming-procedure.pptx" TargetMode="External"/><Relationship Id="rId4" Type="http://schemas.openxmlformats.org/officeDocument/2006/relationships/hyperlink" Target="https://mentor.ieee.org/802.11/dcn/23/11-23-1897-00-00bn-thoughts-on-improving-roaming-under-existing-architecture.pptx" TargetMode="External"/><Relationship Id="rId9" Type="http://schemas.openxmlformats.org/officeDocument/2006/relationships/hyperlink" Target="https://mentor.ieee.org/802.11/dcn/23/11-23-2157-02-00bn-seamless-roaming-within-a-mobility-domain.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3/11-23-1875-01-00bn-power-save-proposal-for-non-ap-mobile-ap.pptx" TargetMode="External"/><Relationship Id="rId2" Type="http://schemas.openxmlformats.org/officeDocument/2006/relationships/hyperlink" Target="https://mentor.ieee.org/802.11/dcn/23/11-23-0010-00-0uhr-considerations-for-enabling-ap-power-save.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003-01-00bn-client-power-save.pptx" TargetMode="External"/><Relationship Id="rId5" Type="http://schemas.openxmlformats.org/officeDocument/2006/relationships/hyperlink" Target="https://mentor.ieee.org/802.11/dcn/23/11-23-1965-02-00bn-dynamic-power-save-follow-up.pptx" TargetMode="External"/><Relationship Id="rId4" Type="http://schemas.openxmlformats.org/officeDocument/2006/relationships/hyperlink" Target="https://mentor.ieee.org/802.11/dcn/23/11-23-1936-00-00bn-ap-mld-power-save-follow-up.ppt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4/11-24-0602-00-00bn-multi-link-power-management-for-mlo.pptx" TargetMode="External"/><Relationship Id="rId2" Type="http://schemas.openxmlformats.org/officeDocument/2006/relationships/hyperlink" Target="https://mentor.ieee.org/802.11/dcn/23/11-23-2003-01-00bn-client-power-save.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4/11-24-0458-01-00bn-considerations-on-non-primary-channel-access.pptx" TargetMode="External"/><Relationship Id="rId3" Type="http://schemas.openxmlformats.org/officeDocument/2006/relationships/hyperlink" Target="https://mentor.ieee.org/802.11/dcn/23/11-23-1913-02-00bn-secondary-channel-access-operation.pptx" TargetMode="External"/><Relationship Id="rId7" Type="http://schemas.openxmlformats.org/officeDocument/2006/relationships/hyperlink" Target="https://mentor.ieee.org/802.11/dcn/24/11-24-0070-01-00bn-some-details-about-non-primary-channel-access.pptx" TargetMode="External"/><Relationship Id="rId2" Type="http://schemas.openxmlformats.org/officeDocument/2006/relationships/hyperlink" Target="https://mentor.ieee.org/802.11/dcn/23/11-23-1911-00-00bn-secondary-channel-access-and-frame-transmi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023-01-00bn-further-discussion-on-non-primary-channel-access.pptx" TargetMode="External"/><Relationship Id="rId11" Type="http://schemas.openxmlformats.org/officeDocument/2006/relationships/hyperlink" Target="https://mentor.ieee.org/802.11/dcn/24/11-24-0670-00-00bn-different-view-problems-of-npca.pptx" TargetMode="External"/><Relationship Id="rId5" Type="http://schemas.openxmlformats.org/officeDocument/2006/relationships/hyperlink" Target="https://mentor.ieee.org/802.11/dcn/23/11-23-2005-01-00bn-non-primary-channel-access-npca.pptx" TargetMode="External"/><Relationship Id="rId10" Type="http://schemas.openxmlformats.org/officeDocument/2006/relationships/hyperlink" Target="https://mentor.ieee.org/802.11/dcn/24/11-24-0538-00-00bn-sp-based-non-primary-channel-access.pptx" TargetMode="External"/><Relationship Id="rId4" Type="http://schemas.openxmlformats.org/officeDocument/2006/relationships/hyperlink" Target="https://mentor.ieee.org/802.11/dcn/23/11-23-1935-01-00bn-secondary-channel-usage-follow-up.pptx" TargetMode="External"/><Relationship Id="rId9" Type="http://schemas.openxmlformats.org/officeDocument/2006/relationships/hyperlink" Target="https://mentor.ieee.org/802.11/dcn/24/11-24-0486-00-00bn-some-considerations-on-non-primary-channel-access.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2003-01-00bn-client-power-save.pptx" TargetMode="External"/><Relationship Id="rId2" Type="http://schemas.openxmlformats.org/officeDocument/2006/relationships/hyperlink" Target="https://mentor.ieee.org/802.11/dcn/23/11-23-1873-01-00bn-post-fcs-mac-padding.ppt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3/11-23-2007-02-00bn-enhancement-of-bsr.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4/11-24-0468-02-00bn-dru-tone-plan-for-11bn.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4/11-24-0752-02-00bn-stf-design-consideration-for-dru.ppt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4/11-24-0752-02-00bn-stf-design-consideration-for-dru.ppt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4/11-24-0224-02-00bn-discussion-on-a-ppdu-follow-up.ppt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4/11-24-0749-02-00bn-thoughts-on-stf-design-for-dru.ppt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4/11-24-0749-02-00bn-thoughts-on-stf-design-for-dru.ppt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24/11-24-0766-02-00bn-distribution-bandwidth-within-80-mhz-for-dru.ppt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4/11-24-0736-01-00bn-preamble-and-pe-transmission-in-ppdu-using-dru.ppt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4/11-24-0876-00-00bn-uhr-ppdu-phy-version.ppt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4/11-24-0474-02-00bn-uhr-unequal-modulation-pattern-and-new-mcs.ppt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4/11-24-0873-02-00bn-design-targets-and-considerations-for-enhanced-long-range.ppt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3/11-23-1985-05-00bn-longer-ldpc-codeword.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4/11-24-0412-01-00bn-seamless-roaming-procedure-follow-up.pptx" TargetMode="External"/><Relationship Id="rId3" Type="http://schemas.openxmlformats.org/officeDocument/2006/relationships/hyperlink" Target="https://mentor.ieee.org/802.11/dcn/23/11-23-1996-00-00bn-improve-roaming-between-mlds.pptx" TargetMode="External"/><Relationship Id="rId7" Type="http://schemas.openxmlformats.org/officeDocument/2006/relationships/hyperlink" Target="https://mentor.ieee.org/802.11/dcn/24/11-24-0396-02-00bn-seamless-roaming-within-a-mobility-domain-follow-up.pptx" TargetMode="External"/><Relationship Id="rId2" Type="http://schemas.openxmlformats.org/officeDocument/2006/relationships/hyperlink" Target="https://mentor.ieee.org/802.11/dcn/23/11-23-1971-02-00bn-further-thoughts-on-seamless-roa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101-03-00bn-mld-roaming.pptx" TargetMode="External"/><Relationship Id="rId5" Type="http://schemas.openxmlformats.org/officeDocument/2006/relationships/hyperlink" Target="https://mentor.ieee.org/802.11/dcn/24/11-24-0083-01-00bn-smooth-roaming-follow-up-2.pptx" TargetMode="External"/><Relationship Id="rId4" Type="http://schemas.openxmlformats.org/officeDocument/2006/relationships/hyperlink" Target="https://mentor.ieee.org/802.11/dcn/24/11-24-0052-00-00bn-seamless-roaming-details.pptx" TargetMode="External"/><Relationship Id="rId9" Type="http://schemas.openxmlformats.org/officeDocument/2006/relationships/hyperlink" Target="https://mentor.ieee.org/802.11/dcn/24/11-24-0679-01-00bn-thoughts-on-functionality-and-security-architecture-for-uhr-seamless-roaming.pptx"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24/11-24-0412-01-00bn-seamless-roaming-procedure-follow-up.pptx" TargetMode="External"/><Relationship Id="rId3" Type="http://schemas.openxmlformats.org/officeDocument/2006/relationships/hyperlink" Target="https://mentor.ieee.org/802.11/dcn/23/11-23-1996-00-00bn-improve-roaming-between-mlds.pptx" TargetMode="External"/><Relationship Id="rId7" Type="http://schemas.openxmlformats.org/officeDocument/2006/relationships/hyperlink" Target="https://mentor.ieee.org/802.11/dcn/24/11-24-0396-01-00bn-seamless-roaming-within-a-mobility-domain-follow-up.pptx" TargetMode="External"/><Relationship Id="rId2" Type="http://schemas.openxmlformats.org/officeDocument/2006/relationships/hyperlink" Target="https://mentor.ieee.org/802.11/dcn/23/11-23-1971-02-00bn-further-thoughts-on-seamless-roa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101-03-00bn-mld-roaming.pptx" TargetMode="External"/><Relationship Id="rId5" Type="http://schemas.openxmlformats.org/officeDocument/2006/relationships/hyperlink" Target="https://mentor.ieee.org/802.11/dcn/24/11-24-0083-01-00bn-smooth-roaming-follow-up-2.pptx" TargetMode="External"/><Relationship Id="rId4" Type="http://schemas.openxmlformats.org/officeDocument/2006/relationships/hyperlink" Target="https://mentor.ieee.org/802.11/dcn/24/11-24-0052-00-00bn-seamless-roaming-details.pptx" TargetMode="External"/><Relationship Id="rId9" Type="http://schemas.openxmlformats.org/officeDocument/2006/relationships/hyperlink" Target="https://mentor.ieee.org/802.11/dcn/24/11-24-0679-00-00bn-thoughts-on-functionality-and-security-architecture-for-uhr-seamless-roaming.ppt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4/11-24-0679-01-00bn-thoughts-on-functionality-and-security-architecture-for-uhr-seamless-roaming.pptx" TargetMode="External"/><Relationship Id="rId2" Type="http://schemas.openxmlformats.org/officeDocument/2006/relationships/hyperlink" Target="https://mentor.ieee.org/802.11/dcn/24/11-24-0349-03-00bn-enhanced-fast-bss-transition.ppt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3/11-23-1917-00-00bn-coordinated-spatial-reuse.pptx" TargetMode="External"/><Relationship Id="rId13" Type="http://schemas.openxmlformats.org/officeDocument/2006/relationships/hyperlink" Target="https://mentor.ieee.org/802.11/dcn/24/11-24-0839-01-00bn-system-level-evaluation-of-coordinated-spatial-reuse.pptx" TargetMode="External"/><Relationship Id="rId3" Type="http://schemas.openxmlformats.org/officeDocument/2006/relationships/hyperlink" Target="https://mentor.ieee.org/802.11/dcn/23/11-23-0325-00-0uhr-coordinated-spatial-reuse-for-uhr.pptx" TargetMode="External"/><Relationship Id="rId7" Type="http://schemas.openxmlformats.org/officeDocument/2006/relationships/hyperlink" Target="https://mentor.ieee.org/802.11/dcn/23/11-23-1832-00-00bn-multi-ap-coordinated-spatial-reuse.pptx" TargetMode="External"/><Relationship Id="rId12" Type="http://schemas.openxmlformats.org/officeDocument/2006/relationships/hyperlink" Target="https://mentor.ieee.org/802.11/dcn/24/11-24-0639-01-00bn-mac-protocol-aspects-of-multi-ap-coordination.pptx" TargetMode="External"/><Relationship Id="rId2" Type="http://schemas.openxmlformats.org/officeDocument/2006/relationships/hyperlink" Target="https://mentor.ieee.org/802.11/dcn/22/11-22-1822-00-0uhr-recap-on-coordinated-spatial-reuse-operation.pptx" TargetMode="External"/><Relationship Id="rId16" Type="http://schemas.openxmlformats.org/officeDocument/2006/relationships/hyperlink" Target="https://mentor.ieee.org/802.11/dcn/24/11-24-1211-01-00bn-coordinated-bf-goodput-discu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37-00-0uhr-performance-of-coordinated-spatial-reuse.pptx" TargetMode="External"/><Relationship Id="rId11" Type="http://schemas.openxmlformats.org/officeDocument/2006/relationships/hyperlink" Target="https://mentor.ieee.org/802.11/dcn/24/11-24-0635-00-00bn-coordinated-spatial-re-use-and-coordinated-spatial-nulling-follow-up.pptx" TargetMode="External"/><Relationship Id="rId5" Type="http://schemas.openxmlformats.org/officeDocument/2006/relationships/hyperlink" Target="https://mentor.ieee.org/802.11/dcn/23/11-23-1023-02-0uhr-coordinated-spatial-reuse-in-a-4-ap-topoplogy.pptx" TargetMode="External"/><Relationship Id="rId15" Type="http://schemas.openxmlformats.org/officeDocument/2006/relationships/hyperlink" Target="https://mentor.ieee.org/802.11/dcn/24/11-24-1204-00-00bn-coordinated-beamforming-for-11bn.pptx" TargetMode="External"/><Relationship Id="rId10" Type="http://schemas.openxmlformats.org/officeDocument/2006/relationships/hyperlink" Target="https://mentor.ieee.org/802.11/dcn/24/11-24-0577-00-00bn-thoughts-on-coordinated-spatial-reuse-c-sr.pptx" TargetMode="External"/><Relationship Id="rId4" Type="http://schemas.openxmlformats.org/officeDocument/2006/relationships/hyperlink" Target="https://mentor.ieee.org/802.11/dcn/23/11-23-0776-01-0uhr-performance-of-c-bf-and-c-sr.pptx" TargetMode="External"/><Relationship Id="rId9" Type="http://schemas.openxmlformats.org/officeDocument/2006/relationships/hyperlink" Target="https://mentor.ieee.org/802.11/dcn/24/11-24-0529-01-00bn-coordinated-spatial-reuse-discussion.pptx" TargetMode="External"/><Relationship Id="rId14" Type="http://schemas.openxmlformats.org/officeDocument/2006/relationships/hyperlink" Target="https://mentor.ieee.org/802.11/dcn/24/11-24-0880-00-00bn-cbf-recap-and-way-forward.pptx"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4/11-24-0408-00-00bn-enhancements-on-twt-sp-management.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23/11-23-1919-01-00bn-dru-proposal.ppt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mentor.ieee.org/802.11/dcn/23/11-23-2157-02-00bn-seamless-roaming-within-a-mobility-domain.pptx" TargetMode="External"/><Relationship Id="rId3" Type="http://schemas.openxmlformats.org/officeDocument/2006/relationships/hyperlink" Target="https://mentor.ieee.org/802.11/dcn/23/11-23-1898-01-00bn-signaling-details-for-non-colocated-ap-mld.pptx" TargetMode="External"/><Relationship Id="rId7" Type="http://schemas.openxmlformats.org/officeDocument/2006/relationships/hyperlink" Target="https://mentor.ieee.org/802.11/dcn/23/11-23-1996-00-00bn-improve-roaming-between-mlds.pptx" TargetMode="External"/><Relationship Id="rId2" Type="http://schemas.openxmlformats.org/officeDocument/2006/relationships/hyperlink" Target="https://mentor.ieee.org/802.11/dcn/23/11-23-1884-02-00bn-seamless-roa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71-02-00bn-further-thoughts-on-seamless-roaming.pptx" TargetMode="External"/><Relationship Id="rId5" Type="http://schemas.openxmlformats.org/officeDocument/2006/relationships/hyperlink" Target="https://mentor.ieee.org/802.11/dcn/23/11-23-1937-01-00bn-smooth-roaming-follow-up-1.pptx" TargetMode="External"/><Relationship Id="rId4" Type="http://schemas.openxmlformats.org/officeDocument/2006/relationships/hyperlink" Target="https://mentor.ieee.org/802.11/dcn/23/11-23-1908-02-00bn-seamless-roaming-procedure.pptx"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23/11-23-1988-02-00bn-considerations-on-dru-design-and-application.ppt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23/11-23-2200-03-00bn-distribution-bandwidth-of-dru.ppt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24/11-24-0501-02-00bn-pilot-design-considerations-for-dru.ppt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Motions List - Part 1</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0B476-EFB1-B4AF-D552-C911A16E39CA}"/>
              </a:ext>
            </a:extLst>
          </p:cNvPr>
          <p:cNvSpPr>
            <a:spLocks noGrp="1"/>
          </p:cNvSpPr>
          <p:nvPr>
            <p:ph type="title"/>
          </p:nvPr>
        </p:nvSpPr>
        <p:spPr>
          <a:xfrm>
            <a:off x="685800" y="685800"/>
            <a:ext cx="7770813" cy="1065213"/>
          </a:xfrm>
        </p:spPr>
        <p:txBody>
          <a:bodyPr/>
          <a:lstStyle/>
          <a:p>
            <a:r>
              <a:rPr lang="en-US" dirty="0"/>
              <a:t>Motion 6 (PHY)</a:t>
            </a:r>
          </a:p>
        </p:txBody>
      </p:sp>
      <p:sp>
        <p:nvSpPr>
          <p:cNvPr id="3" name="Content Placeholder 2">
            <a:extLst>
              <a:ext uri="{FF2B5EF4-FFF2-40B4-BE49-F238E27FC236}">
                <a16:creationId xmlns:a16="http://schemas.microsoft.com/office/drawing/2014/main" id="{AA30300E-6E0D-80E7-3F2E-3B27B601D3FC}"/>
              </a:ext>
            </a:extLst>
          </p:cNvPr>
          <p:cNvSpPr>
            <a:spLocks noGrp="1"/>
          </p:cNvSpPr>
          <p:nvPr>
            <p:ph idx="1"/>
          </p:nvPr>
        </p:nvSpPr>
        <p:spPr>
          <a:xfrm>
            <a:off x="685800" y="1981200"/>
            <a:ext cx="7770813" cy="4113213"/>
          </a:xfrm>
        </p:spPr>
        <p:txBody>
          <a:bodyPr/>
          <a:lstStyle/>
          <a:p>
            <a:r>
              <a:rPr lang="en-US" sz="2000" dirty="0"/>
              <a:t> Move to add the following text to the TGbn SFD</a:t>
            </a:r>
          </a:p>
          <a:p>
            <a:pPr>
              <a:buFont typeface="Arial" panose="020B0604020202020204" pitchFamily="34" charset="0"/>
              <a:buChar char="•"/>
            </a:pPr>
            <a:r>
              <a:rPr lang="en-US" sz="2000" dirty="0"/>
              <a:t>The number of pilot tones for the same size DRU and RRU (regular RU) is the same</a:t>
            </a:r>
          </a:p>
          <a:p>
            <a:pPr lvl="1">
              <a:buFont typeface="Arial" panose="020B0604020202020204" pitchFamily="34" charset="0"/>
              <a:buChar char="•"/>
            </a:pPr>
            <a:r>
              <a:rPr lang="en-US" sz="1600" dirty="0"/>
              <a:t>The RRU means the existing RU defined in 11ax and 11be</a:t>
            </a:r>
          </a:p>
          <a:p>
            <a:endParaRPr lang="en-US" sz="2000" dirty="0"/>
          </a:p>
          <a:p>
            <a:r>
              <a:rPr lang="en-US" sz="2000" dirty="0"/>
              <a:t>Move: Eunsung Park			Second: Stephen Palm</a:t>
            </a:r>
          </a:p>
          <a:p>
            <a:r>
              <a:rPr lang="en-US" sz="2000" dirty="0"/>
              <a:t>Discussion: Some.</a:t>
            </a:r>
          </a:p>
          <a:p>
            <a:r>
              <a:rPr lang="en-US" sz="2000" dirty="0"/>
              <a:t>Preliminary Result: 133Y, 23N, 49A</a:t>
            </a:r>
          </a:p>
          <a:p>
            <a:r>
              <a:rPr lang="en-US" sz="2000" dirty="0">
                <a:highlight>
                  <a:srgbClr val="00FF00"/>
                </a:highlight>
              </a:rPr>
              <a:t>Result: 129Y, 23N, 47A (pass)</a:t>
            </a:r>
          </a:p>
          <a:p>
            <a:endParaRPr lang="en-US" sz="2000" dirty="0"/>
          </a:p>
          <a:p>
            <a:r>
              <a:rPr lang="en-US" sz="1400" b="0" dirty="0"/>
              <a:t>Note: Discussed in one of the PHY ad-hoc sessions of the March plenary, (ref: </a:t>
            </a:r>
            <a:r>
              <a:rPr lang="en-US" sz="1400" b="0" dirty="0">
                <a:hlinkClick r:id="rId2"/>
              </a:rPr>
              <a:t>11-24/0402r1</a:t>
            </a:r>
            <a:r>
              <a:rPr lang="en-US" sz="1400" b="0" dirty="0"/>
              <a:t>) during which a similar SP was run. The SP did not receive any objection.</a:t>
            </a:r>
          </a:p>
        </p:txBody>
      </p:sp>
      <p:sp>
        <p:nvSpPr>
          <p:cNvPr id="4" name="Slide Number Placeholder 3">
            <a:extLst>
              <a:ext uri="{FF2B5EF4-FFF2-40B4-BE49-F238E27FC236}">
                <a16:creationId xmlns:a16="http://schemas.microsoft.com/office/drawing/2014/main" id="{27D1E212-BB5C-461E-C08D-29CA6328656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3502709A-D20F-968E-D041-920EBB64631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10D002C-DEFE-F59A-16C7-5CBDA1C75BF5}"/>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10669429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23353-0955-A368-29B7-92959441C57F}"/>
              </a:ext>
            </a:extLst>
          </p:cNvPr>
          <p:cNvSpPr>
            <a:spLocks noGrp="1"/>
          </p:cNvSpPr>
          <p:nvPr>
            <p:ph type="title"/>
          </p:nvPr>
        </p:nvSpPr>
        <p:spPr>
          <a:xfrm>
            <a:off x="685800" y="685800"/>
            <a:ext cx="7770813" cy="1065213"/>
          </a:xfrm>
        </p:spPr>
        <p:txBody>
          <a:bodyPr/>
          <a:lstStyle/>
          <a:p>
            <a:r>
              <a:rPr lang="en-US" dirty="0"/>
              <a:t>Motion 7 (PHY)</a:t>
            </a:r>
          </a:p>
        </p:txBody>
      </p:sp>
      <p:sp>
        <p:nvSpPr>
          <p:cNvPr id="3" name="Content Placeholder 2">
            <a:extLst>
              <a:ext uri="{FF2B5EF4-FFF2-40B4-BE49-F238E27FC236}">
                <a16:creationId xmlns:a16="http://schemas.microsoft.com/office/drawing/2014/main" id="{8A18FF9F-E1C0-D4D3-7BA8-C2244377E2C5}"/>
              </a:ext>
            </a:extLst>
          </p:cNvPr>
          <p:cNvSpPr>
            <a:spLocks noGrp="1"/>
          </p:cNvSpPr>
          <p:nvPr>
            <p:ph idx="1"/>
          </p:nvPr>
        </p:nvSpPr>
        <p:spPr>
          <a:xfrm>
            <a:off x="685800" y="1981200"/>
            <a:ext cx="7770813" cy="4494213"/>
          </a:xfrm>
        </p:spPr>
        <p:txBody>
          <a:bodyPr/>
          <a:lstStyle/>
          <a:p>
            <a:r>
              <a:rPr lang="en-US" sz="2000" dirty="0"/>
              <a:t>Move to add the following text to the 11bn SFD:</a:t>
            </a:r>
          </a:p>
          <a:p>
            <a:pPr>
              <a:buFont typeface="Arial" panose="020B0604020202020204" pitchFamily="34" charset="0"/>
              <a:buChar char="•"/>
            </a:pPr>
            <a:r>
              <a:rPr lang="en-US" sz="2000" dirty="0"/>
              <a:t>11bn supports the hybrid mode with DRUs (Distributed tone RU) and RRUs (Regular RU as existing RU defined in 11ax/be) in UHR UL TB OFDMA transmissions</a:t>
            </a:r>
          </a:p>
          <a:p>
            <a:pPr lvl="1">
              <a:buFont typeface="Arial" panose="020B0604020202020204" pitchFamily="34" charset="0"/>
              <a:buChar char="•"/>
            </a:pPr>
            <a:r>
              <a:rPr lang="en-US" sz="1600" dirty="0"/>
              <a:t>Minimum PPDU BW for hybrid mode is TBD</a:t>
            </a:r>
          </a:p>
          <a:p>
            <a:pPr lvl="1">
              <a:buFont typeface="Arial" panose="020B0604020202020204" pitchFamily="34" charset="0"/>
              <a:buChar char="•"/>
            </a:pPr>
            <a:endParaRPr lang="en-US" sz="1600" dirty="0"/>
          </a:p>
          <a:p>
            <a:r>
              <a:rPr lang="en-US" sz="2000" dirty="0"/>
              <a:t>Move: </a:t>
            </a:r>
            <a:r>
              <a:rPr lang="en-US" sz="2000" dirty="0" err="1"/>
              <a:t>Shengquan</a:t>
            </a:r>
            <a:r>
              <a:rPr lang="en-US" sz="2000" dirty="0"/>
              <a:t> Hu			Second: Ross J. Yu</a:t>
            </a:r>
          </a:p>
          <a:p>
            <a:r>
              <a:rPr lang="en-US" sz="2000" dirty="0"/>
              <a:t>Discussion: None.</a:t>
            </a:r>
          </a:p>
          <a:p>
            <a:r>
              <a:rPr lang="en-US" sz="2000" dirty="0">
                <a:highlight>
                  <a:srgbClr val="00FF00"/>
                </a:highlight>
              </a:rPr>
              <a:t>Result: Approved with unanimous consent.</a:t>
            </a:r>
          </a:p>
          <a:p>
            <a:endParaRPr lang="en-US" sz="2000" dirty="0"/>
          </a:p>
          <a:p>
            <a:endParaRPr lang="en-US" sz="1400" dirty="0"/>
          </a:p>
          <a:p>
            <a:r>
              <a:rPr lang="en-US" sz="1400" b="0" dirty="0"/>
              <a:t>Note: Discussed in one of the PHY ad-hoc sessions of the March plenary, (ref: </a:t>
            </a:r>
            <a:r>
              <a:rPr lang="en-US" sz="1400" b="0" dirty="0">
                <a:hlinkClick r:id="rId2"/>
              </a:rPr>
              <a:t>11-24/477r2</a:t>
            </a:r>
            <a:r>
              <a:rPr lang="en-US" sz="1400" b="0" dirty="0"/>
              <a:t>) during which a similar SP was run. The SP did not receive any objection.</a:t>
            </a:r>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6EC37ED-F81A-F29F-D036-46EE732859A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4F66D8FE-B18A-71B2-BFDA-9DD09AB509A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7B0A76E-F6D6-3B10-1F73-C240085DEEB4}"/>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8872225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95EAFD68-F190-B166-58F1-54A9DE489FEF}"/>
              </a:ext>
            </a:extLst>
          </p:cNvPr>
          <p:cNvSpPr>
            <a:spLocks noGrp="1"/>
          </p:cNvSpPr>
          <p:nvPr>
            <p:ph type="title"/>
          </p:nvPr>
        </p:nvSpPr>
        <p:spPr/>
        <p:txBody>
          <a:bodyPr/>
          <a:lstStyle/>
          <a:p>
            <a:r>
              <a:rPr lang="en-US" dirty="0">
                <a:solidFill>
                  <a:schemeClr val="tx1"/>
                </a:solidFill>
              </a:rPr>
              <a:t>Motion 8 (MAC)</a:t>
            </a:r>
            <a:endParaRPr lang="en-US" dirty="0"/>
          </a:p>
        </p:txBody>
      </p:sp>
      <p:sp>
        <p:nvSpPr>
          <p:cNvPr id="3" name="Content Placeholder 2">
            <a:extLst>
              <a:ext uri="{FF2B5EF4-FFF2-40B4-BE49-F238E27FC236}">
                <a16:creationId xmlns:a16="http://schemas.microsoft.com/office/drawing/2014/main" id="{CF44AB6B-40B6-FDAE-0931-80359FC06C77}"/>
              </a:ext>
            </a:extLst>
          </p:cNvPr>
          <p:cNvSpPr>
            <a:spLocks noGrp="1"/>
          </p:cNvSpPr>
          <p:nvPr>
            <p:ph idx="1"/>
          </p:nvPr>
        </p:nvSpPr>
        <p:spPr>
          <a:xfrm>
            <a:off x="685800" y="1981200"/>
            <a:ext cx="7770813" cy="4419600"/>
          </a:xfrm>
        </p:spPr>
        <p:txBody>
          <a:bodyPr/>
          <a:lstStyle/>
          <a:p>
            <a:r>
              <a:rPr lang="en-US" sz="1800" dirty="0"/>
              <a:t>Move to add the following text to the TGbn SFD</a:t>
            </a:r>
          </a:p>
          <a:p>
            <a:pPr>
              <a:buFont typeface="Arial" panose="020B0604020202020204" pitchFamily="34" charset="0"/>
              <a:buChar char="•"/>
            </a:pPr>
            <a:r>
              <a:rPr lang="en-US" sz="1600" dirty="0"/>
              <a:t> 11bn defines a mechanism that when a non-AP MLD roams from one AP MLD to another AP MLD, the context related to the non-AP MLD is transferred from the one AP MLD to the other AP MLD such that it preserves the data exchange context for the non-AP MLD.</a:t>
            </a:r>
          </a:p>
          <a:p>
            <a:pPr lvl="1">
              <a:buFont typeface="Arial" panose="020B0604020202020204" pitchFamily="34" charset="0"/>
              <a:buChar char="•"/>
            </a:pPr>
            <a:r>
              <a:rPr lang="en-US" sz="1200" dirty="0"/>
              <a:t>Details of the context (e.g., security association context) that can be transferred are TBD</a:t>
            </a:r>
          </a:p>
          <a:p>
            <a:pPr lvl="1">
              <a:buFont typeface="Arial" panose="020B0604020202020204" pitchFamily="34" charset="0"/>
              <a:buChar char="•"/>
            </a:pPr>
            <a:r>
              <a:rPr lang="en-US" sz="1200" dirty="0"/>
              <a:t>Framework to transfer the context is TBD.</a:t>
            </a:r>
          </a:p>
          <a:p>
            <a:r>
              <a:rPr lang="en-US" sz="1800" dirty="0"/>
              <a:t>Move: Po-Kai Huang			Second: Gaurav Patwardhan</a:t>
            </a:r>
          </a:p>
          <a:p>
            <a:r>
              <a:rPr lang="en-US" sz="1800" dirty="0"/>
              <a:t>Discussion: Some.</a:t>
            </a:r>
          </a:p>
          <a:p>
            <a:pPr marL="0" indent="0"/>
            <a:r>
              <a:rPr lang="en-US" sz="1800" dirty="0"/>
              <a:t>Preliminary Result: 122Y, 71N, 34A</a:t>
            </a:r>
          </a:p>
          <a:p>
            <a:pPr marL="0" indent="0"/>
            <a:r>
              <a:rPr lang="en-US" sz="1800" dirty="0">
                <a:highlight>
                  <a:srgbClr val="FF0000"/>
                </a:highlight>
              </a:rPr>
              <a:t>Result: 121Y, 71N, 34A (fails)</a:t>
            </a:r>
          </a:p>
          <a:p>
            <a:endParaRPr lang="en-US" sz="1200" b="0" dirty="0"/>
          </a:p>
          <a:p>
            <a:r>
              <a:rPr lang="en-US" sz="1200" b="0" dirty="0"/>
              <a:t>Note: Discussed in one of the MAC ad-hoc sessions (several submissions were discussing similar concept, ref: </a:t>
            </a:r>
            <a:r>
              <a:rPr lang="pt-BR" sz="1200" b="0" i="0" dirty="0">
                <a:solidFill>
                  <a:srgbClr val="1155CC"/>
                </a:solidFill>
                <a:effectLst/>
                <a:hlinkClick r:id="rId2"/>
              </a:rPr>
              <a:t>23/0322r0</a:t>
            </a:r>
            <a:r>
              <a:rPr lang="pt-BR" sz="1200" b="0" i="0" dirty="0">
                <a:solidFill>
                  <a:srgbClr val="222222"/>
                </a:solidFill>
                <a:effectLst/>
              </a:rPr>
              <a:t>,</a:t>
            </a:r>
            <a:r>
              <a:rPr lang="en-US" sz="1200" b="0" dirty="0"/>
              <a:t> </a:t>
            </a:r>
            <a:r>
              <a:rPr lang="pt-BR" sz="1200" b="0" dirty="0">
                <a:solidFill>
                  <a:srgbClr val="1155CC"/>
                </a:solidFill>
                <a:hlinkClick r:id="rId3"/>
              </a:rPr>
              <a:t>23/1884r2</a:t>
            </a:r>
            <a:r>
              <a:rPr lang="pt-BR" sz="1200" b="0" dirty="0">
                <a:solidFill>
                  <a:schemeClr val="tx1"/>
                </a:solidFill>
              </a:rPr>
              <a:t>,</a:t>
            </a:r>
            <a:r>
              <a:rPr lang="pt-BR" sz="1200" b="0" dirty="0">
                <a:solidFill>
                  <a:srgbClr val="1155CC"/>
                </a:solidFill>
              </a:rPr>
              <a:t> </a:t>
            </a:r>
            <a:r>
              <a:rPr lang="pt-BR" sz="1200" b="0" i="0" dirty="0">
                <a:solidFill>
                  <a:srgbClr val="1155CC"/>
                </a:solidFill>
                <a:effectLst/>
                <a:hlinkClick r:id="rId4"/>
              </a:rPr>
              <a:t>23/1897r0</a:t>
            </a:r>
            <a:r>
              <a:rPr lang="pt-BR" sz="1200" b="0" i="0" dirty="0">
                <a:solidFill>
                  <a:srgbClr val="222222"/>
                </a:solidFill>
                <a:effectLst/>
              </a:rPr>
              <a:t>, </a:t>
            </a:r>
            <a:r>
              <a:rPr lang="pt-BR" sz="1200" b="0" i="0" dirty="0">
                <a:solidFill>
                  <a:srgbClr val="1155CC"/>
                </a:solidFill>
                <a:effectLst/>
                <a:hlinkClick r:id="rId5"/>
              </a:rPr>
              <a:t>23/1908r2</a:t>
            </a:r>
            <a:r>
              <a:rPr lang="pt-BR" sz="1200" b="0" i="0" dirty="0">
                <a:solidFill>
                  <a:srgbClr val="222222"/>
                </a:solidFill>
                <a:effectLst/>
              </a:rPr>
              <a:t>, </a:t>
            </a:r>
            <a:r>
              <a:rPr lang="pt-BR" sz="1200" b="0" i="0" dirty="0">
                <a:solidFill>
                  <a:srgbClr val="1155CC"/>
                </a:solidFill>
                <a:effectLst/>
                <a:hlinkClick r:id="rId6"/>
              </a:rPr>
              <a:t>23/1937r1</a:t>
            </a:r>
            <a:r>
              <a:rPr lang="pt-BR" sz="1200" b="0" i="0" dirty="0">
                <a:solidFill>
                  <a:srgbClr val="222222"/>
                </a:solidFill>
                <a:effectLst/>
              </a:rPr>
              <a:t>, </a:t>
            </a:r>
            <a:r>
              <a:rPr lang="pt-BR" sz="1200" b="0" dirty="0">
                <a:solidFill>
                  <a:srgbClr val="1155CC"/>
                </a:solidFill>
                <a:hlinkClick r:id="rId7"/>
              </a:rPr>
              <a:t>23/1971r2</a:t>
            </a:r>
            <a:r>
              <a:rPr lang="pt-BR" sz="1200" b="0" i="0" dirty="0">
                <a:solidFill>
                  <a:srgbClr val="1155CC"/>
                </a:solidFill>
                <a:effectLst/>
              </a:rPr>
              <a:t>, </a:t>
            </a:r>
            <a:r>
              <a:rPr lang="pt-BR" sz="1200" b="0" i="0" dirty="0">
                <a:solidFill>
                  <a:srgbClr val="1155CC"/>
                </a:solidFill>
                <a:effectLst/>
                <a:hlinkClick r:id="rId8"/>
              </a:rPr>
              <a:t>23/1996r0</a:t>
            </a:r>
            <a:r>
              <a:rPr lang="pt-BR" sz="1200" b="0" i="0" dirty="0">
                <a:solidFill>
                  <a:srgbClr val="1155CC"/>
                </a:solidFill>
                <a:effectLst/>
              </a:rPr>
              <a:t>,</a:t>
            </a:r>
            <a:r>
              <a:rPr lang="pt-BR" sz="1200" b="0" i="0" dirty="0">
                <a:solidFill>
                  <a:srgbClr val="222222"/>
                </a:solidFill>
                <a:effectLst/>
              </a:rPr>
              <a:t> </a:t>
            </a:r>
            <a:r>
              <a:rPr lang="pt-BR" sz="1200" b="0" i="0" dirty="0">
                <a:solidFill>
                  <a:srgbClr val="1155CC"/>
                </a:solidFill>
                <a:effectLst/>
                <a:hlinkClick r:id="rId9"/>
              </a:rPr>
              <a:t>23/2157r2</a:t>
            </a:r>
            <a:r>
              <a:rPr lang="en-US" sz="1200" b="0" dirty="0"/>
              <a:t>) during which a similar SP was run. SP result was 100Y, 28N, 18A.</a:t>
            </a:r>
            <a:endParaRPr lang="en-US" sz="1600" dirty="0"/>
          </a:p>
          <a:p>
            <a:pPr algn="l"/>
            <a:r>
              <a:rPr lang="pt-BR" sz="1200" b="0" i="0" dirty="0">
                <a:solidFill>
                  <a:srgbClr val="222222"/>
                </a:solidFill>
                <a:effectLst/>
                <a:latin typeface="Arial" panose="020B0604020202020204" pitchFamily="34" charset="0"/>
              </a:rPr>
              <a:t> </a:t>
            </a:r>
          </a:p>
          <a:p>
            <a:endParaRPr lang="en-US" sz="1600" dirty="0"/>
          </a:p>
          <a:p>
            <a:endParaRPr lang="en-US" sz="1600" dirty="0"/>
          </a:p>
        </p:txBody>
      </p:sp>
      <p:sp>
        <p:nvSpPr>
          <p:cNvPr id="4" name="Slide Number Placeholder 3">
            <a:extLst>
              <a:ext uri="{FF2B5EF4-FFF2-40B4-BE49-F238E27FC236}">
                <a16:creationId xmlns:a16="http://schemas.microsoft.com/office/drawing/2014/main" id="{6BD4BCF9-F321-394C-72E8-877A04CC4867}"/>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23A938C5-2509-6861-4E28-B996224DF4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742583C-3785-7CB2-3B32-ACDC1F4F8D67}"/>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5666175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E43B2640-974D-F213-CD65-5C964A335910}"/>
              </a:ext>
            </a:extLst>
          </p:cNvPr>
          <p:cNvSpPr>
            <a:spLocks noGrp="1"/>
          </p:cNvSpPr>
          <p:nvPr>
            <p:ph type="title"/>
          </p:nvPr>
        </p:nvSpPr>
        <p:spPr>
          <a:xfrm>
            <a:off x="685800" y="685800"/>
            <a:ext cx="7770813" cy="1065213"/>
          </a:xfrm>
        </p:spPr>
        <p:txBody>
          <a:bodyPr/>
          <a:lstStyle/>
          <a:p>
            <a:r>
              <a:rPr lang="en-US" dirty="0"/>
              <a:t>Motion 9 (MAC)</a:t>
            </a:r>
          </a:p>
        </p:txBody>
      </p:sp>
      <p:sp>
        <p:nvSpPr>
          <p:cNvPr id="3" name="Content Placeholder 2">
            <a:extLst>
              <a:ext uri="{FF2B5EF4-FFF2-40B4-BE49-F238E27FC236}">
                <a16:creationId xmlns:a16="http://schemas.microsoft.com/office/drawing/2014/main" id="{EF815B64-0740-8123-E258-849654719FF3}"/>
              </a:ext>
            </a:extLst>
          </p:cNvPr>
          <p:cNvSpPr>
            <a:spLocks noGrp="1"/>
          </p:cNvSpPr>
          <p:nvPr>
            <p:ph idx="1"/>
          </p:nvPr>
        </p:nvSpPr>
        <p:spPr>
          <a:xfrm>
            <a:off x="685800" y="1981200"/>
            <a:ext cx="7770813" cy="4494213"/>
          </a:xfrm>
        </p:spPr>
        <p:txBody>
          <a:bodyPr/>
          <a:lstStyle/>
          <a:p>
            <a:r>
              <a:rPr lang="en-US" sz="1600" dirty="0"/>
              <a:t>Move to add to the TGbn SFD:</a:t>
            </a:r>
          </a:p>
          <a:p>
            <a:pPr>
              <a:buFont typeface="Arial" panose="020B0604020202020204" pitchFamily="34" charset="0"/>
              <a:buChar char="•"/>
            </a:pPr>
            <a:r>
              <a:rPr lang="en-US" sz="1600" dirty="0"/>
              <a:t>	TGbn defines a power save mode for a STA that is a UHR Mobile AP or a UHR non-AP STA wherein the STA may transition from a lower capability mode to a higher capability mode upon reception of an initial control frame</a:t>
            </a:r>
          </a:p>
          <a:p>
            <a:pPr lvl="1">
              <a:buFont typeface="Arial" panose="020B0604020202020204" pitchFamily="34" charset="0"/>
              <a:buChar char="•"/>
            </a:pPr>
            <a:r>
              <a:rPr lang="en-US" sz="1400" dirty="0"/>
              <a:t>Lower capability mode (e.g., 20 MHz BW, one SS, limited data rates, PPDU format)</a:t>
            </a:r>
          </a:p>
          <a:p>
            <a:pPr lvl="1">
              <a:buFont typeface="Arial" panose="020B0604020202020204" pitchFamily="34" charset="0"/>
              <a:buChar char="•"/>
            </a:pPr>
            <a:r>
              <a:rPr lang="en-US" sz="1400" dirty="0"/>
              <a:t>Higher capability mode (e.g., operating BW, NSS and MCSs, with at least one higher capability than that in the lower power capability mode)</a:t>
            </a:r>
          </a:p>
          <a:p>
            <a:pPr lvl="1">
              <a:buFont typeface="Arial" panose="020B0604020202020204" pitchFamily="34" charset="0"/>
              <a:buChar char="•"/>
            </a:pPr>
            <a:r>
              <a:rPr lang="en-US" sz="1400" dirty="0"/>
              <a:t>Initial Control frame is TBD</a:t>
            </a:r>
          </a:p>
          <a:p>
            <a:pPr lvl="1">
              <a:buFont typeface="Arial" panose="020B0604020202020204" pitchFamily="34" charset="0"/>
              <a:buChar char="•"/>
            </a:pPr>
            <a:r>
              <a:rPr lang="en-US" sz="1400" dirty="0"/>
              <a:t>Whether that applies for a non-mobile AP is TBD</a:t>
            </a:r>
          </a:p>
          <a:p>
            <a:r>
              <a:rPr lang="en-US" sz="1600" dirty="0"/>
              <a:t>Move: Laurent Cariou			Second: Ming Gan</a:t>
            </a:r>
          </a:p>
          <a:p>
            <a:r>
              <a:rPr lang="en-US" sz="1600" dirty="0"/>
              <a:t>Discussion: None.</a:t>
            </a:r>
          </a:p>
          <a:p>
            <a:r>
              <a:rPr lang="en-US" sz="1600" dirty="0">
                <a:highlight>
                  <a:srgbClr val="00FF00"/>
                </a:highlight>
              </a:rPr>
              <a:t>Result: Approved with unanimous consent.</a:t>
            </a:r>
          </a:p>
          <a:p>
            <a:pPr marL="0" indent="0"/>
            <a:endParaRPr lang="en-US" sz="1600" dirty="0"/>
          </a:p>
          <a:p>
            <a:r>
              <a:rPr lang="en-US" sz="1400" b="0" dirty="0"/>
              <a:t>Note: Discussed in one of the MAC ad-hoc sessions (several submissions were discussing similar concept, ref: </a:t>
            </a:r>
            <a:r>
              <a:rPr lang="en-US" sz="1400" b="0" dirty="0">
                <a:hlinkClick r:id="rId2"/>
              </a:rPr>
              <a:t>23/10</a:t>
            </a:r>
            <a:r>
              <a:rPr lang="en-US" sz="1400" b="0" dirty="0"/>
              <a:t>, </a:t>
            </a:r>
            <a:r>
              <a:rPr lang="en-US" sz="1400" b="0" dirty="0">
                <a:hlinkClick r:id="rId3"/>
              </a:rPr>
              <a:t>23/1875</a:t>
            </a:r>
            <a:r>
              <a:rPr lang="en-US" sz="1400" b="0" dirty="0"/>
              <a:t>, </a:t>
            </a:r>
            <a:r>
              <a:rPr lang="en-US" sz="1400" b="0" dirty="0">
                <a:hlinkClick r:id="rId4"/>
              </a:rPr>
              <a:t>23/1936</a:t>
            </a:r>
            <a:r>
              <a:rPr lang="en-US" sz="1400" b="0" dirty="0"/>
              <a:t>, </a:t>
            </a:r>
            <a:r>
              <a:rPr lang="en-US" sz="1400" b="0" dirty="0">
                <a:hlinkClick r:id="rId5"/>
              </a:rPr>
              <a:t>23/1965</a:t>
            </a:r>
            <a:r>
              <a:rPr lang="en-US" sz="1400" b="0" dirty="0"/>
              <a:t>, </a:t>
            </a:r>
            <a:r>
              <a:rPr lang="en-US" sz="1400" b="0" dirty="0">
                <a:hlinkClick r:id="rId6"/>
              </a:rPr>
              <a:t>23/2003</a:t>
            </a:r>
            <a:r>
              <a:rPr lang="en-US" sz="1400" b="0" dirty="0"/>
              <a:t>). SP result was: 101Y/11N/23A.</a:t>
            </a:r>
          </a:p>
          <a:p>
            <a:endParaRPr lang="en-US" sz="1600" dirty="0"/>
          </a:p>
        </p:txBody>
      </p:sp>
      <p:sp>
        <p:nvSpPr>
          <p:cNvPr id="4" name="Slide Number Placeholder 3">
            <a:extLst>
              <a:ext uri="{FF2B5EF4-FFF2-40B4-BE49-F238E27FC236}">
                <a16:creationId xmlns:a16="http://schemas.microsoft.com/office/drawing/2014/main" id="{78D70477-8971-86B5-505B-C34F19FF367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9509607-AA5F-0A55-2AD7-E3E5665E459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4F2073-7BF7-0B0D-721A-615B77537F6F}"/>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14890292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10 (MAC)</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494213"/>
          </a:xfrm>
        </p:spPr>
        <p:txBody>
          <a:bodyPr/>
          <a:lstStyle/>
          <a:p>
            <a:r>
              <a:rPr lang="en-US" sz="2000" dirty="0"/>
              <a:t>Move to add to the TGbn SFD:</a:t>
            </a:r>
          </a:p>
          <a:p>
            <a:pPr>
              <a:buFont typeface="Arial" panose="020B0604020202020204" pitchFamily="34" charset="0"/>
              <a:buChar char="•"/>
            </a:pPr>
            <a:r>
              <a:rPr lang="en-US" sz="2000" dirty="0"/>
              <a:t>TGbn defines cross link power save signaling mechanism</a:t>
            </a:r>
          </a:p>
          <a:p>
            <a:pPr lvl="1">
              <a:buFont typeface="Arial" panose="020B0604020202020204" pitchFamily="34" charset="0"/>
              <a:buChar char="•"/>
            </a:pPr>
            <a:r>
              <a:rPr lang="en-US" sz="1600" dirty="0"/>
              <a:t>Allowing a non-AP MLD to indicate to its associated AP MLD that supports the mechanism, in a frame sent on one enabled link, the power management mode for one or more of its affiliated non-AP STAs</a:t>
            </a:r>
          </a:p>
          <a:p>
            <a:pPr lvl="1">
              <a:buFont typeface="Arial" panose="020B0604020202020204" pitchFamily="34" charset="0"/>
              <a:buChar char="•"/>
            </a:pPr>
            <a:r>
              <a:rPr lang="en-US" sz="1600" dirty="0"/>
              <a:t>Whether support for the mechanism is mandatory or optional is TBD</a:t>
            </a:r>
          </a:p>
          <a:p>
            <a:endParaRPr lang="en-US" sz="2000" b="0" dirty="0"/>
          </a:p>
          <a:p>
            <a:r>
              <a:rPr lang="en-US" sz="2000" dirty="0"/>
              <a:t>Move: Laurent Cariou		Second: Rakesh </a:t>
            </a:r>
            <a:r>
              <a:rPr lang="en-US" sz="2000" dirty="0" err="1"/>
              <a:t>Taori</a:t>
            </a:r>
            <a:endParaRPr lang="en-US" sz="2000" dirty="0"/>
          </a:p>
          <a:p>
            <a:r>
              <a:rPr lang="en-US" sz="2000" dirty="0"/>
              <a:t>Discussion: None.</a:t>
            </a:r>
          </a:p>
          <a:p>
            <a:r>
              <a:rPr lang="en-US" sz="2000" dirty="0">
                <a:highlight>
                  <a:srgbClr val="00FF00"/>
                </a:highlight>
              </a:rPr>
              <a:t>Result: Approved with unanimous consent.</a:t>
            </a:r>
          </a:p>
          <a:p>
            <a:endParaRPr lang="en-US" sz="2000" b="0" dirty="0"/>
          </a:p>
          <a:p>
            <a:r>
              <a:rPr lang="en-US" sz="1400" b="0" dirty="0"/>
              <a:t>Note: Discussed in one of the MAC ad-hoc sessions (several submissions were discussing similar concept, ref:</a:t>
            </a:r>
            <a:r>
              <a:rPr lang="en-US" sz="1400" b="0" dirty="0">
                <a:hlinkClick r:id="rId2"/>
              </a:rPr>
              <a:t>11-23/2003</a:t>
            </a:r>
            <a:r>
              <a:rPr lang="en-US" sz="1400" b="0" dirty="0"/>
              <a:t>, </a:t>
            </a:r>
            <a:r>
              <a:rPr lang="en-US" sz="1400" b="0" dirty="0">
                <a:hlinkClick r:id="rId3"/>
              </a:rPr>
              <a:t>11-24/0602</a:t>
            </a:r>
            <a:r>
              <a:rPr lang="en-US" sz="1400" b="0" dirty="0"/>
              <a:t>). SP result was: 122Y/23N/32A</a:t>
            </a:r>
          </a:p>
          <a:p>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9702887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20440525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11 (MAC)</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419600"/>
          </a:xfrm>
        </p:spPr>
        <p:txBody>
          <a:bodyPr/>
          <a:lstStyle/>
          <a:p>
            <a:pPr marL="0" indent="0"/>
            <a:r>
              <a:rPr lang="en-US" sz="1800" dirty="0"/>
              <a:t>Move to add the following text to the TGbn SFD: </a:t>
            </a:r>
          </a:p>
          <a:p>
            <a:pPr>
              <a:buFont typeface="Arial" panose="020B0604020202020204" pitchFamily="34" charset="0"/>
              <a:buChar char="•"/>
            </a:pPr>
            <a:r>
              <a:rPr lang="en-US" sz="1600" dirty="0"/>
              <a:t>TGbn defines a mode of operation that enables a STA to access the secondary channel while the primary channel is known to be busy due to OBSS traffic or other TBD conditions.</a:t>
            </a:r>
          </a:p>
          <a:p>
            <a:pPr marL="800100" lvl="1" indent="-342900">
              <a:buFont typeface="Arial" panose="020B0604020202020204" pitchFamily="34" charset="0"/>
              <a:buChar char="•"/>
            </a:pPr>
            <a:r>
              <a:rPr lang="en-US" sz="1400" dirty="0"/>
              <a:t>The mode of operation shall not assume that the STA is capable to detect or decode a frame and obtain NAV information of the secondary channel concurrently with the primary channel.</a:t>
            </a:r>
          </a:p>
          <a:p>
            <a:pPr marL="800100" lvl="1" indent="-342900">
              <a:buFont typeface="Arial" panose="020B0604020202020204" pitchFamily="34" charset="0"/>
              <a:buChar char="•"/>
            </a:pPr>
            <a:r>
              <a:rPr lang="en-US" sz="1400" dirty="0"/>
              <a:t>A BSS shall only have a single NPCA primary channel (name TBD) on which the STA contends while the primary channel of the BSS is known to be busy due to OBSS traffic or other TBD conditions.</a:t>
            </a:r>
          </a:p>
          <a:p>
            <a:pPr marL="0" indent="0"/>
            <a:r>
              <a:rPr lang="en-US" sz="1600" dirty="0"/>
              <a:t>Move: Minyoung Park		Second: Yunbo Li</a:t>
            </a:r>
          </a:p>
          <a:p>
            <a:pPr marL="0" indent="0"/>
            <a:r>
              <a:rPr lang="en-US" sz="1600" dirty="0"/>
              <a:t>Discussion: Some discussion. Recorded vote requested.</a:t>
            </a:r>
          </a:p>
          <a:p>
            <a:pPr marL="0" indent="0"/>
            <a:r>
              <a:rPr lang="en-US" sz="1600" dirty="0"/>
              <a:t>Preliminary Result: 209 (+1)Y, 7N, 31A.</a:t>
            </a:r>
          </a:p>
          <a:p>
            <a:pPr marL="0" indent="0"/>
            <a:r>
              <a:rPr lang="en-US" sz="1600" dirty="0"/>
              <a:t>Result: </a:t>
            </a:r>
            <a:r>
              <a:rPr lang="en-US" sz="1600" dirty="0">
                <a:highlight>
                  <a:srgbClr val="00FF00"/>
                </a:highlight>
              </a:rPr>
              <a:t>199(+1)Y, 7N</a:t>
            </a:r>
            <a:r>
              <a:rPr lang="en-US" sz="1600">
                <a:highlight>
                  <a:srgbClr val="00FF00"/>
                </a:highlight>
              </a:rPr>
              <a:t>, 28A </a:t>
            </a:r>
            <a:r>
              <a:rPr lang="en-US" sz="1600" dirty="0">
                <a:highlight>
                  <a:srgbClr val="00FF00"/>
                </a:highlight>
              </a:rPr>
              <a:t>(pass)</a:t>
            </a:r>
            <a:r>
              <a:rPr lang="en-US" sz="1600" dirty="0"/>
              <a:t>.</a:t>
            </a:r>
          </a:p>
          <a:p>
            <a:r>
              <a:rPr lang="pt-BR" sz="1400" b="0" i="0" dirty="0">
                <a:solidFill>
                  <a:srgbClr val="000000"/>
                </a:solidFill>
                <a:effectLst/>
              </a:rPr>
              <a:t>Note: Discussed in several sessions and several submissions discuss similar concept, ref: [</a:t>
            </a:r>
            <a:r>
              <a:rPr lang="pt-BR" sz="1400" b="0" i="0" dirty="0">
                <a:solidFill>
                  <a:srgbClr val="1155CC"/>
                </a:solidFill>
                <a:effectLst/>
                <a:hlinkClick r:id="rId2"/>
              </a:rPr>
              <a:t>23/1911r0</a:t>
            </a:r>
            <a:r>
              <a:rPr lang="pt-BR" sz="1400" b="0" i="0" dirty="0">
                <a:solidFill>
                  <a:srgbClr val="000000"/>
                </a:solidFill>
                <a:effectLst/>
              </a:rPr>
              <a:t>, </a:t>
            </a:r>
            <a:r>
              <a:rPr lang="pt-BR" sz="1400" b="0" i="0" dirty="0">
                <a:solidFill>
                  <a:srgbClr val="1155CC"/>
                </a:solidFill>
                <a:effectLst/>
                <a:hlinkClick r:id="rId3"/>
              </a:rPr>
              <a:t>23/1913r2</a:t>
            </a:r>
            <a:r>
              <a:rPr lang="pt-BR" sz="1400" b="0" i="0" dirty="0">
                <a:solidFill>
                  <a:srgbClr val="000000"/>
                </a:solidFill>
                <a:effectLst/>
              </a:rPr>
              <a:t>, </a:t>
            </a:r>
            <a:r>
              <a:rPr lang="pt-BR" sz="1400" b="0" i="0" dirty="0">
                <a:solidFill>
                  <a:srgbClr val="1155CC"/>
                </a:solidFill>
                <a:effectLst/>
                <a:hlinkClick r:id="rId4"/>
              </a:rPr>
              <a:t>23/1935r1</a:t>
            </a:r>
            <a:r>
              <a:rPr lang="pt-BR" sz="1400" b="0" i="0" dirty="0">
                <a:solidFill>
                  <a:srgbClr val="000000"/>
                </a:solidFill>
                <a:effectLst/>
              </a:rPr>
              <a:t>, </a:t>
            </a:r>
            <a:r>
              <a:rPr lang="pt-BR" sz="1400" b="0" i="0" dirty="0">
                <a:solidFill>
                  <a:srgbClr val="1155CC"/>
                </a:solidFill>
                <a:effectLst/>
                <a:hlinkClick r:id="rId5"/>
              </a:rPr>
              <a:t>23/2005r1</a:t>
            </a:r>
            <a:r>
              <a:rPr lang="pt-BR" sz="1400" b="0" i="0" dirty="0">
                <a:solidFill>
                  <a:srgbClr val="000000"/>
                </a:solidFill>
                <a:effectLst/>
              </a:rPr>
              <a:t>, </a:t>
            </a:r>
            <a:r>
              <a:rPr lang="pt-BR" sz="1400" b="0" i="0" dirty="0">
                <a:solidFill>
                  <a:srgbClr val="1155CC"/>
                </a:solidFill>
                <a:effectLst/>
                <a:hlinkClick r:id="rId6"/>
              </a:rPr>
              <a:t>23/2023r1</a:t>
            </a:r>
            <a:r>
              <a:rPr lang="pt-BR" sz="1400" b="0" i="0" dirty="0">
                <a:solidFill>
                  <a:srgbClr val="000000"/>
                </a:solidFill>
                <a:effectLst/>
              </a:rPr>
              <a:t>, </a:t>
            </a:r>
            <a:r>
              <a:rPr lang="pt-BR" sz="1400" b="0" i="0" dirty="0">
                <a:solidFill>
                  <a:srgbClr val="1155CC"/>
                </a:solidFill>
                <a:effectLst/>
                <a:hlinkClick r:id="rId7"/>
              </a:rPr>
              <a:t>24/0070r1</a:t>
            </a:r>
            <a:r>
              <a:rPr lang="pt-BR" sz="1400" b="0" i="0" dirty="0">
                <a:solidFill>
                  <a:srgbClr val="000000"/>
                </a:solidFill>
                <a:effectLst/>
              </a:rPr>
              <a:t>, </a:t>
            </a:r>
            <a:r>
              <a:rPr lang="pt-BR" sz="1400" b="0" i="0" dirty="0">
                <a:solidFill>
                  <a:srgbClr val="1155CC"/>
                </a:solidFill>
                <a:effectLst/>
                <a:hlinkClick r:id="rId8"/>
              </a:rPr>
              <a:t>24/458r0</a:t>
            </a:r>
            <a:r>
              <a:rPr lang="pt-BR" sz="1400" b="0" i="0" dirty="0">
                <a:solidFill>
                  <a:srgbClr val="000000"/>
                </a:solidFill>
                <a:effectLst/>
              </a:rPr>
              <a:t>, </a:t>
            </a:r>
            <a:r>
              <a:rPr lang="pt-BR" sz="1400" b="0" i="0" dirty="0">
                <a:solidFill>
                  <a:srgbClr val="1155CC"/>
                </a:solidFill>
                <a:effectLst/>
                <a:hlinkClick r:id="rId9"/>
              </a:rPr>
              <a:t>24/486r0</a:t>
            </a:r>
            <a:r>
              <a:rPr lang="pt-BR" sz="1400" b="0" i="0" dirty="0">
                <a:solidFill>
                  <a:srgbClr val="000000"/>
                </a:solidFill>
                <a:effectLst/>
              </a:rPr>
              <a:t>, </a:t>
            </a:r>
            <a:r>
              <a:rPr lang="pt-BR" sz="1400" b="0" i="0" dirty="0">
                <a:solidFill>
                  <a:srgbClr val="1155CC"/>
                </a:solidFill>
                <a:effectLst/>
                <a:hlinkClick r:id="rId10"/>
              </a:rPr>
              <a:t>24/538r0</a:t>
            </a:r>
            <a:r>
              <a:rPr lang="pt-BR" sz="1400" b="0" i="0" dirty="0">
                <a:solidFill>
                  <a:srgbClr val="000000"/>
                </a:solidFill>
                <a:effectLst/>
              </a:rPr>
              <a:t>, </a:t>
            </a:r>
            <a:r>
              <a:rPr lang="pt-BR" sz="1400" b="0" i="0" dirty="0">
                <a:solidFill>
                  <a:srgbClr val="1155CC"/>
                </a:solidFill>
                <a:effectLst/>
                <a:hlinkClick r:id="rId11"/>
              </a:rPr>
              <a:t>24/670</a:t>
            </a:r>
            <a:r>
              <a:rPr lang="pt-BR" sz="1400" b="0" i="0" dirty="0">
                <a:solidFill>
                  <a:srgbClr val="000000"/>
                </a:solidFill>
                <a:effectLst/>
              </a:rPr>
              <a:t>]. </a:t>
            </a:r>
            <a:r>
              <a:rPr lang="en-US" sz="1400" b="0" dirty="0"/>
              <a:t>No objection to the SP.</a:t>
            </a:r>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6507518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12 (MAC)</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419600"/>
          </a:xfrm>
        </p:spPr>
        <p:txBody>
          <a:bodyPr/>
          <a:lstStyle/>
          <a:p>
            <a:pPr marL="0" indent="0"/>
            <a:r>
              <a:rPr lang="en-US" sz="2000" dirty="0"/>
              <a:t>Move to add the following text to the TGbn SFD: </a:t>
            </a:r>
          </a:p>
          <a:p>
            <a:pPr>
              <a:buFont typeface="Arial" panose="020B0604020202020204" pitchFamily="34" charset="0"/>
              <a:buChar char="•"/>
            </a:pPr>
            <a:r>
              <a:rPr lang="en-US" sz="1800" dirty="0"/>
              <a:t>Define a way in 11bn to include in an initial control frame an intermediate FCS for UHR STA(s) that precedes padding and the FCS field</a:t>
            </a:r>
            <a:endParaRPr lang="en-US" sz="1600" dirty="0"/>
          </a:p>
          <a:p>
            <a:pPr marL="0" indent="0"/>
            <a:endParaRPr lang="en-US" sz="2000" dirty="0"/>
          </a:p>
          <a:p>
            <a:pPr marL="0" indent="0"/>
            <a:r>
              <a:rPr lang="en-US" sz="2000" dirty="0"/>
              <a:t>Move: Laurent Cariou		Second: Ming Gan</a:t>
            </a:r>
          </a:p>
          <a:p>
            <a:pPr marL="0" indent="0"/>
            <a:r>
              <a:rPr lang="en-US" sz="2000" dirty="0"/>
              <a:t>Discussion: None.</a:t>
            </a:r>
          </a:p>
          <a:p>
            <a:r>
              <a:rPr lang="en-US" sz="2000" dirty="0">
                <a:highlight>
                  <a:srgbClr val="00FF00"/>
                </a:highlight>
              </a:rPr>
              <a:t>Result: Approved with unanimous consent.</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r>
              <a:rPr lang="en-US" sz="1800" b="0" dirty="0"/>
              <a:t>Note: Reference documents are [</a:t>
            </a:r>
            <a:r>
              <a:rPr lang="en-US" sz="1800" b="0" dirty="0">
                <a:hlinkClick r:id="rId2"/>
              </a:rPr>
              <a:t>11-23/1873</a:t>
            </a:r>
            <a:r>
              <a:rPr lang="en-US" sz="1800" b="0" dirty="0"/>
              <a:t>, </a:t>
            </a:r>
            <a:r>
              <a:rPr lang="en-US" sz="1800" b="0" dirty="0">
                <a:hlinkClick r:id="rId3"/>
              </a:rPr>
              <a:t>11-23/2003</a:t>
            </a:r>
            <a:r>
              <a:rPr lang="en-US" sz="1800" b="0" dirty="0"/>
              <a:t>] No objection to the SP.</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9512753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13 (MAC)</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sz="2000" dirty="0"/>
              <a:t>Move to add the following text to the TGbn SFD: </a:t>
            </a:r>
          </a:p>
          <a:p>
            <a:pPr>
              <a:buFont typeface="Arial" panose="020B0604020202020204" pitchFamily="34" charset="0"/>
              <a:buChar char="•"/>
            </a:pPr>
            <a:r>
              <a:rPr lang="en-US" sz="1800" dirty="0"/>
              <a:t>TGbn enables per-TID buffer size reporting of a larger queue in UHR</a:t>
            </a:r>
          </a:p>
          <a:p>
            <a:pPr lvl="1">
              <a:buFont typeface="Arial" panose="020B0604020202020204" pitchFamily="34" charset="0"/>
              <a:buChar char="•"/>
            </a:pPr>
            <a:r>
              <a:rPr lang="en-US" sz="1600" dirty="0"/>
              <a:t>Note: It is an optional feature.</a:t>
            </a:r>
          </a:p>
          <a:p>
            <a:pPr lvl="1">
              <a:buFont typeface="Arial" panose="020B0604020202020204" pitchFamily="34" charset="0"/>
              <a:buChar char="•"/>
            </a:pPr>
            <a:r>
              <a:rPr lang="en-US" sz="1600" dirty="0"/>
              <a:t>Note: In the baseline, the maximum approximate per-TID queue size to report is 2,147,328 octets</a:t>
            </a:r>
          </a:p>
          <a:p>
            <a:pPr>
              <a:buFont typeface="Arial" panose="020B0604020202020204" pitchFamily="34" charset="0"/>
              <a:buChar char="•"/>
            </a:pPr>
            <a:endParaRPr lang="en-US" sz="1800" dirty="0"/>
          </a:p>
          <a:p>
            <a:pPr marL="0" indent="0"/>
            <a:r>
              <a:rPr lang="en-US" sz="1800" dirty="0"/>
              <a:t>Move: Frank Hsu		Second: Bruce Kang</a:t>
            </a:r>
          </a:p>
          <a:p>
            <a:pPr marL="0" indent="0"/>
            <a:r>
              <a:rPr lang="en-US" sz="1800" dirty="0"/>
              <a:t>Discussion: Some clarificatory discussion.</a:t>
            </a:r>
          </a:p>
          <a:p>
            <a:r>
              <a:rPr lang="en-US" sz="1800" dirty="0">
                <a:highlight>
                  <a:srgbClr val="00FF00"/>
                </a:highlight>
              </a:rPr>
              <a:t>Result: Approved with unanimous consent.</a:t>
            </a:r>
          </a:p>
          <a:p>
            <a:pPr>
              <a:buFont typeface="Arial" panose="020B0604020202020204" pitchFamily="34" charset="0"/>
              <a:buChar char="•"/>
            </a:pPr>
            <a:endParaRPr lang="en-US" sz="1800" dirty="0"/>
          </a:p>
          <a:p>
            <a:pPr marL="0" indent="0"/>
            <a:r>
              <a:rPr lang="en-US" sz="1600" b="0" dirty="0"/>
              <a:t>Note: Reference document is </a:t>
            </a:r>
            <a:r>
              <a:rPr lang="en-US" sz="1600" b="0" dirty="0">
                <a:hlinkClick r:id="rId2"/>
              </a:rPr>
              <a:t>11-23/2007r2</a:t>
            </a:r>
            <a:r>
              <a:rPr lang="en-US" sz="1600" b="0" dirty="0"/>
              <a:t>. No objection to the SP.</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8746209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14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494213"/>
          </a:xfrm>
        </p:spPr>
        <p:txBody>
          <a:bodyPr/>
          <a:lstStyle/>
          <a:p>
            <a:r>
              <a:rPr lang="en-US" sz="2000" dirty="0"/>
              <a:t>Move to add the following text to the TGbn SFD:</a:t>
            </a:r>
          </a:p>
          <a:p>
            <a:pPr>
              <a:buFont typeface="Arial" panose="020B0604020202020204" pitchFamily="34" charset="0"/>
              <a:buChar char="•"/>
            </a:pPr>
            <a:r>
              <a:rPr lang="en-US" sz="1800" dirty="0"/>
              <a:t>DRUs tone plan design on distribution BW 20MHz and 40MHz is 26-tone RU based DRU method (using 26-tone DRUs as basic building blocks).</a:t>
            </a:r>
          </a:p>
          <a:p>
            <a:pPr lvl="1">
              <a:buFont typeface="Arial" panose="020B0604020202020204" pitchFamily="34" charset="0"/>
              <a:buChar char="•"/>
            </a:pPr>
            <a:r>
              <a:rPr lang="en-US" sz="1800" b="0" dirty="0"/>
              <a:t>DRUs tone plan design on other distribution BWs is TBD.</a:t>
            </a:r>
          </a:p>
          <a:p>
            <a:endParaRPr lang="en-US" sz="2000" dirty="0"/>
          </a:p>
          <a:p>
            <a:r>
              <a:rPr lang="en-US" sz="2000" dirty="0"/>
              <a:t>Move: </a:t>
            </a:r>
            <a:r>
              <a:rPr lang="en-US" sz="2000" dirty="0" err="1"/>
              <a:t>Shengquan</a:t>
            </a:r>
            <a:r>
              <a:rPr lang="en-US" sz="2000" dirty="0"/>
              <a:t> Hu		Second: Jianhan Liu</a:t>
            </a:r>
          </a:p>
          <a:p>
            <a:r>
              <a:rPr lang="en-US" sz="2000" dirty="0"/>
              <a:t>Discussion: None.</a:t>
            </a:r>
          </a:p>
          <a:p>
            <a:r>
              <a:rPr lang="en-US" sz="2000" dirty="0">
                <a:highlight>
                  <a:srgbClr val="00FF00"/>
                </a:highlight>
              </a:rPr>
              <a:t>Result: Approved with unanimous consent.</a:t>
            </a:r>
          </a:p>
          <a:p>
            <a:endParaRPr lang="en-US" sz="2000" b="0" dirty="0"/>
          </a:p>
          <a:p>
            <a:r>
              <a:rPr lang="en-US" sz="1600" b="0" dirty="0"/>
              <a:t>Note: Reference document is </a:t>
            </a:r>
            <a:r>
              <a:rPr lang="en-US" sz="1600" b="0" dirty="0">
                <a:hlinkClick r:id="rId2"/>
              </a:rPr>
              <a:t>11-24/468r2</a:t>
            </a:r>
            <a:r>
              <a:rPr lang="en-US" sz="1600" b="0" dirty="0"/>
              <a:t>. No objection to the SP.</a:t>
            </a:r>
          </a:p>
          <a:p>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946175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3600" dirty="0">
                <a:latin typeface="Arial" panose="020B0604020202020204" pitchFamily="34" charset="0"/>
              </a:rPr>
              <a:t>Motions List from January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600" dirty="0">
                <a:solidFill>
                  <a:schemeClr val="tx1"/>
                </a:solidFill>
                <a:latin typeface="Arial" panose="020B0604020202020204" pitchFamily="34" charset="0"/>
              </a:rPr>
              <a:t>Chair: Alfred Asterjadhi (Qualcomm Inc.)</a:t>
            </a:r>
          </a:p>
          <a:p>
            <a:pPr algn="ctr">
              <a:lnSpc>
                <a:spcPct val="90000"/>
              </a:lnSpc>
              <a:buFontTx/>
              <a:buNone/>
            </a:pPr>
            <a:r>
              <a:rPr lang="en-US" altLang="en-US" sz="16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600" dirty="0">
                <a:solidFill>
                  <a:schemeClr val="tx1"/>
                </a:solidFill>
                <a:latin typeface="Arial" panose="020B0604020202020204" pitchFamily="34" charset="0"/>
              </a:rPr>
              <a:t>Secretary: Yusuke Asai (NTT)</a:t>
            </a:r>
          </a:p>
          <a:p>
            <a:pPr algn="ctr">
              <a:lnSpc>
                <a:spcPct val="90000"/>
              </a:lnSpc>
            </a:pPr>
            <a:r>
              <a:rPr lang="en-US" altLang="en-US" sz="1600" dirty="0">
                <a:solidFill>
                  <a:schemeClr val="tx1"/>
                </a:solidFill>
                <a:latin typeface="Arial" panose="020B0604020202020204" pitchFamily="34" charset="0"/>
              </a:rPr>
              <a:t>Technical Editor: Ross Jian Yu (Huawei)</a:t>
            </a:r>
          </a:p>
          <a:p>
            <a:pPr algn="ctr">
              <a:lnSpc>
                <a:spcPct val="90000"/>
              </a:lnSpc>
            </a:pPr>
            <a:endParaRPr lang="en-US" altLang="en-US" sz="1600" dirty="0">
              <a:solidFill>
                <a:schemeClr val="tx1"/>
              </a:solidFill>
              <a:latin typeface="Arial" panose="020B0604020202020204" pitchFamily="34" charset="0"/>
            </a:endParaRPr>
          </a:p>
          <a:p>
            <a:pPr algn="ctr">
              <a:lnSpc>
                <a:spcPct val="90000"/>
              </a:lnSpc>
              <a:buFontTx/>
              <a:buNone/>
            </a:pPr>
            <a:r>
              <a:rPr lang="en-US" altLang="en-US" sz="16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6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15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dirty="0"/>
              <a:t>Move to add the following text to the TGbn SFD:</a:t>
            </a:r>
          </a:p>
          <a:p>
            <a:pPr>
              <a:buFont typeface="Arial" panose="020B0604020202020204" pitchFamily="34" charset="0"/>
              <a:buChar char="•"/>
            </a:pPr>
            <a:r>
              <a:rPr lang="en-US" sz="2200" dirty="0"/>
              <a:t>Global CSD is used for DRU UHR-STF transmission to solve unintentional beamforming issue</a:t>
            </a:r>
          </a:p>
          <a:p>
            <a:pPr>
              <a:buFont typeface="Arial" panose="020B0604020202020204" pitchFamily="34" charset="0"/>
              <a:buChar char="•"/>
            </a:pPr>
            <a:r>
              <a:rPr lang="en-US" sz="2200" dirty="0"/>
              <a:t>Global CSD is applied in each distribution BW</a:t>
            </a:r>
          </a:p>
          <a:p>
            <a:pPr marL="0" indent="0"/>
            <a:endParaRPr lang="en-US" dirty="0"/>
          </a:p>
          <a:p>
            <a:pPr marL="0" indent="0"/>
            <a:r>
              <a:rPr lang="en-US" dirty="0"/>
              <a:t>Move: Lin Yang		Second: Sameer Vermani</a:t>
            </a:r>
          </a:p>
          <a:p>
            <a:pPr marL="0" indent="0"/>
            <a:r>
              <a:rPr lang="en-US" dirty="0"/>
              <a:t>Discussion: Some clarificatory questions.</a:t>
            </a:r>
          </a:p>
          <a:p>
            <a:r>
              <a:rPr lang="en-US" sz="2400" dirty="0">
                <a:highlight>
                  <a:srgbClr val="00FF00"/>
                </a:highlight>
              </a:rPr>
              <a:t>Result: Approved with unanimous consent.</a:t>
            </a:r>
          </a:p>
          <a:p>
            <a:pPr>
              <a:buFont typeface="Arial" panose="020B0604020202020204" pitchFamily="34" charset="0"/>
              <a:buChar char="•"/>
            </a:pPr>
            <a:endParaRPr lang="en-US" dirty="0"/>
          </a:p>
          <a:p>
            <a:pPr marL="0" indent="0"/>
            <a:r>
              <a:rPr lang="en-US" sz="1800" b="0" dirty="0"/>
              <a:t>Note: Reference document is </a:t>
            </a:r>
            <a:r>
              <a:rPr lang="en-US" sz="1800" b="0" dirty="0">
                <a:hlinkClick r:id="rId2"/>
              </a:rPr>
              <a:t>11-24/752r2</a:t>
            </a:r>
            <a:r>
              <a:rPr lang="en-US" sz="1800" b="0" dirty="0"/>
              <a:t>. No objection to the SP.</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7887602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16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dirty="0"/>
              <a:t>Move to add the following text to the TGbn SFD:</a:t>
            </a:r>
          </a:p>
          <a:p>
            <a:pPr>
              <a:buFont typeface="Arial" panose="020B0604020202020204" pitchFamily="34" charset="0"/>
              <a:buChar char="•"/>
            </a:pPr>
            <a:r>
              <a:rPr lang="en-US" sz="2200" dirty="0"/>
              <a:t>DRU transmission reuses the 8 CSD table/values in 11ax/be for global CSD allocation</a:t>
            </a:r>
          </a:p>
          <a:p>
            <a:pPr marL="0" indent="0"/>
            <a:endParaRPr lang="en-US" dirty="0"/>
          </a:p>
          <a:p>
            <a:pPr marL="0" indent="0"/>
            <a:r>
              <a:rPr lang="en-US" dirty="0"/>
              <a:t>Move: Lin Yang		Second: Bo Gong</a:t>
            </a:r>
          </a:p>
          <a:p>
            <a:pPr marL="0" indent="0"/>
            <a:r>
              <a:rPr lang="en-US" dirty="0"/>
              <a:t>Discussion: None.</a:t>
            </a:r>
          </a:p>
          <a:p>
            <a:pPr marL="0" indent="0"/>
            <a:r>
              <a:rPr lang="en-US" sz="2400" dirty="0">
                <a:highlight>
                  <a:srgbClr val="00FF00"/>
                </a:highlight>
              </a:rPr>
              <a:t>Result: Approved with unanimous consent.</a:t>
            </a:r>
          </a:p>
          <a:p>
            <a:pPr>
              <a:buFont typeface="Arial" panose="020B0604020202020204" pitchFamily="34" charset="0"/>
              <a:buChar char="•"/>
            </a:pPr>
            <a:endParaRPr lang="en-US" dirty="0"/>
          </a:p>
          <a:p>
            <a:pPr marL="0" indent="0"/>
            <a:r>
              <a:rPr lang="en-US" sz="1800" b="0" dirty="0"/>
              <a:t>Note: Reference document is </a:t>
            </a:r>
            <a:r>
              <a:rPr lang="en-US" sz="1800" b="0" dirty="0">
                <a:hlinkClick r:id="rId2"/>
              </a:rPr>
              <a:t>11-24/752r2</a:t>
            </a:r>
            <a:r>
              <a:rPr lang="en-US" sz="1800" b="0" dirty="0"/>
              <a:t>. </a:t>
            </a:r>
            <a:r>
              <a:rPr lang="en-US" sz="1800" b="0" dirty="0">
                <a:solidFill>
                  <a:schemeClr val="tx1"/>
                </a:solidFill>
              </a:rPr>
              <a:t>No objection to the SP.</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8413432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17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sz="2000" dirty="0"/>
              <a:t>Move to add the following text to the TGbn SFD:</a:t>
            </a:r>
          </a:p>
          <a:p>
            <a:pPr>
              <a:buFont typeface="Arial" panose="020B0604020202020204" pitchFamily="34" charset="0"/>
              <a:buChar char="•"/>
            </a:pPr>
            <a:r>
              <a:rPr lang="en-US" sz="2000" dirty="0"/>
              <a:t>11bn defines frequency domain aggregation of PPDUs. A frequency domain aggregated PPDU consists of multiple PPDUs.</a:t>
            </a:r>
          </a:p>
          <a:p>
            <a:pPr marL="800100" lvl="1" indent="-342900">
              <a:buFont typeface="Arial" panose="020B0604020202020204" pitchFamily="34" charset="0"/>
              <a:buChar char="•"/>
            </a:pPr>
            <a:r>
              <a:rPr lang="en-US" sz="1800" dirty="0"/>
              <a:t>The PPDU format combinations are TBD.</a:t>
            </a:r>
          </a:p>
          <a:p>
            <a:pPr marL="800100" lvl="1" indent="-342900">
              <a:buFont typeface="Arial" panose="020B0604020202020204" pitchFamily="34" charset="0"/>
              <a:buChar char="•"/>
            </a:pPr>
            <a:r>
              <a:rPr lang="en-US" sz="1800" dirty="0"/>
              <a:t>The number of PPDUs is TBD.</a:t>
            </a:r>
          </a:p>
          <a:p>
            <a:pPr>
              <a:buFont typeface="Arial" panose="020B0604020202020204" pitchFamily="34" charset="0"/>
              <a:buChar char="•"/>
            </a:pPr>
            <a:endParaRPr lang="en-US" sz="2000" dirty="0"/>
          </a:p>
          <a:p>
            <a:pPr>
              <a:buFont typeface="Arial" panose="020B0604020202020204" pitchFamily="34" charset="0"/>
              <a:buChar char="•"/>
            </a:pPr>
            <a:r>
              <a:rPr lang="en-US" sz="2000" dirty="0"/>
              <a:t>Move: Ross J. Yu		Second: Yan Xin</a:t>
            </a:r>
          </a:p>
          <a:p>
            <a:pPr>
              <a:buFont typeface="Arial" panose="020B0604020202020204" pitchFamily="34" charset="0"/>
              <a:buChar char="•"/>
            </a:pPr>
            <a:r>
              <a:rPr lang="en-US" sz="2000" dirty="0"/>
              <a:t>Discussion: Some discussion. Recorded vote requested.</a:t>
            </a:r>
          </a:p>
          <a:p>
            <a:pPr>
              <a:buFont typeface="Arial" panose="020B0604020202020204" pitchFamily="34" charset="0"/>
              <a:buChar char="•"/>
            </a:pPr>
            <a:r>
              <a:rPr lang="en-US" sz="2000" dirty="0"/>
              <a:t>Preliminary Result: 120Y, 75N, 57A.</a:t>
            </a:r>
          </a:p>
          <a:p>
            <a:pPr>
              <a:buFont typeface="Arial" panose="020B0604020202020204" pitchFamily="34" charset="0"/>
              <a:buChar char="•"/>
            </a:pPr>
            <a:r>
              <a:rPr lang="en-US" sz="2000" dirty="0"/>
              <a:t>Result: </a:t>
            </a:r>
            <a:r>
              <a:rPr lang="en-US" sz="2000" dirty="0">
                <a:highlight>
                  <a:srgbClr val="FF0000"/>
                </a:highlight>
              </a:rPr>
              <a:t>115Y, 72N, 55A (fails)</a:t>
            </a:r>
            <a:r>
              <a:rPr lang="en-US" sz="2000" dirty="0"/>
              <a:t>.</a:t>
            </a:r>
          </a:p>
          <a:p>
            <a:pPr marL="0" indent="0"/>
            <a:r>
              <a:rPr lang="en-US" sz="1800" b="0" dirty="0"/>
              <a:t>Note: Reference document is </a:t>
            </a:r>
            <a:r>
              <a:rPr lang="en-US" sz="1800" b="0" dirty="0">
                <a:hlinkClick r:id="rId2"/>
              </a:rPr>
              <a:t>11-24/224r2</a:t>
            </a:r>
            <a:r>
              <a:rPr lang="en-US" sz="1800" b="0" dirty="0"/>
              <a:t>. </a:t>
            </a:r>
            <a:r>
              <a:rPr lang="es-ES" sz="1800" b="0" dirty="0"/>
              <a:t>SP </a:t>
            </a:r>
            <a:r>
              <a:rPr lang="es-ES" sz="1800" b="0" dirty="0" err="1"/>
              <a:t>result</a:t>
            </a:r>
            <a:r>
              <a:rPr lang="es-ES" sz="1800" b="0" dirty="0"/>
              <a:t>: 68Y/20N/8A.</a:t>
            </a:r>
            <a:endParaRPr lang="en-US" sz="1800" b="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9826835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18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dirty="0"/>
              <a:t>Move to add the following text to the TGbn SFD:</a:t>
            </a:r>
          </a:p>
          <a:p>
            <a:pPr>
              <a:buFont typeface="Arial" panose="020B0604020202020204" pitchFamily="34" charset="0"/>
              <a:buChar char="•"/>
            </a:pPr>
            <a:r>
              <a:rPr lang="en-US" sz="2200" dirty="0"/>
              <a:t>The UHR-STF for DRU in a TB PPDU uses 11ax/11be trigger based STF sequences.</a:t>
            </a:r>
          </a:p>
          <a:p>
            <a:pPr lvl="1">
              <a:buFont typeface="Arial" panose="020B0604020202020204" pitchFamily="34" charset="0"/>
              <a:buChar char="•"/>
            </a:pPr>
            <a:endParaRPr lang="en-US" sz="1800" dirty="0"/>
          </a:p>
          <a:p>
            <a:pPr marL="0" indent="0"/>
            <a:r>
              <a:rPr lang="en-US" dirty="0"/>
              <a:t>Move: Bo Gong 		Second: Lin Yang</a:t>
            </a:r>
          </a:p>
          <a:p>
            <a:pPr marL="0" indent="0"/>
            <a:r>
              <a:rPr lang="en-US" dirty="0"/>
              <a:t>Discussion: None.</a:t>
            </a:r>
          </a:p>
          <a:p>
            <a:pPr marL="0" indent="0"/>
            <a:r>
              <a:rPr lang="en-US" sz="2400" dirty="0">
                <a:highlight>
                  <a:srgbClr val="00FF00"/>
                </a:highlight>
              </a:rPr>
              <a:t>Result: Approved with unanimous consent.</a:t>
            </a:r>
          </a:p>
          <a:p>
            <a:pPr>
              <a:buFont typeface="Arial" panose="020B0604020202020204" pitchFamily="34" charset="0"/>
              <a:buChar char="•"/>
            </a:pPr>
            <a:endParaRPr lang="en-US" dirty="0"/>
          </a:p>
          <a:p>
            <a:pPr marL="0" indent="0"/>
            <a:r>
              <a:rPr lang="en-US" sz="1800" b="0" dirty="0"/>
              <a:t>Note: Reference document is </a:t>
            </a:r>
            <a:r>
              <a:rPr lang="en-US" sz="1800" b="0" dirty="0">
                <a:hlinkClick r:id="rId2"/>
              </a:rPr>
              <a:t>11-24/749r2</a:t>
            </a:r>
            <a:r>
              <a:rPr lang="en-US" sz="1800" b="0" dirty="0"/>
              <a:t>. No objection to the SP.</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7497620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19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sz="2000" dirty="0"/>
              <a:t>Move to add the following text to the TGbn SFD:</a:t>
            </a:r>
          </a:p>
          <a:p>
            <a:pPr marL="400050">
              <a:buFont typeface="Arial" panose="020B0604020202020204" pitchFamily="34" charset="0"/>
              <a:buChar char="•"/>
            </a:pPr>
            <a:r>
              <a:rPr lang="en-US" sz="2000" dirty="0"/>
              <a:t>For UHR-STF corresponding to distribution bandwidth for DRU,</a:t>
            </a:r>
          </a:p>
          <a:p>
            <a:pPr marL="800100" lvl="1">
              <a:buFont typeface="Arial" panose="020B0604020202020204" pitchFamily="34" charset="0"/>
              <a:buChar char="•"/>
            </a:pPr>
            <a:r>
              <a:rPr lang="en-US" sz="1800" dirty="0"/>
              <a:t>STF sequence depends on PPDU BW.</a:t>
            </a:r>
          </a:p>
          <a:p>
            <a:pPr marL="800100" lvl="1">
              <a:buFont typeface="Arial" panose="020B0604020202020204" pitchFamily="34" charset="0"/>
              <a:buChar char="•"/>
            </a:pPr>
            <a:r>
              <a:rPr lang="en-US" sz="1800" dirty="0"/>
              <a:t>Occupied STF tones are the same as that of the largest RRU corresponding to the distribution BW within PPDU BW.</a:t>
            </a:r>
          </a:p>
          <a:p>
            <a:pPr marL="1200150" lvl="2" indent="-285750">
              <a:buFont typeface="Arial" panose="020B0604020202020204" pitchFamily="34" charset="0"/>
              <a:buChar char="•"/>
            </a:pPr>
            <a:endParaRPr lang="en-US" sz="1600" dirty="0"/>
          </a:p>
          <a:p>
            <a:pPr marL="0" indent="0"/>
            <a:r>
              <a:rPr lang="en-US" sz="2000" dirty="0"/>
              <a:t>Move: Bo Gong			Second: Lin Yang</a:t>
            </a:r>
          </a:p>
          <a:p>
            <a:pPr marL="0" indent="0"/>
            <a:r>
              <a:rPr lang="en-US" sz="2000" dirty="0"/>
              <a:t>Discussion: None.</a:t>
            </a:r>
          </a:p>
          <a:p>
            <a:pPr marL="0" indent="0"/>
            <a:r>
              <a:rPr lang="en-US" sz="2000" dirty="0">
                <a:highlight>
                  <a:srgbClr val="00FF00"/>
                </a:highlight>
              </a:rPr>
              <a:t>Result: Approved with unanimous consent.</a:t>
            </a:r>
          </a:p>
          <a:p>
            <a:pPr>
              <a:buFont typeface="Arial" panose="020B0604020202020204" pitchFamily="34" charset="0"/>
              <a:buChar char="•"/>
            </a:pPr>
            <a:endParaRPr lang="en-US" sz="2000" dirty="0"/>
          </a:p>
          <a:p>
            <a:pPr marL="0" indent="0"/>
            <a:r>
              <a:rPr lang="en-US" sz="1800" b="0" dirty="0"/>
              <a:t>Note: Reference document is </a:t>
            </a:r>
            <a:r>
              <a:rPr lang="en-US" sz="1800" b="0" dirty="0">
                <a:hlinkClick r:id="rId2"/>
              </a:rPr>
              <a:t>11-24/749r2</a:t>
            </a:r>
            <a:r>
              <a:rPr lang="en-US" sz="1800" b="0" dirty="0"/>
              <a:t>. No objection to the SP.</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7896597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20 (PHY)</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pPr marL="0" indent="0"/>
            <a:r>
              <a:rPr lang="en-US" sz="2000" dirty="0"/>
              <a:t>Move to add the following text to the TGbn SFD:</a:t>
            </a:r>
          </a:p>
          <a:p>
            <a:pPr marL="400050">
              <a:buFont typeface="Arial" panose="020B0604020202020204" pitchFamily="34" charset="0"/>
              <a:buChar char="•"/>
            </a:pPr>
            <a:r>
              <a:rPr lang="en-US" sz="1800" dirty="0"/>
              <a:t>In a non-punctured 80 MHz PPDU, the following distribution bandwidth modes are allowed for DRU</a:t>
            </a:r>
          </a:p>
          <a:p>
            <a:pPr marL="800100" lvl="1">
              <a:buFont typeface="Arial" panose="020B0604020202020204" pitchFamily="34" charset="0"/>
              <a:buChar char="•"/>
            </a:pPr>
            <a:r>
              <a:rPr lang="en-US" sz="1400" dirty="0"/>
              <a:t>80 MHz</a:t>
            </a:r>
          </a:p>
          <a:p>
            <a:pPr marL="800100" lvl="1">
              <a:buFont typeface="Arial" panose="020B0604020202020204" pitchFamily="34" charset="0"/>
              <a:buChar char="•"/>
            </a:pPr>
            <a:r>
              <a:rPr lang="en-US" sz="1400" dirty="0"/>
              <a:t>20 MHz + 20 MHz + 40 MHz (or 40 MHz + 20 MHz + 20 MHz)</a:t>
            </a:r>
          </a:p>
          <a:p>
            <a:pPr marL="457200" lvl="1" indent="0"/>
            <a:endParaRPr lang="en-US" sz="1800" dirty="0"/>
          </a:p>
          <a:p>
            <a:pPr marL="0" indent="0"/>
            <a:r>
              <a:rPr lang="en-US" sz="2000" dirty="0"/>
              <a:t>Move: Eunsung Park		Second: Dongguk Lim</a:t>
            </a:r>
          </a:p>
          <a:p>
            <a:pPr marL="0" indent="0"/>
            <a:r>
              <a:rPr lang="en-US" sz="2000" dirty="0"/>
              <a:t>Discussion: None.</a:t>
            </a:r>
          </a:p>
          <a:p>
            <a:pPr marL="0" indent="0"/>
            <a:r>
              <a:rPr lang="en-US" sz="2000" dirty="0">
                <a:highlight>
                  <a:srgbClr val="00FF00"/>
                </a:highlight>
              </a:rPr>
              <a:t>Result: Approved with unanimous consent.</a:t>
            </a:r>
          </a:p>
          <a:p>
            <a:pPr marL="0" indent="0"/>
            <a:endParaRPr lang="en-US" sz="2000" dirty="0"/>
          </a:p>
          <a:p>
            <a:pPr marL="0" indent="0"/>
            <a:endParaRPr lang="en-US" sz="2000" dirty="0"/>
          </a:p>
          <a:p>
            <a:pPr marL="0" indent="0"/>
            <a:r>
              <a:rPr lang="en-US" sz="1800" b="0" dirty="0"/>
              <a:t>Note: Reference document is </a:t>
            </a:r>
            <a:r>
              <a:rPr lang="en-US" sz="1800" b="0" dirty="0">
                <a:hlinkClick r:id="rId2"/>
              </a:rPr>
              <a:t>11-24/766r2</a:t>
            </a:r>
            <a:r>
              <a:rPr lang="en-US" sz="1800" b="0" dirty="0"/>
              <a:t>. </a:t>
            </a:r>
            <a:r>
              <a:rPr lang="en-US" sz="1800" b="0" dirty="0">
                <a:solidFill>
                  <a:schemeClr val="tx1"/>
                </a:solidFill>
              </a:rPr>
              <a:t>No objection to the SP.</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9957354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18</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11011812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61957-C865-611D-1A28-4F330F3F07B1}"/>
              </a:ext>
            </a:extLst>
          </p:cNvPr>
          <p:cNvSpPr>
            <a:spLocks noGrp="1"/>
          </p:cNvSpPr>
          <p:nvPr>
            <p:ph type="title"/>
          </p:nvPr>
        </p:nvSpPr>
        <p:spPr/>
        <p:txBody>
          <a:bodyPr/>
          <a:lstStyle/>
          <a:p>
            <a:r>
              <a:rPr lang="en-US" dirty="0"/>
              <a:t>Motion 21 (PHY)</a:t>
            </a:r>
          </a:p>
        </p:txBody>
      </p:sp>
      <p:sp>
        <p:nvSpPr>
          <p:cNvPr id="3" name="Content Placeholder 2">
            <a:extLst>
              <a:ext uri="{FF2B5EF4-FFF2-40B4-BE49-F238E27FC236}">
                <a16:creationId xmlns:a16="http://schemas.microsoft.com/office/drawing/2014/main" id="{F301AA04-CB99-A7E4-7C50-BBF7DBA2BB65}"/>
              </a:ext>
            </a:extLst>
          </p:cNvPr>
          <p:cNvSpPr>
            <a:spLocks noGrp="1"/>
          </p:cNvSpPr>
          <p:nvPr>
            <p:ph idx="1"/>
          </p:nvPr>
        </p:nvSpPr>
        <p:spPr/>
        <p:txBody>
          <a:bodyPr/>
          <a:lstStyle/>
          <a:p>
            <a:r>
              <a:rPr lang="en-US" sz="2000" dirty="0"/>
              <a:t>Move to add the following text to the TGbn SFD:</a:t>
            </a:r>
          </a:p>
          <a:p>
            <a:pPr>
              <a:buFont typeface="Arial" panose="020B0604020202020204" pitchFamily="34" charset="0"/>
              <a:buChar char="•"/>
            </a:pPr>
            <a:r>
              <a:rPr lang="en-US" sz="2000" dirty="0"/>
              <a:t>If a DRU for a PPDU occupies more than one 20 MHz channel, then the L-STF, L-LTF, L-SIG, and RL-SIG fields are duplicated over all the 20 MHz channels which are occupied by the DRU.</a:t>
            </a:r>
          </a:p>
          <a:p>
            <a:pPr>
              <a:buFont typeface="Arial" panose="020B0604020202020204" pitchFamily="34" charset="0"/>
              <a:buChar char="•"/>
            </a:pPr>
            <a:endParaRPr lang="en-US" sz="2000" dirty="0"/>
          </a:p>
          <a:p>
            <a:r>
              <a:rPr lang="en-US" sz="2000" dirty="0"/>
              <a:t>Move: </a:t>
            </a:r>
            <a:r>
              <a:rPr lang="en-US" sz="2000" dirty="0" err="1"/>
              <a:t>Yapu</a:t>
            </a:r>
            <a:r>
              <a:rPr lang="en-US" sz="2000" dirty="0"/>
              <a:t> Li		Second: Ross J. Yu</a:t>
            </a:r>
          </a:p>
          <a:p>
            <a:r>
              <a:rPr lang="en-US" sz="2000" dirty="0"/>
              <a:t>Discussion: None.</a:t>
            </a:r>
          </a:p>
          <a:p>
            <a:pPr marL="0" indent="0"/>
            <a:r>
              <a:rPr lang="en-US" sz="2000" dirty="0">
                <a:highlight>
                  <a:srgbClr val="00FF00"/>
                </a:highlight>
              </a:rPr>
              <a:t>Result: Approved with unanimous consent.</a:t>
            </a:r>
          </a:p>
          <a:p>
            <a:pPr marL="0" indent="0"/>
            <a:endParaRPr lang="en-US" sz="1800" b="0" dirty="0"/>
          </a:p>
          <a:p>
            <a:pPr marL="0" indent="0"/>
            <a:endParaRPr lang="en-US" sz="1800" b="0" dirty="0"/>
          </a:p>
          <a:p>
            <a:pPr marL="0" indent="0"/>
            <a:r>
              <a:rPr lang="en-US" sz="1800" b="0" dirty="0"/>
              <a:t>Reference documents: [</a:t>
            </a:r>
            <a:r>
              <a:rPr lang="en-US" sz="1800" b="0" dirty="0">
                <a:hlinkClick r:id="rId2"/>
              </a:rPr>
              <a:t>24/0736r1</a:t>
            </a:r>
            <a:r>
              <a:rPr lang="en-US" sz="1800" b="0" dirty="0"/>
              <a:t>]. SP result: 51Y, 2N, 15A.</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6FEC571D-A37C-9F47-2C4C-FF25BD23DC69}"/>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4FC9DF38-8CA6-902F-F367-F579C758F00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497CEEB-1384-EBF6-2A52-435296F77AA6}"/>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4170469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C1231D-FE26-01C7-E474-A26F30DA55A5}"/>
              </a:ext>
            </a:extLst>
          </p:cNvPr>
          <p:cNvSpPr>
            <a:spLocks noGrp="1"/>
          </p:cNvSpPr>
          <p:nvPr>
            <p:ph type="title"/>
          </p:nvPr>
        </p:nvSpPr>
        <p:spPr>
          <a:xfrm>
            <a:off x="685800" y="685800"/>
            <a:ext cx="7770813" cy="1065213"/>
          </a:xfrm>
        </p:spPr>
        <p:txBody>
          <a:bodyPr/>
          <a:lstStyle/>
          <a:p>
            <a:r>
              <a:rPr lang="en-US" dirty="0"/>
              <a:t>Motion 22 (PHY)</a:t>
            </a:r>
          </a:p>
        </p:txBody>
      </p:sp>
      <p:sp>
        <p:nvSpPr>
          <p:cNvPr id="3" name="Content Placeholder 2">
            <a:extLst>
              <a:ext uri="{FF2B5EF4-FFF2-40B4-BE49-F238E27FC236}">
                <a16:creationId xmlns:a16="http://schemas.microsoft.com/office/drawing/2014/main" id="{8EC7BE96-1300-8D47-DD5E-86960F861740}"/>
              </a:ext>
            </a:extLst>
          </p:cNvPr>
          <p:cNvSpPr>
            <a:spLocks noGrp="1"/>
          </p:cNvSpPr>
          <p:nvPr>
            <p:ph idx="1"/>
          </p:nvPr>
        </p:nvSpPr>
        <p:spPr>
          <a:xfrm>
            <a:off x="685800" y="1981200"/>
            <a:ext cx="7770813" cy="4113213"/>
          </a:xfrm>
        </p:spPr>
        <p:txBody>
          <a:bodyPr/>
          <a:lstStyle/>
          <a:p>
            <a:r>
              <a:rPr lang="en-US" sz="2000" dirty="0"/>
              <a:t>Move to add the following text to the TGbn SFD:</a:t>
            </a:r>
          </a:p>
          <a:p>
            <a:pPr>
              <a:buFont typeface="Arial" panose="020B0604020202020204" pitchFamily="34" charset="0"/>
              <a:buChar char="•"/>
            </a:pPr>
            <a:r>
              <a:rPr lang="en-US" sz="2000" dirty="0"/>
              <a:t>“PHY version identifier” is set to 1 in U-SIG for UHR PPDUs</a:t>
            </a:r>
          </a:p>
          <a:p>
            <a:endParaRPr lang="en-US" sz="2000" dirty="0"/>
          </a:p>
          <a:p>
            <a:r>
              <a:rPr lang="en-US" sz="2000" dirty="0"/>
              <a:t>Move: Jianhan Liu		Second: Ross J. Yu</a:t>
            </a:r>
          </a:p>
          <a:p>
            <a:r>
              <a:rPr lang="en-US" sz="2000" dirty="0"/>
              <a:t>Discussion: Some discussion.</a:t>
            </a:r>
          </a:p>
          <a:p>
            <a:r>
              <a:rPr lang="en-US" sz="2000" dirty="0"/>
              <a:t>Preliminary Result: 169Y (+5), 16N, 64A (pass)</a:t>
            </a:r>
          </a:p>
          <a:p>
            <a:pPr marL="0" indent="0"/>
            <a:endParaRPr lang="en-US" sz="2000" b="0" dirty="0"/>
          </a:p>
          <a:p>
            <a:pPr marL="0" indent="0"/>
            <a:endParaRPr lang="en-US" sz="2000" b="0" dirty="0"/>
          </a:p>
          <a:p>
            <a:pPr marL="0" indent="0"/>
            <a:endParaRPr lang="en-US" sz="2000" b="0" dirty="0"/>
          </a:p>
          <a:p>
            <a:pPr marL="0" indent="0"/>
            <a:endParaRPr lang="en-US" sz="2000" b="0" dirty="0"/>
          </a:p>
          <a:p>
            <a:pPr marL="0" indent="0"/>
            <a:r>
              <a:rPr lang="en-US" sz="2000" b="0" dirty="0"/>
              <a:t>Reference documents: [</a:t>
            </a:r>
            <a:r>
              <a:rPr lang="en-US" sz="2000" b="0" dirty="0">
                <a:hlinkClick r:id="rId2"/>
              </a:rPr>
              <a:t>24/0876r0</a:t>
            </a:r>
            <a:r>
              <a:rPr lang="en-US" sz="2000" b="0" dirty="0"/>
              <a:t>]. SP result: 112Y, 4N, 17A.</a:t>
            </a:r>
          </a:p>
        </p:txBody>
      </p:sp>
      <p:sp>
        <p:nvSpPr>
          <p:cNvPr id="4" name="Slide Number Placeholder 3">
            <a:extLst>
              <a:ext uri="{FF2B5EF4-FFF2-40B4-BE49-F238E27FC236}">
                <a16:creationId xmlns:a16="http://schemas.microsoft.com/office/drawing/2014/main" id="{915531BA-146A-1444-9A44-08C6D30A3F9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5ABCA-0F0D-B4BC-E303-B8422814FF4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3EE80D8-0E99-5572-08EE-502637167E4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959711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7DF63-389B-B35C-2C9C-6AF087F95108}"/>
              </a:ext>
            </a:extLst>
          </p:cNvPr>
          <p:cNvSpPr>
            <a:spLocks noGrp="1"/>
          </p:cNvSpPr>
          <p:nvPr>
            <p:ph type="title"/>
          </p:nvPr>
        </p:nvSpPr>
        <p:spPr>
          <a:xfrm>
            <a:off x="685800" y="685800"/>
            <a:ext cx="7770813" cy="1065213"/>
          </a:xfrm>
        </p:spPr>
        <p:txBody>
          <a:bodyPr/>
          <a:lstStyle/>
          <a:p>
            <a:r>
              <a:rPr lang="en-US" dirty="0"/>
              <a:t>Motion 23 (PHY)</a:t>
            </a:r>
          </a:p>
        </p:txBody>
      </p:sp>
      <p:sp>
        <p:nvSpPr>
          <p:cNvPr id="3" name="Content Placeholder 2">
            <a:extLst>
              <a:ext uri="{FF2B5EF4-FFF2-40B4-BE49-F238E27FC236}">
                <a16:creationId xmlns:a16="http://schemas.microsoft.com/office/drawing/2014/main" id="{7F7B2ADB-5FEB-8860-158C-080EF6C370A3}"/>
              </a:ext>
            </a:extLst>
          </p:cNvPr>
          <p:cNvSpPr>
            <a:spLocks noGrp="1"/>
          </p:cNvSpPr>
          <p:nvPr>
            <p:ph idx="1"/>
          </p:nvPr>
        </p:nvSpPr>
        <p:spPr>
          <a:xfrm>
            <a:off x="685800" y="1981200"/>
            <a:ext cx="7770813" cy="4113213"/>
          </a:xfrm>
        </p:spPr>
        <p:txBody>
          <a:bodyPr/>
          <a:lstStyle/>
          <a:p>
            <a:r>
              <a:rPr lang="en-US" sz="2000" dirty="0"/>
              <a:t>Move to add the following text to the TGbn SFD:</a:t>
            </a:r>
          </a:p>
          <a:p>
            <a:pPr>
              <a:buFont typeface="Arial" panose="020B0604020202020204" pitchFamily="34" charset="0"/>
              <a:buChar char="•"/>
            </a:pPr>
            <a:r>
              <a:rPr lang="en-US" sz="2000" dirty="0"/>
              <a:t>Define unequal modulation over different spatial streams</a:t>
            </a:r>
          </a:p>
          <a:p>
            <a:r>
              <a:rPr lang="en-US" sz="2000" dirty="0"/>
              <a:t> </a:t>
            </a:r>
          </a:p>
          <a:p>
            <a:r>
              <a:rPr lang="en-US" sz="2000" dirty="0"/>
              <a:t>Move: Rui Cao		Second: Rethna Pulikkoonattu</a:t>
            </a:r>
          </a:p>
          <a:p>
            <a:r>
              <a:rPr lang="en-US" sz="2000" dirty="0"/>
              <a:t>Discussion: None.</a:t>
            </a:r>
          </a:p>
          <a:p>
            <a:pPr marL="0" indent="0"/>
            <a:r>
              <a:rPr lang="en-US" sz="2000" dirty="0">
                <a:highlight>
                  <a:srgbClr val="00FF00"/>
                </a:highlight>
              </a:rPr>
              <a:t>Result: Approved with unanimous consent.</a:t>
            </a:r>
          </a:p>
          <a:p>
            <a:endParaRPr lang="en-US" sz="2000" dirty="0"/>
          </a:p>
          <a:p>
            <a:endParaRPr lang="en-US" sz="2000" dirty="0"/>
          </a:p>
          <a:p>
            <a:endParaRPr lang="en-US" sz="2000" dirty="0"/>
          </a:p>
          <a:p>
            <a:r>
              <a:rPr lang="en-US" sz="2000" b="0" dirty="0"/>
              <a:t>Reference documents: [</a:t>
            </a:r>
            <a:r>
              <a:rPr lang="en-US" sz="2000" b="0" dirty="0">
                <a:hlinkClick r:id="rId2"/>
              </a:rPr>
              <a:t>24/0474r2</a:t>
            </a:r>
            <a:r>
              <a:rPr lang="en-US" sz="2000" b="0" dirty="0"/>
              <a:t>]. SP result: 116Y, 4N, 9A.</a:t>
            </a:r>
          </a:p>
        </p:txBody>
      </p:sp>
      <p:sp>
        <p:nvSpPr>
          <p:cNvPr id="4" name="Slide Number Placeholder 3">
            <a:extLst>
              <a:ext uri="{FF2B5EF4-FFF2-40B4-BE49-F238E27FC236}">
                <a16:creationId xmlns:a16="http://schemas.microsoft.com/office/drawing/2014/main" id="{B526699F-5784-F5DB-9D6B-23BB1F1A19D7}"/>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59892184-EACF-1D51-F040-EE6F0A1CB30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860859-BAB2-1442-BB29-4CF4A13146CB}"/>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689450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January 18</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January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00F90-7BD3-FE42-4639-B7ADD486DC5F}"/>
              </a:ext>
            </a:extLst>
          </p:cNvPr>
          <p:cNvSpPr>
            <a:spLocks noGrp="1"/>
          </p:cNvSpPr>
          <p:nvPr>
            <p:ph type="title"/>
          </p:nvPr>
        </p:nvSpPr>
        <p:spPr>
          <a:xfrm>
            <a:off x="685800" y="685800"/>
            <a:ext cx="7770813" cy="1065213"/>
          </a:xfrm>
        </p:spPr>
        <p:txBody>
          <a:bodyPr/>
          <a:lstStyle/>
          <a:p>
            <a:r>
              <a:rPr lang="en-US" dirty="0"/>
              <a:t>Motion 24 (PHY)</a:t>
            </a:r>
          </a:p>
        </p:txBody>
      </p:sp>
      <p:sp>
        <p:nvSpPr>
          <p:cNvPr id="3" name="Content Placeholder 2">
            <a:extLst>
              <a:ext uri="{FF2B5EF4-FFF2-40B4-BE49-F238E27FC236}">
                <a16:creationId xmlns:a16="http://schemas.microsoft.com/office/drawing/2014/main" id="{CD7994BE-3270-D566-D299-46332DA3D504}"/>
              </a:ext>
            </a:extLst>
          </p:cNvPr>
          <p:cNvSpPr>
            <a:spLocks noGrp="1"/>
          </p:cNvSpPr>
          <p:nvPr>
            <p:ph idx="1"/>
          </p:nvPr>
        </p:nvSpPr>
        <p:spPr>
          <a:xfrm>
            <a:off x="685800" y="1981200"/>
            <a:ext cx="7770813" cy="4113213"/>
          </a:xfrm>
        </p:spPr>
        <p:txBody>
          <a:bodyPr/>
          <a:lstStyle/>
          <a:p>
            <a:r>
              <a:rPr lang="en-US" sz="1800" dirty="0"/>
              <a:t>Move to include the following in the 11bn SFD:</a:t>
            </a:r>
          </a:p>
          <a:p>
            <a:pPr>
              <a:buFont typeface="Arial" panose="020B0604020202020204" pitchFamily="34" charset="0"/>
              <a:buChar char="•"/>
            </a:pPr>
            <a:r>
              <a:rPr lang="en-US" sz="1800" dirty="0"/>
              <a:t>Define Enhanced Long Range (ELR) PPDU and potentially other Range Extension mechanisms.</a:t>
            </a:r>
            <a:br>
              <a:rPr lang="en-US" sz="1800" dirty="0"/>
            </a:br>
            <a:endParaRPr lang="en-US" sz="1800" dirty="0"/>
          </a:p>
          <a:p>
            <a:r>
              <a:rPr lang="en-US" sz="1800" dirty="0"/>
              <a:t>Move: Wook Bong Lee		Second: </a:t>
            </a:r>
            <a:r>
              <a:rPr lang="en-US" sz="1800" dirty="0" err="1"/>
              <a:t>Shengquan</a:t>
            </a:r>
            <a:r>
              <a:rPr lang="en-US" sz="1800" dirty="0"/>
              <a:t> Hu</a:t>
            </a:r>
          </a:p>
          <a:p>
            <a:r>
              <a:rPr lang="en-US" sz="1800" dirty="0"/>
              <a:t>Discussion: None.</a:t>
            </a:r>
          </a:p>
          <a:p>
            <a:r>
              <a:rPr lang="en-US" sz="1800" dirty="0"/>
              <a:t>Preliminary Result: 150Y (+27), 11N (+1), 44A (pass)</a:t>
            </a:r>
          </a:p>
          <a:p>
            <a:endParaRPr lang="en-US" sz="1800" dirty="0"/>
          </a:p>
          <a:p>
            <a:endParaRPr lang="en-US" sz="1800" dirty="0"/>
          </a:p>
          <a:p>
            <a:endParaRPr lang="en-US" sz="1800" dirty="0"/>
          </a:p>
          <a:p>
            <a:endParaRPr lang="en-US" sz="1800" dirty="0"/>
          </a:p>
          <a:p>
            <a:r>
              <a:rPr lang="en-US" sz="1800" b="0" dirty="0"/>
              <a:t>Reference documents: [</a:t>
            </a:r>
            <a:r>
              <a:rPr lang="en-US" sz="1800" b="0" dirty="0">
                <a:hlinkClick r:id="rId2"/>
              </a:rPr>
              <a:t>24/0873r2</a:t>
            </a:r>
            <a:r>
              <a:rPr lang="en-US" sz="1800" b="0" dirty="0"/>
              <a:t>]. SP result: 118Y, 7N, 16A.</a:t>
            </a:r>
          </a:p>
          <a:p>
            <a:endParaRPr lang="en-US" sz="1800" dirty="0"/>
          </a:p>
        </p:txBody>
      </p:sp>
      <p:sp>
        <p:nvSpPr>
          <p:cNvPr id="4" name="Slide Number Placeholder 3">
            <a:extLst>
              <a:ext uri="{FF2B5EF4-FFF2-40B4-BE49-F238E27FC236}">
                <a16:creationId xmlns:a16="http://schemas.microsoft.com/office/drawing/2014/main" id="{F874DB2F-7943-E297-7A45-38BF4D52F4B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430DB7E-C041-F62F-FFF7-159D65DFCAF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C4309BB-FEC8-3CF3-DBE3-A8A1B87669AF}"/>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1022710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BBCFB-125E-0CB7-7C85-FDB95EAE86E8}"/>
              </a:ext>
            </a:extLst>
          </p:cNvPr>
          <p:cNvSpPr>
            <a:spLocks noGrp="1"/>
          </p:cNvSpPr>
          <p:nvPr>
            <p:ph type="title"/>
          </p:nvPr>
        </p:nvSpPr>
        <p:spPr>
          <a:xfrm>
            <a:off x="685800" y="685800"/>
            <a:ext cx="7770813" cy="1065213"/>
          </a:xfrm>
        </p:spPr>
        <p:txBody>
          <a:bodyPr/>
          <a:lstStyle/>
          <a:p>
            <a:r>
              <a:rPr lang="en-US" dirty="0"/>
              <a:t>Motion 25 (PHY)</a:t>
            </a:r>
          </a:p>
        </p:txBody>
      </p:sp>
      <p:sp>
        <p:nvSpPr>
          <p:cNvPr id="3" name="Content Placeholder 2">
            <a:extLst>
              <a:ext uri="{FF2B5EF4-FFF2-40B4-BE49-F238E27FC236}">
                <a16:creationId xmlns:a16="http://schemas.microsoft.com/office/drawing/2014/main" id="{A83D9EA5-D797-D894-AD41-DCA5BE4AF806}"/>
              </a:ext>
            </a:extLst>
          </p:cNvPr>
          <p:cNvSpPr>
            <a:spLocks noGrp="1"/>
          </p:cNvSpPr>
          <p:nvPr>
            <p:ph idx="1"/>
          </p:nvPr>
        </p:nvSpPr>
        <p:spPr>
          <a:xfrm>
            <a:off x="685800" y="1981200"/>
            <a:ext cx="7770813" cy="4113213"/>
          </a:xfrm>
        </p:spPr>
        <p:txBody>
          <a:bodyPr/>
          <a:lstStyle/>
          <a:p>
            <a:r>
              <a:rPr lang="en-US" sz="2000" dirty="0"/>
              <a:t>Move to include the following in the 11bn SFD:</a:t>
            </a:r>
          </a:p>
          <a:p>
            <a:pPr>
              <a:buFont typeface="Arial" panose="020B0604020202020204" pitchFamily="34" charset="0"/>
              <a:buChar char="•"/>
            </a:pPr>
            <a:r>
              <a:rPr lang="en-US" sz="2000" dirty="0"/>
              <a:t>Define LDPC codeword length larger than 1944, including 2x1944</a:t>
            </a:r>
          </a:p>
          <a:p>
            <a:endParaRPr lang="en-US" sz="2000" dirty="0"/>
          </a:p>
          <a:p>
            <a:r>
              <a:rPr lang="en-US" sz="2000" dirty="0"/>
              <a:t>Move: Rethna Pulikkoonattu 	Second: Sameer Vermani</a:t>
            </a:r>
          </a:p>
          <a:p>
            <a:r>
              <a:rPr lang="en-US" sz="2000" dirty="0"/>
              <a:t>Discussion: None.</a:t>
            </a:r>
          </a:p>
          <a:p>
            <a:pPr marL="0" indent="0"/>
            <a:r>
              <a:rPr lang="en-US" sz="2000" dirty="0">
                <a:highlight>
                  <a:srgbClr val="00FF00"/>
                </a:highlight>
              </a:rPr>
              <a:t>Result: Approved with unanimous consent.</a:t>
            </a:r>
          </a:p>
          <a:p>
            <a:endParaRPr lang="en-US" sz="2000" dirty="0"/>
          </a:p>
          <a:p>
            <a:endParaRPr lang="en-US" sz="2000" dirty="0"/>
          </a:p>
          <a:p>
            <a:endParaRPr lang="en-US" sz="2000" dirty="0"/>
          </a:p>
          <a:p>
            <a:r>
              <a:rPr lang="en-US" sz="2000" b="0" dirty="0"/>
              <a:t>Reference documents: [</a:t>
            </a:r>
            <a:r>
              <a:rPr lang="en-US" sz="2000" b="0" dirty="0">
                <a:hlinkClick r:id="rId2"/>
              </a:rPr>
              <a:t>23/1985r5</a:t>
            </a:r>
            <a:r>
              <a:rPr lang="en-US" sz="2000" b="0" dirty="0"/>
              <a:t>]. SP result: 113Y, 3N, 20A.</a:t>
            </a:r>
          </a:p>
          <a:p>
            <a:endParaRPr lang="en-US" sz="2000" dirty="0"/>
          </a:p>
        </p:txBody>
      </p:sp>
      <p:sp>
        <p:nvSpPr>
          <p:cNvPr id="4" name="Slide Number Placeholder 3">
            <a:extLst>
              <a:ext uri="{FF2B5EF4-FFF2-40B4-BE49-F238E27FC236}">
                <a16:creationId xmlns:a16="http://schemas.microsoft.com/office/drawing/2014/main" id="{5C216A40-B676-FBAB-394C-31A63F1E3F4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5F1FAA10-969C-8CC5-2CE2-257339F6612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183EFBC-2808-5EBD-2852-8DA71BF942A0}"/>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3661675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859DBFBC-BDC7-573D-6753-4C0C5A9B7B34}"/>
              </a:ext>
            </a:extLst>
          </p:cNvPr>
          <p:cNvSpPr>
            <a:spLocks noGrp="1"/>
          </p:cNvSpPr>
          <p:nvPr>
            <p:ph type="title"/>
          </p:nvPr>
        </p:nvSpPr>
        <p:spPr>
          <a:xfrm>
            <a:off x="685800" y="685800"/>
            <a:ext cx="7770813" cy="1065213"/>
          </a:xfrm>
        </p:spPr>
        <p:txBody>
          <a:bodyPr/>
          <a:lstStyle/>
          <a:p>
            <a:r>
              <a:rPr lang="en-US" dirty="0"/>
              <a:t>Motion 26 (MAC)</a:t>
            </a:r>
          </a:p>
        </p:txBody>
      </p:sp>
      <p:sp>
        <p:nvSpPr>
          <p:cNvPr id="3" name="Content Placeholder 2">
            <a:extLst>
              <a:ext uri="{FF2B5EF4-FFF2-40B4-BE49-F238E27FC236}">
                <a16:creationId xmlns:a16="http://schemas.microsoft.com/office/drawing/2014/main" id="{7F9AD3B2-F0BA-DEE1-CC12-ABD0D10EA230}"/>
              </a:ext>
            </a:extLst>
          </p:cNvPr>
          <p:cNvSpPr>
            <a:spLocks noGrp="1"/>
          </p:cNvSpPr>
          <p:nvPr>
            <p:ph idx="1"/>
          </p:nvPr>
        </p:nvSpPr>
        <p:spPr>
          <a:xfrm>
            <a:off x="685800" y="1981200"/>
            <a:ext cx="7770813" cy="4113213"/>
          </a:xfrm>
        </p:spPr>
        <p:txBody>
          <a:bodyPr/>
          <a:lstStyle/>
          <a:p>
            <a:r>
              <a:rPr lang="en-US" sz="1600" dirty="0"/>
              <a:t>Move to add the following text to the TGbn SFD:</a:t>
            </a:r>
          </a:p>
          <a:p>
            <a:pPr>
              <a:buFont typeface="Arial" panose="020B0604020202020204" pitchFamily="34" charset="0"/>
              <a:buChar char="•"/>
            </a:pPr>
            <a:r>
              <a:rPr lang="en-US" sz="1600" dirty="0"/>
              <a:t>Define in 11bn that when a non-AP MLD is in the process of roaming from the current AP MLD to a target AP MLD, the context related to the non-AP MLD is transferred to the target AP MLD such that it preserves the data exchange context for the non-AP MLD or the context can be renegotiated with the target AP MLD</a:t>
            </a:r>
          </a:p>
          <a:p>
            <a:pPr lvl="1">
              <a:buFont typeface="Arial" panose="020B0604020202020204" pitchFamily="34" charset="0"/>
              <a:buChar char="•"/>
            </a:pPr>
            <a:r>
              <a:rPr lang="en-US" sz="1400" dirty="0"/>
              <a:t>Details on what context can be transferred and what context can be renegotiated are TBD</a:t>
            </a:r>
          </a:p>
          <a:p>
            <a:pPr lvl="1">
              <a:buFont typeface="Arial" panose="020B0604020202020204" pitchFamily="34" charset="0"/>
              <a:buChar char="•"/>
            </a:pPr>
            <a:r>
              <a:rPr lang="en-US" sz="1400" dirty="0"/>
              <a:t>How to transfer the context is TBD.</a:t>
            </a:r>
          </a:p>
          <a:p>
            <a:r>
              <a:rPr lang="en-US" sz="1600" dirty="0"/>
              <a:t>Move: Giovanni Chisci 		Second: Binita Gupta</a:t>
            </a:r>
          </a:p>
          <a:p>
            <a:r>
              <a:rPr lang="en-US" sz="1600" dirty="0"/>
              <a:t>Discussion: None.</a:t>
            </a:r>
          </a:p>
          <a:p>
            <a:r>
              <a:rPr lang="en-US" sz="1600" dirty="0"/>
              <a:t>Preliminary Result: 179Y (+18), 6N, 26A (pass)</a:t>
            </a:r>
          </a:p>
          <a:p>
            <a:endParaRPr lang="en-US" sz="1600" dirty="0"/>
          </a:p>
          <a:p>
            <a:r>
              <a:rPr lang="en-US" sz="1600" b="0" dirty="0"/>
              <a:t>Note: Reference documents:[</a:t>
            </a:r>
            <a:r>
              <a:rPr lang="en-US" sz="1600" b="0" dirty="0">
                <a:hlinkClick r:id="rId2"/>
              </a:rPr>
              <a:t>23/1971</a:t>
            </a:r>
            <a:r>
              <a:rPr lang="en-US" sz="1600" b="0" dirty="0"/>
              <a:t>, </a:t>
            </a:r>
            <a:r>
              <a:rPr lang="en-US" sz="1600" b="0" dirty="0">
                <a:hlinkClick r:id="rId3"/>
              </a:rPr>
              <a:t>23/1996</a:t>
            </a:r>
            <a:r>
              <a:rPr lang="en-US" sz="1600" b="0" dirty="0"/>
              <a:t>, </a:t>
            </a:r>
            <a:r>
              <a:rPr lang="en-US" sz="1600" b="0" dirty="0">
                <a:hlinkClick r:id="rId4"/>
              </a:rPr>
              <a:t>24/0052</a:t>
            </a:r>
            <a:r>
              <a:rPr lang="en-US" sz="1600" b="0" dirty="0"/>
              <a:t>, </a:t>
            </a:r>
            <a:r>
              <a:rPr lang="en-US" sz="1600" b="0" dirty="0">
                <a:hlinkClick r:id="rId5"/>
              </a:rPr>
              <a:t>24/0083</a:t>
            </a:r>
            <a:r>
              <a:rPr lang="en-US" sz="1600" b="0" dirty="0"/>
              <a:t>, </a:t>
            </a:r>
            <a:r>
              <a:rPr lang="en-US" sz="1600" b="0" dirty="0">
                <a:hlinkClick r:id="rId6"/>
              </a:rPr>
              <a:t>24/0101</a:t>
            </a:r>
            <a:r>
              <a:rPr lang="en-US" sz="1600" b="0" dirty="0"/>
              <a:t>, </a:t>
            </a:r>
            <a:r>
              <a:rPr lang="en-US" sz="1600" b="0" dirty="0">
                <a:hlinkClick r:id="rId7"/>
              </a:rPr>
              <a:t>24/0396</a:t>
            </a:r>
            <a:r>
              <a:rPr lang="en-US" sz="1600" b="0" dirty="0"/>
              <a:t>, </a:t>
            </a:r>
            <a:r>
              <a:rPr lang="en-US" sz="1600" b="0" dirty="0">
                <a:hlinkClick r:id="rId8"/>
              </a:rPr>
              <a:t>24/0412</a:t>
            </a:r>
            <a:r>
              <a:rPr lang="en-US" sz="1600" b="0" dirty="0"/>
              <a:t>, </a:t>
            </a:r>
            <a:r>
              <a:rPr lang="en-US" sz="1600" b="0" dirty="0">
                <a:hlinkClick r:id="rId9"/>
              </a:rPr>
              <a:t>24/0679</a:t>
            </a:r>
            <a:r>
              <a:rPr lang="en-US" sz="1600" b="0" dirty="0"/>
              <a:t>]. SP result: 153Y, 22N, 37A.</a:t>
            </a:r>
          </a:p>
          <a:p>
            <a:endParaRPr lang="en-US" sz="1600" dirty="0"/>
          </a:p>
        </p:txBody>
      </p:sp>
      <p:sp>
        <p:nvSpPr>
          <p:cNvPr id="4" name="Slide Number Placeholder 3">
            <a:extLst>
              <a:ext uri="{FF2B5EF4-FFF2-40B4-BE49-F238E27FC236}">
                <a16:creationId xmlns:a16="http://schemas.microsoft.com/office/drawing/2014/main" id="{B76953ED-2003-8051-4162-F1D646E4B4D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88545ED6-7E09-138D-76F0-E06ED77F092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1A81384-F302-10D6-3B02-851D523436A7}"/>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646488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1EF1302D-AF1D-69BA-9A7A-CF3125F59DB8}"/>
              </a:ext>
            </a:extLst>
          </p:cNvPr>
          <p:cNvSpPr>
            <a:spLocks noGrp="1"/>
          </p:cNvSpPr>
          <p:nvPr>
            <p:ph type="title"/>
          </p:nvPr>
        </p:nvSpPr>
        <p:spPr/>
        <p:txBody>
          <a:bodyPr/>
          <a:lstStyle/>
          <a:p>
            <a:r>
              <a:rPr lang="en-US" dirty="0"/>
              <a:t>Motion 27 (MAC)</a:t>
            </a:r>
          </a:p>
        </p:txBody>
      </p:sp>
      <p:sp>
        <p:nvSpPr>
          <p:cNvPr id="3" name="Content Placeholder 2">
            <a:extLst>
              <a:ext uri="{FF2B5EF4-FFF2-40B4-BE49-F238E27FC236}">
                <a16:creationId xmlns:a16="http://schemas.microsoft.com/office/drawing/2014/main" id="{08F09288-6E98-C717-1CAF-727DE9C9452A}"/>
              </a:ext>
            </a:extLst>
          </p:cNvPr>
          <p:cNvSpPr>
            <a:spLocks noGrp="1"/>
          </p:cNvSpPr>
          <p:nvPr>
            <p:ph idx="1"/>
          </p:nvPr>
        </p:nvSpPr>
        <p:spPr>
          <a:xfrm>
            <a:off x="685800" y="1981200"/>
            <a:ext cx="7770813" cy="4494213"/>
          </a:xfrm>
        </p:spPr>
        <p:txBody>
          <a:bodyPr/>
          <a:lstStyle/>
          <a:p>
            <a:r>
              <a:rPr lang="en-US" sz="1400" dirty="0"/>
              <a:t>Move to add the following text to the TGbn SFD:</a:t>
            </a:r>
          </a:p>
          <a:p>
            <a:pPr>
              <a:buFont typeface="Arial" panose="020B0604020202020204" pitchFamily="34" charset="0"/>
              <a:buChar char="•"/>
            </a:pPr>
            <a:r>
              <a:rPr lang="en-US" sz="1400" dirty="0"/>
              <a:t> As part of the seamless roaming procedure, during roaming,</a:t>
            </a:r>
          </a:p>
          <a:p>
            <a:pPr marL="800100" lvl="1">
              <a:buFont typeface="Arial" panose="020B0604020202020204" pitchFamily="34" charset="0"/>
              <a:buChar char="•"/>
            </a:pPr>
            <a:r>
              <a:rPr lang="en-US" sz="1200" dirty="0"/>
              <a:t>after the request/response exchange that initiates notification of the DS mapping change from the current AP MLD to the target AP MLD,</a:t>
            </a:r>
          </a:p>
          <a:p>
            <a:pPr marL="1200150" lvl="2" indent="-285750">
              <a:buFont typeface="Arial" panose="020B0604020202020204" pitchFamily="34" charset="0"/>
              <a:buChar char="•"/>
            </a:pPr>
            <a:r>
              <a:rPr lang="en-US" sz="1200" dirty="0"/>
              <a:t>The current AP MLD may deliver buffered DL data frames for a TBD period of time.</a:t>
            </a:r>
          </a:p>
          <a:p>
            <a:pPr marL="1200150" lvl="2" indent="-285750">
              <a:buFont typeface="Arial" panose="020B0604020202020204" pitchFamily="34" charset="0"/>
              <a:buChar char="•"/>
            </a:pPr>
            <a:r>
              <a:rPr lang="en-US" sz="1200" dirty="0"/>
              <a:t>The non-AP MLD may retrieve buffered DL data frames from the current AP MLD</a:t>
            </a:r>
          </a:p>
          <a:p>
            <a:pPr marL="1200150" lvl="2" indent="-285750">
              <a:buFont typeface="Arial" panose="020B0604020202020204" pitchFamily="34" charset="0"/>
              <a:buChar char="•"/>
            </a:pPr>
            <a:r>
              <a:rPr lang="en-US" sz="1200" dirty="0"/>
              <a:t>The non-AP MLD may send UL data to target AP MLD.</a:t>
            </a:r>
          </a:p>
          <a:p>
            <a:pPr marL="1200150" lvl="2" indent="-285750">
              <a:buFont typeface="Arial" panose="020B0604020202020204" pitchFamily="34" charset="0"/>
              <a:buChar char="•"/>
            </a:pPr>
            <a:r>
              <a:rPr lang="en-US" sz="1200" dirty="0"/>
              <a:t>It is assumed that the target AP MLD is able to deliver data frames to non-AP MLD after the DS mapping change</a:t>
            </a:r>
          </a:p>
          <a:p>
            <a:pPr marL="800100" lvl="1">
              <a:buFont typeface="Arial" panose="020B0604020202020204" pitchFamily="34" charset="0"/>
              <a:buChar char="•"/>
            </a:pPr>
            <a:r>
              <a:rPr lang="en-US" sz="1200" dirty="0"/>
              <a:t>The current AP MLD may forward DL data to the target AP MLD.</a:t>
            </a:r>
          </a:p>
          <a:p>
            <a:pPr lvl="2">
              <a:buFont typeface="Arial" panose="020B0604020202020204" pitchFamily="34" charset="0"/>
              <a:buChar char="•"/>
            </a:pPr>
            <a:r>
              <a:rPr lang="en-US" sz="1200" dirty="0"/>
              <a:t>When and how to initiate the forwarding of DL data is TBD</a:t>
            </a:r>
          </a:p>
          <a:p>
            <a:r>
              <a:rPr lang="en-US" sz="1400" dirty="0"/>
              <a:t>Move: Po-Kai Huang		Second: Jay Yang</a:t>
            </a:r>
          </a:p>
          <a:p>
            <a:r>
              <a:rPr lang="en-US" sz="1400" dirty="0"/>
              <a:t>Discussion: None.</a:t>
            </a:r>
          </a:p>
          <a:p>
            <a:pPr marL="0" indent="0"/>
            <a:r>
              <a:rPr lang="en-US" sz="1400" dirty="0">
                <a:highlight>
                  <a:srgbClr val="00FF00"/>
                </a:highlight>
              </a:rPr>
              <a:t>Result: Approved with unanimous consent.</a:t>
            </a:r>
          </a:p>
          <a:p>
            <a:endParaRPr lang="en-US" sz="1400" b="0" dirty="0"/>
          </a:p>
          <a:p>
            <a:r>
              <a:rPr lang="en-US" sz="1400" b="0" dirty="0"/>
              <a:t>Reference documents:[</a:t>
            </a:r>
            <a:r>
              <a:rPr lang="en-US" sz="1400" b="0" i="1" dirty="0">
                <a:solidFill>
                  <a:srgbClr val="64B4FA"/>
                </a:solidFill>
                <a:effectLst/>
                <a:highlight>
                  <a:srgbClr val="FFFFFF"/>
                </a:highlight>
                <a:hlinkClick r:id="rId2"/>
              </a:rPr>
              <a:t>23/1971</a:t>
            </a:r>
            <a:r>
              <a:rPr lang="en-US" sz="1400" b="0" i="1" dirty="0">
                <a:solidFill>
                  <a:srgbClr val="222222"/>
                </a:solidFill>
                <a:effectLst/>
                <a:highlight>
                  <a:srgbClr val="FFFFFF"/>
                </a:highlight>
              </a:rPr>
              <a:t>, </a:t>
            </a:r>
            <a:r>
              <a:rPr lang="en-US" sz="1400" b="0" i="1" dirty="0">
                <a:solidFill>
                  <a:srgbClr val="64B4FA"/>
                </a:solidFill>
                <a:effectLst/>
                <a:highlight>
                  <a:srgbClr val="FFFFFF"/>
                </a:highlight>
                <a:hlinkClick r:id="rId3"/>
              </a:rPr>
              <a:t>23/1996</a:t>
            </a:r>
            <a:r>
              <a:rPr lang="en-US" sz="1400" b="0" i="1" dirty="0">
                <a:solidFill>
                  <a:srgbClr val="222222"/>
                </a:solidFill>
                <a:effectLst/>
                <a:highlight>
                  <a:srgbClr val="FFFFFF"/>
                </a:highlight>
              </a:rPr>
              <a:t>, </a:t>
            </a:r>
            <a:r>
              <a:rPr lang="en-US" sz="1400" b="0" i="1" dirty="0">
                <a:solidFill>
                  <a:srgbClr val="64B4FA"/>
                </a:solidFill>
                <a:effectLst/>
                <a:highlight>
                  <a:srgbClr val="FFFFFF"/>
                </a:highlight>
                <a:hlinkClick r:id="rId4"/>
              </a:rPr>
              <a:t>24/0052</a:t>
            </a:r>
            <a:r>
              <a:rPr lang="en-US" sz="1400" b="0" i="1" dirty="0">
                <a:solidFill>
                  <a:srgbClr val="222222"/>
                </a:solidFill>
                <a:effectLst/>
                <a:highlight>
                  <a:srgbClr val="FFFFFF"/>
                </a:highlight>
              </a:rPr>
              <a:t>, </a:t>
            </a:r>
            <a:r>
              <a:rPr lang="en-US" sz="1400" b="0" i="1" dirty="0">
                <a:solidFill>
                  <a:srgbClr val="64B4FA"/>
                </a:solidFill>
                <a:effectLst/>
                <a:highlight>
                  <a:srgbClr val="FFFFFF"/>
                </a:highlight>
                <a:hlinkClick r:id="rId5"/>
              </a:rPr>
              <a:t>24/0083</a:t>
            </a:r>
            <a:r>
              <a:rPr lang="en-US" sz="1400" b="0" i="1" dirty="0">
                <a:solidFill>
                  <a:srgbClr val="222222"/>
                </a:solidFill>
                <a:effectLst/>
                <a:highlight>
                  <a:srgbClr val="FFFFFF"/>
                </a:highlight>
              </a:rPr>
              <a:t>, </a:t>
            </a:r>
            <a:r>
              <a:rPr lang="en-US" sz="1400" b="0" i="1" dirty="0">
                <a:solidFill>
                  <a:srgbClr val="64B4FA"/>
                </a:solidFill>
                <a:effectLst/>
                <a:highlight>
                  <a:srgbClr val="FFFFFF"/>
                </a:highlight>
                <a:hlinkClick r:id="rId6"/>
              </a:rPr>
              <a:t>24/0101</a:t>
            </a:r>
            <a:r>
              <a:rPr lang="en-US" sz="1400" b="0" i="1" dirty="0">
                <a:solidFill>
                  <a:srgbClr val="222222"/>
                </a:solidFill>
                <a:effectLst/>
                <a:highlight>
                  <a:srgbClr val="FFFFFF"/>
                </a:highlight>
              </a:rPr>
              <a:t>, </a:t>
            </a:r>
            <a:r>
              <a:rPr lang="en-US" sz="1400" b="0" i="1" dirty="0">
                <a:solidFill>
                  <a:srgbClr val="64B4FA"/>
                </a:solidFill>
                <a:effectLst/>
                <a:highlight>
                  <a:srgbClr val="FFFFFF"/>
                </a:highlight>
                <a:hlinkClick r:id="rId7"/>
              </a:rPr>
              <a:t>24/0396</a:t>
            </a:r>
            <a:r>
              <a:rPr lang="en-US" sz="1400" b="0" i="1" dirty="0">
                <a:solidFill>
                  <a:srgbClr val="222222"/>
                </a:solidFill>
                <a:effectLst/>
                <a:highlight>
                  <a:srgbClr val="FFFFFF"/>
                </a:highlight>
              </a:rPr>
              <a:t>, </a:t>
            </a:r>
            <a:r>
              <a:rPr lang="en-US" sz="1400" b="0" i="1" dirty="0">
                <a:solidFill>
                  <a:srgbClr val="64B4FA"/>
                </a:solidFill>
                <a:effectLst/>
                <a:highlight>
                  <a:srgbClr val="FFFFFF"/>
                </a:highlight>
                <a:hlinkClick r:id="rId8"/>
              </a:rPr>
              <a:t>24/0412</a:t>
            </a:r>
            <a:r>
              <a:rPr lang="en-US" sz="1400" b="0" i="1" dirty="0">
                <a:solidFill>
                  <a:srgbClr val="222222"/>
                </a:solidFill>
                <a:effectLst/>
                <a:highlight>
                  <a:srgbClr val="FFFFFF"/>
                </a:highlight>
              </a:rPr>
              <a:t>, </a:t>
            </a:r>
            <a:r>
              <a:rPr lang="en-US" sz="1400" b="0" i="1" dirty="0">
                <a:solidFill>
                  <a:srgbClr val="64B4FA"/>
                </a:solidFill>
                <a:effectLst/>
                <a:highlight>
                  <a:srgbClr val="FFFFFF"/>
                </a:highlight>
                <a:hlinkClick r:id="rId9"/>
              </a:rPr>
              <a:t>24/0679</a:t>
            </a:r>
            <a:r>
              <a:rPr lang="en-US" sz="1400" b="0" i="1" dirty="0">
                <a:solidFill>
                  <a:srgbClr val="64B4FA"/>
                </a:solidFill>
                <a:effectLst/>
                <a:highlight>
                  <a:srgbClr val="FFFFFF"/>
                </a:highlight>
              </a:rPr>
              <a:t> , </a:t>
            </a:r>
            <a:r>
              <a:rPr lang="en-US" sz="1400" b="0" i="1" dirty="0">
                <a:solidFill>
                  <a:srgbClr val="FF0000"/>
                </a:solidFill>
                <a:effectLst/>
                <a:highlight>
                  <a:srgbClr val="FFFFFF"/>
                </a:highlight>
              </a:rPr>
              <a:t>23/1884, 24/934</a:t>
            </a:r>
            <a:r>
              <a:rPr lang="en-US" sz="1400" b="0" i="1" dirty="0">
                <a:solidFill>
                  <a:srgbClr val="222222"/>
                </a:solidFill>
                <a:effectLst/>
                <a:highlight>
                  <a:srgbClr val="FFFFFF"/>
                </a:highlight>
              </a:rPr>
              <a:t>]</a:t>
            </a:r>
            <a:r>
              <a:rPr lang="en-US" sz="1400" b="0" dirty="0"/>
              <a:t>]. SP result: Y:136, N:11, and A:32.</a:t>
            </a:r>
          </a:p>
          <a:p>
            <a:endParaRPr lang="en-US" sz="1400" dirty="0"/>
          </a:p>
        </p:txBody>
      </p:sp>
      <p:sp>
        <p:nvSpPr>
          <p:cNvPr id="4" name="Slide Number Placeholder 3">
            <a:extLst>
              <a:ext uri="{FF2B5EF4-FFF2-40B4-BE49-F238E27FC236}">
                <a16:creationId xmlns:a16="http://schemas.microsoft.com/office/drawing/2014/main" id="{5E504FD3-ED8D-FA13-F8E2-632655824DF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59B559F2-4028-3035-B29B-54F496BBB97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FAC397F-3198-AF8F-F97C-F649F0F1251E}"/>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2899521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03AFB35A-003D-623B-2D8C-4D919D328287}"/>
              </a:ext>
            </a:extLst>
          </p:cNvPr>
          <p:cNvSpPr>
            <a:spLocks noGrp="1"/>
          </p:cNvSpPr>
          <p:nvPr>
            <p:ph type="title"/>
          </p:nvPr>
        </p:nvSpPr>
        <p:spPr/>
        <p:txBody>
          <a:bodyPr/>
          <a:lstStyle/>
          <a:p>
            <a:r>
              <a:rPr lang="en-US" dirty="0"/>
              <a:t>Motion 28 (MAC)</a:t>
            </a:r>
          </a:p>
        </p:txBody>
      </p:sp>
      <p:sp>
        <p:nvSpPr>
          <p:cNvPr id="3" name="Content Placeholder 2">
            <a:extLst>
              <a:ext uri="{FF2B5EF4-FFF2-40B4-BE49-F238E27FC236}">
                <a16:creationId xmlns:a16="http://schemas.microsoft.com/office/drawing/2014/main" id="{590FEE84-82BD-180A-84E8-F2F98016DDFC}"/>
              </a:ext>
            </a:extLst>
          </p:cNvPr>
          <p:cNvSpPr>
            <a:spLocks noGrp="1"/>
          </p:cNvSpPr>
          <p:nvPr>
            <p:ph idx="1"/>
          </p:nvPr>
        </p:nvSpPr>
        <p:spPr>
          <a:xfrm>
            <a:off x="685800" y="1981200"/>
            <a:ext cx="7770813" cy="4113213"/>
          </a:xfrm>
        </p:spPr>
        <p:txBody>
          <a:bodyPr/>
          <a:lstStyle/>
          <a:p>
            <a:r>
              <a:rPr lang="en-US" sz="2000" dirty="0"/>
              <a:t>Move to add the following text to the TGbn SFD:</a:t>
            </a:r>
          </a:p>
          <a:p>
            <a:pPr>
              <a:buFont typeface="Arial" panose="020B0604020202020204" pitchFamily="34" charset="0"/>
              <a:buChar char="•"/>
            </a:pPr>
            <a:r>
              <a:rPr lang="en-US" sz="2000" dirty="0"/>
              <a:t>Define in 11bn that a non-AP MLD can gather information on candidate AP MLD(s) over the DS via the current AP MLD</a:t>
            </a:r>
          </a:p>
          <a:p>
            <a:pPr>
              <a:buFont typeface="Arial" panose="020B0604020202020204" pitchFamily="34" charset="0"/>
              <a:buChar char="•"/>
            </a:pPr>
            <a:endParaRPr lang="en-US" sz="2000" dirty="0"/>
          </a:p>
          <a:p>
            <a:r>
              <a:rPr lang="en-US" sz="2000" dirty="0"/>
              <a:t>Move: Guogang Huang		Second: Jay Yang</a:t>
            </a:r>
          </a:p>
          <a:p>
            <a:r>
              <a:rPr lang="en-US" sz="2000" dirty="0"/>
              <a:t>Discussion: Some discussion.</a:t>
            </a:r>
          </a:p>
          <a:p>
            <a:r>
              <a:rPr lang="en-US" sz="2000" dirty="0"/>
              <a:t>Preliminary Result: 133 (+13)Y, 54 (4)N, 40A (fail)</a:t>
            </a:r>
          </a:p>
          <a:p>
            <a:pPr marL="0" indent="0"/>
            <a:endParaRPr lang="en-US" sz="2000" dirty="0"/>
          </a:p>
          <a:p>
            <a:pPr marL="0" indent="0"/>
            <a:r>
              <a:rPr lang="en-US" sz="1800" b="0" dirty="0"/>
              <a:t>Reference documents:[</a:t>
            </a:r>
            <a:r>
              <a:rPr lang="en-US" sz="1800" b="0" dirty="0">
                <a:hlinkClick r:id="rId2"/>
              </a:rPr>
              <a:t>24/0349r3</a:t>
            </a:r>
            <a:r>
              <a:rPr lang="en-US" sz="1800" b="0" dirty="0"/>
              <a:t>, </a:t>
            </a:r>
            <a:r>
              <a:rPr lang="en-US" sz="1800" b="0" dirty="0">
                <a:hlinkClick r:id="rId3"/>
              </a:rPr>
              <a:t>24/0679r1</a:t>
            </a:r>
            <a:r>
              <a:rPr lang="en-US" sz="1800" b="0" dirty="0"/>
              <a:t>, 24/0934]. SP result: 125Y, 34N, 38A.</a:t>
            </a:r>
          </a:p>
          <a:p>
            <a:pPr marL="0" indent="0"/>
            <a:endParaRPr lang="en-US" sz="2000" dirty="0"/>
          </a:p>
        </p:txBody>
      </p:sp>
      <p:sp>
        <p:nvSpPr>
          <p:cNvPr id="4" name="Slide Number Placeholder 3">
            <a:extLst>
              <a:ext uri="{FF2B5EF4-FFF2-40B4-BE49-F238E27FC236}">
                <a16:creationId xmlns:a16="http://schemas.microsoft.com/office/drawing/2014/main" id="{20458DA6-0B58-D989-7AE7-CAEBD0449D6C}"/>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631ED9C-4C4D-26BB-5158-385D77E768E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29AE8CD-D8A5-43CA-A62C-09EBA1D4ED6F}"/>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9548270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7A966-E34D-7D0E-3C4E-BB867C47140D}"/>
              </a:ext>
            </a:extLst>
          </p:cNvPr>
          <p:cNvSpPr>
            <a:spLocks noGrp="1"/>
          </p:cNvSpPr>
          <p:nvPr>
            <p:ph type="title"/>
          </p:nvPr>
        </p:nvSpPr>
        <p:spPr>
          <a:xfrm>
            <a:off x="685800" y="685800"/>
            <a:ext cx="7770813" cy="1065213"/>
          </a:xfrm>
        </p:spPr>
        <p:txBody>
          <a:bodyPr/>
          <a:lstStyle/>
          <a:p>
            <a:r>
              <a:rPr lang="en-US" dirty="0"/>
              <a:t>Motion 29 (MAC)</a:t>
            </a:r>
          </a:p>
        </p:txBody>
      </p:sp>
      <p:sp>
        <p:nvSpPr>
          <p:cNvPr id="3" name="Content Placeholder 2">
            <a:extLst>
              <a:ext uri="{FF2B5EF4-FFF2-40B4-BE49-F238E27FC236}">
                <a16:creationId xmlns:a16="http://schemas.microsoft.com/office/drawing/2014/main" id="{0AFAC86B-A42F-1BE6-9AA0-C22A60006DB3}"/>
              </a:ext>
            </a:extLst>
          </p:cNvPr>
          <p:cNvSpPr>
            <a:spLocks noGrp="1"/>
          </p:cNvSpPr>
          <p:nvPr>
            <p:ph idx="1"/>
          </p:nvPr>
        </p:nvSpPr>
        <p:spPr>
          <a:xfrm>
            <a:off x="685800" y="1981200"/>
            <a:ext cx="7770813" cy="4113213"/>
          </a:xfrm>
        </p:spPr>
        <p:txBody>
          <a:bodyPr/>
          <a:lstStyle/>
          <a:p>
            <a:r>
              <a:rPr lang="en-US" sz="1400" dirty="0"/>
              <a:t>Move to add the following text to the TGbn SFD:</a:t>
            </a:r>
          </a:p>
          <a:p>
            <a:r>
              <a:rPr lang="en-US" sz="1400" dirty="0"/>
              <a:t>•      Define a multi-AP Coordinated Spatial Reuse at </a:t>
            </a:r>
            <a:r>
              <a:rPr lang="en-US" sz="1400" dirty="0" err="1"/>
              <a:t>TxOP</a:t>
            </a:r>
            <a:r>
              <a:rPr lang="en-US" sz="1400" dirty="0"/>
              <a:t>-level with power control</a:t>
            </a:r>
          </a:p>
          <a:p>
            <a:r>
              <a:rPr lang="en-US" sz="1400" dirty="0"/>
              <a:t>•      Define multi-AP Coordinated Beamforming</a:t>
            </a:r>
          </a:p>
          <a:p>
            <a:r>
              <a:rPr lang="en-US" sz="1400" dirty="0"/>
              <a:t>•      Other multi-AP coordination modes are TBD</a:t>
            </a:r>
          </a:p>
          <a:p>
            <a:endParaRPr lang="en-US" sz="1400" dirty="0"/>
          </a:p>
          <a:p>
            <a:r>
              <a:rPr lang="en-US" sz="1400" dirty="0"/>
              <a:t>Move: Jason Y. Guo		Second: Okan </a:t>
            </a:r>
            <a:r>
              <a:rPr lang="en-US" sz="1400" dirty="0" err="1"/>
              <a:t>Mutgan</a:t>
            </a:r>
            <a:endParaRPr lang="en-US" sz="1400" dirty="0"/>
          </a:p>
          <a:p>
            <a:r>
              <a:rPr lang="en-US" sz="1400" dirty="0"/>
              <a:t>Discussion: None. Recorded Requested (granted if possible).</a:t>
            </a:r>
          </a:p>
          <a:p>
            <a:r>
              <a:rPr lang="en-US" sz="1400" dirty="0"/>
              <a:t>Preliminary Result: 185 (+14)Y, 17N, 23 (+1)A (pass) </a:t>
            </a:r>
          </a:p>
          <a:p>
            <a:endParaRPr lang="en-US" sz="1400" dirty="0"/>
          </a:p>
          <a:p>
            <a:r>
              <a:rPr lang="en-US" sz="1400" b="0" dirty="0"/>
              <a:t>Reference documents:[</a:t>
            </a:r>
            <a:r>
              <a:rPr lang="en-US" sz="1400" b="0" dirty="0">
                <a:hlinkClick r:id="rId2"/>
              </a:rPr>
              <a:t>22/1822r0</a:t>
            </a:r>
            <a:r>
              <a:rPr lang="en-US" sz="1400" b="0" dirty="0"/>
              <a:t>, </a:t>
            </a:r>
            <a:r>
              <a:rPr lang="en-US" sz="1400" b="0" dirty="0">
                <a:hlinkClick r:id="rId3"/>
              </a:rPr>
              <a:t>23/0325r0</a:t>
            </a:r>
            <a:r>
              <a:rPr lang="en-US" sz="1400" b="0" dirty="0"/>
              <a:t>, </a:t>
            </a:r>
            <a:r>
              <a:rPr lang="en-US" sz="1400" b="0" dirty="0">
                <a:hlinkClick r:id="rId4"/>
              </a:rPr>
              <a:t>23/0776r1</a:t>
            </a:r>
            <a:r>
              <a:rPr lang="en-US" sz="1400" b="0" dirty="0"/>
              <a:t>, </a:t>
            </a:r>
            <a:r>
              <a:rPr lang="en-US" sz="1400" b="0" dirty="0">
                <a:hlinkClick r:id="rId5"/>
              </a:rPr>
              <a:t>23/1023r2</a:t>
            </a:r>
            <a:r>
              <a:rPr lang="en-US" sz="1400" b="0" dirty="0"/>
              <a:t>, </a:t>
            </a:r>
            <a:r>
              <a:rPr lang="en-US" sz="1400" b="0" dirty="0">
                <a:hlinkClick r:id="rId6"/>
              </a:rPr>
              <a:t>23/1037r0</a:t>
            </a:r>
            <a:r>
              <a:rPr lang="en-US" sz="1400" b="0" dirty="0"/>
              <a:t>, </a:t>
            </a:r>
            <a:r>
              <a:rPr lang="en-US" sz="1400" b="0" dirty="0">
                <a:hlinkClick r:id="rId7"/>
              </a:rPr>
              <a:t>23/1832r0</a:t>
            </a:r>
            <a:r>
              <a:rPr lang="en-US" sz="1400" b="0" dirty="0"/>
              <a:t>,  </a:t>
            </a:r>
            <a:r>
              <a:rPr lang="en-US" sz="1400" b="0" dirty="0">
                <a:hlinkClick r:id="rId8"/>
              </a:rPr>
              <a:t>23/1917r0</a:t>
            </a:r>
            <a:r>
              <a:rPr lang="en-US" sz="1400" b="0" dirty="0"/>
              <a:t>, 24/0095r0, </a:t>
            </a:r>
            <a:r>
              <a:rPr lang="en-US" sz="1400" b="0" dirty="0">
                <a:hlinkClick r:id="rId9"/>
              </a:rPr>
              <a:t>24/0529r0</a:t>
            </a:r>
            <a:r>
              <a:rPr lang="en-US" sz="1400" b="0" dirty="0"/>
              <a:t>, </a:t>
            </a:r>
            <a:r>
              <a:rPr lang="en-US" sz="1400" b="0" dirty="0">
                <a:hlinkClick r:id="rId10"/>
              </a:rPr>
              <a:t>24/0577r0</a:t>
            </a:r>
            <a:r>
              <a:rPr lang="en-US" sz="1400" b="0" dirty="0"/>
              <a:t>, </a:t>
            </a:r>
            <a:r>
              <a:rPr lang="en-US" sz="1400" b="0" dirty="0">
                <a:hlinkClick r:id="rId11"/>
              </a:rPr>
              <a:t>24/0635r0</a:t>
            </a:r>
            <a:r>
              <a:rPr lang="en-US" sz="1400" b="0" dirty="0"/>
              <a:t>, </a:t>
            </a:r>
            <a:r>
              <a:rPr lang="en-US" sz="1400" b="0" dirty="0">
                <a:hlinkClick r:id="rId12"/>
              </a:rPr>
              <a:t>24/0639r0</a:t>
            </a:r>
            <a:r>
              <a:rPr lang="en-US" sz="1400" b="0" dirty="0"/>
              <a:t>, </a:t>
            </a:r>
            <a:r>
              <a:rPr lang="en-US" sz="1400" b="0" dirty="0">
                <a:solidFill>
                  <a:srgbClr val="FF0000"/>
                </a:solidFill>
              </a:rPr>
              <a:t>24/0640, </a:t>
            </a:r>
            <a:r>
              <a:rPr lang="en-US" sz="1400" b="0" dirty="0">
                <a:hlinkClick r:id="rId13"/>
              </a:rPr>
              <a:t>24/0839r1</a:t>
            </a:r>
            <a:r>
              <a:rPr lang="en-US" sz="1400" b="0" dirty="0"/>
              <a:t>, </a:t>
            </a:r>
            <a:r>
              <a:rPr lang="en-US" sz="1400" b="0" dirty="0">
                <a:hlinkClick r:id="rId14"/>
              </a:rPr>
              <a:t>24/0880r0</a:t>
            </a:r>
            <a:r>
              <a:rPr lang="en-US" sz="1400" b="0" dirty="0"/>
              <a:t>, </a:t>
            </a:r>
            <a:r>
              <a:rPr lang="en-US" sz="1400" b="0" dirty="0">
                <a:hlinkClick r:id="rId15"/>
              </a:rPr>
              <a:t>24/1204r0</a:t>
            </a:r>
            <a:r>
              <a:rPr lang="en-US" sz="1400" b="0" dirty="0"/>
              <a:t>, </a:t>
            </a:r>
            <a:r>
              <a:rPr lang="en-US" sz="1400" b="0" dirty="0">
                <a:hlinkClick r:id="rId16"/>
              </a:rPr>
              <a:t>24/1211r1</a:t>
            </a:r>
            <a:r>
              <a:rPr lang="en-US" sz="1400" b="0" dirty="0"/>
              <a:t>,]. SP result: 173Y, 27N, 28A.</a:t>
            </a:r>
          </a:p>
          <a:p>
            <a:endParaRPr lang="en-US" sz="1400" dirty="0"/>
          </a:p>
        </p:txBody>
      </p:sp>
      <p:sp>
        <p:nvSpPr>
          <p:cNvPr id="4" name="Slide Number Placeholder 3">
            <a:extLst>
              <a:ext uri="{FF2B5EF4-FFF2-40B4-BE49-F238E27FC236}">
                <a16:creationId xmlns:a16="http://schemas.microsoft.com/office/drawing/2014/main" id="{88104E73-5B44-131C-C552-90703728363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B636D6C2-9895-A414-6B86-1ECB7720ED0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B6B37D5-DF42-75B6-2025-2AAF6176C110}"/>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0009806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t>Motion 30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800" dirty="0"/>
              <a:t>Move to include in the 11bn SFD:</a:t>
            </a:r>
          </a:p>
          <a:p>
            <a:pPr>
              <a:buFont typeface="Arial" panose="020B0604020202020204" pitchFamily="34" charset="0"/>
              <a:buChar char="•"/>
            </a:pPr>
            <a:r>
              <a:rPr lang="en-US" sz="1600" b="0" dirty="0"/>
              <a:t>define a mechanism for a non-AP STA to report unavailability at </a:t>
            </a:r>
            <a:r>
              <a:rPr lang="en-US" sz="1600" b="0" dirty="0" err="1"/>
              <a:t>TxOP</a:t>
            </a:r>
            <a:r>
              <a:rPr lang="en-US" sz="1600" b="0" dirty="0"/>
              <a:t> level and define or reuse/update existing mechanism for a non-AP STA to report long term (periodic) unavailability</a:t>
            </a:r>
          </a:p>
          <a:p>
            <a:pPr marL="0" indent="0"/>
            <a:endParaRPr lang="en-US" sz="1600" b="0" dirty="0"/>
          </a:p>
          <a:p>
            <a:r>
              <a:rPr lang="en-US" sz="1800" dirty="0"/>
              <a:t>Move Abdel K. Ajami: 		Second: Yong Liu</a:t>
            </a:r>
          </a:p>
          <a:p>
            <a:r>
              <a:rPr lang="en-US" sz="1800" dirty="0"/>
              <a:t>Discussion: None.</a:t>
            </a:r>
          </a:p>
          <a:p>
            <a:pPr marL="0" indent="0"/>
            <a:r>
              <a:rPr lang="en-US" sz="1800" dirty="0">
                <a:highlight>
                  <a:srgbClr val="00FF00"/>
                </a:highlight>
              </a:rPr>
              <a:t>Result: Approved with unanimous consent.</a:t>
            </a:r>
          </a:p>
          <a:p>
            <a:endParaRPr lang="en-US" sz="1800" dirty="0"/>
          </a:p>
          <a:p>
            <a:r>
              <a:rPr lang="en-US" sz="1600" b="0" dirty="0"/>
              <a:t>Reference documents: [23/0816, 23/1934, 23/1964, 23/2002, 23/2078, 24/0094, 24/0420, 24/509, 24/0543, 24/0675, 24/0676, 24/0831, 24/0834, 24/0856, 24/1109, 24/1170, 24/1247]. SP result: 164Y, 24N, 33A.</a:t>
            </a:r>
          </a:p>
          <a:p>
            <a:r>
              <a:rPr lang="en-US" sz="18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41355359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906DE-832D-9575-DE04-98102BF630BD}"/>
              </a:ext>
            </a:extLst>
          </p:cNvPr>
          <p:cNvSpPr>
            <a:spLocks noGrp="1"/>
          </p:cNvSpPr>
          <p:nvPr>
            <p:ph type="title"/>
          </p:nvPr>
        </p:nvSpPr>
        <p:spPr>
          <a:xfrm>
            <a:off x="685800" y="685800"/>
            <a:ext cx="7770813" cy="1065213"/>
          </a:xfrm>
        </p:spPr>
        <p:txBody>
          <a:bodyPr/>
          <a:lstStyle/>
          <a:p>
            <a:r>
              <a:rPr lang="en-US" dirty="0"/>
              <a:t>Motion 31 (MAC)</a:t>
            </a:r>
          </a:p>
        </p:txBody>
      </p:sp>
      <p:sp>
        <p:nvSpPr>
          <p:cNvPr id="3" name="Content Placeholder 2">
            <a:extLst>
              <a:ext uri="{FF2B5EF4-FFF2-40B4-BE49-F238E27FC236}">
                <a16:creationId xmlns:a16="http://schemas.microsoft.com/office/drawing/2014/main" id="{980980E1-DDDE-51AD-6471-D55C09D4516C}"/>
              </a:ext>
            </a:extLst>
          </p:cNvPr>
          <p:cNvSpPr>
            <a:spLocks noGrp="1"/>
          </p:cNvSpPr>
          <p:nvPr>
            <p:ph idx="1"/>
          </p:nvPr>
        </p:nvSpPr>
        <p:spPr>
          <a:xfrm>
            <a:off x="685800" y="1981200"/>
            <a:ext cx="7770813" cy="4113213"/>
          </a:xfrm>
        </p:spPr>
        <p:txBody>
          <a:bodyPr/>
          <a:lstStyle/>
          <a:p>
            <a:r>
              <a:rPr lang="en-US" sz="1600" dirty="0"/>
              <a:t>Move to add to the TGbn SFD the following: </a:t>
            </a:r>
          </a:p>
          <a:p>
            <a:pPr>
              <a:buFont typeface="Arial" panose="020B0604020202020204" pitchFamily="34" charset="0"/>
              <a:buChar char="•"/>
            </a:pPr>
            <a:r>
              <a:rPr lang="en-US" sz="1600" dirty="0"/>
              <a:t>	11bn defines a mechanism that enables a non-AP STA to indicate that it does not have pending traffic to deliver during the current ongoing TWT SP.</a:t>
            </a:r>
          </a:p>
          <a:p>
            <a:pPr lvl="1">
              <a:buFont typeface="Arial" panose="020B0604020202020204" pitchFamily="34" charset="0"/>
              <a:buChar char="•"/>
            </a:pPr>
            <a:r>
              <a:rPr lang="en-US" sz="1400" dirty="0"/>
              <a:t>NOTE 1 – The exact signaling mechanism is TBD</a:t>
            </a:r>
          </a:p>
          <a:p>
            <a:pPr lvl="1">
              <a:buFont typeface="Arial" panose="020B0604020202020204" pitchFamily="34" charset="0"/>
              <a:buChar char="•"/>
            </a:pPr>
            <a:r>
              <a:rPr lang="en-US" sz="1400" dirty="0"/>
              <a:t>NOTE 2 – This does not propose changing the SP termination mechanism/signaling itself. As per current spec, a TWT SP may be terminated by an AP as specified in 26.8.5</a:t>
            </a:r>
          </a:p>
          <a:p>
            <a:pPr lvl="1">
              <a:buFont typeface="Arial" panose="020B0604020202020204" pitchFamily="34" charset="0"/>
              <a:buChar char="•"/>
            </a:pPr>
            <a:r>
              <a:rPr lang="en-US" sz="1400" dirty="0"/>
              <a:t>NOTE 3 – It is optional for the non-AP STA to provide such an indication</a:t>
            </a:r>
          </a:p>
          <a:p>
            <a:endParaRPr lang="en-US" sz="1600" dirty="0"/>
          </a:p>
          <a:p>
            <a:r>
              <a:rPr lang="en-US" sz="1600" dirty="0"/>
              <a:t>Move: Kumail Haider		Second: George Cherian</a:t>
            </a:r>
          </a:p>
          <a:p>
            <a:r>
              <a:rPr lang="en-US" sz="1600" dirty="0"/>
              <a:t>Discussion: None.</a:t>
            </a:r>
          </a:p>
          <a:p>
            <a:pPr marL="0" indent="0"/>
            <a:r>
              <a:rPr lang="en-US" sz="1600" dirty="0">
                <a:highlight>
                  <a:srgbClr val="00FF00"/>
                </a:highlight>
              </a:rPr>
              <a:t>Result: Approved with unanimous consent.</a:t>
            </a:r>
          </a:p>
          <a:p>
            <a:endParaRPr lang="en-US" sz="1600" dirty="0"/>
          </a:p>
          <a:p>
            <a:pPr algn="l"/>
            <a:r>
              <a:rPr lang="en-US" sz="1600" b="0" dirty="0"/>
              <a:t>Reference documents:[</a:t>
            </a:r>
            <a:r>
              <a:rPr lang="en-US" sz="1600" b="0" i="0" dirty="0">
                <a:solidFill>
                  <a:srgbClr val="1155CC"/>
                </a:solidFill>
                <a:effectLst/>
                <a:highlight>
                  <a:srgbClr val="FFFFFF"/>
                </a:highlight>
                <a:hlinkClick r:id="rId2"/>
              </a:rPr>
              <a:t>24/408r0</a:t>
            </a:r>
            <a:r>
              <a:rPr lang="en-US" sz="1600" b="0" dirty="0"/>
              <a:t>]. SP result: 147Y, 46N, 67A.</a:t>
            </a:r>
          </a:p>
          <a:p>
            <a:r>
              <a:rPr lang="en-US" sz="1600" dirty="0"/>
              <a:t> </a:t>
            </a:r>
          </a:p>
        </p:txBody>
      </p:sp>
      <p:sp>
        <p:nvSpPr>
          <p:cNvPr id="4" name="Slide Number Placeholder 3">
            <a:extLst>
              <a:ext uri="{FF2B5EF4-FFF2-40B4-BE49-F238E27FC236}">
                <a16:creationId xmlns:a16="http://schemas.microsoft.com/office/drawing/2014/main" id="{16C63F69-F1B8-DC46-3ED7-5A6693A0AB95}"/>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69244A7E-115A-37A2-C753-23A8CD78064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B37604-1E29-8923-2899-CAB30D2EEDA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0328500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1 (PHY)</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2000" dirty="0"/>
              <a:t> Move to add the following text to the TGbn SFD</a:t>
            </a:r>
          </a:p>
          <a:p>
            <a:pPr>
              <a:buFont typeface="Arial" panose="020B0604020202020204" pitchFamily="34" charset="0"/>
              <a:buChar char="•"/>
            </a:pPr>
            <a:r>
              <a:rPr lang="en-US" sz="1800" dirty="0"/>
              <a:t>11bn supports a distributed-tone RU (DRU) for a TB PPDU transmission</a:t>
            </a:r>
          </a:p>
          <a:p>
            <a:pPr lvl="1">
              <a:buFont typeface="Arial" panose="020B0604020202020204" pitchFamily="34" charset="0"/>
              <a:buChar char="•"/>
            </a:pPr>
            <a:r>
              <a:rPr lang="en-US" sz="1600" dirty="0"/>
              <a:t>The DRU means an RU which consists of subcarriers spreading across a certain bandwidth</a:t>
            </a:r>
          </a:p>
          <a:p>
            <a:pPr lvl="1">
              <a:buFont typeface="Arial" panose="020B0604020202020204" pitchFamily="34" charset="0"/>
              <a:buChar char="•"/>
            </a:pPr>
            <a:endParaRPr lang="en-US" sz="1600" dirty="0"/>
          </a:p>
          <a:p>
            <a:pPr marL="457200" lvl="1" indent="0"/>
            <a:endParaRPr lang="en-US" sz="1600" dirty="0"/>
          </a:p>
          <a:p>
            <a:r>
              <a:rPr lang="en-US" sz="2000" dirty="0"/>
              <a:t>Move: Eunsung Park			Second: Jianhan Liu</a:t>
            </a:r>
          </a:p>
          <a:p>
            <a:r>
              <a:rPr lang="en-US" sz="2000" dirty="0"/>
              <a:t>Discussion: Some discussion. </a:t>
            </a:r>
          </a:p>
          <a:p>
            <a:pPr marL="0" indent="0"/>
            <a:r>
              <a:rPr lang="en-US" sz="2000" dirty="0"/>
              <a:t>Preliminary Result: 116Y, 6N, 48A (pass)</a:t>
            </a:r>
          </a:p>
          <a:p>
            <a:r>
              <a:rPr lang="en-US" sz="2000" dirty="0"/>
              <a:t>Result: </a:t>
            </a:r>
            <a:r>
              <a:rPr lang="en-US" sz="2000" dirty="0">
                <a:highlight>
                  <a:srgbClr val="00FF00"/>
                </a:highlight>
              </a:rPr>
              <a:t>113Y, 6N, 47A (pass)</a:t>
            </a:r>
          </a:p>
          <a:p>
            <a:endParaRPr lang="en-US" sz="2000" dirty="0"/>
          </a:p>
          <a:p>
            <a:r>
              <a:rPr lang="en-US" sz="1600" b="0" dirty="0"/>
              <a:t>Note: Discussed in one of the PHY ad-hoc sessions (ref: </a:t>
            </a:r>
            <a:r>
              <a:rPr lang="en-US" sz="1600" b="0" dirty="0">
                <a:hlinkClick r:id="rId2"/>
              </a:rPr>
              <a:t>11-23/1919r1</a:t>
            </a:r>
            <a:r>
              <a:rPr lang="en-US" sz="1600" b="0" dirty="0"/>
              <a:t>) during which a similar SP was run. The SP did not receive any objections.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502214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2 (MAC)</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2000" dirty="0"/>
              <a:t> Move to add the following text to the TGbn SFD</a:t>
            </a:r>
            <a:endParaRPr lang="en-US" sz="1800" dirty="0"/>
          </a:p>
          <a:p>
            <a:pPr lvl="1">
              <a:buFont typeface="Arial" panose="020B0604020202020204" pitchFamily="34" charset="0"/>
              <a:buChar char="•"/>
            </a:pPr>
            <a:r>
              <a:rPr lang="en-US" sz="1800" dirty="0"/>
              <a:t>11bn defines a mechanism that enables a non-AP MLD to roam from one AP MLD to another AP MLD and the non-AP MLD remains in state 4 (see 11.3) during and after roaming to the other AP MLD</a:t>
            </a:r>
          </a:p>
          <a:p>
            <a:pPr lvl="2">
              <a:buFont typeface="Arial" panose="020B0604020202020204" pitchFamily="34" charset="0"/>
              <a:buChar char="•"/>
            </a:pPr>
            <a:endParaRPr lang="en-US" sz="1400" dirty="0"/>
          </a:p>
          <a:p>
            <a:r>
              <a:rPr lang="en-US" sz="2000" dirty="0"/>
              <a:t>Move: Po-Kai Huang			Second: Binita Gupta</a:t>
            </a:r>
          </a:p>
          <a:p>
            <a:r>
              <a:rPr lang="en-US" sz="2000" dirty="0"/>
              <a:t>Discussion: None.</a:t>
            </a:r>
          </a:p>
          <a:p>
            <a:pPr marL="0" indent="0"/>
            <a:r>
              <a:rPr lang="en-US" sz="2000" dirty="0">
                <a:highlight>
                  <a:srgbClr val="00FF00"/>
                </a:highlight>
              </a:rPr>
              <a:t>Result: Approved with unanimous consent.</a:t>
            </a:r>
          </a:p>
          <a:p>
            <a:endParaRPr lang="en-US" sz="2000" dirty="0"/>
          </a:p>
          <a:p>
            <a:r>
              <a:rPr lang="en-US" sz="1600" b="0" dirty="0"/>
              <a:t>Note: Discussed in one of the MAC ad-hoc sessions (several submissions were discussing similar concept, ref: </a:t>
            </a:r>
            <a:r>
              <a:rPr lang="pt-BR" sz="1600" b="0" dirty="0">
                <a:hlinkClick r:id="rId2"/>
              </a:rPr>
              <a:t>23/1884r2</a:t>
            </a:r>
            <a:r>
              <a:rPr lang="pt-BR" sz="1600" b="0" dirty="0"/>
              <a:t>, </a:t>
            </a:r>
            <a:r>
              <a:rPr lang="pt-BR" sz="1600" b="0" dirty="0">
                <a:hlinkClick r:id="rId3"/>
              </a:rPr>
              <a:t>23/1898r1</a:t>
            </a:r>
            <a:r>
              <a:rPr lang="pt-BR" sz="1600" b="0" dirty="0"/>
              <a:t>, </a:t>
            </a:r>
            <a:r>
              <a:rPr lang="pt-BR" sz="1600" b="0" dirty="0">
                <a:hlinkClick r:id="rId4"/>
              </a:rPr>
              <a:t>23/1908r2</a:t>
            </a:r>
            <a:r>
              <a:rPr lang="pt-BR" sz="1600" b="0" dirty="0"/>
              <a:t>, </a:t>
            </a:r>
            <a:r>
              <a:rPr lang="pt-BR" sz="1600" b="0" dirty="0">
                <a:hlinkClick r:id="rId5"/>
              </a:rPr>
              <a:t>23/1937r1</a:t>
            </a:r>
            <a:r>
              <a:rPr lang="pt-BR" sz="1600" b="0" dirty="0"/>
              <a:t>, </a:t>
            </a:r>
            <a:r>
              <a:rPr lang="pt-BR" sz="1600" b="0" dirty="0">
                <a:hlinkClick r:id="rId6"/>
              </a:rPr>
              <a:t>23/1971r2,</a:t>
            </a:r>
            <a:r>
              <a:rPr lang="pt-BR" sz="1600" b="0" dirty="0"/>
              <a:t> </a:t>
            </a:r>
            <a:r>
              <a:rPr lang="pt-BR" sz="1600" b="0" dirty="0">
                <a:hlinkClick r:id="rId7"/>
              </a:rPr>
              <a:t>23/1996r0</a:t>
            </a:r>
            <a:r>
              <a:rPr lang="pt-BR" sz="1600" b="0" dirty="0"/>
              <a:t>, </a:t>
            </a:r>
            <a:r>
              <a:rPr lang="pt-BR" sz="1600" b="0" dirty="0">
                <a:hlinkClick r:id="rId8"/>
              </a:rPr>
              <a:t>23/2157r2</a:t>
            </a:r>
            <a:r>
              <a:rPr lang="en-US" sz="1600" b="0" dirty="0"/>
              <a:t>) during which a similar SP was run. The SP result was 83Y, 22N, 22A.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1604922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32179870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 (PHY)</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2000" dirty="0"/>
              <a:t> Move to add the following text to the TGbn SFD</a:t>
            </a:r>
          </a:p>
          <a:p>
            <a:pPr lvl="1">
              <a:buFont typeface="Arial" panose="020B0604020202020204" pitchFamily="34" charset="0"/>
              <a:buChar char="•"/>
            </a:pPr>
            <a:r>
              <a:rPr lang="en-US" sz="1800" dirty="0"/>
              <a:t>11bn will define distributed tone RU (“DRU”) transmission</a:t>
            </a:r>
          </a:p>
          <a:p>
            <a:pPr marL="457200" lvl="1" indent="0"/>
            <a:endParaRPr lang="en-US" sz="1600" dirty="0"/>
          </a:p>
          <a:p>
            <a:r>
              <a:rPr lang="en-US" sz="2000" dirty="0"/>
              <a:t>Move: Bin Tian			Second: Lin Yang</a:t>
            </a:r>
          </a:p>
          <a:p>
            <a:r>
              <a:rPr lang="en-US" sz="2000" dirty="0"/>
              <a:t>Discussion: Some.</a:t>
            </a:r>
          </a:p>
          <a:p>
            <a:pPr marL="0" indent="0"/>
            <a:r>
              <a:rPr lang="en-US" sz="2000" dirty="0"/>
              <a:t>Preliminary Result: 136Y, 37N, 46A.</a:t>
            </a:r>
          </a:p>
          <a:p>
            <a:pPr marL="0" indent="0"/>
            <a:r>
              <a:rPr lang="en-US" sz="2000" dirty="0">
                <a:highlight>
                  <a:srgbClr val="00FF00"/>
                </a:highlight>
              </a:rPr>
              <a:t>Result: 133Y, 36N, 43A (pass).</a:t>
            </a:r>
          </a:p>
          <a:p>
            <a:endParaRPr lang="en-US" sz="1600" b="0" dirty="0"/>
          </a:p>
          <a:p>
            <a:r>
              <a:rPr lang="en-US" sz="1600" b="0" dirty="0"/>
              <a:t>Note: Discussed in one of the PHY ad-hoc sessions of the January Interim, (ref: </a:t>
            </a:r>
            <a:r>
              <a:rPr lang="en-US" sz="1600" b="0" dirty="0">
                <a:hlinkClick r:id="rId2"/>
              </a:rPr>
              <a:t>11-23/1988r2</a:t>
            </a:r>
            <a:r>
              <a:rPr lang="en-US" sz="1600" b="0" dirty="0"/>
              <a:t>) during which a similar SP was run. The SP did not receive any objections.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0715014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7FC49-5D5A-1F10-3C56-EBD1E6ADBFEC}"/>
              </a:ext>
            </a:extLst>
          </p:cNvPr>
          <p:cNvSpPr>
            <a:spLocks noGrp="1"/>
          </p:cNvSpPr>
          <p:nvPr>
            <p:ph type="title"/>
          </p:nvPr>
        </p:nvSpPr>
        <p:spPr>
          <a:xfrm>
            <a:off x="685800" y="685800"/>
            <a:ext cx="7770813" cy="1065213"/>
          </a:xfrm>
        </p:spPr>
        <p:txBody>
          <a:bodyPr/>
          <a:lstStyle/>
          <a:p>
            <a:r>
              <a:rPr lang="en-US" dirty="0"/>
              <a:t>Motion 4 (PHY)</a:t>
            </a:r>
          </a:p>
        </p:txBody>
      </p:sp>
      <p:sp>
        <p:nvSpPr>
          <p:cNvPr id="3" name="Content Placeholder 2">
            <a:extLst>
              <a:ext uri="{FF2B5EF4-FFF2-40B4-BE49-F238E27FC236}">
                <a16:creationId xmlns:a16="http://schemas.microsoft.com/office/drawing/2014/main" id="{C4DE4DF7-0DCD-2163-160B-BCC873E03F03}"/>
              </a:ext>
            </a:extLst>
          </p:cNvPr>
          <p:cNvSpPr>
            <a:spLocks noGrp="1"/>
          </p:cNvSpPr>
          <p:nvPr>
            <p:ph idx="1"/>
          </p:nvPr>
        </p:nvSpPr>
        <p:spPr>
          <a:xfrm>
            <a:off x="685800" y="1981200"/>
            <a:ext cx="7770813" cy="4113213"/>
          </a:xfrm>
        </p:spPr>
        <p:txBody>
          <a:bodyPr/>
          <a:lstStyle/>
          <a:p>
            <a:r>
              <a:rPr lang="en-US" sz="2000" dirty="0"/>
              <a:t>Move to include the following into the 11bn SFD</a:t>
            </a:r>
          </a:p>
          <a:p>
            <a:pPr>
              <a:buFont typeface="Arial" panose="020B0604020202020204" pitchFamily="34" charset="0"/>
              <a:buChar char="•"/>
            </a:pPr>
            <a:r>
              <a:rPr lang="en-US" sz="2000" dirty="0"/>
              <a:t>DRU is allowed in a punctured UHR TB transmission.</a:t>
            </a:r>
          </a:p>
          <a:p>
            <a:endParaRPr lang="en-US" sz="2000" dirty="0"/>
          </a:p>
          <a:p>
            <a:r>
              <a:rPr lang="en-US" sz="2000" dirty="0"/>
              <a:t>Move: Ross J. Yu			Second: </a:t>
            </a:r>
            <a:r>
              <a:rPr lang="en-US" sz="2000" dirty="0" err="1"/>
              <a:t>Eunsung</a:t>
            </a:r>
            <a:r>
              <a:rPr lang="en-US" sz="2000" dirty="0"/>
              <a:t> Park</a:t>
            </a:r>
          </a:p>
          <a:p>
            <a:r>
              <a:rPr lang="en-US" sz="2000" dirty="0"/>
              <a:t>Discussion: None.</a:t>
            </a:r>
          </a:p>
          <a:p>
            <a:pPr marL="0" indent="0"/>
            <a:r>
              <a:rPr lang="en-US" sz="2000" dirty="0">
                <a:highlight>
                  <a:srgbClr val="00FF00"/>
                </a:highlight>
              </a:rPr>
              <a:t>Result: Approved with unanimous consent.</a:t>
            </a:r>
          </a:p>
          <a:p>
            <a:endParaRPr lang="en-US" sz="2000" dirty="0"/>
          </a:p>
          <a:p>
            <a:endParaRPr lang="en-US" sz="2000" dirty="0"/>
          </a:p>
          <a:p>
            <a:r>
              <a:rPr lang="en-US" sz="1600" b="0" dirty="0"/>
              <a:t>Note: Discussed in one of the PHY ad-hoc sessions of the March plenary, (ref: </a:t>
            </a:r>
            <a:r>
              <a:rPr lang="en-US" sz="1600" b="0" dirty="0">
                <a:hlinkClick r:id="rId2"/>
              </a:rPr>
              <a:t>11-23/2200r3</a:t>
            </a:r>
            <a:r>
              <a:rPr lang="en-US" sz="1600" b="0" dirty="0"/>
              <a:t>) during which a similar SP was run. The SP did not receive </a:t>
            </a:r>
            <a:r>
              <a:rPr lang="en-US" sz="1600" b="0"/>
              <a:t>any objections.</a:t>
            </a:r>
            <a:endParaRPr lang="en-US" sz="1600" b="0" dirty="0"/>
          </a:p>
          <a:p>
            <a:endParaRPr lang="en-US" sz="2000" dirty="0"/>
          </a:p>
          <a:p>
            <a:endParaRPr lang="en-US" sz="2000" dirty="0"/>
          </a:p>
        </p:txBody>
      </p:sp>
      <p:sp>
        <p:nvSpPr>
          <p:cNvPr id="4" name="Slide Number Placeholder 3">
            <a:extLst>
              <a:ext uri="{FF2B5EF4-FFF2-40B4-BE49-F238E27FC236}">
                <a16:creationId xmlns:a16="http://schemas.microsoft.com/office/drawing/2014/main" id="{EE784E42-1BC4-9487-48DF-883486FA426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2A93EB38-318C-9B75-0149-84C940C745B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CB6E1C6-3932-E859-E8F7-4D6D76A83248}"/>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37227110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63823-6AC1-418A-85F3-DEB4AEDE69AD}"/>
              </a:ext>
            </a:extLst>
          </p:cNvPr>
          <p:cNvSpPr>
            <a:spLocks noGrp="1"/>
          </p:cNvSpPr>
          <p:nvPr>
            <p:ph type="title"/>
          </p:nvPr>
        </p:nvSpPr>
        <p:spPr>
          <a:xfrm>
            <a:off x="685800" y="685800"/>
            <a:ext cx="7770813" cy="1065213"/>
          </a:xfrm>
        </p:spPr>
        <p:txBody>
          <a:bodyPr/>
          <a:lstStyle/>
          <a:p>
            <a:r>
              <a:rPr lang="en-US" dirty="0"/>
              <a:t>Motion 5 (PHY)</a:t>
            </a:r>
          </a:p>
        </p:txBody>
      </p:sp>
      <p:sp>
        <p:nvSpPr>
          <p:cNvPr id="3" name="Content Placeholder 2">
            <a:extLst>
              <a:ext uri="{FF2B5EF4-FFF2-40B4-BE49-F238E27FC236}">
                <a16:creationId xmlns:a16="http://schemas.microsoft.com/office/drawing/2014/main" id="{7C8345AC-1C26-2FA2-68F2-3810ECAD9EC6}"/>
              </a:ext>
            </a:extLst>
          </p:cNvPr>
          <p:cNvSpPr>
            <a:spLocks noGrp="1"/>
          </p:cNvSpPr>
          <p:nvPr>
            <p:ph idx="1"/>
          </p:nvPr>
        </p:nvSpPr>
        <p:spPr>
          <a:xfrm>
            <a:off x="685800" y="1981200"/>
            <a:ext cx="7770813" cy="4113213"/>
          </a:xfrm>
        </p:spPr>
        <p:txBody>
          <a:bodyPr/>
          <a:lstStyle/>
          <a:p>
            <a:r>
              <a:rPr lang="en-US" sz="2000" dirty="0"/>
              <a:t>Move to add the following text to the TGbn SFD:  </a:t>
            </a:r>
          </a:p>
          <a:p>
            <a:pPr>
              <a:buFont typeface="Arial" panose="020B0604020202020204" pitchFamily="34" charset="0"/>
              <a:buChar char="•"/>
            </a:pPr>
            <a:r>
              <a:rPr lang="en-US" sz="2000" dirty="0"/>
              <a:t>11bn supports hierarchical pilot structure for DRU</a:t>
            </a:r>
          </a:p>
          <a:p>
            <a:pPr lvl="1">
              <a:buFont typeface="Arial" panose="020B0604020202020204" pitchFamily="34" charset="0"/>
              <a:buChar char="•"/>
            </a:pPr>
            <a:r>
              <a:rPr lang="en-US" sz="1800" dirty="0"/>
              <a:t>Pilot locations of a larger DRU is a subset of pilot locations of smaller component DRUs within the same PPDU BW</a:t>
            </a:r>
          </a:p>
          <a:p>
            <a:r>
              <a:rPr lang="en-US" sz="2000" dirty="0"/>
              <a:t> </a:t>
            </a:r>
          </a:p>
          <a:p>
            <a:r>
              <a:rPr lang="en-US" sz="2000" dirty="0"/>
              <a:t>Move: Lin Yang			Second: Eunsung Park</a:t>
            </a:r>
          </a:p>
          <a:p>
            <a:r>
              <a:rPr lang="en-US" sz="2000" dirty="0"/>
              <a:t>Discussion: None.</a:t>
            </a:r>
          </a:p>
          <a:p>
            <a:r>
              <a:rPr lang="en-US" sz="2000" dirty="0">
                <a:highlight>
                  <a:srgbClr val="00FF00"/>
                </a:highlight>
              </a:rPr>
              <a:t>Result: Approved with unanimous consent.</a:t>
            </a:r>
          </a:p>
          <a:p>
            <a:endParaRPr lang="en-US" sz="2000" dirty="0"/>
          </a:p>
          <a:p>
            <a:r>
              <a:rPr lang="en-US" sz="1600" b="0" dirty="0"/>
              <a:t>Note: Discussed in one of the PHY ad-hoc sessions of the March plenary, (ref: </a:t>
            </a:r>
            <a:r>
              <a:rPr lang="en-US" sz="1600" b="0" dirty="0">
                <a:hlinkClick r:id="rId2"/>
              </a:rPr>
              <a:t>11-24/0501r2</a:t>
            </a:r>
            <a:r>
              <a:rPr lang="en-US" sz="1600" b="0" dirty="0"/>
              <a:t>) during which a similar SP was run. The SP did not receive any objection.</a:t>
            </a:r>
          </a:p>
          <a:p>
            <a:endParaRPr lang="en-US" sz="2000" dirty="0"/>
          </a:p>
        </p:txBody>
      </p:sp>
      <p:sp>
        <p:nvSpPr>
          <p:cNvPr id="4" name="Slide Number Placeholder 3">
            <a:extLst>
              <a:ext uri="{FF2B5EF4-FFF2-40B4-BE49-F238E27FC236}">
                <a16:creationId xmlns:a16="http://schemas.microsoft.com/office/drawing/2014/main" id="{71865A15-D87A-1090-0494-35C0CAD91EE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723FB66F-211F-C0F6-E29E-E5164FA4FB8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6AEABF7-4CC9-5361-159D-6F27A53C50AC}"/>
              </a:ext>
            </a:extLst>
          </p:cNvPr>
          <p:cNvSpPr>
            <a:spLocks noGrp="1"/>
          </p:cNvSpPr>
          <p:nvPr>
            <p:ph type="dt" idx="15"/>
          </p:nvPr>
        </p:nvSpPr>
        <p:spPr>
          <a:xfrm>
            <a:off x="696912" y="333375"/>
            <a:ext cx="1874823" cy="273050"/>
          </a:xfrm>
        </p:spPr>
        <p:txBody>
          <a:bodyPr/>
          <a:lstStyle/>
          <a:p>
            <a:r>
              <a:rPr lang="en-US" dirty="0"/>
              <a:t>March 2024</a:t>
            </a:r>
            <a:endParaRPr lang="en-GB" dirty="0"/>
          </a:p>
        </p:txBody>
      </p:sp>
    </p:spTree>
    <p:extLst>
      <p:ext uri="{BB962C8B-B14F-4D97-AF65-F5344CB8AC3E}">
        <p14:creationId xmlns:p14="http://schemas.microsoft.com/office/powerpoint/2010/main" val="4157341486"/>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2.xml><?xml version="1.0" encoding="utf-8"?>
<ds:datastoreItem xmlns:ds="http://schemas.openxmlformats.org/officeDocument/2006/customXml" ds:itemID="{A41CFC1F-CD92-457D-8173-80E81FE2FBA2}">
  <ds:schemaRefs>
    <ds:schemaRef ds:uri="http://www.w3.org/XML/1998/namespace"/>
    <ds:schemaRef ds:uri="http://purl.org/dc/dcmitype/"/>
    <ds:schemaRef ds:uri="http://schemas.microsoft.com/office/2006/documentManagement/types"/>
    <ds:schemaRef ds:uri="4b1de6fe-44aa-4e13-b7e7-ab260d1ea5f8"/>
    <ds:schemaRef ds:uri="bcc01d59-85de-4ef9-881e-76d8b6a6f841"/>
    <ds:schemaRef ds:uri="http://purl.org/dc/elements/1.1/"/>
    <ds:schemaRef ds:uri="http://schemas.openxmlformats.org/package/2006/metadata/core-properties"/>
    <ds:schemaRef ds:uri="http://schemas.microsoft.com/office/infopath/2007/PartnerControls"/>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277504</TotalTime>
  <Words>3924</Words>
  <Application>Microsoft Office PowerPoint</Application>
  <PresentationFormat>On-screen Show (4:3)</PresentationFormat>
  <Paragraphs>470</Paragraphs>
  <Slides>37</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3" baseType="lpstr">
      <vt:lpstr>Arial</vt:lpstr>
      <vt:lpstr>Arial Black</vt:lpstr>
      <vt:lpstr>Arial Unicode MS</vt:lpstr>
      <vt:lpstr>Times New Roman</vt:lpstr>
      <vt:lpstr>Office Theme</vt:lpstr>
      <vt:lpstr>Document</vt:lpstr>
      <vt:lpstr>TGbn Motions List - Part 1</vt:lpstr>
      <vt:lpstr>IEEE 802.11 TGbn: Enhancements for Ultra High Reliability (UHR) WLAN Task Group</vt:lpstr>
      <vt:lpstr>Motions on January 18th</vt:lpstr>
      <vt:lpstr>Motion 1 (PHY)</vt:lpstr>
      <vt:lpstr>Motion 2 (MAC)</vt:lpstr>
      <vt:lpstr>Motions on March 14th</vt:lpstr>
      <vt:lpstr>Motion 3 (PHY)</vt:lpstr>
      <vt:lpstr>Motion 4 (PHY)</vt:lpstr>
      <vt:lpstr>Motion 5 (PHY)</vt:lpstr>
      <vt:lpstr>Motion 6 (PHY)</vt:lpstr>
      <vt:lpstr>Motion 7 (PHY)</vt:lpstr>
      <vt:lpstr>Motion 8 (MAC)</vt:lpstr>
      <vt:lpstr>Motion 9 (MAC)</vt:lpstr>
      <vt:lpstr>Motion 10 (MAC)</vt:lpstr>
      <vt:lpstr>Motions on May 16th</vt:lpstr>
      <vt:lpstr>Motion 11 (MAC)</vt:lpstr>
      <vt:lpstr>Motion 12 (MAC)</vt:lpstr>
      <vt:lpstr>Motion 13 (MAC)</vt:lpstr>
      <vt:lpstr>Motion 14 (PHY)</vt:lpstr>
      <vt:lpstr>Motion 15 (PHY)</vt:lpstr>
      <vt:lpstr>Motion 16 (PHY)</vt:lpstr>
      <vt:lpstr>Motion 17 (PHY)</vt:lpstr>
      <vt:lpstr>Motion 18 (PHY)</vt:lpstr>
      <vt:lpstr>Motion 19 (PHY)</vt:lpstr>
      <vt:lpstr>Motion 20 (PHY)</vt:lpstr>
      <vt:lpstr>Motions on July 18th</vt:lpstr>
      <vt:lpstr>Motion 21 (PHY)</vt:lpstr>
      <vt:lpstr>Motion 22 (PHY)</vt:lpstr>
      <vt:lpstr>Motion 23 (PHY)</vt:lpstr>
      <vt:lpstr>Motion 24 (PHY)</vt:lpstr>
      <vt:lpstr>Motion 25 (PHY)</vt:lpstr>
      <vt:lpstr>Motion 26 (MAC)</vt:lpstr>
      <vt:lpstr>Motion 27 (MAC)</vt:lpstr>
      <vt:lpstr>Motion 28 (MAC)</vt:lpstr>
      <vt:lpstr>Motion 29 (MAC)</vt:lpstr>
      <vt:lpstr>Motion 30 (MAC)</vt:lpstr>
      <vt:lpstr>Motion 31 (MAC)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Asterjadhi</cp:lastModifiedBy>
  <cp:revision>2367</cp:revision>
  <cp:lastPrinted>1601-01-01T00:00:00Z</cp:lastPrinted>
  <dcterms:created xsi:type="dcterms:W3CDTF">2017-01-26T15:28:16Z</dcterms:created>
  <dcterms:modified xsi:type="dcterms:W3CDTF">2024-07-18T23:26:21Z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