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1"/>
  </p:notesMasterIdLst>
  <p:handoutMasterIdLst>
    <p:handoutMasterId r:id="rId42"/>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1544A4-3A38-4468-9CA7-5E97E012240A}" v="57" dt="2024-07-18T17:18:07.4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27" d="100"/>
          <a:sy n="127" d="100"/>
        </p:scale>
        <p:origin x="91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7-18T17:16:42.230" v="596" actId="20577"/>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17:04:51.080" v="448" actId="2057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17:04:51.080" v="448" actId="20578"/>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15:51:53.824" v="49" actId="6264"/>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17:05:17.484" v="456" actId="654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17:05:17.484" v="456" actId="6549"/>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15:53:48.715" v="105" actId="6264"/>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7-18T17:05:55.460" v="470" actId="20577"/>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7-18T17:05:55.460" v="470" actId="20577"/>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15:56:59.513" v="143" actId="6264"/>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17:01:34.176" v="443" actId="20577"/>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17:01:34.176" v="443" actId="20577"/>
          <ac:spMkLst>
            <pc:docMk/>
            <pc:sldMk cId="2417046986" sldId="1066"/>
            <ac:spMk id="3" creationId="{F301AA04-CB99-A7E4-7C50-BBF7DBA2BB65}"/>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17:01:58.975" v="445" actId="2057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17:01:58.975" v="445" actId="20577"/>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17:00:54.435" v="419" actId="6264"/>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17:01:32.019" v="442" actId="20577"/>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17:01:32.019" v="442"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16:55:35.841" v="294" actId="626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17:01:30.020" v="441" actId="20577"/>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17:01:30.020" v="441" actId="20577"/>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16:57:43.966" v="355" actId="6264"/>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17:09:21.657" v="529" actId="20577"/>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17:09:21.657" v="529"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17:06:24.610" v="481" actId="6264"/>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17:16:42.230" v="596" actId="20577"/>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17:16:42.230" v="596" actId="20577"/>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17:12:07.052" v="536" actId="6264"/>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17:01:27.877" v="440" actId="20577"/>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17:01:27.877" v="44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16:59:05.457" v="382" actId="6264"/>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MasterChg chg="modSp mod">
        <pc:chgData name="Alfred Asterjadhi" userId="39de57b9-85c0-4fd1-aaac-8ca2b6560ad0" providerId="ADAL" clId="{D81544A4-3A38-4468-9CA7-5E97E012240A}" dt="2024-07-18T15:50:17.375" v="2" actId="20577"/>
        <pc:sldMasterMkLst>
          <pc:docMk/>
          <pc:sldMasterMk cId="0" sldId="2147483648"/>
        </pc:sldMasterMkLst>
        <pc:spChg chg="mod">
          <ac:chgData name="Alfred Asterjadhi" userId="39de57b9-85c0-4fd1-aaac-8ca2b6560ad0" providerId="ADAL" clId="{D81544A4-3A38-4468-9CA7-5E97E012240A}" dt="2024-07-18T15:50:17.375" v="2" actId="20577"/>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4/11-24-0856-00-00bn-further-discussions-on-in-device-coexistence.pptx" TargetMode="External"/><Relationship Id="rId3" Type="http://schemas.openxmlformats.org/officeDocument/2006/relationships/hyperlink" Target="https://mentor.ieee.org/802.11/dcn/24/11-24-0831-02-00bn-periodic-idc-use-cases-and-considerations-for-signaling.pptx" TargetMode="External"/><Relationship Id="rId7" Type="http://schemas.openxmlformats.org/officeDocument/2006/relationships/hyperlink" Target="https://mentor.ieee.org/802.11/dcn/24/11-24-0420-02-00bn-enabling-flexible-coexistence-operation.pptx" TargetMode="External"/><Relationship Id="rId2" Type="http://schemas.openxmlformats.org/officeDocument/2006/relationships/hyperlink" Target="https://mentor.ieee.org/802.11/dcn/23/11-23-0816-01-0uhr-enhancements-for-latency-sensitive-traffic-and-in-device-coexist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78-05-00bn-coex-enhancement-for-xr-use-cases.pptx" TargetMode="External"/><Relationship Id="rId5" Type="http://schemas.openxmlformats.org/officeDocument/2006/relationships/hyperlink" Target="https://mentor.ieee.org/802.11/dcn/23/11-23-2002-02-00bn-in-device-coexistence-and-interference-follow-up.pptx" TargetMode="External"/><Relationship Id="rId4" Type="http://schemas.openxmlformats.org/officeDocument/2006/relationships/hyperlink" Target="https://mentor.ieee.org/802.11/dcn/23/11-23-1934-00-00bn-in-device-interference-mitigation-follow-up.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a:t>
            </a:r>
            <a:r>
              <a:rPr lang="en-US" sz="1600">
                <a:highlight>
                  <a:srgbClr val="00FF00"/>
                </a:highlight>
              </a:rPr>
              <a:t>, 28A </a:t>
            </a:r>
            <a:r>
              <a:rPr lang="en-US" sz="1600" dirty="0">
                <a:highlight>
                  <a:srgbClr val="00FF00"/>
                </a:highlight>
              </a:rPr>
              <a:t>(pass)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Second:</a:t>
            </a:r>
          </a:p>
          <a:p>
            <a:r>
              <a:rPr lang="en-US" sz="2000" dirty="0"/>
              <a:t>Discussion:</a:t>
            </a:r>
          </a:p>
          <a:p>
            <a:r>
              <a:rPr lang="en-US" sz="2000" dirty="0"/>
              <a:t>Result: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Second:</a:t>
            </a:r>
          </a:p>
          <a:p>
            <a:r>
              <a:rPr lang="en-US" sz="2000" dirty="0"/>
              <a:t>Discussion:</a:t>
            </a:r>
          </a:p>
          <a:p>
            <a:r>
              <a:rPr lang="en-US" sz="2000" dirty="0"/>
              <a:t>Result:</a:t>
            </a:r>
          </a:p>
          <a:p>
            <a:pPr marL="0" indent="0"/>
            <a:endParaRPr lang="en-US" sz="2000" b="0" dirty="0"/>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Second:</a:t>
            </a:r>
          </a:p>
          <a:p>
            <a:r>
              <a:rPr lang="en-US" sz="2000" dirty="0"/>
              <a:t>Discussion:</a:t>
            </a:r>
          </a:p>
          <a:p>
            <a:r>
              <a:rPr lang="en-US" sz="2000" dirty="0"/>
              <a:t>Result: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Second:</a:t>
            </a:r>
          </a:p>
          <a:p>
            <a:r>
              <a:rPr lang="en-US" sz="1800" dirty="0"/>
              <a:t>Discussion:</a:t>
            </a:r>
          </a:p>
          <a:p>
            <a:r>
              <a:rPr lang="en-US" sz="1800" dirty="0"/>
              <a:t>Result:</a:t>
            </a:r>
          </a:p>
          <a:p>
            <a:endParaRPr lang="en-US" sz="1800" dirty="0"/>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Second:</a:t>
            </a:r>
          </a:p>
          <a:p>
            <a:r>
              <a:rPr lang="en-US" sz="2000" dirty="0"/>
              <a:t>Discussion:</a:t>
            </a:r>
          </a:p>
          <a:p>
            <a:r>
              <a:rPr lang="en-US" sz="2000" dirty="0"/>
              <a:t>Result:</a:t>
            </a:r>
          </a:p>
          <a:p>
            <a:endParaRPr lang="en-US" sz="2000" dirty="0"/>
          </a:p>
          <a:p>
            <a:endParaRPr lang="en-US" sz="2000" dirty="0"/>
          </a:p>
          <a:p>
            <a:endParaRPr lang="en-US" sz="2000" dirty="0"/>
          </a:p>
          <a:p>
            <a:r>
              <a:rPr lang="en-US" sz="2000" b="0" dirty="0"/>
              <a:t>Reference documents: [</a:t>
            </a:r>
            <a:r>
              <a:rPr lang="en-US" sz="2000" b="0" dirty="0">
                <a:hlinkClick r:id="rId2"/>
              </a:rPr>
              <a:t>24/1985r5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Second:</a:t>
            </a:r>
          </a:p>
          <a:p>
            <a:r>
              <a:rPr lang="en-US" sz="1600" dirty="0"/>
              <a:t>Discussion:</a:t>
            </a:r>
          </a:p>
          <a:p>
            <a:r>
              <a:rPr lang="en-US" sz="1600" dirty="0"/>
              <a:t>Result:</a:t>
            </a: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Second:</a:t>
            </a:r>
          </a:p>
          <a:p>
            <a:r>
              <a:rPr lang="en-US" sz="1400" dirty="0"/>
              <a:t>Discussion:</a:t>
            </a:r>
          </a:p>
          <a:p>
            <a:r>
              <a:rPr lang="en-US" sz="1400" dirty="0"/>
              <a:t>Result: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Second:</a:t>
            </a:r>
          </a:p>
          <a:p>
            <a:r>
              <a:rPr lang="en-US" sz="2000" dirty="0"/>
              <a:t>Discussion:</a:t>
            </a:r>
          </a:p>
          <a:p>
            <a:r>
              <a:rPr lang="en-US" sz="2000" dirty="0"/>
              <a:t>Result:</a:t>
            </a:r>
          </a:p>
          <a:p>
            <a:pPr marL="0" indent="0"/>
            <a:endParaRPr lang="en-US" sz="2000" dirty="0"/>
          </a:p>
          <a:p>
            <a:pPr marL="0" indent="0"/>
            <a:r>
              <a:rPr lang="en-US" sz="1800" b="0" dirty="0"/>
              <a:t>Reference documents:[</a:t>
            </a:r>
            <a:r>
              <a:rPr lang="en-US" sz="1800" b="0" dirty="0">
                <a:hlinkClick r:id="rId2"/>
              </a:rPr>
              <a:t>24/0349r3</a:t>
            </a:r>
            <a:r>
              <a:rPr lang="en-US" sz="1800" b="0" dirty="0"/>
              <a:t>, </a:t>
            </a:r>
            <a:r>
              <a:rPr lang="en-US" sz="1800" b="0" dirty="0">
                <a:hlinkClick r:id="rId3"/>
              </a:rPr>
              <a:t>24/0679r1</a:t>
            </a:r>
            <a:r>
              <a:rPr lang="en-US" sz="1800" b="0" dirty="0"/>
              <a:t>].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Second:</a:t>
            </a:r>
          </a:p>
          <a:p>
            <a:r>
              <a:rPr lang="en-US" sz="1400" dirty="0"/>
              <a:t>Discussion:</a:t>
            </a:r>
          </a:p>
          <a:p>
            <a:r>
              <a:rPr lang="en-US" sz="1400" dirty="0"/>
              <a:t>Result:</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lvl="1"/>
            <a:r>
              <a:rPr lang="en-US" sz="1600" dirty="0"/>
              <a:t>define a mechanism for a non-AP STA to report unavailability at </a:t>
            </a:r>
            <a:r>
              <a:rPr lang="en-US" sz="1600" dirty="0" err="1"/>
              <a:t>TxOP</a:t>
            </a:r>
            <a:r>
              <a:rPr lang="en-US" sz="1600" dirty="0"/>
              <a:t> level and define or reuse/update existing mechanism for a non-AP STA to report long term (periodic) unavailability?</a:t>
            </a:r>
          </a:p>
          <a:p>
            <a:r>
              <a:rPr lang="en-US" sz="1800" dirty="0"/>
              <a:t>Move: 		Second:</a:t>
            </a:r>
          </a:p>
          <a:p>
            <a:r>
              <a:rPr lang="en-US" sz="1800" dirty="0"/>
              <a:t>Discussion:</a:t>
            </a:r>
          </a:p>
          <a:p>
            <a:r>
              <a:rPr lang="en-US" sz="1800" dirty="0"/>
              <a:t>Result:</a:t>
            </a:r>
          </a:p>
          <a:p>
            <a:endParaRPr lang="en-US" sz="1800" dirty="0"/>
          </a:p>
          <a:p>
            <a:r>
              <a:rPr lang="en-US" sz="1800" b="0" dirty="0"/>
              <a:t>Reference documents:[</a:t>
            </a:r>
            <a:r>
              <a:rPr lang="en-US" sz="1800" b="0" dirty="0">
                <a:hlinkClick r:id="rId2"/>
              </a:rPr>
              <a:t>23/0816</a:t>
            </a:r>
            <a:r>
              <a:rPr lang="en-US" sz="1800" b="0" dirty="0"/>
              <a:t>, </a:t>
            </a:r>
            <a:r>
              <a:rPr lang="en-US" sz="1800" b="0" dirty="0">
                <a:hlinkClick r:id="rId3"/>
              </a:rPr>
              <a:t>24/0831</a:t>
            </a:r>
            <a:r>
              <a:rPr lang="en-US" sz="1800" b="0" dirty="0"/>
              <a:t>, </a:t>
            </a:r>
            <a:r>
              <a:rPr lang="en-US" sz="1800" b="0" dirty="0">
                <a:hlinkClick r:id="rId4"/>
              </a:rPr>
              <a:t>23/1934</a:t>
            </a:r>
            <a:r>
              <a:rPr lang="en-US" sz="1800" b="0" dirty="0"/>
              <a:t>, </a:t>
            </a:r>
            <a:r>
              <a:rPr lang="en-US" sz="1800" b="0" dirty="0">
                <a:hlinkClick r:id="rId5"/>
              </a:rPr>
              <a:t>23/2002</a:t>
            </a:r>
            <a:r>
              <a:rPr lang="en-US" sz="1800" b="0" dirty="0"/>
              <a:t>, </a:t>
            </a:r>
            <a:r>
              <a:rPr lang="en-US" sz="1800" b="0" dirty="0">
                <a:hlinkClick r:id="rId6"/>
              </a:rPr>
              <a:t>23/2078</a:t>
            </a:r>
            <a:r>
              <a:rPr lang="en-US" sz="1800" b="0" dirty="0"/>
              <a:t>, </a:t>
            </a:r>
            <a:r>
              <a:rPr lang="en-US" sz="1800" b="0" dirty="0">
                <a:hlinkClick r:id="rId7"/>
              </a:rPr>
              <a:t>24/0420</a:t>
            </a:r>
            <a:r>
              <a:rPr lang="en-US" sz="1800" b="0" dirty="0"/>
              <a:t>, </a:t>
            </a:r>
          </a:p>
          <a:p>
            <a:r>
              <a:rPr lang="en-US" sz="1800" b="0" dirty="0">
                <a:hlinkClick r:id="rId8"/>
              </a:rPr>
              <a:t>24/0856</a:t>
            </a:r>
            <a:r>
              <a:rPr lang="en-US" sz="1800" b="0" dirty="0"/>
              <a:t>].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a:t>January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277283</TotalTime>
  <Words>3578</Words>
  <Application>Microsoft Office PowerPoint</Application>
  <PresentationFormat>On-screen Show (4:3)</PresentationFormat>
  <Paragraphs>454</Paragraphs>
  <Slides>36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2" baseType="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2024-07-18T17:18:08Z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