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52" r:id="rId7"/>
    <p:sldId id="1039" r:id="rId8"/>
    <p:sldId id="1041" r:id="rId9"/>
    <p:sldId id="1042" r:id="rId10"/>
    <p:sldId id="1040" r:id="rId11"/>
    <p:sldId id="1044" r:id="rId12"/>
    <p:sldId id="1045" r:id="rId13"/>
    <p:sldId id="1046" r:id="rId14"/>
    <p:sldId id="1047" r:id="rId15"/>
    <p:sldId id="1043" r:id="rId16"/>
    <p:sldId id="1048" r:id="rId17"/>
    <p:sldId id="104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D6695F-77A2-463F-A064-D19B78EB17DB}" v="11" dt="2024-03-25T21:11:11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1" d="100"/>
          <a:sy n="111" d="100"/>
        </p:scale>
        <p:origin x="13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24T17:37:33.710" v="1033" actId="20577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22T22:49:55.443" v="993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2T22:49:55.443" v="993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24T17:36:49.988" v="1031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8C82B7A8-7AAE-438E-B90E-B789749714EF}" dt="2024-01-22T19:57:03.470" v="972" actId="207"/>
          <ac:spMkLst>
            <pc:docMk/>
            <pc:sldMk cId="1071501427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4T17:36:49.988" v="1031" actId="20577"/>
          <ac:spMkLst>
            <pc:docMk/>
            <pc:sldMk cId="1071501427" sldId="10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8C82B7A8-7AAE-438E-B90E-B789749714EF}" dt="2024-01-22T19:56:28.319" v="959" actId="2696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22:20:29.684" v="879" actId="400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0:09.612" v="877" actId="20577"/>
          <ac:spMkLst>
            <pc:docMk/>
            <pc:sldMk cId="3636229795" sldId="10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8C82B7A8-7AAE-438E-B90E-B789749714EF}" dt="2024-01-18T22:22:13.314" v="958" actId="13926"/>
        <pc:sldMkLst>
          <pc:docMk/>
          <pc:sldMk cId="1160492200" sldId="1041"/>
        </pc:sldMkLst>
        <pc:spChg chg="mod">
          <ac:chgData name="Alfred Asterjadhi" userId="39de57b9-85c0-4fd1-aaac-8ca2b6560ad0" providerId="ADAL" clId="{8C82B7A8-7AAE-438E-B90E-B789749714EF}" dt="2024-01-18T22:20:33.017" v="880" actId="20577"/>
          <ac:spMkLst>
            <pc:docMk/>
            <pc:sldMk cId="1160492200" sldId="1041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2:13.314" v="958" actId="13926"/>
          <ac:spMkLst>
            <pc:docMk/>
            <pc:sldMk cId="1160492200" sldId="1041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modSp add mod">
        <pc:chgData name="Alfred Asterjadhi" userId="39de57b9-85c0-4fd1-aaac-8ca2b6560ad0" providerId="ADAL" clId="{8C82B7A8-7AAE-438E-B90E-B789749714EF}" dt="2024-01-22T22:12:08.840" v="991" actId="207"/>
        <pc:sldMkLst>
          <pc:docMk/>
          <pc:sldMk cId="3217987082" sldId="1042"/>
        </pc:sldMkLst>
        <pc:spChg chg="mod">
          <ac:chgData name="Alfred Asterjadhi" userId="39de57b9-85c0-4fd1-aaac-8ca2b6560ad0" providerId="ADAL" clId="{8C82B7A8-7AAE-438E-B90E-B789749714EF}" dt="2024-01-22T22:12:08.840" v="991" actId="207"/>
          <ac:spMkLst>
            <pc:docMk/>
            <pc:sldMk cId="3217987082" sldId="104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24T17:37:33.710" v="10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C82B7A8-7AAE-438E-B90E-B789749714EF}" dt="2024-01-24T17:37:33.710" v="10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D6695F-77A2-463F-A064-D19B78EB17DB}"/>
    <pc:docChg chg="undo custSel addSld modSld modMainMaster">
      <pc:chgData name="Alfred Asterjadhi" userId="39de57b9-85c0-4fd1-aaac-8ca2b6560ad0" providerId="ADAL" clId="{E8D6695F-77A2-463F-A064-D19B78EB17DB}" dt="2024-03-25T21:11:20.825" v="1320" actId="20577"/>
      <pc:docMkLst>
        <pc:docMk/>
      </pc:docMkLst>
      <pc:sldChg chg="modSp mod">
        <pc:chgData name="Alfred Asterjadhi" userId="39de57b9-85c0-4fd1-aaac-8ca2b6560ad0" providerId="ADAL" clId="{E8D6695F-77A2-463F-A064-D19B78EB17DB}" dt="2024-03-25T01:42:55.362" v="1203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E8D6695F-77A2-463F-A064-D19B78EB17DB}" dt="2024-03-25T01:42:55.362" v="1203" actId="20577"/>
          <ac:spMkLst>
            <pc:docMk/>
            <pc:sldMk cId="1071501427" sldId="1040"/>
            <ac:spMk id="3" creationId="{93EB16D6-11CB-4092-9D44-C889CC5233EA}"/>
          </ac:spMkLst>
        </pc:spChg>
        <pc:spChg chg="mod">
          <ac:chgData name="Alfred Asterjadhi" userId="39de57b9-85c0-4fd1-aaac-8ca2b6560ad0" providerId="ADAL" clId="{E8D6695F-77A2-463F-A064-D19B78EB17DB}" dt="2024-03-14T21:47:07.066" v="572"/>
          <ac:spMkLst>
            <pc:docMk/>
            <pc:sldMk cId="1071501427" sldId="1040"/>
            <ac:spMk id="6" creationId="{536B0377-C8E2-442F-A310-3A1EE7A7D0C0}"/>
          </ac:spMkLst>
        </pc:spChg>
      </pc:sldChg>
      <pc:sldChg chg="modSp mod">
        <pc:chgData name="Alfred Asterjadhi" userId="39de57b9-85c0-4fd1-aaac-8ca2b6560ad0" providerId="ADAL" clId="{E8D6695F-77A2-463F-A064-D19B78EB17DB}" dt="2024-03-14T21:47:02.501" v="571" actId="20577"/>
        <pc:sldMkLst>
          <pc:docMk/>
          <pc:sldMk cId="3217987082" sldId="1042"/>
        </pc:sldMkLst>
        <pc:spChg chg="mod">
          <ac:chgData name="Alfred Asterjadhi" userId="39de57b9-85c0-4fd1-aaac-8ca2b6560ad0" providerId="ADAL" clId="{E8D6695F-77A2-463F-A064-D19B78EB17DB}" dt="2024-03-14T21:47:02.501" v="571" actId="20577"/>
          <ac:spMkLst>
            <pc:docMk/>
            <pc:sldMk cId="3217987082" sldId="104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D6695F-77A2-463F-A064-D19B78EB17DB}" dt="2024-03-14T15:21:58.307" v="93" actId="20577"/>
          <ac:spMkLst>
            <pc:docMk/>
            <pc:sldMk cId="3217987082" sldId="1042"/>
            <ac:spMk id="7" creationId="{3126AA10-DC1C-4E34-80DA-B427588F2BD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01:44:22.234" v="1269" actId="404"/>
        <pc:sldMkLst>
          <pc:docMk/>
          <pc:sldMk cId="566617522" sldId="1043"/>
        </pc:sldMkLst>
        <pc:spChg chg="del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2" creationId="{79D8212C-4103-D334-B19D-61694B626CBA}"/>
          </ac:spMkLst>
        </pc:spChg>
        <pc:spChg chg="mod ord">
          <ac:chgData name="Alfred Asterjadhi" userId="39de57b9-85c0-4fd1-aaac-8ca2b6560ad0" providerId="ADAL" clId="{E8D6695F-77A2-463F-A064-D19B78EB17DB}" dt="2024-03-25T01:44:22.234" v="1269" actId="404"/>
          <ac:spMkLst>
            <pc:docMk/>
            <pc:sldMk cId="566617522" sldId="1043"/>
            <ac:spMk id="3" creationId="{CF44AB6B-40B6-FDAE-0931-80359FC06C7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4" creationId="{6BD4BCF9-F321-394C-72E8-877A04CC486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5" creationId="{23A938C5-2509-6861-4E28-B996224DF485}"/>
          </ac:spMkLst>
        </pc:spChg>
        <pc:spChg chg="mod ord">
          <ac:chgData name="Alfred Asterjadhi" userId="39de57b9-85c0-4fd1-aaac-8ca2b6560ad0" providerId="ADAL" clId="{E8D6695F-77A2-463F-A064-D19B78EB17DB}" dt="2024-03-14T21:47:12.847" v="577"/>
          <ac:spMkLst>
            <pc:docMk/>
            <pc:sldMk cId="566617522" sldId="1043"/>
            <ac:spMk id="6" creationId="{7742583C-3785-7CB2-3B32-ACDC1F4F8D67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7" creationId="{80822807-3629-8EBA-FF76-9EF1C251EFF9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8" creationId="{831C9F0A-45FD-036F-EEBA-BFD8F18098FA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9" creationId="{09934DC1-F617-05CF-314B-D0A16F7E3DE5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10" creationId="{025CB672-08E1-009B-582D-F8523834436C}"/>
          </ac:spMkLst>
        </pc:spChg>
        <pc:spChg chg="add mod ord">
          <ac:chgData name="Alfred Asterjadhi" userId="39de57b9-85c0-4fd1-aaac-8ca2b6560ad0" providerId="ADAL" clId="{E8D6695F-77A2-463F-A064-D19B78EB17DB}" dt="2024-03-14T21:39:57.536" v="311" actId="6549"/>
          <ac:spMkLst>
            <pc:docMk/>
            <pc:sldMk cId="566617522" sldId="1043"/>
            <ac:spMk id="11" creationId="{95EAFD68-F190-B166-58F1-54A9DE489FEF}"/>
          </ac:spMkLst>
        </pc:spChg>
        <pc:spChg chg="add del">
          <ac:chgData name="Alfred Asterjadhi" userId="39de57b9-85c0-4fd1-aaac-8ca2b6560ad0" providerId="ADAL" clId="{E8D6695F-77A2-463F-A064-D19B78EB17DB}" dt="2024-03-13T23:06:49.789" v="5" actId="22"/>
          <ac:spMkLst>
            <pc:docMk/>
            <pc:sldMk cId="566617522" sldId="1043"/>
            <ac:spMk id="13" creationId="{581408BF-25C5-D50C-0581-C132D2755EF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21:11:20.825" v="1320" actId="20577"/>
        <pc:sldMkLst>
          <pc:docMk/>
          <pc:sldMk cId="3722711038" sldId="1044"/>
        </pc:sldMkLst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2" creationId="{60B7FC49-5D5A-1F10-3C56-EBD1E6ADBFEC}"/>
          </ac:spMkLst>
        </pc:spChg>
        <pc:spChg chg="mod ord">
          <ac:chgData name="Alfred Asterjadhi" userId="39de57b9-85c0-4fd1-aaac-8ca2b6560ad0" providerId="ADAL" clId="{E8D6695F-77A2-463F-A064-D19B78EB17DB}" dt="2024-03-25T21:11:20.825" v="1320" actId="20577"/>
          <ac:spMkLst>
            <pc:docMk/>
            <pc:sldMk cId="3722711038" sldId="1044"/>
            <ac:spMk id="3" creationId="{C4DE4DF7-0DCD-2163-160B-BCC873E03F03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4" creationId="{EE784E42-1BC4-9487-48DF-883486FA426E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5" creationId="{2A93EB38-318C-9B75-0149-84C940C745BD}"/>
          </ac:spMkLst>
        </pc:spChg>
        <pc:spChg chg="mod ord">
          <ac:chgData name="Alfred Asterjadhi" userId="39de57b9-85c0-4fd1-aaac-8ca2b6560ad0" providerId="ADAL" clId="{E8D6695F-77A2-463F-A064-D19B78EB17DB}" dt="2024-03-14T21:47:08.325" v="573"/>
          <ac:spMkLst>
            <pc:docMk/>
            <pc:sldMk cId="3722711038" sldId="1044"/>
            <ac:spMk id="6" creationId="{9CB6E1C6-3932-E859-E8F7-4D6D76A83248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7" creationId="{B664162B-1B24-66A2-889A-8C3A5BD28A3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8" creationId="{2A1EE64E-F7E5-1D95-0944-45E173B9DBA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9" creationId="{577CB120-0B05-46C0-9299-2230A6B9F83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0" creationId="{DAF30CB5-75E3-647F-ADF7-3211974CF6F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1" creationId="{68899558-5DFC-D052-DD46-922D8126362C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07:51.895" v="716" actId="6549"/>
        <pc:sldMkLst>
          <pc:docMk/>
          <pc:sldMk cId="4157341486" sldId="1045"/>
        </pc:sldMkLst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2" creationId="{C1A63823-6AC1-418A-85F3-DEB4AEDE69AD}"/>
          </ac:spMkLst>
        </pc:spChg>
        <pc:spChg chg="mod ord">
          <ac:chgData name="Alfred Asterjadhi" userId="39de57b9-85c0-4fd1-aaac-8ca2b6560ad0" providerId="ADAL" clId="{E8D6695F-77A2-463F-A064-D19B78EB17DB}" dt="2024-03-14T23:07:51.895" v="716" actId="6549"/>
          <ac:spMkLst>
            <pc:docMk/>
            <pc:sldMk cId="4157341486" sldId="1045"/>
            <ac:spMk id="3" creationId="{7C8345AC-1C26-2FA2-68F2-3810ECAD9EC6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4" creationId="{71865A15-D87A-1090-0494-35C0CAD91EEF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5" creationId="{723FB66F-211F-C0F6-E29E-E5164FA4FB88}"/>
          </ac:spMkLst>
        </pc:spChg>
        <pc:spChg chg="mod ord">
          <ac:chgData name="Alfred Asterjadhi" userId="39de57b9-85c0-4fd1-aaac-8ca2b6560ad0" providerId="ADAL" clId="{E8D6695F-77A2-463F-A064-D19B78EB17DB}" dt="2024-03-14T21:47:09.591" v="574"/>
          <ac:spMkLst>
            <pc:docMk/>
            <pc:sldMk cId="4157341486" sldId="1045"/>
            <ac:spMk id="6" creationId="{86AEABF7-4CC9-5361-159D-6F27A53C50AC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7" creationId="{1BDE4F42-94DE-8DE5-5374-360C738164E3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8" creationId="{8BF376BA-EA91-0E6C-B4A6-DCA656AB8FA0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9" creationId="{599895A0-70D9-399E-AFDC-51B466D5F8F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0" creationId="{03E57DCB-F154-98D9-627C-81DBBD0C195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1" creationId="{A84A0FD9-EA94-7F55-6A36-E67EFA1F99F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01:42:26.144" v="1202" actId="20577"/>
        <pc:sldMkLst>
          <pc:docMk/>
          <pc:sldMk cId="1066942931" sldId="1046"/>
        </pc:sldMkLst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2" creationId="{9B60B476-EFB1-B4AF-D552-C911A16E39CA}"/>
          </ac:spMkLst>
        </pc:spChg>
        <pc:spChg chg="mod ord">
          <ac:chgData name="Alfred Asterjadhi" userId="39de57b9-85c0-4fd1-aaac-8ca2b6560ad0" providerId="ADAL" clId="{E8D6695F-77A2-463F-A064-D19B78EB17DB}" dt="2024-03-25T01:42:26.144" v="1202" actId="20577"/>
          <ac:spMkLst>
            <pc:docMk/>
            <pc:sldMk cId="1066942931" sldId="1046"/>
            <ac:spMk id="3" creationId="{AA30300E-6E0D-80E7-3F2E-3B27B601D3FC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4" creationId="{27D1E212-BB5C-461E-C08D-29CA6328656B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5" creationId="{3502709A-D20F-968E-D041-920EBB646318}"/>
          </ac:spMkLst>
        </pc:spChg>
        <pc:spChg chg="mod ord">
          <ac:chgData name="Alfred Asterjadhi" userId="39de57b9-85c0-4fd1-aaac-8ca2b6560ad0" providerId="ADAL" clId="{E8D6695F-77A2-463F-A064-D19B78EB17DB}" dt="2024-03-14T21:47:10.724" v="575"/>
          <ac:spMkLst>
            <pc:docMk/>
            <pc:sldMk cId="1066942931" sldId="1046"/>
            <ac:spMk id="6" creationId="{010D002C-DEFE-F59A-16C7-5CBDA1C75BF5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7" creationId="{98E75545-053F-1F5E-7A86-5A0FE4CFF75E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8" creationId="{5950394C-CAD5-6884-12DF-79FAC038202D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9" creationId="{14EFA5F3-5B14-D407-C432-DB8AEB78F811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0" creationId="{CF74B3E1-768C-E85E-D253-498E87EE6D47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1" creationId="{931D8EEA-118B-230E-1766-55A144AA0B84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00.855" v="1103" actId="20577"/>
        <pc:sldMkLst>
          <pc:docMk/>
          <pc:sldMk cId="3887222506" sldId="1047"/>
        </pc:sldMkLst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2" creationId="{06C23353-0955-A368-29B7-92959441C57F}"/>
          </ac:spMkLst>
        </pc:spChg>
        <pc:spChg chg="mod ord">
          <ac:chgData name="Alfred Asterjadhi" userId="39de57b9-85c0-4fd1-aaac-8ca2b6560ad0" providerId="ADAL" clId="{E8D6695F-77A2-463F-A064-D19B78EB17DB}" dt="2024-03-19T22:06:00.855" v="1103" actId="20577"/>
          <ac:spMkLst>
            <pc:docMk/>
            <pc:sldMk cId="3887222506" sldId="1047"/>
            <ac:spMk id="3" creationId="{8A18FF9F-E1C0-D4D3-7BA8-C2244377E2C5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4" creationId="{86EC37ED-F81A-F29F-D036-46EE732859AF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5" creationId="{4F66D8FE-B18A-71B2-BFDA-9DD09AB509A8}"/>
          </ac:spMkLst>
        </pc:spChg>
        <pc:spChg chg="mod ord">
          <ac:chgData name="Alfred Asterjadhi" userId="39de57b9-85c0-4fd1-aaac-8ca2b6560ad0" providerId="ADAL" clId="{E8D6695F-77A2-463F-A064-D19B78EB17DB}" dt="2024-03-14T21:47:11.772" v="576"/>
          <ac:spMkLst>
            <pc:docMk/>
            <pc:sldMk cId="3887222506" sldId="1047"/>
            <ac:spMk id="6" creationId="{37B0A76E-F6D6-3B10-1F73-C240085DEEB4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7" creationId="{CAB29467-E9BF-251C-D06B-167812924151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8" creationId="{5253D776-2352-A858-C7B7-84444565B6C0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9" creationId="{E4F4EA4D-8709-5AF7-C789-DBAD413F1CFF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0" creationId="{8550D836-1A81-5915-A54A-8CED7C9911EB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1" creationId="{B9FC4B7A-A256-1143-4DC7-A04DE5814D6F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28.552" v="1109" actId="20577"/>
        <pc:sldMkLst>
          <pc:docMk/>
          <pc:sldMk cId="1489029295" sldId="1048"/>
        </pc:sldMkLst>
        <pc:spChg chg="del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2" creationId="{39740DA8-D40F-64F5-FCE6-5D39CED02B0D}"/>
          </ac:spMkLst>
        </pc:spChg>
        <pc:spChg chg="mod ord">
          <ac:chgData name="Alfred Asterjadhi" userId="39de57b9-85c0-4fd1-aaac-8ca2b6560ad0" providerId="ADAL" clId="{E8D6695F-77A2-463F-A064-D19B78EB17DB}" dt="2024-03-19T22:06:28.552" v="1109" actId="20577"/>
          <ac:spMkLst>
            <pc:docMk/>
            <pc:sldMk cId="1489029295" sldId="1048"/>
            <ac:spMk id="3" creationId="{EF815B64-0740-8123-E258-849654719FF3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4" creationId="{78D70477-8971-86B5-505B-C34F19FF367A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5" creationId="{F9509607-AA5F-0A55-2AD7-E3E5665E4593}"/>
          </ac:spMkLst>
        </pc:spChg>
        <pc:spChg chg="mod ord">
          <ac:chgData name="Alfred Asterjadhi" userId="39de57b9-85c0-4fd1-aaac-8ca2b6560ad0" providerId="ADAL" clId="{E8D6695F-77A2-463F-A064-D19B78EB17DB}" dt="2024-03-14T21:47:13.927" v="578"/>
          <ac:spMkLst>
            <pc:docMk/>
            <pc:sldMk cId="1489029295" sldId="1048"/>
            <ac:spMk id="6" creationId="{C54F2073-7BF7-0B0D-721A-615B77537F6F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7" creationId="{77D6A20D-BD8E-FB6B-2D86-CDB33CC2FC0A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8" creationId="{D3E1BC69-02DC-291F-4C37-A1E801BDBE6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9" creationId="{DB0BC538-22B3-1319-D457-8BAC2F05169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10" creationId="{A271307F-3B00-8EAA-3E5D-A293B289E619}"/>
          </ac:spMkLst>
        </pc:spChg>
        <pc:spChg chg="add 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1" creationId="{E43B2640-974D-F213-CD65-5C964A335910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2" creationId="{AEF0185C-226F-BDB7-B5AC-CACB5ED633EB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3" creationId="{8CA721EC-F7C2-CEB7-76AB-F6208DE8A384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4" creationId="{8B5D9DBC-841F-0B4C-A5D4-BD2C4F0ECC89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5" creationId="{9A042921-47C9-3373-9807-0FB32CD2D84E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6" creationId="{11E65226-8439-D27F-4FF6-CB6A582D8974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7" creationId="{A9098D8C-B406-4F04-B23D-F43D2A50D498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8" creationId="{F2DF3EDE-FA71-E82A-1D6A-A7EA5B939091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9" creationId="{C70785A5-F203-DF72-6F8A-5FCCE7363FCD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0" creationId="{00C341F7-1083-38AC-99C6-CE6851B01106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1" creationId="{75D93DE4-06B8-8E93-88F6-2C9509011C5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24.620" v="1108" actId="20577"/>
        <pc:sldMkLst>
          <pc:docMk/>
          <pc:sldMk cId="3970288723" sldId="1049"/>
        </pc:sldMkLst>
        <pc:spChg chg="del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2" creationId="{E4D12AEB-3B6C-1C3F-86AF-5B26B987F489}"/>
          </ac:spMkLst>
        </pc:spChg>
        <pc:spChg chg="mod ord">
          <ac:chgData name="Alfred Asterjadhi" userId="39de57b9-85c0-4fd1-aaac-8ca2b6560ad0" providerId="ADAL" clId="{E8D6695F-77A2-463F-A064-D19B78EB17DB}" dt="2024-03-19T22:06:24.620" v="1108" actId="20577"/>
          <ac:spMkLst>
            <pc:docMk/>
            <pc:sldMk cId="3970288723" sldId="1049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E8D6695F-77A2-463F-A064-D19B78EB17DB}" dt="2024-03-14T21:47:15.066" v="579"/>
          <ac:spMkLst>
            <pc:docMk/>
            <pc:sldMk cId="3970288723" sldId="1049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7" creationId="{98476413-B590-BEE1-5245-BAB2AFAB0769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8" creationId="{5C29CE9D-10EB-C974-C220-421CA23350E8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9" creationId="{5D3F38EC-00A5-8279-23B2-906F36889150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10" creationId="{2E9DCF2C-89FB-1F41-9FF0-456E43A2BFF3}"/>
          </ac:spMkLst>
        </pc:spChg>
        <pc:spChg chg="add 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1" creationId="{859DBFBC-BDC7-573D-6753-4C0C5A9B7B34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2" creationId="{637745C1-3EDC-8461-A141-34034C1C024A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3" creationId="{44E48444-76D1-AE93-0C1A-0C650BA8918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4" creationId="{9D59BEC0-4564-9F85-6A3E-FF9AD43BFD98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5" creationId="{A74698A7-1DDE-0AF3-2D74-642E7280AAE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6" creationId="{0F4A3EF8-CE72-8263-EC58-8F2F14CEF5D1}"/>
          </ac:spMkLst>
        </pc:spChg>
      </pc:sldChg>
      <pc:sldMasterChg chg="modSp mod">
        <pc:chgData name="Alfred Asterjadhi" userId="39de57b9-85c0-4fd1-aaac-8ca2b6560ad0" providerId="ADAL" clId="{E8D6695F-77A2-463F-A064-D19B78EB17DB}" dt="2024-03-25T21:00:47.265" v="127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D6695F-77A2-463F-A064-D19B78EB17DB}" dt="2024-03-25T21:00:47.265" v="127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802.11-24/171r6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477-02-00bn-high-level-perspective-on-dru-follow-up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96-00-00bn-improve-roaming-between-mlds.pptx" TargetMode="External"/><Relationship Id="rId3" Type="http://schemas.openxmlformats.org/officeDocument/2006/relationships/hyperlink" Target="https://mentor.ieee.org/802.11/dcn/23/11-23-1884-02-00bn-seamless-roaming.pptx" TargetMode="External"/><Relationship Id="rId7" Type="http://schemas.openxmlformats.org/officeDocument/2006/relationships/hyperlink" Target="https://mentor.ieee.org/802.11/dcn/23/11-23-1971-02-00bn-further-thoughts-on-seamless-roaming.pptx" TargetMode="External"/><Relationship Id="rId2" Type="http://schemas.openxmlformats.org/officeDocument/2006/relationships/hyperlink" Target="https://mentor.ieee.org/802.11/dcn/23/11-23-0322-00-0uhr-improve-roaming-between-mld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37-01-00bn-smooth-roaming-follow-up-1.pptx" TargetMode="External"/><Relationship Id="rId5" Type="http://schemas.openxmlformats.org/officeDocument/2006/relationships/hyperlink" Target="https://mentor.ieee.org/802.11/dcn/23/11-23-1908-02-00bn-seamless-roaming-procedure.pptx" TargetMode="External"/><Relationship Id="rId4" Type="http://schemas.openxmlformats.org/officeDocument/2006/relationships/hyperlink" Target="https://mentor.ieee.org/802.11/dcn/23/11-23-1897-00-00bn-thoughts-on-improving-roaming-under-existing-architecture.pptx" TargetMode="External"/><Relationship Id="rId9" Type="http://schemas.openxmlformats.org/officeDocument/2006/relationships/hyperlink" Target="https://mentor.ieee.org/802.11/dcn/23/11-23-2157-02-00bn-seamless-roaming-within-a-mobility-domain.ppt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75-01-00bn-power-save-proposal-for-non-ap-mobile-ap.pptx" TargetMode="External"/><Relationship Id="rId2" Type="http://schemas.openxmlformats.org/officeDocument/2006/relationships/hyperlink" Target="https://mentor.ieee.org/802.11/dcn/23/11-23-0010-00-0uhr-considerations-for-enabling-ap-power-sav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2003-01-00bn-client-power-save.pptx" TargetMode="External"/><Relationship Id="rId5" Type="http://schemas.openxmlformats.org/officeDocument/2006/relationships/hyperlink" Target="https://mentor.ieee.org/802.11/dcn/23/11-23-1965-02-00bn-dynamic-power-save-follow-up.pptx" TargetMode="External"/><Relationship Id="rId4" Type="http://schemas.openxmlformats.org/officeDocument/2006/relationships/hyperlink" Target="https://mentor.ieee.org/802.11/dcn/23/11-23-1936-00-00bn-ap-mld-power-save-follow-up.ppt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2-00-00bn-multi-link-power-management-for-mlo.pptx" TargetMode="External"/><Relationship Id="rId2" Type="http://schemas.openxmlformats.org/officeDocument/2006/relationships/hyperlink" Target="https://mentor.ieee.org/802.11/dcn/23/11-23-2003-01-00bn-client-power-sav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19-01-00bn-dru-proposal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157-02-00bn-seamless-roaming-within-a-mobility-domain.pptx" TargetMode="External"/><Relationship Id="rId3" Type="http://schemas.openxmlformats.org/officeDocument/2006/relationships/hyperlink" Target="https://mentor.ieee.org/802.11/dcn/23/11-23-1898-01-00bn-signaling-details-for-non-colocated-ap-mld.pptx" TargetMode="External"/><Relationship Id="rId7" Type="http://schemas.openxmlformats.org/officeDocument/2006/relationships/hyperlink" Target="https://mentor.ieee.org/802.11/dcn/23/11-23-1996-00-00bn-improve-roaming-between-mlds.pptx" TargetMode="External"/><Relationship Id="rId2" Type="http://schemas.openxmlformats.org/officeDocument/2006/relationships/hyperlink" Target="https://mentor.ieee.org/802.11/dcn/23/11-23-1884-02-00bn-seamless-roaming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71-02-00bn-further-thoughts-on-seamless-roaming.pptx" TargetMode="External"/><Relationship Id="rId5" Type="http://schemas.openxmlformats.org/officeDocument/2006/relationships/hyperlink" Target="https://mentor.ieee.org/802.11/dcn/23/11-23-1937-01-00bn-smooth-roaming-follow-up-1.pptx" TargetMode="External"/><Relationship Id="rId4" Type="http://schemas.openxmlformats.org/officeDocument/2006/relationships/hyperlink" Target="https://mentor.ieee.org/802.11/dcn/23/11-23-1908-02-00bn-seamless-roaming-procedure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88-02-00bn-considerations-on-dru-design-and-application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200-03-00bn-distribution-bandwidth-of-dru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B476-EFB1-B4AF-D552-C911A16E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6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300E-6E0D-80E7-3F2E-3B27B601D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number of pilot tones for the same size DRU and RRU (regular RU) is the same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RRU means the existing RU defined in 11ax and 11be</a:t>
            </a:r>
          </a:p>
          <a:p>
            <a:endParaRPr lang="en-US" sz="2000" dirty="0"/>
          </a:p>
          <a:p>
            <a:r>
              <a:rPr lang="en-US" sz="2000" dirty="0"/>
              <a:t>Move: Eunsung Park			Second: Stephen Palm</a:t>
            </a:r>
          </a:p>
          <a:p>
            <a:r>
              <a:rPr lang="en-US" sz="2000" dirty="0"/>
              <a:t>Discussion: Some.</a:t>
            </a:r>
          </a:p>
          <a:p>
            <a:r>
              <a:rPr lang="en-US" sz="2000" dirty="0"/>
              <a:t>Preliminary Result: 133Y, 23N, 49A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129Y, 23N, 47A (pass)</a:t>
            </a:r>
          </a:p>
          <a:p>
            <a:endParaRPr lang="en-US" sz="2000" dirty="0"/>
          </a:p>
          <a:p>
            <a:r>
              <a:rPr lang="en-US" sz="1400" b="0" dirty="0"/>
              <a:t>Note: Discussed in one of the PHY ad-hoc sessions of the March plenary, (ref: </a:t>
            </a:r>
            <a:r>
              <a:rPr lang="en-US" sz="1400" b="0" dirty="0">
                <a:hlinkClick r:id="rId2"/>
              </a:rPr>
              <a:t>11-24/0402r1</a:t>
            </a:r>
            <a:r>
              <a:rPr lang="en-US" sz="1400" b="0" dirty="0"/>
              <a:t>) during which a similar SP was run. The SP did not receive any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1E212-BB5C-461E-C08D-29CA632865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2709A-D20F-968E-D041-920EBB6463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D002C-DEFE-F59A-16C7-5CBDA1C75BF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94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23353-0955-A368-29B7-92959441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7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FF9F-E1C0-D4D3-7BA8-C2244377E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11bn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the hybrid mode with DRUs (Distributed tone RU) and RRUs (Regular RU as existing RU defined in 11ax/be) in UHR UL TB OFDMA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Minimum PPDU BW for hybrid mode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000" dirty="0"/>
              <a:t>Move: </a:t>
            </a:r>
            <a:r>
              <a:rPr lang="en-US" sz="2000" dirty="0" err="1"/>
              <a:t>Shengquan</a:t>
            </a:r>
            <a:r>
              <a:rPr lang="en-US" sz="2000" dirty="0"/>
              <a:t> Hu			Second: Ross J. Yu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endParaRPr lang="en-US" sz="1400" dirty="0"/>
          </a:p>
          <a:p>
            <a:r>
              <a:rPr lang="en-US" sz="1400" b="0" dirty="0"/>
              <a:t>Note: Discussed in one of the PHY ad-hoc sessions of the March plenary, (ref: </a:t>
            </a:r>
            <a:r>
              <a:rPr lang="en-US" sz="1400" b="0" dirty="0">
                <a:hlinkClick r:id="rId2"/>
              </a:rPr>
              <a:t>11-24/477r2</a:t>
            </a:r>
            <a:r>
              <a:rPr lang="en-US" sz="1400" b="0" dirty="0"/>
              <a:t>) during which a similar SP was run. The SP did not receive any objection.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37ED-F81A-F29F-D036-46EE732859A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6D8FE-B18A-71B2-BFDA-9DD09AB509A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B0A76E-F6D6-3B10-1F73-C240085DEEB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22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5EAFD68-F190-B166-58F1-54A9DE48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AB6B-40B6-FDAE-0931-80359FC06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800" dirty="0"/>
              <a:t>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 11bn defines a mechanism that when a non-AP MLD roams from one AP MLD to another AP MLD, the context related to the non-AP MLD is transferred from the one AP MLD to the other AP MLD such that it preserves the data exchange context for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Details of the context (e.g., security association context) that can be transferred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Framework to transfer the context is TBD.</a:t>
            </a:r>
          </a:p>
          <a:p>
            <a:r>
              <a:rPr lang="en-US" sz="1800" dirty="0"/>
              <a:t>Move: Po-Kai Huang			Second: Gaurav Patwardhan</a:t>
            </a:r>
          </a:p>
          <a:p>
            <a:r>
              <a:rPr lang="en-US" sz="1800" dirty="0"/>
              <a:t>Discussion: Some.</a:t>
            </a:r>
          </a:p>
          <a:p>
            <a:pPr marL="0" indent="0"/>
            <a:r>
              <a:rPr lang="en-US" sz="1800" dirty="0"/>
              <a:t>Preliminary Result: 122Y, 71N, 34A</a:t>
            </a:r>
          </a:p>
          <a:p>
            <a:pPr marL="0" indent="0"/>
            <a:r>
              <a:rPr lang="en-US" sz="1800" dirty="0">
                <a:highlight>
                  <a:srgbClr val="FF0000"/>
                </a:highlight>
              </a:rPr>
              <a:t>Result: 121Y, 71N, 34A (fails)</a:t>
            </a:r>
          </a:p>
          <a:p>
            <a:endParaRPr lang="en-US" sz="1200" b="0" dirty="0"/>
          </a:p>
          <a:p>
            <a:r>
              <a:rPr lang="en-US" sz="1200" b="0" dirty="0"/>
              <a:t>Note: Discussed in one of the MAC ad-hoc sessions (several submissions were discussing similar concept, ref: 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2"/>
              </a:rPr>
              <a:t>23/0322r0</a:t>
            </a:r>
            <a:r>
              <a:rPr lang="pt-BR" sz="1200" b="0" i="0" dirty="0">
                <a:solidFill>
                  <a:srgbClr val="222222"/>
                </a:solidFill>
                <a:effectLst/>
              </a:rPr>
              <a:t>,</a:t>
            </a:r>
            <a:r>
              <a:rPr lang="en-US" sz="1200" b="0" dirty="0"/>
              <a:t> </a:t>
            </a:r>
            <a:r>
              <a:rPr lang="pt-BR" sz="1200" b="0" dirty="0">
                <a:solidFill>
                  <a:srgbClr val="1155CC"/>
                </a:solidFill>
                <a:hlinkClick r:id="rId3"/>
              </a:rPr>
              <a:t>23/1884r2</a:t>
            </a:r>
            <a:r>
              <a:rPr lang="pt-BR" sz="1200" b="0" dirty="0">
                <a:solidFill>
                  <a:schemeClr val="tx1"/>
                </a:solidFill>
              </a:rPr>
              <a:t>,</a:t>
            </a:r>
            <a:r>
              <a:rPr lang="pt-BR" sz="1200" b="0" dirty="0">
                <a:solidFill>
                  <a:srgbClr val="1155CC"/>
                </a:solidFill>
              </a:rPr>
              <a:t> 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4"/>
              </a:rPr>
              <a:t>23/1897r0</a:t>
            </a:r>
            <a:r>
              <a:rPr lang="pt-BR" sz="12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5"/>
              </a:rPr>
              <a:t>23/1908r2</a:t>
            </a:r>
            <a:r>
              <a:rPr lang="pt-BR" sz="12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6"/>
              </a:rPr>
              <a:t>23/1937r1</a:t>
            </a:r>
            <a:r>
              <a:rPr lang="pt-BR" sz="12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200" b="0" dirty="0">
                <a:solidFill>
                  <a:srgbClr val="1155CC"/>
                </a:solidFill>
                <a:hlinkClick r:id="rId7"/>
              </a:rPr>
              <a:t>23/1971r2</a:t>
            </a:r>
            <a:r>
              <a:rPr lang="pt-BR" sz="1200" b="0" i="0" dirty="0">
                <a:solidFill>
                  <a:srgbClr val="1155CC"/>
                </a:solidFill>
                <a:effectLst/>
              </a:rPr>
              <a:t>, 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8"/>
              </a:rPr>
              <a:t>23/1996r0</a:t>
            </a:r>
            <a:r>
              <a:rPr lang="pt-BR" sz="1200" b="0" i="0" dirty="0">
                <a:solidFill>
                  <a:srgbClr val="1155CC"/>
                </a:solidFill>
                <a:effectLst/>
              </a:rPr>
              <a:t>,</a:t>
            </a:r>
            <a:r>
              <a:rPr lang="pt-BR" sz="1200" b="0" i="0" dirty="0">
                <a:solidFill>
                  <a:srgbClr val="222222"/>
                </a:solidFill>
                <a:effectLst/>
              </a:rPr>
              <a:t> </a:t>
            </a:r>
            <a:r>
              <a:rPr lang="pt-BR" sz="1200" b="0" i="0" dirty="0">
                <a:solidFill>
                  <a:srgbClr val="1155CC"/>
                </a:solidFill>
                <a:effectLst/>
                <a:hlinkClick r:id="rId9"/>
              </a:rPr>
              <a:t>23/2157r2</a:t>
            </a:r>
            <a:r>
              <a:rPr lang="en-US" sz="1200" b="0" dirty="0"/>
              <a:t>) during which a similar SP was run. SP result was 100Y, 28N, 18A.</a:t>
            </a:r>
            <a:endParaRPr lang="en-US" sz="1600" dirty="0"/>
          </a:p>
          <a:p>
            <a:pPr algn="l"/>
            <a:r>
              <a:rPr lang="pt-BR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4BCF9-F321-394C-72E8-877A04CC486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938C5-2509-6861-4E28-B996224DF4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42583C-3785-7CB2-3B32-ACDC1F4F8D6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617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E43B2640-974D-F213-CD65-5C964A335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9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5B64-0740-8123-E258-84965471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	TGbn defines a power save mode for a STA that is a UHR Mobile AP or a UHR non-AP STA wherein the STA may transition from a lower capability mode to a higher capability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Whether that applies for a non-mobile AP is TBD</a:t>
            </a:r>
          </a:p>
          <a:p>
            <a:r>
              <a:rPr lang="en-US" sz="1600" dirty="0"/>
              <a:t>Move: Laurent Cariou			Second: Ming Gan</a:t>
            </a:r>
          </a:p>
          <a:p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r>
              <a:rPr lang="en-US" sz="1400" b="0" dirty="0"/>
              <a:t>Note: Discussed in one of the MAC ad-hoc sessions (several submissions were discussing similar concept, ref: </a:t>
            </a:r>
            <a:r>
              <a:rPr lang="en-US" sz="1400" b="0" dirty="0">
                <a:hlinkClick r:id="rId2"/>
              </a:rPr>
              <a:t>23/10</a:t>
            </a:r>
            <a:r>
              <a:rPr lang="en-US" sz="1400" b="0" dirty="0"/>
              <a:t>, </a:t>
            </a:r>
            <a:r>
              <a:rPr lang="en-US" sz="1400" b="0" dirty="0">
                <a:hlinkClick r:id="rId3"/>
              </a:rPr>
              <a:t>23/1875</a:t>
            </a:r>
            <a:r>
              <a:rPr lang="en-US" sz="1400" b="0" dirty="0"/>
              <a:t>, </a:t>
            </a:r>
            <a:r>
              <a:rPr lang="en-US" sz="1400" b="0" dirty="0">
                <a:hlinkClick r:id="rId4"/>
              </a:rPr>
              <a:t>23/1936</a:t>
            </a:r>
            <a:r>
              <a:rPr lang="en-US" sz="1400" b="0" dirty="0"/>
              <a:t>, </a:t>
            </a:r>
            <a:r>
              <a:rPr lang="en-US" sz="1400" b="0" dirty="0">
                <a:hlinkClick r:id="rId5"/>
              </a:rPr>
              <a:t>23/1965</a:t>
            </a:r>
            <a:r>
              <a:rPr lang="en-US" sz="1400" b="0" dirty="0"/>
              <a:t>, </a:t>
            </a:r>
            <a:r>
              <a:rPr lang="en-US" sz="1400" b="0" dirty="0">
                <a:hlinkClick r:id="rId6"/>
              </a:rPr>
              <a:t>23/2003</a:t>
            </a:r>
            <a:r>
              <a:rPr lang="en-US" sz="1400" b="0" dirty="0"/>
              <a:t>). SP result was: 101Y/11N/23A.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70477-8971-86B5-505B-C34F19FF367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09607-AA5F-0A55-2AD7-E3E5665E459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F2073-7BF7-0B0D-721A-615B77537F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2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59DBFBC-BDC7-573D-6753-4C0C5A9B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10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D3B2-F0BA-DEE1-CC12-ABD0D10E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defines cross link power save signaling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Allowing a non-AP MLD to indicate to its associated AP MLD that supports the mechanism, in a frame sent on one enabled link, the power management mode for one or more of its affiliated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support for the mechanism is mandatory or optional is TBD</a:t>
            </a:r>
          </a:p>
          <a:p>
            <a:endParaRPr lang="en-US" sz="2000" b="0" dirty="0"/>
          </a:p>
          <a:p>
            <a:r>
              <a:rPr lang="en-US" sz="2000" dirty="0"/>
              <a:t>Move: Laurent Cariou		Second: Rakesh </a:t>
            </a:r>
            <a:r>
              <a:rPr lang="en-US" sz="2000" dirty="0" err="1"/>
              <a:t>Taori</a:t>
            </a:r>
            <a:endParaRPr lang="en-US" sz="2000" dirty="0"/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b="0" dirty="0"/>
          </a:p>
          <a:p>
            <a:r>
              <a:rPr lang="en-US" sz="1400" b="0" dirty="0"/>
              <a:t>Note: Discussed in one of the MAC ad-hoc sessions (several submissions were discussing similar concept, ref:</a:t>
            </a:r>
            <a:r>
              <a:rPr lang="en-US" sz="1400" b="0" dirty="0">
                <a:hlinkClick r:id="rId2"/>
              </a:rPr>
              <a:t>11-23/2003</a:t>
            </a:r>
            <a:r>
              <a:rPr lang="en-US" sz="1400" b="0" dirty="0"/>
              <a:t>, </a:t>
            </a:r>
            <a:r>
              <a:rPr lang="en-US" sz="1400" b="0" dirty="0">
                <a:hlinkClick r:id="rId3"/>
              </a:rPr>
              <a:t>11-24/0602</a:t>
            </a:r>
            <a:r>
              <a:rPr lang="en-US" sz="1400" b="0" dirty="0"/>
              <a:t>). SP result was: 122Y/23N/32A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953ED-2003-8051-4162-F1D646E4B4D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45ED6-7E09-138D-76F0-E06ED77F092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81384-F302-10D6-3B02-851D523436A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2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18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11bn supports a distributed-tone RU (DRU) for a TB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DRU means an RU which consists of subcarriers spreading across a certain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Eunsung Park			Second: Jianhan Liu</a:t>
            </a:r>
          </a:p>
          <a:p>
            <a:r>
              <a:rPr lang="en-US" sz="2000" dirty="0"/>
              <a:t>Discussion: Some discussion. </a:t>
            </a:r>
          </a:p>
          <a:p>
            <a:pPr marL="0" indent="0"/>
            <a:r>
              <a:rPr lang="en-US" sz="2000" dirty="0"/>
              <a:t>Preliminary Result: 116Y, 6N, 48A (pass)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113Y, 6N, 47A (pass)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(ref: </a:t>
            </a:r>
            <a:r>
              <a:rPr lang="en-US" sz="1600" b="0" dirty="0">
                <a:hlinkClick r:id="rId2"/>
              </a:rPr>
              <a:t>11-23/1919r1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defines a mechanism that enables a non-AP MLD to roam from one AP MLD to another AP MLD and the non-AP MLD remains in state 4 (see 11.3) during and after roaming to the other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2000" dirty="0"/>
              <a:t>Move: Po-Kai Huang			Second: Binita Gupta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pt-BR" sz="1600" b="0" dirty="0">
                <a:hlinkClick r:id="rId2"/>
              </a:rPr>
              <a:t>23/1884r2</a:t>
            </a:r>
            <a:r>
              <a:rPr lang="pt-BR" sz="1600" b="0" dirty="0"/>
              <a:t>, </a:t>
            </a:r>
            <a:r>
              <a:rPr lang="pt-BR" sz="1600" b="0" dirty="0">
                <a:hlinkClick r:id="rId3"/>
              </a:rPr>
              <a:t>23/1898r1</a:t>
            </a:r>
            <a:r>
              <a:rPr lang="pt-BR" sz="1600" b="0" dirty="0"/>
              <a:t>, </a:t>
            </a:r>
            <a:r>
              <a:rPr lang="pt-BR" sz="1600" b="0" dirty="0">
                <a:hlinkClick r:id="rId4"/>
              </a:rPr>
              <a:t>23/1908r2</a:t>
            </a:r>
            <a:r>
              <a:rPr lang="pt-BR" sz="1600" b="0" dirty="0"/>
              <a:t>, </a:t>
            </a:r>
            <a:r>
              <a:rPr lang="pt-BR" sz="1600" b="0" dirty="0">
                <a:hlinkClick r:id="rId5"/>
              </a:rPr>
              <a:t>23/1937r1</a:t>
            </a:r>
            <a:r>
              <a:rPr lang="pt-BR" sz="1600" b="0" dirty="0"/>
              <a:t>, </a:t>
            </a:r>
            <a:r>
              <a:rPr lang="pt-BR" sz="1600" b="0" dirty="0">
                <a:hlinkClick r:id="rId6"/>
              </a:rPr>
              <a:t>23/1971r2,</a:t>
            </a:r>
            <a:r>
              <a:rPr lang="pt-BR" sz="1600" b="0" dirty="0"/>
              <a:t> </a:t>
            </a:r>
            <a:r>
              <a:rPr lang="pt-BR" sz="1600" b="0" dirty="0">
                <a:hlinkClick r:id="rId7"/>
              </a:rPr>
              <a:t>23/1996r0</a:t>
            </a:r>
            <a:r>
              <a:rPr lang="pt-BR" sz="1600" b="0" dirty="0"/>
              <a:t>, </a:t>
            </a:r>
            <a:r>
              <a:rPr lang="pt-BR" sz="1600" b="0" dirty="0">
                <a:hlinkClick r:id="rId8"/>
              </a:rPr>
              <a:t>23/2157r2</a:t>
            </a:r>
            <a:r>
              <a:rPr lang="en-US" sz="1600" b="0" dirty="0"/>
              <a:t>) during which a similar SP was run. The SP result was 83Y, 22N, 22A.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9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8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will define distributed tone RU (“DRU”) transmission</a:t>
            </a:r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Bin Tian			Second: Lin Yang</a:t>
            </a:r>
          </a:p>
          <a:p>
            <a:r>
              <a:rPr lang="en-US" sz="2000" dirty="0"/>
              <a:t>Discussion: Some.</a:t>
            </a:r>
          </a:p>
          <a:p>
            <a:pPr marL="0" indent="0"/>
            <a:r>
              <a:rPr lang="en-US" sz="2000" dirty="0"/>
              <a:t>Preliminary Result: 136Y, 37N, 46A.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133Y, 36N, 43A (pass).</a:t>
            </a:r>
          </a:p>
          <a:p>
            <a:endParaRPr lang="en-US" sz="1600" b="0" dirty="0"/>
          </a:p>
          <a:p>
            <a:r>
              <a:rPr lang="en-US" sz="1600" b="0" dirty="0"/>
              <a:t>Note: Discussed in one of the PHY ad-hoc sessions of the January Interim, (ref: </a:t>
            </a:r>
            <a:r>
              <a:rPr lang="en-US" sz="1600" b="0" dirty="0">
                <a:hlinkClick r:id="rId2"/>
              </a:rPr>
              <a:t>11-23/1988r2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0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FC49-5D5A-1F10-3C56-EBD1E6AD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4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E4DF7-0DCD-2163-160B-BCC873E03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include the following into the 11bn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DRU is allowed in a punctured UHR TB transmission.</a:t>
            </a:r>
          </a:p>
          <a:p>
            <a:endParaRPr lang="en-US" sz="2000" dirty="0"/>
          </a:p>
          <a:p>
            <a:r>
              <a:rPr lang="en-US" sz="2000" dirty="0"/>
              <a:t>Move: Ross J. Yu			Second: </a:t>
            </a:r>
            <a:r>
              <a:rPr lang="en-US" sz="2000" dirty="0" err="1"/>
              <a:t>Eunsung</a:t>
            </a:r>
            <a:r>
              <a:rPr lang="en-US" sz="2000" dirty="0"/>
              <a:t> Park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11-23/2200r3</a:t>
            </a:r>
            <a:r>
              <a:rPr lang="en-US" sz="1600" b="0" dirty="0"/>
              <a:t>) during which a similar SP was run. The SP did not receive </a:t>
            </a:r>
            <a:r>
              <a:rPr lang="en-US" sz="1600" b="0"/>
              <a:t>any objections.</a:t>
            </a:r>
            <a:endParaRPr lang="en-US" sz="16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84E42-1BC4-9487-48DF-883486FA42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3EB38-318C-9B75-0149-84C940C745B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B6E1C6-3932-E859-E8F7-4D6D76A8324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71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3823-6AC1-418A-85F3-DEB4AEDE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5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45AC-1C26-2FA2-68F2-3810ECAD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add the following text to the TGbn SFD: 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hierarchical pilot structure for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Pilot locations of a larger DRU is a subset of pilot locations of smaller component DRUs within the same PPDU BW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Move: Lin Yang			Second: Eunsung Park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11-24/0501r2</a:t>
            </a:r>
            <a:r>
              <a:rPr lang="en-US" sz="1600" b="0" dirty="0"/>
              <a:t>) during which a similar SP was run. The SP did not receive any objection.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5A15-D87A-1090-0494-35C0CAD91E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FB66F-211F-C0F6-E29E-E5164FA4FB8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AEABF7-4CC9-5361-159D-6F27A53C50A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34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275662</TotalTime>
  <Words>1533</Words>
  <Application>Microsoft Office PowerPoint</Application>
  <PresentationFormat>On-screen Show (4:3)</PresentationFormat>
  <Paragraphs>173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 Unicode MS</vt:lpstr>
      <vt:lpstr>Times New Roman</vt:lpstr>
      <vt:lpstr>Office Theme</vt:lpstr>
      <vt:lpstr>Document</vt:lpstr>
      <vt:lpstr>TGbn Motions List - Part 1</vt:lpstr>
      <vt:lpstr>IEEE 802.11 TGbn: Enhancements for Ultra High Reliability (UHR) WLAN Task Group</vt:lpstr>
      <vt:lpstr>Motions on January 18th</vt:lpstr>
      <vt:lpstr>Motion 1 (PHY)</vt:lpstr>
      <vt:lpstr>Motion 2 (MAC)</vt:lpstr>
      <vt:lpstr>Motions on March 14th</vt:lpstr>
      <vt:lpstr>Motion 3 (PHY)</vt:lpstr>
      <vt:lpstr>Motion 4 (PHY)</vt:lpstr>
      <vt:lpstr>Motion 5 (PHY)</vt:lpstr>
      <vt:lpstr>Motion 6 (PHY)</vt:lpstr>
      <vt:lpstr>Motion 7 (PHY)</vt:lpstr>
      <vt:lpstr>Motion 8 (MAC)</vt:lpstr>
      <vt:lpstr>Motion 9 (MAC)</vt:lpstr>
      <vt:lpstr>Motion 10 (MAC)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2024-03-25T21:11:21Z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