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136" r:id="rId3"/>
    <p:sldId id="1239" r:id="rId4"/>
    <p:sldId id="1274" r:id="rId5"/>
    <p:sldId id="1275" r:id="rId6"/>
    <p:sldId id="1265" r:id="rId7"/>
    <p:sldId id="1180" r:id="rId8"/>
    <p:sldId id="1249" r:id="rId9"/>
    <p:sldId id="1278" r:id="rId10"/>
    <p:sldId id="1283" r:id="rId11"/>
    <p:sldId id="1277" r:id="rId12"/>
    <p:sldId id="1245" r:id="rId13"/>
    <p:sldId id="1238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5383" autoAdjust="0"/>
  </p:normalViewPr>
  <p:slideViewPr>
    <p:cSldViewPr>
      <p:cViewPr varScale="1">
        <p:scale>
          <a:sx n="101" d="100"/>
          <a:sy n="101" d="100"/>
        </p:scale>
        <p:origin x="10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481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785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372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820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802.11-24/0161r1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OBSS R-TWT Announcement in Multi-BSS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2-1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A new element carried in Beacon frame to specify OBSS R-TWT schedule(s) is defined.</a:t>
            </a:r>
          </a:p>
          <a:p>
            <a:pPr lvl="2"/>
            <a:r>
              <a:rPr lang="en-US" altLang="ko-KR" dirty="0"/>
              <a:t>The detail is TBD.</a:t>
            </a:r>
          </a:p>
          <a:p>
            <a:pPr marL="857250" lvl="2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9246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When an AP announces OBSS R-TWT schedule(s) coordinated with another AP in the Beacon frame(s), the</a:t>
            </a:r>
            <a:r>
              <a:rPr lang="ko-KR" altLang="en-US" dirty="0"/>
              <a:t> </a:t>
            </a:r>
            <a:r>
              <a:rPr lang="en-US" altLang="ko-KR" dirty="0"/>
              <a:t>broadcast TWT ID in the Broadcast TWT Parameter Set field corresponding to OBSS R-TWT schedule shall be assigned not to overlap with the other broadcast TWT IDs that are using in the AP's BSS.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940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When an AP announces OBSS R-TWT schedule(s) coordinated with another AP in the Beacon frame(s), the Restricted TWT Schedule Info subfield corresponding to each OBSS R-TWT schedule in TWT element shall be set to 3.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11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23/291 R-TWT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Multi-AP</a:t>
            </a:r>
          </a:p>
          <a:p>
            <a:pPr marL="0" indent="0">
              <a:buNone/>
            </a:pPr>
            <a:r>
              <a:rPr lang="en-US" altLang="ko-KR" sz="1800" dirty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/>
              <a:t>[11] 23/1424 Follow-up on peer-to-peer(P2P) communication for UHR</a:t>
            </a:r>
          </a:p>
          <a:p>
            <a:pPr marL="0" indent="0">
              <a:buNone/>
            </a:pPr>
            <a:r>
              <a:rPr lang="en-US" altLang="ko-KR" sz="1800" dirty="0"/>
              <a:t>[12] 23/1929 Further considerations on coordinated TWT</a:t>
            </a:r>
          </a:p>
          <a:p>
            <a:pPr marL="0" indent="0">
              <a:buNone/>
            </a:pPr>
            <a:r>
              <a:rPr lang="en-US" altLang="ko-KR" sz="1800" dirty="0"/>
              <a:t>[13] 23/2022 R-TWT for multi-AP follow up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The R-TWT coordination in Multi-BSS is related to expanding the operation and protection of R-TWT schedule in the existing single BSS, which is discussed in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, [1] ~ [13].</a:t>
            </a:r>
            <a:endParaRPr lang="en-US" altLang="ko-KR" sz="1400" dirty="0"/>
          </a:p>
          <a:p>
            <a:endParaRPr lang="en-US" altLang="ko-KR" sz="1800" dirty="0"/>
          </a:p>
          <a:p>
            <a:r>
              <a:rPr lang="en-US" altLang="ko-KR" sz="1800" dirty="0"/>
              <a:t>An AP and OBSS AP will announce the agreed/negotiated R-TWT schedule(s) to their associated STAs in their BSS after completing the coordination of the R-TWT between them.</a:t>
            </a:r>
          </a:p>
          <a:p>
            <a:pPr lvl="1"/>
            <a:r>
              <a:rPr lang="en-US" altLang="ko-KR" sz="1400" dirty="0"/>
              <a:t>Also, if there is a center entity for APs, the announcement can include the R-TWT schedule(s) assigned from the center entity.</a:t>
            </a:r>
          </a:p>
          <a:p>
            <a:endParaRPr lang="en-US" altLang="ko-KR" sz="1800" dirty="0"/>
          </a:p>
          <a:p>
            <a:r>
              <a:rPr lang="en-US" altLang="ko-KR" sz="1800" dirty="0"/>
              <a:t>In this contribution, we suggest how an AP announces the OBSS R-TWT schedule(s) in each BSSs.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Overview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533399" y="1752600"/>
            <a:ext cx="8305801" cy="4495800"/>
          </a:xfrm>
        </p:spPr>
        <p:txBody>
          <a:bodyPr/>
          <a:lstStyle/>
          <a:p>
            <a:r>
              <a:rPr lang="en-US" altLang="ko-KR" sz="1800" dirty="0"/>
              <a:t>The announcement of the OBSS R-TWT schedule(s) will be included within the Beacon frame transmitted from the AP to the associated STA(s).</a:t>
            </a:r>
          </a:p>
          <a:p>
            <a:pPr lvl="1"/>
            <a:r>
              <a:rPr lang="en-US" altLang="ko-KR" sz="1400" dirty="0"/>
              <a:t>Based on the announcement, the STA(s) supporting R-TWT will request an membership on the (OBSS) R-TWT advertised from the associated AP.</a:t>
            </a:r>
          </a:p>
          <a:p>
            <a:pPr lvl="1"/>
            <a:r>
              <a:rPr lang="en-US" altLang="ko-KR" sz="1400" dirty="0"/>
              <a:t>The STAs shall end their TXOP before the start time of the (OBSS) R-TWT schedules advertised by its associated AP.</a:t>
            </a:r>
          </a:p>
          <a:p>
            <a:pPr lvl="1"/>
            <a:r>
              <a:rPr lang="en-US" altLang="ko-KR" sz="1400" dirty="0"/>
              <a:t>If the STA(s) supporting R-TWT has the membership on the R-TWT schedule(s), it can have the  opportunities to transmit/receive the latency sensitive traffic with the associated AP.</a:t>
            </a:r>
          </a:p>
          <a:p>
            <a:pPr marL="457200" lvl="1" indent="0">
              <a:buNone/>
            </a:pPr>
            <a:endParaRPr lang="en-US" altLang="ko-KR" sz="600" dirty="0"/>
          </a:p>
          <a:p>
            <a:pPr marL="457200" lvl="1" indent="0">
              <a:buNone/>
            </a:pPr>
            <a:r>
              <a:rPr lang="en-US" altLang="ko-KR" sz="1600" dirty="0"/>
              <a:t>  </a:t>
            </a:r>
            <a:r>
              <a:rPr lang="en-US" altLang="ko-KR" sz="1400" dirty="0"/>
              <a:t>*In this contribution, the EHT/UHR STA(s) assume the STA(s) supporting R-TWT.</a:t>
            </a:r>
          </a:p>
          <a:p>
            <a:pPr lvl="2"/>
            <a:endParaRPr lang="en-US" altLang="ko-KR" sz="1200" dirty="0"/>
          </a:p>
          <a:p>
            <a:pPr lvl="1"/>
            <a:endParaRPr lang="en-US" altLang="ko-KR" sz="1400" dirty="0">
              <a:solidFill>
                <a:srgbClr val="FF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rcRect t="7039"/>
          <a:stretch/>
        </p:blipFill>
        <p:spPr>
          <a:xfrm>
            <a:off x="517784" y="4302535"/>
            <a:ext cx="8337030" cy="2022065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 bwMode="auto">
          <a:xfrm>
            <a:off x="1793087" y="4711581"/>
            <a:ext cx="848860" cy="1600200"/>
          </a:xfrm>
          <a:prstGeom prst="round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6887" y="4408067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00FF"/>
                </a:solidFill>
              </a:rPr>
              <a:t>Main Point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OBSS R-TWT SP Announcement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76200" y="1623013"/>
            <a:ext cx="9067800" cy="455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/>
              <a:t>An AP announces the OBSS R-TWT schedule(s) in the Beacon frame.</a:t>
            </a:r>
          </a:p>
          <a:p>
            <a:pPr lvl="1"/>
            <a:r>
              <a:rPr kumimoji="0" lang="en-US" altLang="ko-KR" sz="1400" kern="0" dirty="0"/>
              <a:t>There are two options depending on whether the EHT STAs can be recognizable the OBSS R-TWT schedule(s) as</a:t>
            </a:r>
            <a:r>
              <a:rPr kumimoji="0" lang="ko-KR" altLang="en-US" sz="1400" kern="0" dirty="0"/>
              <a:t> </a:t>
            </a:r>
            <a:r>
              <a:rPr kumimoji="0" lang="en-US" altLang="ko-KR" sz="1400" kern="0" dirty="0"/>
              <a:t>BSS</a:t>
            </a:r>
            <a:r>
              <a:rPr kumimoji="0" lang="ko-KR" altLang="en-US" sz="1400" kern="0" dirty="0"/>
              <a:t> </a:t>
            </a:r>
            <a:r>
              <a:rPr kumimoji="0" lang="en-US" altLang="ko-KR" sz="1400" kern="0" dirty="0"/>
              <a:t>R-TWT</a:t>
            </a:r>
            <a:r>
              <a:rPr kumimoji="0" lang="ko-KR" altLang="en-US" sz="1400" kern="0" dirty="0"/>
              <a:t> </a:t>
            </a:r>
            <a:r>
              <a:rPr kumimoji="0" lang="en-US" altLang="ko-KR" sz="1400" kern="0" dirty="0"/>
              <a:t>schedule(s).</a:t>
            </a:r>
          </a:p>
          <a:p>
            <a:pPr lvl="1"/>
            <a:endParaRPr kumimoji="0" lang="en-US" altLang="ko-KR" sz="1000" kern="0" dirty="0"/>
          </a:p>
          <a:p>
            <a:pPr marL="457200" lvl="1" indent="0">
              <a:buNone/>
            </a:pPr>
            <a:r>
              <a:rPr kumimoji="0" lang="en-US" altLang="ko-KR" sz="1400" b="1" kern="0" dirty="0"/>
              <a:t>*</a:t>
            </a:r>
            <a:r>
              <a:rPr kumimoji="0" lang="en-US" altLang="ko-KR" sz="1400" b="1" u="sng" kern="0" dirty="0"/>
              <a:t>Method 1) Announcement of (OBSS) R-TWT schedule(s) recognizable to EHT STA and UHR STA</a:t>
            </a:r>
            <a:endParaRPr kumimoji="0" lang="en-US" altLang="ko-KR" sz="1400" kern="0" dirty="0"/>
          </a:p>
          <a:p>
            <a:pPr lvl="1"/>
            <a:r>
              <a:rPr kumimoji="0" lang="en-US" altLang="ko-KR" sz="1400" kern="0" dirty="0"/>
              <a:t>If the AP announces the schedule(s) based on the existing method in the baseline, </a:t>
            </a:r>
          </a:p>
          <a:p>
            <a:pPr lvl="2"/>
            <a:r>
              <a:rPr kumimoji="0" lang="en-US" altLang="ko-KR" sz="1400" kern="0" dirty="0"/>
              <a:t>The OBSS R-TWT schedule(s) can be included in the Broadcast TWT Parameter Set field(s) with the Broadcast TWT ID not to be overlapped with the Broadcast TWT ID(s) of BSS R-TWT schedule(s).</a:t>
            </a:r>
          </a:p>
          <a:p>
            <a:pPr lvl="3"/>
            <a:r>
              <a:rPr kumimoji="0" lang="en-US" altLang="ko-KR" sz="1400" kern="0" dirty="0"/>
              <a:t>To prevent the request of membership about </a:t>
            </a:r>
            <a:r>
              <a:rPr kumimoji="0" lang="en-US" altLang="ko-KR" sz="1400" u="sng" kern="0" dirty="0"/>
              <a:t>the OBSS R-TWT schedule(s)</a:t>
            </a:r>
            <a:r>
              <a:rPr kumimoji="0" lang="en-US" altLang="ko-KR" sz="1400" kern="0" dirty="0"/>
              <a:t> from the STA(s), the AP can use </a:t>
            </a:r>
            <a:r>
              <a:rPr kumimoji="0" lang="en-US" altLang="ko-KR" sz="1400" u="sng" kern="0" dirty="0"/>
              <a:t>the Restricted TWT Schedule Info subfield in the Broadcast TWT Info field</a:t>
            </a:r>
            <a:r>
              <a:rPr kumimoji="0" lang="en-US" altLang="ko-KR" sz="1400" kern="0" dirty="0"/>
              <a:t>.</a:t>
            </a:r>
          </a:p>
          <a:p>
            <a:pPr lvl="4"/>
            <a:r>
              <a:rPr kumimoji="0" lang="en-US" altLang="ko-KR" sz="1400" kern="0" dirty="0"/>
              <a:t>If the subfield is set to 2, the associated STA(s) would not request a membership on the R-TWT schedule since it means the R-TWT schedule is referred to as a full R-TWT schedule.</a:t>
            </a:r>
          </a:p>
          <a:p>
            <a:pPr lvl="4"/>
            <a:r>
              <a:rPr kumimoji="0" lang="en-US" altLang="ko-KR" sz="1400" kern="0" dirty="0"/>
              <a:t>If the subfield is set to 3,  the associated STA(s) would not request a membership on the R-TWT schedule since they recognize it scheduled by one of APs corresponding to a </a:t>
            </a:r>
            <a:r>
              <a:rPr kumimoji="0" lang="en-US" altLang="ko-KR" sz="1400" kern="0" dirty="0" err="1"/>
              <a:t>nontransmitted</a:t>
            </a:r>
            <a:r>
              <a:rPr kumimoji="0" lang="en-US" altLang="ko-KR" sz="1400" kern="0" dirty="0"/>
              <a:t> BSSID, co-hosted BSSID, or OBSS.</a:t>
            </a:r>
          </a:p>
          <a:p>
            <a:pPr lvl="5"/>
            <a:r>
              <a:rPr kumimoji="0" lang="en-US" altLang="ko-KR" sz="1400" kern="0" dirty="0"/>
              <a:t>To distinguish whether BSS schedule is OBSS or not, the Broadcast TWT ID can be different from 31.</a:t>
            </a:r>
          </a:p>
          <a:p>
            <a:pPr lvl="1"/>
            <a:r>
              <a:rPr kumimoji="0" lang="en-US" altLang="ko-KR" sz="1400" kern="0" dirty="0"/>
              <a:t>Since the associated STAs should protect the schedule(s) advertised from BSS AP, the method 1 may result in the overprotection for the OBSS R-TWT schedule.</a:t>
            </a:r>
          </a:p>
          <a:p>
            <a:pPr lvl="3"/>
            <a:endParaRPr kumimoji="0" lang="en-US" altLang="ko-KR" sz="1400" kern="0" dirty="0"/>
          </a:p>
          <a:p>
            <a:pPr marL="857250" lvl="2" indent="0">
              <a:buNone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55810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OBSS R-TWT SP Announcement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2927" y="1815934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117079" y="1676400"/>
            <a:ext cx="8909841" cy="432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kumimoji="0" lang="en-US" altLang="ko-KR" sz="1400" b="1" u="sng" kern="0" dirty="0"/>
              <a:t>*Method 2) Announcement of OBSS R-TWT schedule(s) recognizable only to UHR STAs </a:t>
            </a:r>
          </a:p>
          <a:p>
            <a:pPr lvl="1"/>
            <a:r>
              <a:rPr kumimoji="0" lang="en-US" altLang="ko-KR" sz="1400" kern="0" dirty="0"/>
              <a:t>If the AP announces the schedule(s) based on the new method,</a:t>
            </a:r>
          </a:p>
          <a:p>
            <a:pPr lvl="2"/>
            <a:r>
              <a:rPr kumimoji="0" lang="en-US" altLang="ko-KR" sz="1400" kern="0" dirty="0"/>
              <a:t>Ex1) The OBSS R-TWT schedule(s) can be included in the </a:t>
            </a:r>
            <a:r>
              <a:rPr kumimoji="0" lang="en-US" altLang="ko-KR" sz="1400" u="sng" kern="0" dirty="0"/>
              <a:t>Broadcast TWT Parameter Set field(s) </a:t>
            </a:r>
            <a:r>
              <a:rPr kumimoji="0" lang="en-US" altLang="ko-KR" sz="1400" kern="0" dirty="0"/>
              <a:t>with Broadcast TWT ID not to be overlapped with the Broadcast TWT ID of BSS R-TWT schedule(s).</a:t>
            </a:r>
          </a:p>
          <a:p>
            <a:pPr lvl="3"/>
            <a:r>
              <a:rPr kumimoji="0" lang="en-US" altLang="ko-KR" sz="1400" kern="0" dirty="0"/>
              <a:t>The AP can use the Broadcast TWT Recommendation subfield in Request Type field, which supports only to UHR STA(s).</a:t>
            </a:r>
          </a:p>
          <a:p>
            <a:pPr lvl="4"/>
            <a:r>
              <a:rPr kumimoji="0" lang="en-US" altLang="ko-KR" sz="1400" kern="0" dirty="0"/>
              <a:t>The one of the reserved values of the Broadcast TWT Recommendation subfield is defined to indicate the schedule in the TWT Parameter set field is OBSS R-TWT schedule.</a:t>
            </a:r>
          </a:p>
          <a:p>
            <a:pPr lvl="4"/>
            <a:r>
              <a:rPr kumimoji="0" lang="en-US" altLang="ko-KR" sz="1400" kern="0" dirty="0"/>
              <a:t>The associated UHR STA(s) can understand whether the R-TWT SP is scheduled by the neighboring AP and won’t request a R-TWT membership about the OBSS R-TWT schedule(s).</a:t>
            </a:r>
          </a:p>
          <a:p>
            <a:pPr lvl="2"/>
            <a:r>
              <a:rPr kumimoji="0" lang="en-US" altLang="ko-KR" sz="1400" kern="0" dirty="0"/>
              <a:t>Ex2) The AP can use </a:t>
            </a:r>
            <a:r>
              <a:rPr kumimoji="0" lang="en-US" altLang="ko-KR" sz="1400" u="sng" kern="0" dirty="0"/>
              <a:t>new OBSS</a:t>
            </a:r>
            <a:r>
              <a:rPr kumimoji="0" lang="ko-KR" altLang="en-US" sz="1400" u="sng" kern="0" dirty="0"/>
              <a:t> </a:t>
            </a:r>
            <a:r>
              <a:rPr kumimoji="0" lang="en-US" altLang="ko-KR" sz="1400" u="sng" kern="0" dirty="0"/>
              <a:t>TWT</a:t>
            </a:r>
            <a:r>
              <a:rPr kumimoji="0" lang="ko-KR" altLang="en-US" sz="1400" u="sng" kern="0" dirty="0"/>
              <a:t> </a:t>
            </a:r>
            <a:r>
              <a:rPr kumimoji="0" lang="en-US" altLang="ko-KR" sz="1400" u="sng" kern="0" dirty="0"/>
              <a:t>element </a:t>
            </a:r>
            <a:r>
              <a:rPr kumimoji="0" lang="en-US" altLang="ko-KR" sz="1400" kern="0" dirty="0"/>
              <a:t>that includes only necessary information(e.g., TWT, Interval, duration Info.)</a:t>
            </a:r>
            <a:endParaRPr kumimoji="0" lang="en-US" altLang="ko-KR" sz="1800" kern="0" dirty="0"/>
          </a:p>
          <a:p>
            <a:pPr lvl="1"/>
            <a:r>
              <a:rPr kumimoji="0" lang="en-US" altLang="ko-KR" sz="1400" kern="0" dirty="0"/>
              <a:t>Although the associated UHR STA(s) can distinguish whether the R-TWT schedule is scheduled by the neighboring AP, the EHT STA(s) cannot recognize the information of the OBSS R-TWT schedule</a:t>
            </a:r>
            <a:r>
              <a:rPr kumimoji="0" lang="en-US" altLang="ko-KR" sz="1400" kern="0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65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099" y="781596"/>
            <a:ext cx="9144000" cy="914400"/>
          </a:xfrm>
        </p:spPr>
        <p:txBody>
          <a:bodyPr/>
          <a:lstStyle/>
          <a:p>
            <a:r>
              <a:rPr lang="en-US" altLang="ko-KR" dirty="0"/>
              <a:t>Announcement for Overlapped R-TWT SP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4192" y="1873482"/>
            <a:ext cx="8151813" cy="430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/>
              <a:t>Each APs announce the overlapped R-TWT schedule(s) as the BSS’s R-TWT schedule(s), not OBSS.</a:t>
            </a:r>
          </a:p>
          <a:p>
            <a:pPr lvl="1"/>
            <a:r>
              <a:rPr kumimoji="0" lang="en-US" altLang="ko-KR" sz="1600" kern="0" dirty="0"/>
              <a:t>In this case the AP announces the schedule based on the existing method in the baseline,</a:t>
            </a:r>
          </a:p>
          <a:p>
            <a:pPr lvl="2"/>
            <a:r>
              <a:rPr kumimoji="0" lang="en-US" altLang="ko-KR" sz="1400" kern="0" dirty="0"/>
              <a:t>The associated STA(s) shall follow the channel access rules and operations of the R-TWT schedule(s) based on the current defined baseline.</a:t>
            </a:r>
            <a:endParaRPr kumimoji="0" lang="en-US" altLang="ko-KR" sz="1800" kern="0" dirty="0"/>
          </a:p>
          <a:p>
            <a:pPr lvl="2"/>
            <a:r>
              <a:rPr kumimoji="0" lang="en-US" altLang="ko-KR" sz="1400" kern="0" dirty="0"/>
              <a:t>That is, the associated STA(s) shall end their TXOP before the start time of the advertised R-TWT schedule(s) from the BSS AP. </a:t>
            </a:r>
          </a:p>
          <a:p>
            <a:pPr lvl="2"/>
            <a:r>
              <a:rPr kumimoji="0" lang="en-US" altLang="ko-KR" sz="1400" kern="0" dirty="0"/>
              <a:t>And then, if the STA have the membership of the upcoming R-TWT schedule, it will transmit/receive the latency sensitive traffic with the associated AP during the (OBSS) R-TWT schedule.</a:t>
            </a:r>
          </a:p>
          <a:p>
            <a:pPr lvl="1"/>
            <a:endParaRPr kumimoji="0" lang="en-US" altLang="ko-KR" sz="2200" kern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kumimoji="0" lang="en-US" altLang="ko-KR" sz="1400" kern="0" dirty="0"/>
              <a:t>*Ref) In this contribution, the overlapped R-TWT schedule(s) is the BSS R-TWT schedule(s) negotiated/agreed between an AP and OBSS AP and is overlapped with the OBSS R-TWT schedule(s).</a:t>
            </a:r>
          </a:p>
          <a:p>
            <a:pPr lvl="1"/>
            <a:endParaRPr kumimoji="0"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241025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propose two methods of the announcement for OBSS R-TWT schedule(s) coordinated/agreed between an AP and neighboring AP. </a:t>
            </a:r>
          </a:p>
          <a:p>
            <a:pPr lvl="1"/>
            <a:r>
              <a:rPr lang="en-US" altLang="ko-KR" sz="1800" dirty="0"/>
              <a:t>Method 1) Announcement of OBSS R-TWT schedule(s) based on the current defined method.</a:t>
            </a:r>
          </a:p>
          <a:p>
            <a:pPr lvl="2"/>
            <a:r>
              <a:rPr lang="en-US" altLang="ko-KR" sz="1600" dirty="0"/>
              <a:t>It can be recognizable to both EHT STA and UHR STA.</a:t>
            </a:r>
          </a:p>
          <a:p>
            <a:pPr lvl="1"/>
            <a:r>
              <a:rPr lang="en-US" altLang="ko-KR" sz="1800" dirty="0"/>
              <a:t>Method 2) Announcement of OBSS R-TWT schedule(s) for UHR STA based on new method.</a:t>
            </a:r>
          </a:p>
          <a:p>
            <a:pPr lvl="2"/>
            <a:r>
              <a:rPr lang="en-US" altLang="ko-KR" sz="1600" dirty="0"/>
              <a:t>It can be recognizable only to UHR STA.</a:t>
            </a:r>
          </a:p>
          <a:p>
            <a:endParaRPr lang="en-US" altLang="ko-KR" dirty="0">
              <a:solidFill>
                <a:srgbClr val="0000CC"/>
              </a:solidFill>
            </a:endParaRPr>
          </a:p>
          <a:p>
            <a:pPr lvl="1"/>
            <a:endParaRPr lang="en-US" altLang="ko-KR" sz="1600" dirty="0">
              <a:solidFill>
                <a:srgbClr val="0000CC"/>
              </a:solidFill>
            </a:endParaRPr>
          </a:p>
          <a:p>
            <a:pPr lvl="1"/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An AP shall announce OBSS R-TWT schedule(s) coordinated with another AP in the Beacon frame(s).</a:t>
            </a:r>
          </a:p>
          <a:p>
            <a:pPr lvl="2"/>
            <a:r>
              <a:rPr lang="en-US" altLang="ko-KR" sz="2000" dirty="0"/>
              <a:t>Note - OBSS R-TWT schedules means the schedule(s) that is requested by that another AP to the AP, and then successfully coordinated.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When an AP announces OBSS R-TWT schedule(s) coordinated with another AP in the Beacon frame(s), the AP shall include Broadcast TWT Parameter Set field(s) corresponding to each OBSS R-TWT schedule.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8389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299681</TotalTime>
  <Words>1819</Words>
  <Application>Microsoft Office PowerPoint</Application>
  <PresentationFormat>화면 슬라이드 쇼(4:3)</PresentationFormat>
  <Paragraphs>190</Paragraphs>
  <Slides>13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굴림</vt:lpstr>
      <vt:lpstr>Arial</vt:lpstr>
      <vt:lpstr>Times New Roman</vt:lpstr>
      <vt:lpstr>802-11-Submission</vt:lpstr>
      <vt:lpstr>OBSS R-TWT Announcement in Multi-BSS</vt:lpstr>
      <vt:lpstr>Introduction</vt:lpstr>
      <vt:lpstr>Overview</vt:lpstr>
      <vt:lpstr>OBSS R-TWT SP Announcement</vt:lpstr>
      <vt:lpstr>OBSS R-TWT SP Announcement</vt:lpstr>
      <vt:lpstr>Announcement for Overlapped R-TWT SP</vt:lpstr>
      <vt:lpstr>Conclusion</vt:lpstr>
      <vt:lpstr>Straw Poll 1</vt:lpstr>
      <vt:lpstr>Straw Poll 2</vt:lpstr>
      <vt:lpstr>Straw Poll 2-1</vt:lpstr>
      <vt:lpstr>Straw Poll 3</vt:lpstr>
      <vt:lpstr>Straw Poll 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SunHee Baek/IoT Connectivity Standard TP(sunhee.baek@lge.com)</cp:lastModifiedBy>
  <cp:revision>16948</cp:revision>
  <cp:lastPrinted>2023-07-20T07:52:42Z</cp:lastPrinted>
  <dcterms:created xsi:type="dcterms:W3CDTF">2007-05-21T21:00:37Z</dcterms:created>
  <dcterms:modified xsi:type="dcterms:W3CDTF">2024-04-29T00:04:44Z</dcterms:modified>
</cp:coreProperties>
</file>