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1136" r:id="rId3"/>
    <p:sldId id="1239" r:id="rId4"/>
    <p:sldId id="1274" r:id="rId5"/>
    <p:sldId id="1275" r:id="rId6"/>
    <p:sldId id="1265" r:id="rId7"/>
    <p:sldId id="1180" r:id="rId8"/>
    <p:sldId id="1249" r:id="rId9"/>
    <p:sldId id="1245" r:id="rId10"/>
    <p:sldId id="1276" r:id="rId11"/>
    <p:sldId id="123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03" autoAdjust="0"/>
    <p:restoredTop sz="95383" autoAdjust="0"/>
  </p:normalViewPr>
  <p:slideViewPr>
    <p:cSldViewPr>
      <p:cViewPr varScale="1">
        <p:scale>
          <a:sx n="89" d="100"/>
          <a:sy n="89" d="100"/>
        </p:scale>
        <p:origin x="1440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208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4819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785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3723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41161" y="6475413"/>
            <a:ext cx="190276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802.11-24/0161r0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</a:t>
            </a: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OBSS R-TWT Announcement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in Multi-BSS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2024-03-10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685800" y="215321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586749"/>
              </p:ext>
            </p:extLst>
          </p:nvPr>
        </p:nvGraphicFramePr>
        <p:xfrm>
          <a:off x="685800" y="2667000"/>
          <a:ext cx="7620000" cy="373205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When the AP announces the schedule information of OBSS R-TWT, the Broadcast TWT Recommendation subfield in TWT element is set to new value which indicates the schedule information for OBSS R-TWT.</a:t>
            </a:r>
          </a:p>
          <a:p>
            <a:pPr lvl="2"/>
            <a:r>
              <a:rPr lang="en-US" altLang="ko-KR" dirty="0" smtClean="0"/>
              <a:t>The new value is TBD.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50874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23/771 Coordinated of R-TWT Protection in Multi-BSS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[2] 23/226 Coordination of R-TWT for Multi-AP Deployment </a:t>
            </a:r>
          </a:p>
          <a:p>
            <a:pPr marL="0" lvl="1" indent="0">
              <a:buNone/>
            </a:pPr>
            <a:r>
              <a:rPr lang="en-US" altLang="ko-KR" sz="1800" b="1" dirty="0">
                <a:ea typeface="굴림" panose="020B0600000101010101" pitchFamily="50" charset="-127"/>
                <a:cs typeface="+mn-cs"/>
              </a:rPr>
              <a:t>[3] 23/250 AP coordination with R-TWT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23/291 </a:t>
            </a:r>
            <a:r>
              <a:rPr lang="en-US" altLang="ko-KR" sz="1800" dirty="0">
                <a:ea typeface="굴림" panose="020B0600000101010101" pitchFamily="50" charset="-127"/>
              </a:rPr>
              <a:t>R-TWT Multi-AP </a:t>
            </a:r>
            <a:r>
              <a:rPr lang="en-US" altLang="ko-KR" sz="1800" dirty="0" smtClean="0">
                <a:ea typeface="굴림" panose="020B0600000101010101" pitchFamily="50" charset="-127"/>
              </a:rPr>
              <a:t>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</a:t>
            </a:r>
            <a:r>
              <a:rPr lang="en-US" altLang="ko-KR" sz="1800" dirty="0">
                <a:ea typeface="굴림" panose="020B0600000101010101" pitchFamily="50" charset="-127"/>
              </a:rPr>
              <a:t>23/293 Follow-up on TWT-based Multi-AP Coordination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[6] </a:t>
            </a:r>
            <a:r>
              <a:rPr lang="en-US" altLang="ko-KR" sz="1800" dirty="0"/>
              <a:t>23/297 </a:t>
            </a:r>
            <a:r>
              <a:rPr lang="en-US" altLang="ko-KR" sz="1800" dirty="0" err="1"/>
              <a:t>rTWT</a:t>
            </a:r>
            <a:r>
              <a:rPr lang="en-US" altLang="ko-KR" sz="1800" dirty="0"/>
              <a:t> for </a:t>
            </a:r>
            <a:r>
              <a:rPr lang="en-US" altLang="ko-KR" sz="1800" dirty="0" smtClean="0"/>
              <a:t>Multi-AP</a:t>
            </a:r>
          </a:p>
          <a:p>
            <a:pPr marL="0" indent="0">
              <a:buNone/>
            </a:pPr>
            <a:r>
              <a:rPr lang="en-US" altLang="ko-KR" sz="1800" dirty="0" smtClean="0"/>
              <a:t>[7] 23/355 Enhanced R-TWT and M-AP operation</a:t>
            </a:r>
          </a:p>
          <a:p>
            <a:pPr marL="0" indent="0">
              <a:buNone/>
            </a:pPr>
            <a:r>
              <a:rPr lang="en-US" altLang="ko-KR" sz="1800" dirty="0" smtClean="0"/>
              <a:t>[8] 23/771 Coordinated R-TWT Protection in Multi-BSS</a:t>
            </a:r>
          </a:p>
          <a:p>
            <a:pPr marL="0" indent="0">
              <a:buNone/>
            </a:pPr>
            <a:r>
              <a:rPr lang="en-US" altLang="ko-KR" sz="1800" dirty="0" smtClean="0"/>
              <a:t>[9] 23/860 Further thoughts on coordinated TWT </a:t>
            </a:r>
          </a:p>
          <a:p>
            <a:pPr marL="0" indent="0">
              <a:buNone/>
            </a:pPr>
            <a:r>
              <a:rPr lang="en-US" altLang="ko-KR" sz="1800" dirty="0" smtClean="0"/>
              <a:t>[10] 23/1087 Announcement for R-TWT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[11] 23/1424 Follow-up on peer-to-peer(P2P) communication for UHR</a:t>
            </a:r>
            <a:endParaRPr lang="en-US" altLang="ko-KR" sz="1800" dirty="0"/>
          </a:p>
          <a:p>
            <a:pPr marL="0" indent="0">
              <a:buNone/>
            </a:pPr>
            <a:r>
              <a:rPr lang="en-US" altLang="ko-KR" sz="1800" dirty="0"/>
              <a:t>[12] 23/1929 Further considerations on coordinated TWT</a:t>
            </a:r>
          </a:p>
          <a:p>
            <a:pPr marL="0" indent="0">
              <a:buNone/>
            </a:pPr>
            <a:r>
              <a:rPr lang="en-US" altLang="ko-KR" sz="1800" dirty="0"/>
              <a:t>[13] 23/2022 R-TWT for multi-AP follow up</a:t>
            </a: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 smtClean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4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608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6724" y="1752600"/>
            <a:ext cx="8077201" cy="4343400"/>
          </a:xfrm>
        </p:spPr>
        <p:txBody>
          <a:bodyPr/>
          <a:lstStyle/>
          <a:p>
            <a:r>
              <a:rPr lang="en-US" altLang="ko-KR" sz="1800" dirty="0"/>
              <a:t>The R-TWT coordination in Multi-BSS is related to </a:t>
            </a:r>
            <a:r>
              <a:rPr lang="en-US" altLang="ko-KR" sz="1800" dirty="0" smtClean="0"/>
              <a:t>expanding </a:t>
            </a:r>
            <a:r>
              <a:rPr lang="en-US" altLang="ko-KR" sz="1800" dirty="0"/>
              <a:t>the operation and protection of R-TWT schedule in the existing single </a:t>
            </a:r>
            <a:r>
              <a:rPr lang="en-US" altLang="ko-KR" sz="1800" dirty="0" smtClean="0"/>
              <a:t>BSS, </a:t>
            </a:r>
            <a:r>
              <a:rPr lang="en-US" altLang="ko-KR" sz="1800" dirty="0"/>
              <a:t>which is </a:t>
            </a:r>
            <a:r>
              <a:rPr lang="en-US" altLang="ko-KR" sz="1800" dirty="0" smtClean="0"/>
              <a:t>discussed </a:t>
            </a:r>
            <a:r>
              <a:rPr lang="en-US" altLang="ko-KR" sz="1800" dirty="0"/>
              <a:t>in </a:t>
            </a:r>
            <a:r>
              <a:rPr lang="en-US" altLang="ko-KR" sz="1800" dirty="0" err="1"/>
              <a:t>TGbn</a:t>
            </a:r>
            <a:r>
              <a:rPr lang="en-US" altLang="ko-KR" sz="1800" dirty="0"/>
              <a:t>, [1] ~ [13].</a:t>
            </a:r>
            <a:endParaRPr lang="en-US" altLang="ko-KR" sz="14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An AP and OBSS AP will announce the agreed/negotiated R-TWT schedule(s) to their associated STAs in their </a:t>
            </a:r>
            <a:r>
              <a:rPr lang="en-US" altLang="ko-KR" sz="1800" dirty="0"/>
              <a:t>BSS </a:t>
            </a:r>
            <a:r>
              <a:rPr lang="en-US" altLang="ko-KR" sz="1800" dirty="0" smtClean="0"/>
              <a:t>after </a:t>
            </a:r>
            <a:r>
              <a:rPr lang="en-US" altLang="ko-KR" sz="1800" dirty="0"/>
              <a:t>completing the coordination of the R-TWT between </a:t>
            </a:r>
            <a:r>
              <a:rPr lang="en-US" altLang="ko-KR" sz="1800" dirty="0" smtClean="0"/>
              <a:t>them.</a:t>
            </a:r>
          </a:p>
          <a:p>
            <a:pPr lvl="1"/>
            <a:r>
              <a:rPr lang="en-US" altLang="ko-KR" sz="1400" dirty="0" smtClean="0"/>
              <a:t>Also, if there is a center entity for APs, the announcement can include the R-TWT schedule(s) assigned </a:t>
            </a:r>
            <a:r>
              <a:rPr lang="en-US" altLang="ko-KR" sz="1400" dirty="0"/>
              <a:t>from the center </a:t>
            </a:r>
            <a:r>
              <a:rPr lang="en-US" altLang="ko-KR" sz="1400" dirty="0" smtClean="0"/>
              <a:t>entity.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In this contribution, we suggest how an AP announces the OBSS R-TWT schedule(s) in each BSSs.</a:t>
            </a: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Overview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533399" y="1752600"/>
            <a:ext cx="8305801" cy="4495800"/>
          </a:xfrm>
        </p:spPr>
        <p:txBody>
          <a:bodyPr/>
          <a:lstStyle/>
          <a:p>
            <a:r>
              <a:rPr lang="en-US" altLang="ko-KR" sz="1800" dirty="0" smtClean="0"/>
              <a:t>The announcement of the OBSS R-TWT schedule(s) will be included within the Beacon frame transmitted from the AP to the associated STA(s).</a:t>
            </a:r>
          </a:p>
          <a:p>
            <a:pPr lvl="1"/>
            <a:r>
              <a:rPr lang="en-US" altLang="ko-KR" sz="1400" dirty="0" smtClean="0"/>
              <a:t>Based on the announcement, the STA(s) supporting R-TWT will request an membership on the (OBSS) R-TWT </a:t>
            </a:r>
            <a:r>
              <a:rPr lang="en-US" altLang="ko-KR" sz="1400" dirty="0"/>
              <a:t>advertised from the associated AP.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The STAs shall end their TXOP before the start time of the (OBSS) R-TWT schedules advertised by its associated AP.</a:t>
            </a:r>
          </a:p>
          <a:p>
            <a:pPr lvl="1"/>
            <a:r>
              <a:rPr lang="en-US" altLang="ko-KR" sz="1400" dirty="0" smtClean="0"/>
              <a:t>If the STA(s) supporting R-TWT has the membership on the R-TWT schedule(s), it can have the  opportunities to transmit/receive the latency sensitive traffic with the associated AP.</a:t>
            </a:r>
            <a:endParaRPr lang="en-US" altLang="ko-KR" sz="1400" dirty="0"/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3"/>
          <a:srcRect t="7039"/>
          <a:stretch/>
        </p:blipFill>
        <p:spPr>
          <a:xfrm>
            <a:off x="533399" y="4179740"/>
            <a:ext cx="8337030" cy="2022065"/>
          </a:xfrm>
          <a:prstGeom prst="rect">
            <a:avLst/>
          </a:prstGeom>
        </p:spPr>
      </p:pic>
      <p:sp>
        <p:nvSpPr>
          <p:cNvPr id="7" name="모서리가 둥근 직사각형 6"/>
          <p:cNvSpPr/>
          <p:nvPr/>
        </p:nvSpPr>
        <p:spPr bwMode="auto">
          <a:xfrm>
            <a:off x="1793087" y="4508619"/>
            <a:ext cx="848860" cy="1752600"/>
          </a:xfrm>
          <a:prstGeom prst="roundRect">
            <a:avLst/>
          </a:prstGeom>
          <a:noFill/>
          <a:ln w="5715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6887" y="4205105"/>
            <a:ext cx="1045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rgbClr val="0000FF"/>
                </a:solidFill>
              </a:rPr>
              <a:t>Main Point</a:t>
            </a:r>
            <a:endParaRPr lang="ko-KR" altLang="en-US" sz="14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OBSS R-TWT SP Announcement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266700" y="1623013"/>
            <a:ext cx="8610600" cy="455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sz="1800" kern="0" dirty="0" smtClean="0"/>
              <a:t>An </a:t>
            </a:r>
            <a:r>
              <a:rPr kumimoji="0" lang="en-US" altLang="ko-KR" sz="1800" kern="0" dirty="0"/>
              <a:t>AP </a:t>
            </a:r>
            <a:r>
              <a:rPr kumimoji="0" lang="en-US" altLang="ko-KR" sz="1800" kern="0" dirty="0" smtClean="0"/>
              <a:t>announces </a:t>
            </a:r>
            <a:r>
              <a:rPr kumimoji="0" lang="en-US" altLang="ko-KR" sz="1800" kern="0" dirty="0"/>
              <a:t>the schedule information of the </a:t>
            </a:r>
            <a:r>
              <a:rPr kumimoji="0" lang="en-US" altLang="ko-KR" sz="1800" kern="0" dirty="0" smtClean="0"/>
              <a:t>OBSS </a:t>
            </a:r>
            <a:r>
              <a:rPr kumimoji="0" lang="en-US" altLang="ko-KR" sz="1800" kern="0" dirty="0"/>
              <a:t>R-TWT </a:t>
            </a:r>
            <a:r>
              <a:rPr kumimoji="0" lang="en-US" altLang="ko-KR" sz="1800" kern="0" dirty="0" smtClean="0"/>
              <a:t>schedule(s) in the Beacon frame.</a:t>
            </a:r>
          </a:p>
          <a:p>
            <a:pPr lvl="1"/>
            <a:r>
              <a:rPr kumimoji="0" lang="en-US" altLang="ko-KR" sz="1400" kern="0" dirty="0" smtClean="0"/>
              <a:t>There are two options depending on whether the legacy STA can be recognizable the OBSS R-TWT schedule(s).</a:t>
            </a:r>
            <a:endParaRPr kumimoji="0" lang="en-US" altLang="ko-KR" sz="1400" kern="0" dirty="0"/>
          </a:p>
          <a:p>
            <a:pPr lvl="1"/>
            <a:endParaRPr kumimoji="0" lang="en-US" altLang="ko-KR" sz="1400" kern="0" dirty="0" smtClean="0"/>
          </a:p>
          <a:p>
            <a:pPr marL="457200" lvl="1" indent="0">
              <a:buNone/>
            </a:pPr>
            <a:r>
              <a:rPr kumimoji="0" lang="en-US" altLang="ko-KR" sz="1400" b="1" kern="0" dirty="0"/>
              <a:t>*</a:t>
            </a:r>
            <a:r>
              <a:rPr kumimoji="0" lang="en-US" altLang="ko-KR" sz="1400" b="1" u="sng" kern="0" dirty="0"/>
              <a:t>Method 1</a:t>
            </a:r>
            <a:r>
              <a:rPr kumimoji="0" lang="en-US" altLang="ko-KR" sz="1400" b="1" u="sng" kern="0" dirty="0" smtClean="0"/>
              <a:t>) Announcement of OBSS R-TWT schedule(s) recognizable to legacy STA and UHR STA</a:t>
            </a:r>
            <a:endParaRPr kumimoji="0" lang="en-US" altLang="ko-KR" sz="1400" kern="0" dirty="0" smtClean="0"/>
          </a:p>
          <a:p>
            <a:pPr lvl="1"/>
            <a:r>
              <a:rPr kumimoji="0" lang="en-US" altLang="ko-KR" sz="1400" kern="0" dirty="0" smtClean="0"/>
              <a:t>If </a:t>
            </a:r>
            <a:r>
              <a:rPr kumimoji="0" lang="en-US" altLang="ko-KR" sz="1400" kern="0" dirty="0"/>
              <a:t>the AP announces the </a:t>
            </a:r>
            <a:r>
              <a:rPr kumimoji="0" lang="en-US" altLang="ko-KR" sz="1400" kern="0" dirty="0" smtClean="0"/>
              <a:t>schedule(s) </a:t>
            </a:r>
            <a:r>
              <a:rPr kumimoji="0" lang="en-US" altLang="ko-KR" sz="1400" kern="0" dirty="0"/>
              <a:t>based on the existing method in the </a:t>
            </a:r>
            <a:r>
              <a:rPr kumimoji="0" lang="en-US" altLang="ko-KR" sz="1400" kern="0" dirty="0" smtClean="0"/>
              <a:t>baseline, </a:t>
            </a:r>
            <a:endParaRPr kumimoji="0" lang="en-US" altLang="ko-KR" sz="1400" kern="0" dirty="0"/>
          </a:p>
          <a:p>
            <a:pPr lvl="2"/>
            <a:r>
              <a:rPr kumimoji="0" lang="en-US" altLang="ko-KR" sz="1400" kern="0" dirty="0"/>
              <a:t>The OBSS R-TWT schedule(s) </a:t>
            </a:r>
            <a:r>
              <a:rPr kumimoji="0" lang="en-US" altLang="ko-KR" sz="1400" kern="0" dirty="0" smtClean="0"/>
              <a:t>can be included in the </a:t>
            </a:r>
            <a:r>
              <a:rPr kumimoji="0" lang="en-US" altLang="ko-KR" sz="1400" kern="0" dirty="0"/>
              <a:t>Restricted TWT Parameter Set </a:t>
            </a:r>
            <a:r>
              <a:rPr kumimoji="0" lang="en-US" altLang="ko-KR" sz="1400" kern="0" dirty="0" smtClean="0"/>
              <a:t>field(s) </a:t>
            </a:r>
            <a:r>
              <a:rPr kumimoji="0" lang="en-US" altLang="ko-KR" sz="1400" kern="0" dirty="0"/>
              <a:t>with the Broadcast TWT ID not to be overlapped with the Broadcast TWT ID of BSS R-TWT </a:t>
            </a:r>
            <a:r>
              <a:rPr kumimoji="0" lang="en-US" altLang="ko-KR" sz="1400" kern="0" dirty="0" smtClean="0"/>
              <a:t>schedule(s</a:t>
            </a:r>
            <a:r>
              <a:rPr kumimoji="0" lang="en-US" altLang="ko-KR" sz="1400" kern="0" dirty="0"/>
              <a:t>).</a:t>
            </a:r>
          </a:p>
          <a:p>
            <a:pPr lvl="3"/>
            <a:r>
              <a:rPr kumimoji="0" lang="en-US" altLang="ko-KR" sz="1400" kern="0" dirty="0" smtClean="0"/>
              <a:t>To prevent the request of membership about </a:t>
            </a:r>
            <a:r>
              <a:rPr kumimoji="0" lang="en-US" altLang="ko-KR" sz="1400" u="sng" kern="0" dirty="0" smtClean="0"/>
              <a:t>the OBSS R-TWT schedule(s)</a:t>
            </a:r>
            <a:r>
              <a:rPr kumimoji="0" lang="en-US" altLang="ko-KR" sz="1400" kern="0" dirty="0" smtClean="0"/>
              <a:t> from the STA(s), the AP can use </a:t>
            </a:r>
            <a:r>
              <a:rPr kumimoji="0" lang="en-US" altLang="ko-KR" sz="1400" u="sng" kern="0" dirty="0" smtClean="0"/>
              <a:t>the </a:t>
            </a:r>
            <a:r>
              <a:rPr kumimoji="0" lang="en-US" altLang="ko-KR" sz="1400" u="sng" kern="0" dirty="0"/>
              <a:t>Restricted TWT Schedule Info subfield in </a:t>
            </a:r>
            <a:r>
              <a:rPr kumimoji="0" lang="en-US" altLang="ko-KR" sz="1400" u="sng" kern="0" dirty="0" smtClean="0"/>
              <a:t>the Broadcast </a:t>
            </a:r>
            <a:r>
              <a:rPr kumimoji="0" lang="en-US" altLang="ko-KR" sz="1400" u="sng" kern="0" dirty="0"/>
              <a:t>TWT Info </a:t>
            </a:r>
            <a:r>
              <a:rPr kumimoji="0" lang="en-US" altLang="ko-KR" sz="1400" u="sng" kern="0" dirty="0" smtClean="0"/>
              <a:t>field</a:t>
            </a:r>
            <a:r>
              <a:rPr kumimoji="0" lang="en-US" altLang="ko-KR" sz="1400" kern="0" dirty="0" smtClean="0"/>
              <a:t>.</a:t>
            </a:r>
          </a:p>
          <a:p>
            <a:pPr lvl="4"/>
            <a:r>
              <a:rPr kumimoji="0" lang="en-US" altLang="ko-KR" sz="1400" kern="0" dirty="0" smtClean="0"/>
              <a:t>If the field is set to 2, the associated STA(s) may not request a membership on the R-TWT schedule since it means the R-TWT schedule is referred to as a full R-TWT schedule.</a:t>
            </a:r>
          </a:p>
          <a:p>
            <a:pPr lvl="4"/>
            <a:r>
              <a:rPr kumimoji="0" lang="en-US" altLang="ko-KR" sz="1400" kern="0" dirty="0" smtClean="0"/>
              <a:t>If the field is set to 3,  the associated STA(s) may not request a membership on the R-TWT schedule since the STA(s) couldn’t recognize which AP corresponding to a </a:t>
            </a:r>
            <a:r>
              <a:rPr kumimoji="0" lang="en-US" altLang="ko-KR" sz="1400" kern="0" dirty="0" err="1" smtClean="0"/>
              <a:t>nontransmitted</a:t>
            </a:r>
            <a:r>
              <a:rPr kumimoji="0" lang="en-US" altLang="ko-KR" sz="1400" kern="0" dirty="0" smtClean="0"/>
              <a:t> BSSID in the same multiple BSSID set is scheduled.</a:t>
            </a:r>
          </a:p>
          <a:p>
            <a:pPr lvl="1"/>
            <a:r>
              <a:rPr kumimoji="0" lang="en-US" altLang="ko-KR" sz="1400" kern="0" dirty="0" smtClean="0"/>
              <a:t>Since the associated STAs should protect </a:t>
            </a:r>
            <a:r>
              <a:rPr kumimoji="0" lang="en-US" altLang="ko-KR" sz="1400" kern="0" dirty="0"/>
              <a:t>the schedule(s) advertised </a:t>
            </a:r>
            <a:r>
              <a:rPr kumimoji="0" lang="en-US" altLang="ko-KR" sz="1400" kern="0" dirty="0" smtClean="0"/>
              <a:t>from BSS AP, the method 1 may result in the overprotection for the OBSS R-TWT schedule.</a:t>
            </a:r>
          </a:p>
          <a:p>
            <a:pPr lvl="3"/>
            <a:endParaRPr kumimoji="0" lang="en-US" altLang="ko-KR" sz="1400" kern="0" dirty="0" smtClean="0"/>
          </a:p>
          <a:p>
            <a:pPr marL="857250" lvl="2" indent="0">
              <a:buNone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558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61657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OBSS R-TWT SP Announcement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2927" y="1815934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452927" y="1746703"/>
            <a:ext cx="8276918" cy="432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kumimoji="0" lang="en-US" altLang="ko-KR" sz="1400" b="1" kern="0" dirty="0" smtClean="0"/>
              <a:t>*</a:t>
            </a:r>
            <a:r>
              <a:rPr kumimoji="0" lang="en-US" altLang="ko-KR" sz="1400" b="1" u="sng" kern="0" dirty="0" smtClean="0"/>
              <a:t>Method 2)</a:t>
            </a:r>
            <a:r>
              <a:rPr kumimoji="0" lang="en-US" altLang="ko-KR" sz="1400" u="sng" kern="0" dirty="0"/>
              <a:t> </a:t>
            </a:r>
            <a:r>
              <a:rPr kumimoji="0" lang="en-US" altLang="ko-KR" sz="1400" b="1" u="sng" kern="0" dirty="0" smtClean="0"/>
              <a:t>Announcement </a:t>
            </a:r>
            <a:r>
              <a:rPr kumimoji="0" lang="en-US" altLang="ko-KR" sz="1400" b="1" u="sng" kern="0" dirty="0"/>
              <a:t>of OBSS R-TWT schedule(s) recognizable </a:t>
            </a:r>
            <a:r>
              <a:rPr kumimoji="0" lang="en-US" altLang="ko-KR" sz="1400" b="1" u="sng" kern="0" dirty="0" smtClean="0"/>
              <a:t>only to UHR </a:t>
            </a:r>
            <a:r>
              <a:rPr kumimoji="0" lang="en-US" altLang="ko-KR" sz="1400" b="1" u="sng" kern="0" dirty="0"/>
              <a:t>STA</a:t>
            </a:r>
            <a:endParaRPr kumimoji="0" lang="en-US" altLang="ko-KR" sz="1400" kern="0" dirty="0"/>
          </a:p>
          <a:p>
            <a:pPr lvl="1"/>
            <a:r>
              <a:rPr kumimoji="0" lang="en-US" altLang="ko-KR" sz="1400" kern="0" dirty="0"/>
              <a:t>If the AP announces the </a:t>
            </a:r>
            <a:r>
              <a:rPr kumimoji="0" lang="en-US" altLang="ko-KR" sz="1400" kern="0" dirty="0" smtClean="0"/>
              <a:t>schedule(s) </a:t>
            </a:r>
            <a:r>
              <a:rPr kumimoji="0" lang="en-US" altLang="ko-KR" sz="1400" kern="0" dirty="0"/>
              <a:t>based on the </a:t>
            </a:r>
            <a:r>
              <a:rPr kumimoji="0" lang="en-US" altLang="ko-KR" sz="1400" kern="0" dirty="0" smtClean="0"/>
              <a:t>new method,</a:t>
            </a:r>
          </a:p>
          <a:p>
            <a:pPr lvl="2"/>
            <a:r>
              <a:rPr kumimoji="0" lang="en-US" altLang="ko-KR" sz="1400" kern="0" dirty="0"/>
              <a:t>The OBSS R-TWT schedule(s) can be included </a:t>
            </a:r>
            <a:r>
              <a:rPr kumimoji="0" lang="en-US" altLang="ko-KR" sz="1400" kern="0" dirty="0" smtClean="0"/>
              <a:t>in the </a:t>
            </a:r>
            <a:r>
              <a:rPr kumimoji="0" lang="en-US" altLang="ko-KR" sz="1400" kern="0" dirty="0"/>
              <a:t>Restricted TWT Parameter Set </a:t>
            </a:r>
            <a:r>
              <a:rPr kumimoji="0" lang="en-US" altLang="ko-KR" sz="1400" kern="0" dirty="0" smtClean="0"/>
              <a:t>field(s) </a:t>
            </a:r>
            <a:r>
              <a:rPr kumimoji="0" lang="en-US" altLang="ko-KR" sz="1400" kern="0" dirty="0"/>
              <a:t>with </a:t>
            </a:r>
            <a:r>
              <a:rPr kumimoji="0" lang="en-US" altLang="ko-KR" sz="1400" kern="0" dirty="0" smtClean="0"/>
              <a:t>a particular Broadcast </a:t>
            </a:r>
            <a:r>
              <a:rPr kumimoji="0" lang="en-US" altLang="ko-KR" sz="1400" kern="0" dirty="0"/>
              <a:t>TWT ID not to be overlapped with the Broadcast TWT ID of BSS R-TWT </a:t>
            </a:r>
            <a:r>
              <a:rPr kumimoji="0" lang="en-US" altLang="ko-KR" sz="1400" kern="0" dirty="0" smtClean="0"/>
              <a:t>schedule(s</a:t>
            </a:r>
            <a:r>
              <a:rPr kumimoji="0" lang="en-US" altLang="ko-KR" sz="1400" kern="0" dirty="0"/>
              <a:t>).</a:t>
            </a:r>
          </a:p>
          <a:p>
            <a:pPr lvl="3"/>
            <a:r>
              <a:rPr kumimoji="0" lang="en-US" altLang="ko-KR" sz="1400" kern="0" dirty="0" smtClean="0"/>
              <a:t>The associated UHT STA(s) can indicate </a:t>
            </a:r>
            <a:r>
              <a:rPr kumimoji="0" lang="en-US" altLang="ko-KR" sz="1400" kern="0" dirty="0"/>
              <a:t>whether the R-TWT schedule </a:t>
            </a:r>
            <a:r>
              <a:rPr kumimoji="0" lang="en-US" altLang="ko-KR" sz="1400" kern="0" dirty="0" smtClean="0"/>
              <a:t>is scheduled by the neighboring AP and won’t request a R-TWT membership about the OBSS R-TWT schedule(s).</a:t>
            </a:r>
          </a:p>
          <a:p>
            <a:pPr lvl="2"/>
            <a:r>
              <a:rPr kumimoji="0" lang="en-US" altLang="ko-KR" sz="1400" kern="0" dirty="0" smtClean="0"/>
              <a:t>The </a:t>
            </a:r>
            <a:r>
              <a:rPr kumimoji="0" lang="en-US" altLang="ko-KR" sz="1400" kern="0" dirty="0"/>
              <a:t>AP can </a:t>
            </a:r>
            <a:r>
              <a:rPr kumimoji="0" lang="en-US" altLang="ko-KR" sz="1400" kern="0" dirty="0" smtClean="0"/>
              <a:t>use </a:t>
            </a:r>
            <a:r>
              <a:rPr kumimoji="0" lang="en-US" altLang="ko-KR" sz="1400" u="sng" kern="0" dirty="0" smtClean="0"/>
              <a:t>the Broadcast TWT Recommendation subfield in Request Type field</a:t>
            </a:r>
            <a:r>
              <a:rPr kumimoji="0" lang="en-US" altLang="ko-KR" sz="1400" kern="0" dirty="0" smtClean="0"/>
              <a:t>, which supports only UHR STA(s) supporting R-TWT.</a:t>
            </a:r>
          </a:p>
          <a:p>
            <a:pPr lvl="3"/>
            <a:r>
              <a:rPr kumimoji="0" lang="en-US" altLang="ko-KR" sz="1400" kern="0" dirty="0" smtClean="0"/>
              <a:t>The one of the reserved values of the Broadcast TWT Recommendation subfield is defined to indicate the schedule within the TWT Parameter set field is OBSS R-TWT schedule.</a:t>
            </a:r>
          </a:p>
          <a:p>
            <a:pPr lvl="1"/>
            <a:r>
              <a:rPr kumimoji="0" lang="en-US" altLang="ko-KR" sz="1400" kern="0" dirty="0" smtClean="0"/>
              <a:t>Although the </a:t>
            </a:r>
            <a:r>
              <a:rPr kumimoji="0" lang="en-US" altLang="ko-KR" sz="1400" kern="0" dirty="0"/>
              <a:t>associated UHR STA(s) can distinguish whether the R-TWT schedule is scheduled by the neighboring </a:t>
            </a:r>
            <a:r>
              <a:rPr kumimoji="0" lang="en-US" altLang="ko-KR" sz="1400" kern="0" dirty="0" smtClean="0"/>
              <a:t>AP, the legacy STA(s) supporting R-TWT </a:t>
            </a:r>
            <a:r>
              <a:rPr kumimoji="0" lang="en-US" altLang="ko-KR" sz="1400" kern="0" dirty="0"/>
              <a:t>cannot </a:t>
            </a:r>
            <a:r>
              <a:rPr kumimoji="0" lang="en-US" altLang="ko-KR" sz="1400" kern="0" dirty="0" smtClean="0"/>
              <a:t>recognize the information of the OBSS R-TWT schedule</a:t>
            </a:r>
            <a:r>
              <a:rPr kumimoji="0" lang="en-US" altLang="ko-KR" sz="1400" kern="0" dirty="0" smtClean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56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099" y="781596"/>
            <a:ext cx="9144000" cy="914400"/>
          </a:xfrm>
        </p:spPr>
        <p:txBody>
          <a:bodyPr/>
          <a:lstStyle/>
          <a:p>
            <a:r>
              <a:rPr lang="en-US" altLang="ko-KR" dirty="0" smtClean="0"/>
              <a:t>Announcement for Overlapped R-TWT SP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9125" y="1815935"/>
            <a:ext cx="7905750" cy="4419600"/>
          </a:xfrm>
        </p:spPr>
        <p:txBody>
          <a:bodyPr/>
          <a:lstStyle/>
          <a:p>
            <a:endParaRPr lang="en-US" altLang="ko-KR" sz="1800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4192" y="1873482"/>
            <a:ext cx="8151813" cy="4304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dirty="0" smtClean="0"/>
              <a:t>Each </a:t>
            </a:r>
            <a:r>
              <a:rPr lang="en-US" altLang="ko-KR" sz="1800" dirty="0"/>
              <a:t>APs announce </a:t>
            </a:r>
            <a:r>
              <a:rPr lang="en-US" altLang="ko-KR" sz="1800" dirty="0" smtClean="0"/>
              <a:t>the overlapped R-TWT </a:t>
            </a:r>
            <a:r>
              <a:rPr lang="en-US" altLang="ko-KR" sz="1800" dirty="0"/>
              <a:t>schedule(s</a:t>
            </a:r>
            <a:r>
              <a:rPr lang="en-US" altLang="ko-KR" sz="1800" dirty="0" smtClean="0"/>
              <a:t>) as the BSS’s R-TWT schedule(s), not OBSS.</a:t>
            </a:r>
            <a:endParaRPr lang="en-US" altLang="ko-KR" sz="1800" dirty="0"/>
          </a:p>
          <a:p>
            <a:pPr lvl="1"/>
            <a:r>
              <a:rPr kumimoji="0" lang="en-US" altLang="ko-KR" sz="1600" kern="0" dirty="0" smtClean="0"/>
              <a:t>In this case </a:t>
            </a:r>
            <a:r>
              <a:rPr kumimoji="0" lang="en-US" altLang="ko-KR" sz="1600" kern="0" dirty="0"/>
              <a:t>the AP announces the schedule based on the existing method in the </a:t>
            </a:r>
            <a:r>
              <a:rPr kumimoji="0" lang="en-US" altLang="ko-KR" sz="1600" kern="0" dirty="0" smtClean="0"/>
              <a:t>baseline,</a:t>
            </a:r>
          </a:p>
          <a:p>
            <a:pPr lvl="2"/>
            <a:r>
              <a:rPr kumimoji="0" lang="en-US" altLang="ko-KR" sz="1400" kern="0" dirty="0"/>
              <a:t>The associated STA(s) </a:t>
            </a:r>
            <a:r>
              <a:rPr kumimoji="0" lang="en-US" altLang="ko-KR" sz="1400" kern="0" dirty="0" smtClean="0"/>
              <a:t>shall follow the channel access rules and operations of the </a:t>
            </a:r>
            <a:r>
              <a:rPr kumimoji="0" lang="en-US" altLang="ko-KR" sz="1400" kern="0" dirty="0"/>
              <a:t>R-TWT </a:t>
            </a:r>
            <a:r>
              <a:rPr kumimoji="0" lang="en-US" altLang="ko-KR" sz="1400" kern="0" dirty="0" smtClean="0"/>
              <a:t>schedule(s) based on the current defined baseline</a:t>
            </a:r>
            <a:r>
              <a:rPr kumimoji="0" lang="en-US" altLang="ko-KR" sz="1400" kern="0" dirty="0"/>
              <a:t>.</a:t>
            </a:r>
            <a:endParaRPr kumimoji="0" lang="en-US" altLang="ko-KR" sz="1800" kern="0" dirty="0" smtClean="0"/>
          </a:p>
          <a:p>
            <a:pPr lvl="2"/>
            <a:r>
              <a:rPr kumimoji="0" lang="en-US" altLang="ko-KR" sz="1400" kern="0" dirty="0" smtClean="0"/>
              <a:t>That is, the associated STA(s) shall end their TXOP before the start time of the advertised R-TWT schedule(s) from the BSS AP. </a:t>
            </a:r>
          </a:p>
          <a:p>
            <a:pPr lvl="2"/>
            <a:r>
              <a:rPr kumimoji="0" lang="en-US" altLang="ko-KR" sz="1400" kern="0" dirty="0" smtClean="0"/>
              <a:t>And then, if the STA have the membership of the upcoming R-TWT schedule, it will transmit/receive the latency sensitive traffic with the associated AP during the (OBSS) R-TWT schedule.</a:t>
            </a:r>
          </a:p>
          <a:p>
            <a:pPr lvl="1"/>
            <a:endParaRPr kumimoji="0" lang="en-US" altLang="ko-KR" sz="2200" kern="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kumimoji="0" lang="en-US" altLang="ko-KR" sz="1400" kern="0" dirty="0" smtClean="0"/>
              <a:t>*Ref) In this contribution, the overlapped R-TWT schedule(s) is the BSS R-TWT schedule(s) negotiated/agreed between an AP and OBSS AP and is overlapped with the OBSS R-TWT schedule(s).</a:t>
            </a:r>
          </a:p>
          <a:p>
            <a:pPr lvl="1"/>
            <a:endParaRPr kumimoji="0" lang="en-US" altLang="ko-KR" sz="1400" kern="0" dirty="0" smtClean="0"/>
          </a:p>
        </p:txBody>
      </p:sp>
    </p:spTree>
    <p:extLst>
      <p:ext uri="{BB962C8B-B14F-4D97-AF65-F5344CB8AC3E}">
        <p14:creationId xmlns:p14="http://schemas.microsoft.com/office/powerpoint/2010/main" val="241025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propose two methods of the announcement for OBSS R-TWT schedule(s) coordinated/agreed between an AP and neighboring AP. </a:t>
            </a:r>
          </a:p>
          <a:p>
            <a:pPr lvl="1"/>
            <a:r>
              <a:rPr lang="en-US" altLang="ko-KR" sz="1800" dirty="0" smtClean="0"/>
              <a:t>Method 1) </a:t>
            </a:r>
            <a:r>
              <a:rPr lang="en-US" altLang="ko-KR" sz="1800" dirty="0"/>
              <a:t>Announcement of OBSS R-TWT schedule(s) </a:t>
            </a:r>
            <a:r>
              <a:rPr lang="en-US" altLang="ko-KR" sz="1800" dirty="0" smtClean="0"/>
              <a:t>based on the current defined method.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Method 2) </a:t>
            </a:r>
            <a:r>
              <a:rPr lang="en-US" altLang="ko-KR" sz="1800" dirty="0"/>
              <a:t>Announcement of OBSS R-TWT schedule(s) for UHR </a:t>
            </a:r>
            <a:r>
              <a:rPr lang="en-US" altLang="ko-KR" sz="1800" dirty="0" smtClean="0"/>
              <a:t>STA based on new method.</a:t>
            </a:r>
          </a:p>
          <a:p>
            <a:endParaRPr lang="en-US" altLang="ko-KR" dirty="0">
              <a:solidFill>
                <a:srgbClr val="0000CC"/>
              </a:solidFill>
            </a:endParaRPr>
          </a:p>
          <a:p>
            <a:pPr lvl="1"/>
            <a:endParaRPr lang="en-US" altLang="ko-KR" sz="1600" dirty="0" smtClean="0">
              <a:solidFill>
                <a:srgbClr val="0000CC"/>
              </a:solidFill>
            </a:endParaRPr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84442" y="6475413"/>
            <a:ext cx="1859483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SunHee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Baek</a:t>
            </a:r>
            <a:r>
              <a:rPr lang="en-US" altLang="ko-KR" dirty="0" smtClean="0"/>
              <a:t>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An AP shall announce the schedule information of OBSS R-TWT agreed/negotiated with OBSS AP through TWT element within Beacon frame.</a:t>
            </a:r>
          </a:p>
          <a:p>
            <a:pPr lvl="2"/>
            <a:r>
              <a:rPr lang="en-US" altLang="ko-KR" dirty="0"/>
              <a:t>The detail signaling is TBD.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7103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smtClean="0"/>
              <a:t>When the AP announces the schedule information of OBSS R-TWT, the Restricted TWT Schedule Info subfield in TWT element shall be set to 2 or 3.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SunHee Baek,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6711886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298163</TotalTime>
  <Words>1361</Words>
  <Application>Microsoft Office PowerPoint</Application>
  <PresentationFormat>화면 슬라이드 쇼(4:3)</PresentationFormat>
  <Paragraphs>168</Paragraphs>
  <Slides>11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굴림</vt:lpstr>
      <vt:lpstr>굴림</vt:lpstr>
      <vt:lpstr>Malgun Gothic</vt:lpstr>
      <vt:lpstr>Malgun Gothic</vt:lpstr>
      <vt:lpstr>Arial</vt:lpstr>
      <vt:lpstr>Times New Roman</vt:lpstr>
      <vt:lpstr>802-11-Submission</vt:lpstr>
      <vt:lpstr>OBSS R-TWT Announcement in Multi-BSS</vt:lpstr>
      <vt:lpstr>Introduction</vt:lpstr>
      <vt:lpstr>Overview</vt:lpstr>
      <vt:lpstr>OBSS R-TWT SP Announcement</vt:lpstr>
      <vt:lpstr>OBSS R-TWT SP Announcement</vt:lpstr>
      <vt:lpstr>Announcement for Overlapped R-TWT SP</vt:lpstr>
      <vt:lpstr>Conclusion</vt:lpstr>
      <vt:lpstr>Straw Poll 1</vt:lpstr>
      <vt:lpstr>Straw Poll 2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백선희/선임연구원/미래기술센터 C&amp;M표준(연)IoT커넥티비티표준Task(sunhee.baek@lge.com)</cp:lastModifiedBy>
  <cp:revision>16932</cp:revision>
  <cp:lastPrinted>2023-07-20T07:52:42Z</cp:lastPrinted>
  <dcterms:created xsi:type="dcterms:W3CDTF">2007-05-21T21:00:37Z</dcterms:created>
  <dcterms:modified xsi:type="dcterms:W3CDTF">2024-03-11T06:25:46Z</dcterms:modified>
</cp:coreProperties>
</file>