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16"/>
  </p:notesMasterIdLst>
  <p:sldIdLst>
    <p:sldId id="315" r:id="rId2"/>
    <p:sldId id="318" r:id="rId3"/>
    <p:sldId id="324" r:id="rId4"/>
    <p:sldId id="273" r:id="rId5"/>
    <p:sldId id="262" r:id="rId6"/>
    <p:sldId id="274" r:id="rId7"/>
    <p:sldId id="277" r:id="rId8"/>
    <p:sldId id="278" r:id="rId9"/>
    <p:sldId id="308" r:id="rId10"/>
    <p:sldId id="320" r:id="rId11"/>
    <p:sldId id="321" r:id="rId12"/>
    <p:sldId id="323" r:id="rId13"/>
    <p:sldId id="322" r:id="rId14"/>
    <p:sldId id="267" r:id="rId15"/>
  </p:sldIdLst>
  <p:sldSz cx="9144000" cy="6858000" type="screen4x3"/>
  <p:notesSz cx="6858000" cy="9144000"/>
  <p:defaultTextStyle>
    <a:defPPr>
      <a:defRPr lang="en-US"/>
    </a:defPPr>
    <a:lvl1pPr algn="l" defTabSz="914377" rtl="0" fontAlgn="base">
      <a:spcBef>
        <a:spcPct val="0"/>
      </a:spcBef>
      <a:spcAft>
        <a:spcPct val="0"/>
      </a:spcAft>
      <a:defRPr sz="1867" kern="1200">
        <a:solidFill>
          <a:schemeClr val="tx1"/>
        </a:solidFill>
        <a:latin typeface="Montserrat" charset="0"/>
        <a:ea typeface="MS PGothic" panose="020B0600070205080204" pitchFamily="34" charset="-128"/>
        <a:cs typeface="+mn-cs"/>
      </a:defRPr>
    </a:lvl1pPr>
    <a:lvl2pPr marL="457189" indent="152396" algn="l" defTabSz="914377" rtl="0" fontAlgn="base">
      <a:spcBef>
        <a:spcPct val="0"/>
      </a:spcBef>
      <a:spcAft>
        <a:spcPct val="0"/>
      </a:spcAft>
      <a:defRPr sz="1867" kern="1200">
        <a:solidFill>
          <a:schemeClr val="tx1"/>
        </a:solidFill>
        <a:latin typeface="Montserrat" charset="0"/>
        <a:ea typeface="MS PGothic" panose="020B0600070205080204" pitchFamily="34" charset="-128"/>
        <a:cs typeface="+mn-cs"/>
      </a:defRPr>
    </a:lvl2pPr>
    <a:lvl3pPr marL="914377" indent="304792" algn="l" defTabSz="914377" rtl="0" fontAlgn="base">
      <a:spcBef>
        <a:spcPct val="0"/>
      </a:spcBef>
      <a:spcAft>
        <a:spcPct val="0"/>
      </a:spcAft>
      <a:defRPr sz="1867" kern="1200">
        <a:solidFill>
          <a:schemeClr val="tx1"/>
        </a:solidFill>
        <a:latin typeface="Montserrat" charset="0"/>
        <a:ea typeface="MS PGothic" panose="020B0600070205080204" pitchFamily="34" charset="-128"/>
        <a:cs typeface="+mn-cs"/>
      </a:defRPr>
    </a:lvl3pPr>
    <a:lvl4pPr marL="1371566" indent="457189" algn="l" defTabSz="914377" rtl="0" fontAlgn="base">
      <a:spcBef>
        <a:spcPct val="0"/>
      </a:spcBef>
      <a:spcAft>
        <a:spcPct val="0"/>
      </a:spcAft>
      <a:defRPr sz="1867" kern="1200">
        <a:solidFill>
          <a:schemeClr val="tx1"/>
        </a:solidFill>
        <a:latin typeface="Montserrat" charset="0"/>
        <a:ea typeface="MS PGothic" panose="020B0600070205080204" pitchFamily="34" charset="-128"/>
        <a:cs typeface="+mn-cs"/>
      </a:defRPr>
    </a:lvl4pPr>
    <a:lvl5pPr marL="1828754" indent="609585" algn="l" defTabSz="914377" rtl="0" fontAlgn="base">
      <a:spcBef>
        <a:spcPct val="0"/>
      </a:spcBef>
      <a:spcAft>
        <a:spcPct val="0"/>
      </a:spcAft>
      <a:defRPr sz="1867" kern="1200">
        <a:solidFill>
          <a:schemeClr val="tx1"/>
        </a:solidFill>
        <a:latin typeface="Montserrat" charset="0"/>
        <a:ea typeface="MS PGothic" panose="020B0600070205080204" pitchFamily="34" charset="-128"/>
        <a:cs typeface="+mn-cs"/>
      </a:defRPr>
    </a:lvl5pPr>
    <a:lvl6pPr marL="3047924" algn="l" defTabSz="1219170" rtl="0" eaLnBrk="1" latinLnBrk="0" hangingPunct="1">
      <a:defRPr sz="1867" kern="1200">
        <a:solidFill>
          <a:schemeClr val="tx1"/>
        </a:solidFill>
        <a:latin typeface="Montserrat" charset="0"/>
        <a:ea typeface="MS PGothic" panose="020B0600070205080204" pitchFamily="34" charset="-128"/>
        <a:cs typeface="+mn-cs"/>
      </a:defRPr>
    </a:lvl6pPr>
    <a:lvl7pPr marL="3657509" algn="l" defTabSz="1219170" rtl="0" eaLnBrk="1" latinLnBrk="0" hangingPunct="1">
      <a:defRPr sz="1867" kern="1200">
        <a:solidFill>
          <a:schemeClr val="tx1"/>
        </a:solidFill>
        <a:latin typeface="Montserrat" charset="0"/>
        <a:ea typeface="MS PGothic" panose="020B0600070205080204" pitchFamily="34" charset="-128"/>
        <a:cs typeface="+mn-cs"/>
      </a:defRPr>
    </a:lvl7pPr>
    <a:lvl8pPr marL="4267093" algn="l" defTabSz="1219170" rtl="0" eaLnBrk="1" latinLnBrk="0" hangingPunct="1">
      <a:defRPr sz="1867" kern="1200">
        <a:solidFill>
          <a:schemeClr val="tx1"/>
        </a:solidFill>
        <a:latin typeface="Montserrat" charset="0"/>
        <a:ea typeface="MS PGothic" panose="020B0600070205080204" pitchFamily="34" charset="-128"/>
        <a:cs typeface="+mn-cs"/>
      </a:defRPr>
    </a:lvl8pPr>
    <a:lvl9pPr marL="4876678" algn="l" defTabSz="1219170" rtl="0" eaLnBrk="1" latinLnBrk="0" hangingPunct="1">
      <a:defRPr sz="1867" kern="1200">
        <a:solidFill>
          <a:schemeClr val="tx1"/>
        </a:solidFill>
        <a:latin typeface="Montserrat" charset="0"/>
        <a:ea typeface="MS PGothic" panose="020B0600070205080204" pitchFamily="34" charset="-128"/>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ty A Bahn" initials="CAB" lastIdx="2" clrIdx="0">
    <p:extLst>
      <p:ext uri="{19B8F6BF-5375-455C-9EA6-DF929625EA0E}">
        <p15:presenceInfo xmlns:p15="http://schemas.microsoft.com/office/powerpoint/2012/main" userId="S::c.bahn@ieee.org::273e7991-19c0-44d7-bffd-f981bc6888f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944" autoAdjust="0"/>
    <p:restoredTop sz="96400" autoAdjust="0"/>
  </p:normalViewPr>
  <p:slideViewPr>
    <p:cSldViewPr snapToGrid="0" snapToObjects="1">
      <p:cViewPr varScale="1">
        <p:scale>
          <a:sx n="86" d="100"/>
          <a:sy n="86" d="100"/>
        </p:scale>
        <p:origin x="1709"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99FCB5-D5EA-B746-92D3-041237DA7237}" type="datetimeFigureOut">
              <a:rPr lang="en-US" smtClean="0"/>
              <a:t>1/8/2024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34851D-B387-6E43-B771-F57B5D789C75}" type="slidenum">
              <a:rPr lang="en-US" smtClean="0"/>
              <a:t>‹#›</a:t>
            </a:fld>
            <a:endParaRPr lang="en-US"/>
          </a:p>
        </p:txBody>
      </p:sp>
    </p:spTree>
    <p:extLst>
      <p:ext uri="{BB962C8B-B14F-4D97-AF65-F5344CB8AC3E}">
        <p14:creationId xmlns:p14="http://schemas.microsoft.com/office/powerpoint/2010/main" val="4086961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Update SS</a:t>
            </a:r>
          </a:p>
          <a:p>
            <a:endParaRPr lang="en-US" dirty="0"/>
          </a:p>
        </p:txBody>
      </p:sp>
      <p:sp>
        <p:nvSpPr>
          <p:cNvPr id="4" name="Slide Number Placeholder 3"/>
          <p:cNvSpPr>
            <a:spLocks noGrp="1"/>
          </p:cNvSpPr>
          <p:nvPr>
            <p:ph type="sldNum" sz="quarter" idx="5"/>
          </p:nvPr>
        </p:nvSpPr>
        <p:spPr/>
        <p:txBody>
          <a:bodyPr/>
          <a:lstStyle/>
          <a:p>
            <a:fld id="{FE34851D-B387-6E43-B771-F57B5D789C75}" type="slidenum">
              <a:rPr lang="en-US" smtClean="0"/>
              <a:t>5</a:t>
            </a:fld>
            <a:endParaRPr lang="en-US"/>
          </a:p>
        </p:txBody>
      </p:sp>
    </p:spTree>
    <p:extLst>
      <p:ext uri="{BB962C8B-B14F-4D97-AF65-F5344CB8AC3E}">
        <p14:creationId xmlns:p14="http://schemas.microsoft.com/office/powerpoint/2010/main" val="6300882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Put 10 and 11 together</a:t>
            </a:r>
          </a:p>
        </p:txBody>
      </p:sp>
      <p:sp>
        <p:nvSpPr>
          <p:cNvPr id="4" name="Slide Number Placeholder 3"/>
          <p:cNvSpPr>
            <a:spLocks noGrp="1"/>
          </p:cNvSpPr>
          <p:nvPr>
            <p:ph type="sldNum" sz="quarter" idx="5"/>
          </p:nvPr>
        </p:nvSpPr>
        <p:spPr/>
        <p:txBody>
          <a:bodyPr/>
          <a:lstStyle/>
          <a:p>
            <a:fld id="{FE34851D-B387-6E43-B771-F57B5D789C75}" type="slidenum">
              <a:rPr lang="en-US" smtClean="0"/>
              <a:t>6</a:t>
            </a:fld>
            <a:endParaRPr lang="en-US"/>
          </a:p>
        </p:txBody>
      </p:sp>
    </p:spTree>
    <p:extLst>
      <p:ext uri="{BB962C8B-B14F-4D97-AF65-F5344CB8AC3E}">
        <p14:creationId xmlns:p14="http://schemas.microsoft.com/office/powerpoint/2010/main" val="34930472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Put 10 and 11 together</a:t>
            </a:r>
          </a:p>
        </p:txBody>
      </p:sp>
      <p:sp>
        <p:nvSpPr>
          <p:cNvPr id="4" name="Slide Number Placeholder 3"/>
          <p:cNvSpPr>
            <a:spLocks noGrp="1"/>
          </p:cNvSpPr>
          <p:nvPr>
            <p:ph type="sldNum" sz="quarter" idx="5"/>
          </p:nvPr>
        </p:nvSpPr>
        <p:spPr/>
        <p:txBody>
          <a:bodyPr/>
          <a:lstStyle/>
          <a:p>
            <a:fld id="{FE34851D-B387-6E43-B771-F57B5D789C75}" type="slidenum">
              <a:rPr lang="en-US" smtClean="0"/>
              <a:t>7</a:t>
            </a:fld>
            <a:endParaRPr lang="en-US"/>
          </a:p>
        </p:txBody>
      </p:sp>
    </p:spTree>
    <p:extLst>
      <p:ext uri="{BB962C8B-B14F-4D97-AF65-F5344CB8AC3E}">
        <p14:creationId xmlns:p14="http://schemas.microsoft.com/office/powerpoint/2010/main" val="14847945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Put 10 and 11 together</a:t>
            </a:r>
          </a:p>
        </p:txBody>
      </p:sp>
      <p:sp>
        <p:nvSpPr>
          <p:cNvPr id="4" name="Slide Number Placeholder 3"/>
          <p:cNvSpPr>
            <a:spLocks noGrp="1"/>
          </p:cNvSpPr>
          <p:nvPr>
            <p:ph type="sldNum" sz="quarter" idx="5"/>
          </p:nvPr>
        </p:nvSpPr>
        <p:spPr/>
        <p:txBody>
          <a:bodyPr/>
          <a:lstStyle/>
          <a:p>
            <a:fld id="{FE34851D-B387-6E43-B771-F57B5D789C75}" type="slidenum">
              <a:rPr lang="en-US" smtClean="0"/>
              <a:t>8</a:t>
            </a:fld>
            <a:endParaRPr lang="en-US"/>
          </a:p>
        </p:txBody>
      </p:sp>
    </p:spTree>
    <p:extLst>
      <p:ext uri="{BB962C8B-B14F-4D97-AF65-F5344CB8AC3E}">
        <p14:creationId xmlns:p14="http://schemas.microsoft.com/office/powerpoint/2010/main" val="32546485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Replace 35/6</a:t>
            </a:r>
          </a:p>
        </p:txBody>
      </p:sp>
      <p:sp>
        <p:nvSpPr>
          <p:cNvPr id="4" name="Slide Number Placeholder 3"/>
          <p:cNvSpPr>
            <a:spLocks noGrp="1"/>
          </p:cNvSpPr>
          <p:nvPr>
            <p:ph type="sldNum" sz="quarter" idx="5"/>
          </p:nvPr>
        </p:nvSpPr>
        <p:spPr/>
        <p:txBody>
          <a:bodyPr/>
          <a:lstStyle/>
          <a:p>
            <a:fld id="{FE34851D-B387-6E43-B771-F57B5D789C75}" type="slidenum">
              <a:rPr lang="en-US" smtClean="0"/>
              <a:t>9</a:t>
            </a:fld>
            <a:endParaRPr lang="en-US"/>
          </a:p>
        </p:txBody>
      </p:sp>
    </p:spTree>
    <p:extLst>
      <p:ext uri="{BB962C8B-B14F-4D97-AF65-F5344CB8AC3E}">
        <p14:creationId xmlns:p14="http://schemas.microsoft.com/office/powerpoint/2010/main" val="7949904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Carry 1</a:t>
            </a:r>
            <a:r>
              <a:rPr lang="en-US" baseline="30000" dirty="0"/>
              <a:t>st</a:t>
            </a:r>
            <a:r>
              <a:rPr lang="en-US" dirty="0"/>
              <a:t> ? to meeting admin pp as well</a:t>
            </a:r>
          </a:p>
        </p:txBody>
      </p:sp>
      <p:sp>
        <p:nvSpPr>
          <p:cNvPr id="4" name="Slide Number Placeholder 3"/>
          <p:cNvSpPr>
            <a:spLocks noGrp="1"/>
          </p:cNvSpPr>
          <p:nvPr>
            <p:ph type="sldNum" sz="quarter" idx="5"/>
          </p:nvPr>
        </p:nvSpPr>
        <p:spPr/>
        <p:txBody>
          <a:bodyPr/>
          <a:lstStyle/>
          <a:p>
            <a:fld id="{FE34851D-B387-6E43-B771-F57B5D789C75}" type="slidenum">
              <a:rPr lang="en-US" smtClean="0"/>
              <a:t>11</a:t>
            </a:fld>
            <a:endParaRPr lang="en-US"/>
          </a:p>
        </p:txBody>
      </p:sp>
    </p:spTree>
    <p:extLst>
      <p:ext uri="{BB962C8B-B14F-4D97-AF65-F5344CB8AC3E}">
        <p14:creationId xmlns:p14="http://schemas.microsoft.com/office/powerpoint/2010/main" val="36058938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Add SA LINK</a:t>
            </a:r>
          </a:p>
          <a:p>
            <a:endParaRPr lang="en-US" dirty="0"/>
          </a:p>
        </p:txBody>
      </p:sp>
      <p:sp>
        <p:nvSpPr>
          <p:cNvPr id="4" name="Slide Number Placeholder 3"/>
          <p:cNvSpPr>
            <a:spLocks noGrp="1"/>
          </p:cNvSpPr>
          <p:nvPr>
            <p:ph type="sldNum" sz="quarter" idx="5"/>
          </p:nvPr>
        </p:nvSpPr>
        <p:spPr/>
        <p:txBody>
          <a:bodyPr/>
          <a:lstStyle/>
          <a:p>
            <a:fld id="{FE34851D-B387-6E43-B771-F57B5D789C75}" type="slidenum">
              <a:rPr lang="en-US" smtClean="0"/>
              <a:t>13</a:t>
            </a:fld>
            <a:endParaRPr lang="en-US"/>
          </a:p>
        </p:txBody>
      </p:sp>
    </p:spTree>
    <p:extLst>
      <p:ext uri="{BB962C8B-B14F-4D97-AF65-F5344CB8AC3E}">
        <p14:creationId xmlns:p14="http://schemas.microsoft.com/office/powerpoint/2010/main" val="388086208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Black Title Slide">
    <p:bg>
      <p:bgPr>
        <a:solidFill>
          <a:schemeClr val="tx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49212B6-BCD3-4668-8FB2-0D4B36A809B9}"/>
              </a:ext>
            </a:extLst>
          </p:cNvPr>
          <p:cNvSpPr/>
          <p:nvPr/>
        </p:nvSpPr>
        <p:spPr>
          <a:xfrm>
            <a:off x="461965" y="4178302"/>
            <a:ext cx="2587625" cy="82551"/>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ctrTitle"/>
          </p:nvPr>
        </p:nvSpPr>
        <p:spPr>
          <a:xfrm>
            <a:off x="457200" y="1729899"/>
            <a:ext cx="5039744" cy="2387600"/>
          </a:xfrm>
        </p:spPr>
        <p:txBody>
          <a:bodyPr anchor="b">
            <a:noAutofit/>
          </a:bodyPr>
          <a:lstStyle>
            <a:lvl1pPr algn="l">
              <a:lnSpc>
                <a:spcPct val="80000"/>
              </a:lnSpc>
              <a:defRPr sz="2800">
                <a:solidFill>
                  <a:schemeClr val="bg1"/>
                </a:solidFill>
                <a:latin typeface="+mj-lt"/>
                <a:cs typeface="Calibri" panose="020F050202020403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457200" y="4655316"/>
            <a:ext cx="5039744" cy="433519"/>
          </a:xfrm>
        </p:spPr>
        <p:txBody>
          <a:bodyPr>
            <a:noAutofit/>
          </a:bodyPr>
          <a:lstStyle>
            <a:lvl1pPr marL="0" indent="0" algn="l">
              <a:buNone/>
              <a:defRPr sz="1400" b="1" i="0" cap="all">
                <a:solidFill>
                  <a:schemeClr val="bg1"/>
                </a:solidFill>
                <a:latin typeface="+mj-lt"/>
              </a:defRPr>
            </a:lvl1pPr>
            <a:lvl2pPr marL="342891" indent="0" algn="ctr">
              <a:buNone/>
              <a:defRPr sz="1500"/>
            </a:lvl2pPr>
            <a:lvl3pPr marL="685783" indent="0" algn="ctr">
              <a:buNone/>
              <a:defRPr sz="1400"/>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a:t>Click to edit Master subtitle style</a:t>
            </a:r>
            <a:endParaRPr lang="en-US" dirty="0"/>
          </a:p>
        </p:txBody>
      </p:sp>
      <p:pic>
        <p:nvPicPr>
          <p:cNvPr id="11" name="Picture 6">
            <a:extLst>
              <a:ext uri="{FF2B5EF4-FFF2-40B4-BE49-F238E27FC236}">
                <a16:creationId xmlns:a16="http://schemas.microsoft.com/office/drawing/2014/main" id="{26EADE2E-8128-4C3F-BBB9-A67A53CBBD5D}"/>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bwMode="auto">
          <a:xfrm>
            <a:off x="457201" y="585233"/>
            <a:ext cx="1091465" cy="624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6">
            <a:extLst>
              <a:ext uri="{FF2B5EF4-FFF2-40B4-BE49-F238E27FC236}">
                <a16:creationId xmlns:a16="http://schemas.microsoft.com/office/drawing/2014/main" id="{8B3DBD09-2282-4CB8-9CFB-CC2F52F08A83}"/>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bwMode="auto">
          <a:xfrm>
            <a:off x="795231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8">
            <a:extLst>
              <a:ext uri="{FF2B5EF4-FFF2-40B4-BE49-F238E27FC236}">
                <a16:creationId xmlns:a16="http://schemas.microsoft.com/office/drawing/2014/main" id="{4A4541AC-86C8-4942-BA1F-4E22ED26781C}"/>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bwMode="auto">
          <a:xfrm>
            <a:off x="6957269" y="0"/>
            <a:ext cx="2186728" cy="31899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4">
            <a:extLst>
              <a:ext uri="{FF2B5EF4-FFF2-40B4-BE49-F238E27FC236}">
                <a16:creationId xmlns:a16="http://schemas.microsoft.com/office/drawing/2014/main" id="{44BA877D-4739-CC4E-814D-3EB8D0AC5E0B}"/>
              </a:ext>
            </a:extLst>
          </p:cNvPr>
          <p:cNvSpPr>
            <a:spLocks noGrp="1"/>
          </p:cNvSpPr>
          <p:nvPr>
            <p:ph type="body" sz="quarter" idx="11" hasCustomPrompt="1"/>
          </p:nvPr>
        </p:nvSpPr>
        <p:spPr>
          <a:xfrm>
            <a:off x="457200" y="5100706"/>
            <a:ext cx="5040313" cy="406400"/>
          </a:xfrm>
        </p:spPr>
        <p:txBody>
          <a:bodyPr>
            <a:noAutofit/>
          </a:bodyPr>
          <a:lstStyle>
            <a:lvl1pPr>
              <a:defRPr sz="1200" b="0">
                <a:solidFill>
                  <a:schemeClr val="bg1"/>
                </a:solidFill>
                <a:latin typeface="Calibri" panose="020F0502020204030204" pitchFamily="34" charset="0"/>
                <a:cs typeface="Calibri" panose="020F0502020204030204" pitchFamily="34" charset="0"/>
              </a:defRPr>
            </a:lvl1pPr>
            <a:lvl2pPr>
              <a:defRPr sz="1200">
                <a:solidFill>
                  <a:schemeClr val="bg1"/>
                </a:solidFill>
                <a:latin typeface="Calibri" panose="020F0502020204030204" pitchFamily="34" charset="0"/>
                <a:cs typeface="Calibri" panose="020F0502020204030204" pitchFamily="34" charset="0"/>
              </a:defRPr>
            </a:lvl2pPr>
            <a:lvl3pPr>
              <a:defRPr sz="1200">
                <a:solidFill>
                  <a:schemeClr val="bg1"/>
                </a:solidFill>
                <a:latin typeface="Calibri" panose="020F0502020204030204" pitchFamily="34" charset="0"/>
                <a:cs typeface="Calibri" panose="020F0502020204030204" pitchFamily="34" charset="0"/>
              </a:defRPr>
            </a:lvl3pPr>
            <a:lvl4pPr>
              <a:defRPr sz="1200">
                <a:solidFill>
                  <a:schemeClr val="bg1"/>
                </a:solidFill>
                <a:latin typeface="Calibri" panose="020F0502020204030204" pitchFamily="34" charset="0"/>
                <a:cs typeface="Calibri" panose="020F0502020204030204" pitchFamily="34" charset="0"/>
              </a:defRPr>
            </a:lvl4pPr>
            <a:lvl5pPr>
              <a:defRPr sz="1200">
                <a:solidFill>
                  <a:schemeClr val="bg1"/>
                </a:solidFill>
                <a:latin typeface="Calibri" panose="020F0502020204030204" pitchFamily="34" charset="0"/>
                <a:cs typeface="Calibri" panose="020F0502020204030204" pitchFamily="34" charset="0"/>
              </a:defRPr>
            </a:lvl5pPr>
          </a:lstStyle>
          <a:p>
            <a:pPr lvl="0"/>
            <a:r>
              <a:rPr lang="en-US" dirty="0"/>
              <a:t>Click to edit Master Date</a:t>
            </a:r>
          </a:p>
        </p:txBody>
      </p:sp>
    </p:spTree>
    <p:extLst>
      <p:ext uri="{BB962C8B-B14F-4D97-AF65-F5344CB8AC3E}">
        <p14:creationId xmlns:p14="http://schemas.microsoft.com/office/powerpoint/2010/main" val="639131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Last Page Thank You">
    <p:bg>
      <p:bgPr>
        <a:solidFill>
          <a:schemeClr val="tx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3271840" y="2916097"/>
            <a:ext cx="5872161" cy="112181"/>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ctrTitle"/>
          </p:nvPr>
        </p:nvSpPr>
        <p:spPr>
          <a:xfrm>
            <a:off x="3271839" y="401655"/>
            <a:ext cx="5039744" cy="2387600"/>
          </a:xfrm>
        </p:spPr>
        <p:txBody>
          <a:bodyPr anchor="b">
            <a:noAutofit/>
          </a:bodyPr>
          <a:lstStyle>
            <a:lvl1pPr algn="l">
              <a:lnSpc>
                <a:spcPct val="85000"/>
              </a:lnSpc>
              <a:defRPr sz="2500" spc="31">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70165E12-5758-4A4B-B9D0-9C93FFD89D61}" type="slidenum">
              <a:rPr lang="en-US" smtClean="0"/>
              <a:t>‹#›</a:t>
            </a:fld>
            <a:endParaRPr 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Placeholder 3">
            <a:extLst>
              <a:ext uri="{FF2B5EF4-FFF2-40B4-BE49-F238E27FC236}">
                <a16:creationId xmlns:a16="http://schemas.microsoft.com/office/drawing/2014/main" id="{3ECC01AE-C5F7-7E49-ADF8-7AE48277D71C}"/>
              </a:ext>
            </a:extLst>
          </p:cNvPr>
          <p:cNvSpPr>
            <a:spLocks noGrp="1"/>
          </p:cNvSpPr>
          <p:nvPr>
            <p:ph type="body" sz="quarter" idx="11"/>
          </p:nvPr>
        </p:nvSpPr>
        <p:spPr>
          <a:xfrm>
            <a:off x="3271838" y="3374597"/>
            <a:ext cx="5068887" cy="1843087"/>
          </a:xfrm>
        </p:spPr>
        <p:txBody>
          <a:bodyPr>
            <a:noAutofit/>
          </a:bodyPr>
          <a:lstStyle>
            <a:lvl1pPr>
              <a:defRPr sz="1200">
                <a:solidFill>
                  <a:schemeClr val="bg1"/>
                </a:solidFill>
              </a:defRPr>
            </a:lvl1pPr>
            <a:lvl2pPr>
              <a:defRPr sz="1200">
                <a:solidFill>
                  <a:schemeClr val="bg1"/>
                </a:solidFill>
              </a:defRPr>
            </a:lvl2pPr>
            <a:lvl3pPr>
              <a:defRPr sz="1100">
                <a:solidFill>
                  <a:schemeClr val="bg1"/>
                </a:solidFill>
              </a:defRPr>
            </a:lvl3pPr>
            <a:lvl4pPr>
              <a:defRPr sz="1000">
                <a:solidFill>
                  <a:schemeClr val="bg1"/>
                </a:solidFill>
              </a:defRPr>
            </a:lvl4pPr>
            <a:lvl5pPr>
              <a:defRPr sz="10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616942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White Title Slide">
    <p:spTree>
      <p:nvGrpSpPr>
        <p:cNvPr id="1" name=""/>
        <p:cNvGrpSpPr/>
        <p:nvPr/>
      </p:nvGrpSpPr>
      <p:grpSpPr>
        <a:xfrm>
          <a:off x="0" y="0"/>
          <a:ext cx="0" cy="0"/>
          <a:chOff x="0" y="0"/>
          <a:chExt cx="0" cy="0"/>
        </a:xfrm>
      </p:grpSpPr>
      <p:pic>
        <p:nvPicPr>
          <p:cNvPr id="9" name="Picture 7">
            <a:extLst>
              <a:ext uri="{FF2B5EF4-FFF2-40B4-BE49-F238E27FC236}">
                <a16:creationId xmlns:a16="http://schemas.microsoft.com/office/drawing/2014/main" id="{3F785459-F69C-4C70-B31C-24D5159D4969}"/>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bwMode="auto">
          <a:xfrm>
            <a:off x="457200" y="585234"/>
            <a:ext cx="1108381" cy="6339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a:extLst>
              <a:ext uri="{FF2B5EF4-FFF2-40B4-BE49-F238E27FC236}">
                <a16:creationId xmlns:a16="http://schemas.microsoft.com/office/drawing/2014/main" id="{1719FB7D-7375-483C-B6A1-81F8104FE07A}"/>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bwMode="auto">
          <a:xfrm>
            <a:off x="6957270" y="0"/>
            <a:ext cx="2186727" cy="3189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041DC814-29A8-43FB-8C0A-E34BECA1BF66}"/>
              </a:ext>
            </a:extLst>
          </p:cNvPr>
          <p:cNvSpPr/>
          <p:nvPr/>
        </p:nvSpPr>
        <p:spPr>
          <a:xfrm>
            <a:off x="461965" y="4178302"/>
            <a:ext cx="2587625" cy="82551"/>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ctrTitle"/>
          </p:nvPr>
        </p:nvSpPr>
        <p:spPr>
          <a:xfrm>
            <a:off x="457200" y="1729899"/>
            <a:ext cx="5039744" cy="2387600"/>
          </a:xfrm>
        </p:spPr>
        <p:txBody>
          <a:bodyPr anchor="b">
            <a:noAutofit/>
          </a:bodyPr>
          <a:lstStyle>
            <a:lvl1pPr algn="l">
              <a:lnSpc>
                <a:spcPct val="80000"/>
              </a:lnSpc>
              <a:defRPr sz="2800"/>
            </a:lvl1pPr>
          </a:lstStyle>
          <a:p>
            <a:r>
              <a:rPr lang="en-US"/>
              <a:t>Click to edit Master title style</a:t>
            </a:r>
            <a:endParaRPr lang="en-US" dirty="0"/>
          </a:p>
        </p:txBody>
      </p:sp>
      <p:pic>
        <p:nvPicPr>
          <p:cNvPr id="11" name="Picture 6">
            <a:extLst>
              <a:ext uri="{FF2B5EF4-FFF2-40B4-BE49-F238E27FC236}">
                <a16:creationId xmlns:a16="http://schemas.microsoft.com/office/drawing/2014/main" id="{9FE88A66-9BF3-4A3D-8127-9CAE974D6436}"/>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bwMode="auto">
          <a:xfrm>
            <a:off x="795231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Subtitle 2">
            <a:extLst>
              <a:ext uri="{FF2B5EF4-FFF2-40B4-BE49-F238E27FC236}">
                <a16:creationId xmlns:a16="http://schemas.microsoft.com/office/drawing/2014/main" id="{6FBB716D-D141-004D-BE8E-275955F7CFA8}"/>
              </a:ext>
            </a:extLst>
          </p:cNvPr>
          <p:cNvSpPr>
            <a:spLocks noGrp="1"/>
          </p:cNvSpPr>
          <p:nvPr>
            <p:ph type="subTitle" idx="1"/>
          </p:nvPr>
        </p:nvSpPr>
        <p:spPr>
          <a:xfrm>
            <a:off x="457200" y="4655316"/>
            <a:ext cx="5039744" cy="433519"/>
          </a:xfrm>
        </p:spPr>
        <p:txBody>
          <a:bodyPr>
            <a:noAutofit/>
          </a:bodyPr>
          <a:lstStyle>
            <a:lvl1pPr marL="0" indent="0" algn="l">
              <a:buNone/>
              <a:defRPr sz="1400" b="1" i="0" cap="all">
                <a:solidFill>
                  <a:schemeClr val="tx1"/>
                </a:solidFill>
                <a:latin typeface="Calibri" panose="020F0502020204030204" pitchFamily="34" charset="0"/>
                <a:cs typeface="Calibri" panose="020F0502020204030204" pitchFamily="34" charset="0"/>
              </a:defRPr>
            </a:lvl1pPr>
            <a:lvl2pPr marL="342891" indent="0" algn="ctr">
              <a:buNone/>
              <a:defRPr sz="1500"/>
            </a:lvl2pPr>
            <a:lvl3pPr marL="685783" indent="0" algn="ctr">
              <a:buNone/>
              <a:defRPr sz="1400"/>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a:t>Click to edit Master subtitle style</a:t>
            </a:r>
            <a:endParaRPr lang="en-US" dirty="0"/>
          </a:p>
        </p:txBody>
      </p:sp>
      <p:sp>
        <p:nvSpPr>
          <p:cNvPr id="12" name="Text Placeholder 4">
            <a:extLst>
              <a:ext uri="{FF2B5EF4-FFF2-40B4-BE49-F238E27FC236}">
                <a16:creationId xmlns:a16="http://schemas.microsoft.com/office/drawing/2014/main" id="{FC095C42-D283-2C48-A3BE-99BC851B22BF}"/>
              </a:ext>
            </a:extLst>
          </p:cNvPr>
          <p:cNvSpPr>
            <a:spLocks noGrp="1"/>
          </p:cNvSpPr>
          <p:nvPr>
            <p:ph type="body" sz="quarter" idx="11" hasCustomPrompt="1"/>
          </p:nvPr>
        </p:nvSpPr>
        <p:spPr>
          <a:xfrm>
            <a:off x="457200" y="5100706"/>
            <a:ext cx="5040313" cy="406400"/>
          </a:xfrm>
        </p:spPr>
        <p:txBody>
          <a:bodyPr>
            <a:noAutofit/>
          </a:bodyPr>
          <a:lstStyle>
            <a:lvl1pPr>
              <a:defRPr sz="1200" b="0">
                <a:solidFill>
                  <a:schemeClr val="tx1"/>
                </a:solidFill>
                <a:latin typeface="Calibri" panose="020F0502020204030204" pitchFamily="34" charset="0"/>
                <a:cs typeface="Calibri" panose="020F0502020204030204" pitchFamily="34" charset="0"/>
              </a:defRPr>
            </a:lvl1pPr>
            <a:lvl2pPr>
              <a:defRPr sz="1200">
                <a:solidFill>
                  <a:schemeClr val="bg1"/>
                </a:solidFill>
                <a:latin typeface="Calibri" panose="020F0502020204030204" pitchFamily="34" charset="0"/>
                <a:cs typeface="Calibri" panose="020F0502020204030204" pitchFamily="34" charset="0"/>
              </a:defRPr>
            </a:lvl2pPr>
            <a:lvl3pPr>
              <a:defRPr sz="1200">
                <a:solidFill>
                  <a:schemeClr val="bg1"/>
                </a:solidFill>
                <a:latin typeface="Calibri" panose="020F0502020204030204" pitchFamily="34" charset="0"/>
                <a:cs typeface="Calibri" panose="020F0502020204030204" pitchFamily="34" charset="0"/>
              </a:defRPr>
            </a:lvl3pPr>
            <a:lvl4pPr>
              <a:defRPr sz="1200">
                <a:solidFill>
                  <a:schemeClr val="bg1"/>
                </a:solidFill>
                <a:latin typeface="Calibri" panose="020F0502020204030204" pitchFamily="34" charset="0"/>
                <a:cs typeface="Calibri" panose="020F0502020204030204" pitchFamily="34" charset="0"/>
              </a:defRPr>
            </a:lvl4pPr>
            <a:lvl5pPr>
              <a:defRPr sz="1200">
                <a:solidFill>
                  <a:schemeClr val="bg1"/>
                </a:solidFill>
                <a:latin typeface="Calibri" panose="020F0502020204030204" pitchFamily="34" charset="0"/>
                <a:cs typeface="Calibri" panose="020F0502020204030204" pitchFamily="34" charset="0"/>
              </a:defRPr>
            </a:lvl5pPr>
          </a:lstStyle>
          <a:p>
            <a:pPr lvl="0"/>
            <a:r>
              <a:rPr lang="en-US" dirty="0"/>
              <a:t>Click to edit Master Date</a:t>
            </a:r>
          </a:p>
        </p:txBody>
      </p:sp>
    </p:spTree>
    <p:extLst>
      <p:ext uri="{BB962C8B-B14F-4D97-AF65-F5344CB8AC3E}">
        <p14:creationId xmlns:p14="http://schemas.microsoft.com/office/powerpoint/2010/main" val="381081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Divider">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271839" y="1492148"/>
            <a:ext cx="5039744" cy="2387600"/>
          </a:xfrm>
        </p:spPr>
        <p:txBody>
          <a:bodyPr anchor="b">
            <a:noAutofit/>
          </a:bodyPr>
          <a:lstStyle>
            <a:lvl1pPr algn="l">
              <a:lnSpc>
                <a:spcPct val="85000"/>
              </a:lnSpc>
              <a:defRPr sz="2500" spc="31">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sz="1000">
                <a:solidFill>
                  <a:schemeClr val="bg1"/>
                </a:solidFill>
              </a:defRPr>
            </a:lvl1pPr>
          </a:lstStyle>
          <a:p>
            <a:fld id="{70165E12-5758-4A4B-B9D0-9C93FFD89D61}" type="slidenum">
              <a:rPr lang="en-US" smtClean="0"/>
              <a:t>‹#›</a:t>
            </a:fld>
            <a:endParaRPr 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DBF6E11F-7CAF-6242-96F3-65CDD57DAD2F}"/>
              </a:ext>
            </a:extLst>
          </p:cNvPr>
          <p:cNvSpPr/>
          <p:nvPr/>
        </p:nvSpPr>
        <p:spPr>
          <a:xfrm>
            <a:off x="3271839" y="3950074"/>
            <a:ext cx="5872161" cy="91440"/>
          </a:xfrm>
          <a:prstGeom prst="rect">
            <a:avLst/>
          </a:prstGeom>
          <a:solidFill>
            <a:schemeClr val="accent2"/>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693579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1-line Headline Bluebar Titl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noAutofit/>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lvl1pPr>
              <a:defRPr sz="1000"/>
            </a:lvl1pPr>
          </a:lstStyle>
          <a:p>
            <a:fld id="{70165E12-5758-4A4B-B9D0-9C93FFD89D61}" type="slidenum">
              <a:rPr lang="en-US" smtClean="0"/>
              <a:t>‹#›</a:t>
            </a:fld>
            <a:endParaRPr 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42336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1-line Headline Bluebar and Subhea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52337"/>
            <a:ext cx="8229600" cy="4224096"/>
          </a:xfrm>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0" name="Picture 6">
            <a:extLst>
              <a:ext uri="{FF2B5EF4-FFF2-40B4-BE49-F238E27FC236}">
                <a16:creationId xmlns:a16="http://schemas.microsoft.com/office/drawing/2014/main" id="{6E73935B-1480-4446-9908-2200FA14C060}"/>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lvl1pPr>
              <a:defRPr>
                <a:latin typeface="Calibri" panose="020F0502020204030204" pitchFamily="34" charset="0"/>
                <a:cs typeface="Calibri" panose="020F0502020204030204" pitchFamily="34" charset="0"/>
              </a:defRPr>
            </a:lvl1pPr>
          </a:lstStyle>
          <a:p>
            <a:fld id="{70165E12-5758-4A4B-B9D0-9C93FFD89D61}" type="slidenum">
              <a:rPr lang="en-US" smtClean="0"/>
              <a:t>‹#›</a:t>
            </a:fld>
            <a:endParaRPr lang="en-US"/>
          </a:p>
        </p:txBody>
      </p:sp>
      <p:sp>
        <p:nvSpPr>
          <p:cNvPr id="9" name="Rectangle 8">
            <a:extLst>
              <a:ext uri="{FF2B5EF4-FFF2-40B4-BE49-F238E27FC236}">
                <a16:creationId xmlns:a16="http://schemas.microsoft.com/office/drawing/2014/main" id="{1964DE76-9149-A94B-89BC-F0E0E23A280A}"/>
              </a:ext>
            </a:extLst>
          </p:cNvPr>
          <p:cNvSpPr/>
          <p:nvPr/>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3" name="Title 1">
            <a:extLst>
              <a:ext uri="{FF2B5EF4-FFF2-40B4-BE49-F238E27FC236}">
                <a16:creationId xmlns:a16="http://schemas.microsoft.com/office/drawing/2014/main" id="{69BFB406-8BB6-8848-8130-F172CF943A47}"/>
              </a:ext>
            </a:extLst>
          </p:cNvPr>
          <p:cNvSpPr>
            <a:spLocks noGrp="1"/>
          </p:cNvSpPr>
          <p:nvPr>
            <p:ph type="title"/>
          </p:nvPr>
        </p:nvSpPr>
        <p:spPr>
          <a:xfrm>
            <a:off x="457200" y="366186"/>
            <a:ext cx="8229600" cy="495300"/>
          </a:xfrm>
        </p:spPr>
        <p:txBody>
          <a:bodyPr>
            <a:noAutofit/>
          </a:bodyPr>
          <a:lstStyle/>
          <a:p>
            <a:r>
              <a:rPr lang="en-US"/>
              <a:t>Click to edit Master title style</a:t>
            </a:r>
            <a:endParaRPr lang="en-US" dirty="0"/>
          </a:p>
        </p:txBody>
      </p:sp>
      <p:sp>
        <p:nvSpPr>
          <p:cNvPr id="14" name="Text Placeholder 11">
            <a:extLst>
              <a:ext uri="{FF2B5EF4-FFF2-40B4-BE49-F238E27FC236}">
                <a16:creationId xmlns:a16="http://schemas.microsoft.com/office/drawing/2014/main" id="{4837C886-D498-8747-AD4E-D5566A4EB9AA}"/>
              </a:ext>
            </a:extLst>
          </p:cNvPr>
          <p:cNvSpPr>
            <a:spLocks noGrp="1"/>
          </p:cNvSpPr>
          <p:nvPr>
            <p:ph type="body" sz="quarter" idx="14"/>
          </p:nvPr>
        </p:nvSpPr>
        <p:spPr>
          <a:xfrm>
            <a:off x="457200" y="1077964"/>
            <a:ext cx="8229600" cy="657895"/>
          </a:xfrm>
        </p:spPr>
        <p:txBody>
          <a:bodyPr>
            <a:noAutofit/>
          </a:bodyPr>
          <a:lstStyle>
            <a:lvl1pPr>
              <a:defRPr sz="2133" b="0" i="0" cap="none">
                <a:solidFill>
                  <a:schemeClr val="tx1"/>
                </a:solidFill>
                <a:latin typeface="Calibri" panose="020F0502020204030204" pitchFamily="34" charset="0"/>
                <a:cs typeface="Calibri" panose="020F0502020204030204" pitchFamily="34" charset="0"/>
              </a:defRPr>
            </a:lvl1pPr>
          </a:lstStyle>
          <a:p>
            <a:pPr lvl="0"/>
            <a:r>
              <a:rPr lang="en-US"/>
              <a:t>Click to edit Master text styles</a:t>
            </a:r>
          </a:p>
        </p:txBody>
      </p:sp>
    </p:spTree>
    <p:extLst>
      <p:ext uri="{BB962C8B-B14F-4D97-AF65-F5344CB8AC3E}">
        <p14:creationId xmlns:p14="http://schemas.microsoft.com/office/powerpoint/2010/main" val="66878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line Headline, 2-line Subhead">
    <p:spTree>
      <p:nvGrpSpPr>
        <p:cNvPr id="1" name=""/>
        <p:cNvGrpSpPr/>
        <p:nvPr/>
      </p:nvGrpSpPr>
      <p:grpSpPr>
        <a:xfrm>
          <a:off x="0" y="0"/>
          <a:ext cx="0" cy="0"/>
          <a:chOff x="0" y="0"/>
          <a:chExt cx="0" cy="0"/>
        </a:xfrm>
      </p:grpSpPr>
      <p:sp>
        <p:nvSpPr>
          <p:cNvPr id="2" name="Title 1"/>
          <p:cNvSpPr>
            <a:spLocks noGrp="1"/>
          </p:cNvSpPr>
          <p:nvPr>
            <p:ph type="title"/>
          </p:nvPr>
        </p:nvSpPr>
        <p:spPr>
          <a:xfrm>
            <a:off x="457200" y="366186"/>
            <a:ext cx="8229600" cy="717180"/>
          </a:xfrm>
        </p:spPr>
        <p:txBody>
          <a:bodyPr>
            <a:noAutofit/>
          </a:bodyPr>
          <a:lstStyle/>
          <a:p>
            <a:r>
              <a:rPr lang="en-US"/>
              <a:t>Click to edit Master title style</a:t>
            </a:r>
            <a:endParaRPr lang="en-US" dirty="0"/>
          </a:p>
        </p:txBody>
      </p:sp>
      <p:sp>
        <p:nvSpPr>
          <p:cNvPr id="3" name="Content Placeholder 2"/>
          <p:cNvSpPr>
            <a:spLocks noGrp="1"/>
          </p:cNvSpPr>
          <p:nvPr>
            <p:ph idx="1"/>
          </p:nvPr>
        </p:nvSpPr>
        <p:spPr>
          <a:xfrm>
            <a:off x="457200" y="2156791"/>
            <a:ext cx="8229600" cy="4019642"/>
          </a:xfrm>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457200" y="1195368"/>
            <a:ext cx="8229600" cy="717180"/>
          </a:xfrm>
        </p:spPr>
        <p:txBody>
          <a:bodyPr>
            <a:noAutofit/>
          </a:bodyPr>
          <a:lstStyle>
            <a:lvl1pPr>
              <a:defRPr sz="2133" b="0" i="0" cap="none">
                <a:solidFill>
                  <a:schemeClr val="tx1"/>
                </a:solidFill>
                <a:latin typeface="Calibri" panose="020F0502020204030204" pitchFamily="34" charset="0"/>
                <a:cs typeface="Calibri" panose="020F0502020204030204" pitchFamily="34" charset="0"/>
              </a:defRPr>
            </a:lvl1pPr>
          </a:lstStyle>
          <a:p>
            <a:pPr lvl="0"/>
            <a:r>
              <a:rPr lang="en-US"/>
              <a:t>Click to 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70165E12-5758-4A4B-B9D0-9C93FFD89D61}" type="slidenum">
              <a:rPr lang="en-US" smtClean="0"/>
              <a:t>‹#›</a:t>
            </a:fld>
            <a:endParaRPr lang="en-US"/>
          </a:p>
        </p:txBody>
      </p:sp>
    </p:spTree>
    <p:extLst>
      <p:ext uri="{BB962C8B-B14F-4D97-AF65-F5344CB8AC3E}">
        <p14:creationId xmlns:p14="http://schemas.microsoft.com/office/powerpoint/2010/main" val="2984901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1- or 2-line Headline, 1- or 2-line Subhead, Content, Photo R">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1" y="2315817"/>
            <a:ext cx="4003675" cy="3672941"/>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0" name="Picture 6">
            <a:extLst>
              <a:ext uri="{FF2B5EF4-FFF2-40B4-BE49-F238E27FC236}">
                <a16:creationId xmlns:a16="http://schemas.microsoft.com/office/drawing/2014/main" id="{F1C39C0A-E052-42A7-BC33-EAF01C5682B0}"/>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70165E12-5758-4A4B-B9D0-9C93FFD89D61}" type="slidenum">
              <a:rPr lang="en-US" smtClean="0"/>
              <a:t>‹#›</a:t>
            </a:fld>
            <a:endParaRPr 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Picture Placeholder 4">
            <a:extLst>
              <a:ext uri="{FF2B5EF4-FFF2-40B4-BE49-F238E27FC236}">
                <a16:creationId xmlns:a16="http://schemas.microsoft.com/office/drawing/2014/main" id="{20D157B6-0019-A949-BC1C-65CCD60ECE72}"/>
              </a:ext>
            </a:extLst>
          </p:cNvPr>
          <p:cNvSpPr>
            <a:spLocks noGrp="1"/>
          </p:cNvSpPr>
          <p:nvPr>
            <p:ph type="pic" sz="quarter" idx="16"/>
          </p:nvPr>
        </p:nvSpPr>
        <p:spPr>
          <a:xfrm>
            <a:off x="4681538" y="2315817"/>
            <a:ext cx="4005257" cy="367294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13" name="Title 1">
            <a:extLst>
              <a:ext uri="{FF2B5EF4-FFF2-40B4-BE49-F238E27FC236}">
                <a16:creationId xmlns:a16="http://schemas.microsoft.com/office/drawing/2014/main" id="{5326E779-6557-B64B-BC87-9BE1C9DAA9AB}"/>
              </a:ext>
            </a:extLst>
          </p:cNvPr>
          <p:cNvSpPr>
            <a:spLocks noGrp="1"/>
          </p:cNvSpPr>
          <p:nvPr>
            <p:ph type="title"/>
          </p:nvPr>
        </p:nvSpPr>
        <p:spPr>
          <a:xfrm>
            <a:off x="457200" y="366186"/>
            <a:ext cx="8229600" cy="717180"/>
          </a:xfrm>
        </p:spPr>
        <p:txBody>
          <a:bodyPr>
            <a:noAutofit/>
          </a:bodyPr>
          <a:lstStyle/>
          <a:p>
            <a:r>
              <a:rPr lang="en-US"/>
              <a:t>Click to edit Master title style</a:t>
            </a:r>
            <a:endParaRPr lang="en-US" dirty="0"/>
          </a:p>
        </p:txBody>
      </p:sp>
      <p:sp>
        <p:nvSpPr>
          <p:cNvPr id="14" name="Text Placeholder 11">
            <a:extLst>
              <a:ext uri="{FF2B5EF4-FFF2-40B4-BE49-F238E27FC236}">
                <a16:creationId xmlns:a16="http://schemas.microsoft.com/office/drawing/2014/main" id="{74883098-CBC9-8A4D-BAE4-DE7825ED2DB9}"/>
              </a:ext>
            </a:extLst>
          </p:cNvPr>
          <p:cNvSpPr>
            <a:spLocks noGrp="1"/>
          </p:cNvSpPr>
          <p:nvPr>
            <p:ph type="body" sz="quarter" idx="14"/>
          </p:nvPr>
        </p:nvSpPr>
        <p:spPr>
          <a:xfrm>
            <a:off x="457200" y="1195368"/>
            <a:ext cx="8229600" cy="717180"/>
          </a:xfrm>
        </p:spPr>
        <p:txBody>
          <a:bodyPr>
            <a:noAutofit/>
          </a:bodyPr>
          <a:lstStyle>
            <a:lvl1pPr>
              <a:defRPr sz="2133" b="0" i="0" cap="none">
                <a:solidFill>
                  <a:schemeClr val="tx1"/>
                </a:solidFill>
                <a:latin typeface="+mj-lt"/>
              </a:defRPr>
            </a:lvl1pPr>
          </a:lstStyle>
          <a:p>
            <a:pPr lvl="0"/>
            <a:r>
              <a:rPr lang="en-US"/>
              <a:t>Click to edit Master text styles</a:t>
            </a:r>
          </a:p>
        </p:txBody>
      </p:sp>
    </p:spTree>
    <p:extLst>
      <p:ext uri="{BB962C8B-B14F-4D97-AF65-F5344CB8AC3E}">
        <p14:creationId xmlns:p14="http://schemas.microsoft.com/office/powerpoint/2010/main" val="3059928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1- or 2-line Headline, 1- or 2-line Subhead, Content, Photo L">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683125" y="2305878"/>
            <a:ext cx="4003675" cy="3682880"/>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0" name="Picture 6">
            <a:extLst>
              <a:ext uri="{FF2B5EF4-FFF2-40B4-BE49-F238E27FC236}">
                <a16:creationId xmlns:a16="http://schemas.microsoft.com/office/drawing/2014/main" id="{F1C39C0A-E052-42A7-BC33-EAF01C5682B0}"/>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70165E12-5758-4A4B-B9D0-9C93FFD89D61}" type="slidenum">
              <a:rPr lang="en-US" smtClean="0"/>
              <a:t>‹#›</a:t>
            </a:fld>
            <a:endParaRPr 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Picture Placeholder 4">
            <a:extLst>
              <a:ext uri="{FF2B5EF4-FFF2-40B4-BE49-F238E27FC236}">
                <a16:creationId xmlns:a16="http://schemas.microsoft.com/office/drawing/2014/main" id="{94CD6B0D-9A42-7F44-8F06-BF9E30572A87}"/>
              </a:ext>
            </a:extLst>
          </p:cNvPr>
          <p:cNvSpPr>
            <a:spLocks noGrp="1"/>
          </p:cNvSpPr>
          <p:nvPr>
            <p:ph type="pic" sz="quarter" idx="17"/>
          </p:nvPr>
        </p:nvSpPr>
        <p:spPr>
          <a:xfrm>
            <a:off x="457200" y="2305877"/>
            <a:ext cx="4005072" cy="3682879"/>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9" name="Title 1">
            <a:extLst>
              <a:ext uri="{FF2B5EF4-FFF2-40B4-BE49-F238E27FC236}">
                <a16:creationId xmlns:a16="http://schemas.microsoft.com/office/drawing/2014/main" id="{D629BBB5-FFD7-424F-A987-E85C221A5454}"/>
              </a:ext>
            </a:extLst>
          </p:cNvPr>
          <p:cNvSpPr>
            <a:spLocks noGrp="1"/>
          </p:cNvSpPr>
          <p:nvPr>
            <p:ph type="title"/>
          </p:nvPr>
        </p:nvSpPr>
        <p:spPr>
          <a:xfrm>
            <a:off x="457200" y="366186"/>
            <a:ext cx="8229600" cy="717180"/>
          </a:xfrm>
        </p:spPr>
        <p:txBody>
          <a:bodyPr>
            <a:noAutofit/>
          </a:bodyPr>
          <a:lstStyle/>
          <a:p>
            <a:r>
              <a:rPr lang="en-US"/>
              <a:t>Click to edit Master title style</a:t>
            </a:r>
            <a:endParaRPr lang="en-US" dirty="0"/>
          </a:p>
        </p:txBody>
      </p:sp>
      <p:sp>
        <p:nvSpPr>
          <p:cNvPr id="14" name="Text Placeholder 11">
            <a:extLst>
              <a:ext uri="{FF2B5EF4-FFF2-40B4-BE49-F238E27FC236}">
                <a16:creationId xmlns:a16="http://schemas.microsoft.com/office/drawing/2014/main" id="{7C0BE5F6-FE37-C348-9E4F-3B34A58B92FB}"/>
              </a:ext>
            </a:extLst>
          </p:cNvPr>
          <p:cNvSpPr>
            <a:spLocks noGrp="1"/>
          </p:cNvSpPr>
          <p:nvPr>
            <p:ph type="body" sz="quarter" idx="14"/>
          </p:nvPr>
        </p:nvSpPr>
        <p:spPr>
          <a:xfrm>
            <a:off x="457200" y="1195368"/>
            <a:ext cx="8229600" cy="717180"/>
          </a:xfrm>
        </p:spPr>
        <p:txBody>
          <a:bodyPr>
            <a:noAutofit/>
          </a:bodyPr>
          <a:lstStyle>
            <a:lvl1pPr>
              <a:defRPr sz="2133" b="0" i="0" cap="none">
                <a:solidFill>
                  <a:schemeClr val="tx1"/>
                </a:solidFill>
                <a:latin typeface="+mj-lt"/>
              </a:defRPr>
            </a:lvl1pPr>
          </a:lstStyle>
          <a:p>
            <a:pPr lvl="0"/>
            <a:r>
              <a:rPr lang="en-US"/>
              <a:t>Click to edit Master text styles</a:t>
            </a:r>
          </a:p>
        </p:txBody>
      </p:sp>
    </p:spTree>
    <p:extLst>
      <p:ext uri="{BB962C8B-B14F-4D97-AF65-F5344CB8AC3E}">
        <p14:creationId xmlns:p14="http://schemas.microsoft.com/office/powerpoint/2010/main" val="862884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1- or 2-line Headline, 1- or 2-line Subhead, 3-Photo">
    <p:spTree>
      <p:nvGrpSpPr>
        <p:cNvPr id="1" name=""/>
        <p:cNvGrpSpPr/>
        <p:nvPr/>
      </p:nvGrpSpPr>
      <p:grpSpPr>
        <a:xfrm>
          <a:off x="0" y="0"/>
          <a:ext cx="0" cy="0"/>
          <a:chOff x="0" y="0"/>
          <a:chExt cx="0" cy="0"/>
        </a:xfrm>
      </p:grpSpPr>
      <p:pic>
        <p:nvPicPr>
          <p:cNvPr id="18" name="Picture 6">
            <a:extLst>
              <a:ext uri="{FF2B5EF4-FFF2-40B4-BE49-F238E27FC236}">
                <a16:creationId xmlns:a16="http://schemas.microsoft.com/office/drawing/2014/main" id="{F1C1A84E-89B4-424F-B0B6-F1A1E97E3500}"/>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70165E12-5758-4A4B-B9D0-9C93FFD89D61}" type="slidenum">
              <a:rPr lang="en-US" smtClean="0"/>
              <a:t>‹#›</a:t>
            </a:fld>
            <a:endParaRPr 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Content Placeholder 2">
            <a:extLst>
              <a:ext uri="{FF2B5EF4-FFF2-40B4-BE49-F238E27FC236}">
                <a16:creationId xmlns:a16="http://schemas.microsoft.com/office/drawing/2014/main" id="{7F5F3AF8-F924-E14E-A028-5124D00F3B7D}"/>
              </a:ext>
            </a:extLst>
          </p:cNvPr>
          <p:cNvSpPr>
            <a:spLocks noGrp="1"/>
          </p:cNvSpPr>
          <p:nvPr>
            <p:ph sz="half" idx="1"/>
          </p:nvPr>
        </p:nvSpPr>
        <p:spPr>
          <a:xfrm>
            <a:off x="457201" y="3917964"/>
            <a:ext cx="2597151" cy="2155869"/>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3">
            <a:extLst>
              <a:ext uri="{FF2B5EF4-FFF2-40B4-BE49-F238E27FC236}">
                <a16:creationId xmlns:a16="http://schemas.microsoft.com/office/drawing/2014/main" id="{EB875D0E-8D86-ED4A-884D-F477BD80DAA1}"/>
              </a:ext>
            </a:extLst>
          </p:cNvPr>
          <p:cNvSpPr>
            <a:spLocks noGrp="1"/>
          </p:cNvSpPr>
          <p:nvPr>
            <p:ph sz="half" idx="2"/>
          </p:nvPr>
        </p:nvSpPr>
        <p:spPr>
          <a:xfrm>
            <a:off x="3276473" y="3917964"/>
            <a:ext cx="2598739" cy="2155869"/>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Content Placeholder 3">
            <a:extLst>
              <a:ext uri="{FF2B5EF4-FFF2-40B4-BE49-F238E27FC236}">
                <a16:creationId xmlns:a16="http://schemas.microsoft.com/office/drawing/2014/main" id="{98EE4133-595D-2247-B082-5C6A99927A6D}"/>
              </a:ext>
            </a:extLst>
          </p:cNvPr>
          <p:cNvSpPr>
            <a:spLocks noGrp="1"/>
          </p:cNvSpPr>
          <p:nvPr>
            <p:ph sz="half" idx="15"/>
          </p:nvPr>
        </p:nvSpPr>
        <p:spPr>
          <a:xfrm>
            <a:off x="6096000" y="3917964"/>
            <a:ext cx="2596896" cy="2155869"/>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Picture Placeholder 5">
            <a:extLst>
              <a:ext uri="{FF2B5EF4-FFF2-40B4-BE49-F238E27FC236}">
                <a16:creationId xmlns:a16="http://schemas.microsoft.com/office/drawing/2014/main" id="{3EDB63BC-7E23-0B4C-9A89-A9D277E3E813}"/>
              </a:ext>
            </a:extLst>
          </p:cNvPr>
          <p:cNvSpPr>
            <a:spLocks noGrp="1"/>
          </p:cNvSpPr>
          <p:nvPr>
            <p:ph type="pic" sz="quarter" idx="16"/>
          </p:nvPr>
        </p:nvSpPr>
        <p:spPr>
          <a:xfrm>
            <a:off x="457200" y="2115668"/>
            <a:ext cx="2596896"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21" name="Picture Placeholder 5">
            <a:extLst>
              <a:ext uri="{FF2B5EF4-FFF2-40B4-BE49-F238E27FC236}">
                <a16:creationId xmlns:a16="http://schemas.microsoft.com/office/drawing/2014/main" id="{E3FCE3BD-6698-9748-A398-5C0DC927551F}"/>
              </a:ext>
            </a:extLst>
          </p:cNvPr>
          <p:cNvSpPr>
            <a:spLocks noGrp="1"/>
          </p:cNvSpPr>
          <p:nvPr>
            <p:ph type="pic" sz="quarter" idx="17"/>
          </p:nvPr>
        </p:nvSpPr>
        <p:spPr>
          <a:xfrm>
            <a:off x="3276474" y="2115668"/>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2" name="Picture Placeholder 5">
            <a:extLst>
              <a:ext uri="{FF2B5EF4-FFF2-40B4-BE49-F238E27FC236}">
                <a16:creationId xmlns:a16="http://schemas.microsoft.com/office/drawing/2014/main" id="{79C7B183-09D3-804F-ABA0-61033242D537}"/>
              </a:ext>
            </a:extLst>
          </p:cNvPr>
          <p:cNvSpPr>
            <a:spLocks noGrp="1"/>
          </p:cNvSpPr>
          <p:nvPr>
            <p:ph type="pic" sz="quarter" idx="18"/>
          </p:nvPr>
        </p:nvSpPr>
        <p:spPr>
          <a:xfrm>
            <a:off x="6096000" y="2115668"/>
            <a:ext cx="2596896"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Title 1">
            <a:extLst>
              <a:ext uri="{FF2B5EF4-FFF2-40B4-BE49-F238E27FC236}">
                <a16:creationId xmlns:a16="http://schemas.microsoft.com/office/drawing/2014/main" id="{D93F883B-A161-A847-B3A6-79AD967E79C4}"/>
              </a:ext>
            </a:extLst>
          </p:cNvPr>
          <p:cNvSpPr>
            <a:spLocks noGrp="1"/>
          </p:cNvSpPr>
          <p:nvPr>
            <p:ph type="title"/>
          </p:nvPr>
        </p:nvSpPr>
        <p:spPr>
          <a:xfrm>
            <a:off x="457200" y="366186"/>
            <a:ext cx="8229600" cy="717180"/>
          </a:xfrm>
        </p:spPr>
        <p:txBody>
          <a:bodyPr>
            <a:noAutofit/>
          </a:bodyPr>
          <a:lstStyle/>
          <a:p>
            <a:r>
              <a:rPr lang="en-US"/>
              <a:t>Click to edit Master title style</a:t>
            </a:r>
            <a:endParaRPr lang="en-US" dirty="0"/>
          </a:p>
        </p:txBody>
      </p:sp>
      <p:sp>
        <p:nvSpPr>
          <p:cNvPr id="23" name="Text Placeholder 11">
            <a:extLst>
              <a:ext uri="{FF2B5EF4-FFF2-40B4-BE49-F238E27FC236}">
                <a16:creationId xmlns:a16="http://schemas.microsoft.com/office/drawing/2014/main" id="{F6771259-9002-2B4D-99CC-D3E13978F207}"/>
              </a:ext>
            </a:extLst>
          </p:cNvPr>
          <p:cNvSpPr>
            <a:spLocks noGrp="1"/>
          </p:cNvSpPr>
          <p:nvPr>
            <p:ph type="body" sz="quarter" idx="14"/>
          </p:nvPr>
        </p:nvSpPr>
        <p:spPr>
          <a:xfrm>
            <a:off x="457200" y="1195368"/>
            <a:ext cx="8229600" cy="717180"/>
          </a:xfrm>
        </p:spPr>
        <p:txBody>
          <a:bodyPr>
            <a:noAutofit/>
          </a:bodyPr>
          <a:lstStyle>
            <a:lvl1pPr>
              <a:defRPr sz="2133" b="0" i="0" cap="none">
                <a:solidFill>
                  <a:schemeClr val="tx1"/>
                </a:solidFill>
                <a:latin typeface="+mj-lt"/>
              </a:defRPr>
            </a:lvl1pPr>
          </a:lstStyle>
          <a:p>
            <a:pPr lvl="0"/>
            <a:r>
              <a:rPr lang="en-US"/>
              <a:t>Click to edit Master text styles</a:t>
            </a:r>
          </a:p>
        </p:txBody>
      </p:sp>
    </p:spTree>
    <p:extLst>
      <p:ext uri="{BB962C8B-B14F-4D97-AF65-F5344CB8AC3E}">
        <p14:creationId xmlns:p14="http://schemas.microsoft.com/office/powerpoint/2010/main" val="1729203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F22FF3-E587-455E-8A2B-9F74DBCD940C}"/>
              </a:ext>
            </a:extLst>
          </p:cNvPr>
          <p:cNvSpPr>
            <a:spLocks noGrp="1"/>
          </p:cNvSpPr>
          <p:nvPr>
            <p:ph type="title"/>
          </p:nvPr>
        </p:nvSpPr>
        <p:spPr>
          <a:xfrm>
            <a:off x="457200" y="366186"/>
            <a:ext cx="8229600" cy="495300"/>
          </a:xfrm>
          <a:prstGeom prst="rect">
            <a:avLst/>
          </a:prstGeom>
        </p:spPr>
        <p:txBody>
          <a:bodyPr vert="horz" lIns="0" tIns="0" rIns="0" bIns="0" rtlCol="0" anchor="t" anchorCtr="0">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5C9D899-9142-4688-9076-8F6D4D1E730B}"/>
              </a:ext>
            </a:extLst>
          </p:cNvPr>
          <p:cNvSpPr>
            <a:spLocks noGrp="1"/>
          </p:cNvSpPr>
          <p:nvPr>
            <p:ph type="body" idx="1"/>
          </p:nvPr>
        </p:nvSpPr>
        <p:spPr>
          <a:xfrm>
            <a:off x="457200" y="1826684"/>
            <a:ext cx="8229600" cy="4349749"/>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625E849D-EFB0-4C13-84AB-ECE6F132B1BC}"/>
              </a:ext>
            </a:extLst>
          </p:cNvPr>
          <p:cNvSpPr>
            <a:spLocks noGrp="1"/>
          </p:cNvSpPr>
          <p:nvPr>
            <p:ph type="sldNum" sz="quarter" idx="4"/>
          </p:nvPr>
        </p:nvSpPr>
        <p:spPr>
          <a:xfrm>
            <a:off x="8085138" y="6173473"/>
            <a:ext cx="601663" cy="366183"/>
          </a:xfrm>
          <a:prstGeom prst="rect">
            <a:avLst/>
          </a:prstGeom>
        </p:spPr>
        <p:txBody>
          <a:bodyPr vert="horz" wrap="square" lIns="0" tIns="0" rIns="0" bIns="0" numCol="1" anchor="ctr" anchorCtr="0" compatLnSpc="1">
            <a:prstTxWarp prst="textNoShape">
              <a:avLst/>
            </a:prstTxWarp>
          </a:bodyPr>
          <a:lstStyle>
            <a:lvl1pPr algn="r">
              <a:defRPr sz="1000">
                <a:latin typeface="Calibri" panose="020F0502020204030204" pitchFamily="34" charset="0"/>
                <a:cs typeface="Calibri" panose="020F0502020204030204" pitchFamily="34" charset="0"/>
              </a:defRPr>
            </a:lvl1pPr>
          </a:lstStyle>
          <a:p>
            <a:fld id="{70165E12-5758-4A4B-B9D0-9C93FFD89D61}" type="slidenum">
              <a:rPr lang="en-US" smtClean="0"/>
              <a:t>‹#›</a:t>
            </a:fld>
            <a:endParaRPr lang="en-US"/>
          </a:p>
        </p:txBody>
      </p:sp>
    </p:spTree>
    <p:extLst>
      <p:ext uri="{BB962C8B-B14F-4D97-AF65-F5344CB8AC3E}">
        <p14:creationId xmlns:p14="http://schemas.microsoft.com/office/powerpoint/2010/main" val="98361066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Lst>
  <p:hf hdr="0" ftr="0" dt="0"/>
  <p:txStyles>
    <p:titleStyle>
      <a:lvl1pPr algn="l" defTabSz="685783" rtl="0" eaLnBrk="1" fontAlgn="base" hangingPunct="1">
        <a:lnSpc>
          <a:spcPct val="90000"/>
        </a:lnSpc>
        <a:spcBef>
          <a:spcPct val="0"/>
        </a:spcBef>
        <a:spcAft>
          <a:spcPct val="0"/>
        </a:spcAft>
        <a:defRPr sz="2400" b="1" i="0" kern="1200" cap="all">
          <a:solidFill>
            <a:schemeClr val="tx1"/>
          </a:solidFill>
          <a:latin typeface="+mj-lt"/>
          <a:ea typeface="MS PGothic" panose="020B0600070205080204" pitchFamily="34" charset="-128"/>
          <a:cs typeface="Montserrat ExtraBold" pitchFamily="2" charset="77"/>
        </a:defRPr>
      </a:lvl1pPr>
      <a:lvl2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2pPr>
      <a:lvl3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3pPr>
      <a:lvl4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4pPr>
      <a:lvl5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5pPr>
      <a:lvl6pPr marL="457189"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6pPr>
      <a:lvl7pPr marL="914377"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7pPr>
      <a:lvl8pPr marL="1371566"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8pPr>
      <a:lvl9pPr marL="1828754"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9pPr>
    </p:titleStyle>
    <p:bodyStyle>
      <a:lvl1pPr marL="0" indent="0" algn="l" defTabSz="685783" rtl="0" eaLnBrk="1" fontAlgn="base" hangingPunct="1">
        <a:lnSpc>
          <a:spcPct val="90000"/>
        </a:lnSpc>
        <a:spcBef>
          <a:spcPts val="751"/>
        </a:spcBef>
        <a:spcAft>
          <a:spcPct val="0"/>
        </a:spcAft>
        <a:defRPr sz="1600" b="1" i="0" kern="1200" cap="none" baseline="0">
          <a:solidFill>
            <a:schemeClr val="tx1"/>
          </a:solidFill>
          <a:latin typeface="Calibri" panose="020F0502020204030204" pitchFamily="34" charset="0"/>
          <a:ea typeface="MS PGothic" panose="020B0600070205080204" pitchFamily="34" charset="-128"/>
          <a:cs typeface="Calibri" panose="020F0502020204030204" pitchFamily="34" charset="0"/>
        </a:defRPr>
      </a:lvl1pPr>
      <a:lvl2pPr marL="3175" indent="-3175" algn="l" defTabSz="685783" rtl="0" eaLnBrk="1" fontAlgn="base" hangingPunct="1">
        <a:lnSpc>
          <a:spcPct val="90000"/>
        </a:lnSpc>
        <a:spcBef>
          <a:spcPts val="600"/>
        </a:spcBef>
        <a:spcAft>
          <a:spcPct val="0"/>
        </a:spcAft>
        <a:defRPr sz="1467"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2pPr>
      <a:lvl3pPr marL="112711" indent="-111123" algn="l" defTabSz="685783" rtl="0" eaLnBrk="1" fontAlgn="base" hangingPunct="1">
        <a:spcBef>
          <a:spcPts val="400"/>
        </a:spcBef>
        <a:spcAft>
          <a:spcPct val="0"/>
        </a:spcAft>
        <a:buClr>
          <a:srgbClr val="4AC9E3"/>
        </a:buClr>
        <a:buFont typeface="Wingdings" panose="05000000000000000000" pitchFamily="2" charset="2"/>
        <a:buChar char="§"/>
        <a:defRPr sz="1333"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3pPr>
      <a:lvl4pPr marL="304792" indent="-190495" algn="l" defTabSz="685783" rtl="0" eaLnBrk="1" fontAlgn="base" hangingPunct="1">
        <a:spcBef>
          <a:spcPts val="200"/>
        </a:spcBef>
        <a:spcAft>
          <a:spcPct val="0"/>
        </a:spcAft>
        <a:buFont typeface="Lucida Grande" pitchFamily="1" charset="0"/>
        <a:buChar char="﹣"/>
        <a:defRPr sz="12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4pPr>
      <a:lvl5pPr marL="457189" indent="-152396" algn="l" defTabSz="684196" rtl="0" eaLnBrk="1" fontAlgn="base" hangingPunct="1">
        <a:spcBef>
          <a:spcPts val="200"/>
        </a:spcBef>
        <a:spcAft>
          <a:spcPct val="0"/>
        </a:spcAft>
        <a:buClr>
          <a:srgbClr val="4AC9E3"/>
        </a:buClr>
        <a:buFont typeface="Lucida Grande" pitchFamily="1" charset="0"/>
        <a:buChar char="･"/>
        <a:defRPr sz="12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5pPr>
      <a:lvl6pPr marL="1885904"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783" rtl="0" eaLnBrk="1" latinLnBrk="0" hangingPunct="1">
        <a:defRPr sz="1400" kern="1200">
          <a:solidFill>
            <a:schemeClr val="tx1"/>
          </a:solidFill>
          <a:latin typeface="+mn-lt"/>
          <a:ea typeface="+mn-ea"/>
          <a:cs typeface="+mn-cs"/>
        </a:defRPr>
      </a:lvl1pPr>
      <a:lvl2pPr marL="342891" algn="l" defTabSz="685783" rtl="0" eaLnBrk="1" latinLnBrk="0" hangingPunct="1">
        <a:defRPr sz="1400" kern="1200">
          <a:solidFill>
            <a:schemeClr val="tx1"/>
          </a:solidFill>
          <a:latin typeface="+mn-lt"/>
          <a:ea typeface="+mn-ea"/>
          <a:cs typeface="+mn-cs"/>
        </a:defRPr>
      </a:lvl2pPr>
      <a:lvl3pPr marL="685783" algn="l" defTabSz="685783" rtl="0" eaLnBrk="1" latinLnBrk="0" hangingPunct="1">
        <a:defRPr sz="1400" kern="1200">
          <a:solidFill>
            <a:schemeClr val="tx1"/>
          </a:solidFill>
          <a:latin typeface="+mn-lt"/>
          <a:ea typeface="+mn-ea"/>
          <a:cs typeface="+mn-cs"/>
        </a:defRPr>
      </a:lvl3pPr>
      <a:lvl4pPr marL="1028674" algn="l" defTabSz="685783" rtl="0" eaLnBrk="1" latinLnBrk="0" hangingPunct="1">
        <a:defRPr sz="1400" kern="1200">
          <a:solidFill>
            <a:schemeClr val="tx1"/>
          </a:solidFill>
          <a:latin typeface="+mn-lt"/>
          <a:ea typeface="+mn-ea"/>
          <a:cs typeface="+mn-cs"/>
        </a:defRPr>
      </a:lvl4pPr>
      <a:lvl5pPr marL="1371566" algn="l" defTabSz="685783" rtl="0" eaLnBrk="1" latinLnBrk="0" hangingPunct="1">
        <a:defRPr sz="1400" kern="1200">
          <a:solidFill>
            <a:schemeClr val="tx1"/>
          </a:solidFill>
          <a:latin typeface="+mn-lt"/>
          <a:ea typeface="+mn-ea"/>
          <a:cs typeface="+mn-cs"/>
        </a:defRPr>
      </a:lvl5pPr>
      <a:lvl6pPr marL="1714457" algn="l" defTabSz="685783" rtl="0" eaLnBrk="1" latinLnBrk="0" hangingPunct="1">
        <a:defRPr sz="1400" kern="1200">
          <a:solidFill>
            <a:schemeClr val="tx1"/>
          </a:solidFill>
          <a:latin typeface="+mn-lt"/>
          <a:ea typeface="+mn-ea"/>
          <a:cs typeface="+mn-cs"/>
        </a:defRPr>
      </a:lvl6pPr>
      <a:lvl7pPr marL="2057349" algn="l" defTabSz="685783" rtl="0" eaLnBrk="1" latinLnBrk="0" hangingPunct="1">
        <a:defRPr sz="1400" kern="1200">
          <a:solidFill>
            <a:schemeClr val="tx1"/>
          </a:solidFill>
          <a:latin typeface="+mn-lt"/>
          <a:ea typeface="+mn-ea"/>
          <a:cs typeface="+mn-cs"/>
        </a:defRPr>
      </a:lvl7pPr>
      <a:lvl8pPr marL="2400240" algn="l" defTabSz="685783" rtl="0" eaLnBrk="1" latinLnBrk="0" hangingPunct="1">
        <a:defRPr sz="1400" kern="1200">
          <a:solidFill>
            <a:schemeClr val="tx1"/>
          </a:solidFill>
          <a:latin typeface="+mn-lt"/>
          <a:ea typeface="+mn-ea"/>
          <a:cs typeface="+mn-cs"/>
        </a:defRPr>
      </a:lvl8pPr>
      <a:lvl9pPr marL="2743131" algn="l" defTabSz="685783" rtl="0" eaLnBrk="1" latinLnBrk="0" hangingPunct="1">
        <a:defRPr sz="14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88">
          <p15:clr>
            <a:srgbClr val="F26B43"/>
          </p15:clr>
        </p15:guide>
        <p15:guide id="2" pos="5472">
          <p15:clr>
            <a:srgbClr val="F26B43"/>
          </p15:clr>
        </p15:guide>
        <p15:guide id="3" pos="1032">
          <p15:clr>
            <a:srgbClr val="F26B43"/>
          </p15:clr>
        </p15:guide>
        <p15:guide id="4" pos="1176">
          <p15:clr>
            <a:srgbClr val="F26B43"/>
          </p15:clr>
        </p15:guide>
        <p15:guide id="5" pos="1920">
          <p15:clr>
            <a:srgbClr val="F26B43"/>
          </p15:clr>
        </p15:guide>
        <p15:guide id="6" pos="2064">
          <p15:clr>
            <a:srgbClr val="F26B43"/>
          </p15:clr>
        </p15:guide>
        <p15:guide id="7" pos="2808">
          <p15:clr>
            <a:srgbClr val="F26B43"/>
          </p15:clr>
        </p15:guide>
        <p15:guide id="8" pos="2952">
          <p15:clr>
            <a:srgbClr val="F26B43"/>
          </p15:clr>
        </p15:guide>
        <p15:guide id="9" pos="3696">
          <p15:clr>
            <a:srgbClr val="F26B43"/>
          </p15:clr>
        </p15:guide>
        <p15:guide id="10" pos="3840">
          <p15:clr>
            <a:srgbClr val="F26B43"/>
          </p15:clr>
        </p15:guide>
        <p15:guide id="11" pos="4584">
          <p15:clr>
            <a:srgbClr val="F26B43"/>
          </p15:clr>
        </p15:guide>
        <p15:guide id="12" pos="472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about/contact.html"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vote.directvotelive.net/login.aspx?o=223"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 Id="rId5" Type="http://schemas.openxmlformats.org/officeDocument/2006/relationships/image" Target="../media/image17.png"/><Relationship Id="rId4" Type="http://schemas.openxmlformats.org/officeDocument/2006/relationships/image" Target="../media/image16.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8.xml"/><Relationship Id="rId5" Type="http://schemas.openxmlformats.org/officeDocument/2006/relationships/image" Target="../media/image15.png"/><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416FA-CB23-714E-9FEA-6A20CDC009BE}"/>
              </a:ext>
            </a:extLst>
          </p:cNvPr>
          <p:cNvSpPr>
            <a:spLocks noGrp="1"/>
          </p:cNvSpPr>
          <p:nvPr>
            <p:ph type="ctrTitle"/>
          </p:nvPr>
        </p:nvSpPr>
        <p:spPr/>
        <p:txBody>
          <a:bodyPr/>
          <a:lstStyle/>
          <a:p>
            <a:br>
              <a:rPr lang="en-US" dirty="0">
                <a:latin typeface="Calibri" panose="020F0502020204030204" pitchFamily="34" charset="0"/>
              </a:rPr>
            </a:br>
            <a:r>
              <a:rPr lang="en-US" dirty="0">
                <a:latin typeface="Calibri" panose="020F0502020204030204" pitchFamily="34" charset="0"/>
              </a:rPr>
              <a:t>DirectVote Live (DVL) </a:t>
            </a:r>
            <a:endParaRPr lang="en-US" dirty="0"/>
          </a:p>
        </p:txBody>
      </p:sp>
      <p:sp>
        <p:nvSpPr>
          <p:cNvPr id="3" name="Subtitle 2">
            <a:extLst>
              <a:ext uri="{FF2B5EF4-FFF2-40B4-BE49-F238E27FC236}">
                <a16:creationId xmlns:a16="http://schemas.microsoft.com/office/drawing/2014/main" id="{46581CE3-3438-9B42-93E4-2ED472A87409}"/>
              </a:ext>
            </a:extLst>
          </p:cNvPr>
          <p:cNvSpPr>
            <a:spLocks noGrp="1"/>
          </p:cNvSpPr>
          <p:nvPr>
            <p:ph type="subTitle" idx="1"/>
          </p:nvPr>
        </p:nvSpPr>
        <p:spPr/>
        <p:txBody>
          <a:bodyPr/>
          <a:lstStyle/>
          <a:p>
            <a:r>
              <a:rPr lang="en-US" dirty="0" err="1"/>
              <a:t>Ieee</a:t>
            </a:r>
            <a:r>
              <a:rPr lang="en-US" dirty="0"/>
              <a:t> standards association</a:t>
            </a:r>
          </a:p>
          <a:p>
            <a:endParaRPr lang="en-US" dirty="0"/>
          </a:p>
          <a:p>
            <a:endParaRPr lang="en-US" dirty="0"/>
          </a:p>
        </p:txBody>
      </p:sp>
      <p:sp>
        <p:nvSpPr>
          <p:cNvPr id="4" name="Text Placeholder 3">
            <a:extLst>
              <a:ext uri="{FF2B5EF4-FFF2-40B4-BE49-F238E27FC236}">
                <a16:creationId xmlns:a16="http://schemas.microsoft.com/office/drawing/2014/main" id="{F9FCB637-D938-B541-82FA-C301FA8D2AC5}"/>
              </a:ext>
            </a:extLst>
          </p:cNvPr>
          <p:cNvSpPr>
            <a:spLocks noGrp="1"/>
          </p:cNvSpPr>
          <p:nvPr>
            <p:ph type="body" sz="quarter" idx="11"/>
          </p:nvPr>
        </p:nvSpPr>
        <p:spPr/>
        <p:txBody>
          <a:bodyPr/>
          <a:lstStyle/>
          <a:p>
            <a:r>
              <a:rPr lang="en-US" dirty="0"/>
              <a:t>September 2023</a:t>
            </a:r>
          </a:p>
          <a:p>
            <a:endParaRPr lang="en-US" dirty="0"/>
          </a:p>
          <a:p>
            <a:endParaRPr lang="en-US" dirty="0"/>
          </a:p>
          <a:p>
            <a:endParaRPr lang="en-US" dirty="0"/>
          </a:p>
        </p:txBody>
      </p:sp>
    </p:spTree>
    <p:extLst>
      <p:ext uri="{BB962C8B-B14F-4D97-AF65-F5344CB8AC3E}">
        <p14:creationId xmlns:p14="http://schemas.microsoft.com/office/powerpoint/2010/main" val="36011701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B5588-A585-5148-BA11-420CFD443CF2}"/>
              </a:ext>
            </a:extLst>
          </p:cNvPr>
          <p:cNvSpPr>
            <a:spLocks noGrp="1"/>
          </p:cNvSpPr>
          <p:nvPr>
            <p:ph type="ctrTitle"/>
          </p:nvPr>
        </p:nvSpPr>
        <p:spPr>
          <a:xfrm>
            <a:off x="3250302" y="1855175"/>
            <a:ext cx="5893698" cy="2077325"/>
          </a:xfrm>
        </p:spPr>
        <p:txBody>
          <a:bodyPr/>
          <a:lstStyle/>
          <a:p>
            <a:r>
              <a:rPr lang="en-US" dirty="0"/>
              <a:t>FAQs</a:t>
            </a:r>
          </a:p>
        </p:txBody>
      </p:sp>
      <p:sp>
        <p:nvSpPr>
          <p:cNvPr id="3" name="Slide Number Placeholder 2">
            <a:extLst>
              <a:ext uri="{FF2B5EF4-FFF2-40B4-BE49-F238E27FC236}">
                <a16:creationId xmlns:a16="http://schemas.microsoft.com/office/drawing/2014/main" id="{09DAFCD4-183E-3A4A-9CB1-BA124E32FCC8}"/>
              </a:ext>
            </a:extLst>
          </p:cNvPr>
          <p:cNvSpPr>
            <a:spLocks noGrp="1"/>
          </p:cNvSpPr>
          <p:nvPr>
            <p:ph type="sldNum" sz="quarter" idx="10"/>
          </p:nvPr>
        </p:nvSpPr>
        <p:spPr/>
        <p:txBody>
          <a:bodyPr/>
          <a:lstStyle/>
          <a:p>
            <a:fld id="{70165E12-5758-4A4B-B9D0-9C93FFD89D61}" type="slidenum">
              <a:rPr lang="en-US" smtClean="0"/>
              <a:t>10</a:t>
            </a:fld>
            <a:endParaRPr lang="en-US"/>
          </a:p>
        </p:txBody>
      </p:sp>
    </p:spTree>
    <p:extLst>
      <p:ext uri="{BB962C8B-B14F-4D97-AF65-F5344CB8AC3E}">
        <p14:creationId xmlns:p14="http://schemas.microsoft.com/office/powerpoint/2010/main" val="15807382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31B100-52B8-4C14-B802-209D5872459E}"/>
              </a:ext>
            </a:extLst>
          </p:cNvPr>
          <p:cNvSpPr>
            <a:spLocks noGrp="1"/>
          </p:cNvSpPr>
          <p:nvPr>
            <p:ph type="title"/>
          </p:nvPr>
        </p:nvSpPr>
        <p:spPr/>
        <p:txBody>
          <a:bodyPr/>
          <a:lstStyle/>
          <a:p>
            <a:r>
              <a:rPr lang="en-US" dirty="0"/>
              <a:t>Frequently asked questions</a:t>
            </a:r>
          </a:p>
        </p:txBody>
      </p:sp>
      <p:sp>
        <p:nvSpPr>
          <p:cNvPr id="3" name="Content Placeholder 2">
            <a:extLst>
              <a:ext uri="{FF2B5EF4-FFF2-40B4-BE49-F238E27FC236}">
                <a16:creationId xmlns:a16="http://schemas.microsoft.com/office/drawing/2014/main" id="{D1B08851-4BAB-4C52-9ADC-E6B71CDFF7E9}"/>
              </a:ext>
            </a:extLst>
          </p:cNvPr>
          <p:cNvSpPr>
            <a:spLocks noGrp="1"/>
          </p:cNvSpPr>
          <p:nvPr>
            <p:ph idx="1"/>
          </p:nvPr>
        </p:nvSpPr>
        <p:spPr>
          <a:xfrm>
            <a:off x="457201" y="943778"/>
            <a:ext cx="8229600" cy="5548035"/>
          </a:xfrm>
        </p:spPr>
        <p:txBody>
          <a:bodyPr/>
          <a:lstStyle/>
          <a:p>
            <a:pPr marL="1587" lvl="2" indent="0">
              <a:spcBef>
                <a:spcPts val="300"/>
              </a:spcBef>
              <a:spcAft>
                <a:spcPts val="0"/>
              </a:spcAft>
              <a:buSzPct val="100000"/>
              <a:buNone/>
            </a:pPr>
            <a:r>
              <a:rPr lang="en-US" sz="1400" b="1" dirty="0">
                <a:solidFill>
                  <a:schemeClr val="dk1"/>
                </a:solidFill>
                <a:latin typeface="Montserrat" pitchFamily="2" charset="77"/>
                <a:cs typeface="Arial"/>
              </a:rPr>
              <a:t>I can’t login to DVL.  What do I do?</a:t>
            </a:r>
          </a:p>
          <a:p>
            <a:pPr marL="1587" lvl="2" indent="0">
              <a:spcBef>
                <a:spcPts val="300"/>
              </a:spcBef>
              <a:spcAft>
                <a:spcPts val="0"/>
              </a:spcAft>
              <a:buSzPct val="100000"/>
              <a:buNone/>
            </a:pPr>
            <a:r>
              <a:rPr lang="en-US" sz="1400" dirty="0">
                <a:solidFill>
                  <a:schemeClr val="dk1"/>
                </a:solidFill>
                <a:latin typeface="Montserrat" pitchFamily="2" charset="77"/>
                <a:cs typeface="Arial"/>
              </a:rPr>
              <a:t>You must be a voting member to access DVL.</a:t>
            </a:r>
          </a:p>
          <a:p>
            <a:pPr marL="1587" lvl="2" indent="0">
              <a:spcBef>
                <a:spcPts val="300"/>
              </a:spcBef>
              <a:spcAft>
                <a:spcPts val="0"/>
              </a:spcAft>
              <a:buSzPct val="100000"/>
              <a:buNone/>
            </a:pPr>
            <a:r>
              <a:rPr lang="en-US" sz="1400" dirty="0">
                <a:solidFill>
                  <a:schemeClr val="dk1"/>
                </a:solidFill>
                <a:latin typeface="Montserrat" pitchFamily="2" charset="77"/>
                <a:cs typeface="Arial"/>
              </a:rPr>
              <a:t>Verify your e-mail address used for your IEEE account.  If you have recently changed your email address, please contact the DVL meeting administrator or your Program Manager.</a:t>
            </a:r>
          </a:p>
          <a:p>
            <a:pPr marL="1587" lvl="2" indent="0">
              <a:spcBef>
                <a:spcPts val="300"/>
              </a:spcBef>
              <a:spcAft>
                <a:spcPts val="0"/>
              </a:spcAft>
              <a:buSzPct val="100000"/>
              <a:buNone/>
            </a:pPr>
            <a:r>
              <a:rPr lang="en-US" sz="1400" dirty="0">
                <a:solidFill>
                  <a:schemeClr val="dk1"/>
                </a:solidFill>
                <a:latin typeface="Montserrat" pitchFamily="2" charset="77"/>
                <a:cs typeface="Arial"/>
              </a:rPr>
              <a:t>If you are still unable to login to DVL please contact your Program Manager or </a:t>
            </a:r>
            <a:r>
              <a:rPr lang="en-US" sz="1400" dirty="0">
                <a:solidFill>
                  <a:schemeClr val="dk1"/>
                </a:solidFill>
                <a:latin typeface="Montserrat" pitchFamily="2" charset="77"/>
                <a:cs typeface="Arial"/>
                <a:hlinkClick r:id="rId3">
                  <a:extLst>
                    <a:ext uri="{A12FA001-AC4F-418D-AE19-62706E023703}">
                      <ahyp:hlinkClr xmlns:ahyp="http://schemas.microsoft.com/office/drawing/2018/hyperlinkcolor" val="tx"/>
                    </a:ext>
                  </a:extLst>
                </a:hlinkClick>
              </a:rPr>
              <a:t>IEEE Contact &amp; Support</a:t>
            </a:r>
            <a:r>
              <a:rPr lang="en-US" sz="1400" dirty="0">
                <a:solidFill>
                  <a:schemeClr val="dk1"/>
                </a:solidFill>
                <a:latin typeface="Montserrat" pitchFamily="2" charset="77"/>
                <a:cs typeface="Arial"/>
              </a:rPr>
              <a:t>.</a:t>
            </a:r>
          </a:p>
          <a:p>
            <a:pPr marL="231775" lvl="2" indent="-230188">
              <a:spcBef>
                <a:spcPts val="300"/>
              </a:spcBef>
              <a:spcAft>
                <a:spcPts val="0"/>
              </a:spcAft>
              <a:buSzPct val="100000"/>
              <a:buFont typeface="Noto Sans Symbols"/>
              <a:buChar char="▪"/>
            </a:pPr>
            <a:endParaRPr lang="en-US" sz="1600" dirty="0">
              <a:solidFill>
                <a:schemeClr val="dk1"/>
              </a:solidFill>
              <a:latin typeface="Montserrat" pitchFamily="2" charset="77"/>
              <a:cs typeface="Arial"/>
            </a:endParaRPr>
          </a:p>
          <a:p>
            <a:pPr marL="1587" lvl="2" indent="0">
              <a:spcBef>
                <a:spcPts val="300"/>
              </a:spcBef>
              <a:spcAft>
                <a:spcPts val="0"/>
              </a:spcAft>
              <a:buSzPct val="100000"/>
              <a:buNone/>
            </a:pPr>
            <a:r>
              <a:rPr lang="en-US" sz="1400" b="1" dirty="0">
                <a:solidFill>
                  <a:schemeClr val="dk1"/>
                </a:solidFill>
                <a:latin typeface="Montserrat" pitchFamily="2" charset="77"/>
                <a:cs typeface="Arial"/>
              </a:rPr>
              <a:t>The motion is open but I do not see the “Vote” button for the motion.  What do I do?</a:t>
            </a:r>
            <a:br>
              <a:rPr lang="en-US" sz="1600" dirty="0">
                <a:solidFill>
                  <a:schemeClr val="dk1"/>
                </a:solidFill>
                <a:latin typeface="Montserrat" pitchFamily="2" charset="77"/>
                <a:cs typeface="Arial"/>
              </a:rPr>
            </a:br>
            <a:r>
              <a:rPr lang="en-US" sz="1400" dirty="0">
                <a:solidFill>
                  <a:schemeClr val="dk1"/>
                </a:solidFill>
                <a:latin typeface="Montserrat" pitchFamily="2" charset="77"/>
                <a:cs typeface="Arial"/>
              </a:rPr>
              <a:t>If a vote has started but you do not see the “Vote” button, refresh your screen by reloading the web page.  If that does not work, please contact the DVL meeting administrator or your Program Manager.</a:t>
            </a:r>
          </a:p>
          <a:p>
            <a:pPr marL="231775" lvl="2" indent="-230188">
              <a:spcBef>
                <a:spcPts val="300"/>
              </a:spcBef>
              <a:spcAft>
                <a:spcPts val="0"/>
              </a:spcAft>
              <a:buSzPct val="100000"/>
              <a:buFont typeface="Noto Sans Symbols"/>
              <a:buChar char="▪"/>
            </a:pPr>
            <a:endParaRPr lang="en-US" sz="1600" dirty="0">
              <a:solidFill>
                <a:schemeClr val="dk1"/>
              </a:solidFill>
              <a:latin typeface="Montserrat" pitchFamily="2" charset="77"/>
              <a:cs typeface="Arial"/>
            </a:endParaRPr>
          </a:p>
          <a:p>
            <a:pPr marL="1587" lvl="2" indent="0">
              <a:spcBef>
                <a:spcPts val="300"/>
              </a:spcBef>
              <a:spcAft>
                <a:spcPts val="0"/>
              </a:spcAft>
              <a:buSzPct val="100000"/>
              <a:buNone/>
            </a:pPr>
            <a:r>
              <a:rPr lang="en-US" sz="1400" b="1" dirty="0">
                <a:solidFill>
                  <a:schemeClr val="dk1"/>
                </a:solidFill>
                <a:latin typeface="Montserrat" pitchFamily="2" charset="77"/>
                <a:cs typeface="Arial"/>
              </a:rPr>
              <a:t>The DVL window or tab has closed, or I’ve received a message that my session has timed out or expired.  What do I do?</a:t>
            </a:r>
            <a:br>
              <a:rPr lang="en-US" sz="1600" dirty="0">
                <a:solidFill>
                  <a:schemeClr val="dk1"/>
                </a:solidFill>
                <a:latin typeface="Montserrat" pitchFamily="2" charset="77"/>
                <a:cs typeface="Arial"/>
              </a:rPr>
            </a:br>
            <a:r>
              <a:rPr lang="en-US" sz="1400" dirty="0">
                <a:solidFill>
                  <a:schemeClr val="dk1"/>
                </a:solidFill>
                <a:latin typeface="Montserrat" pitchFamily="2" charset="77"/>
                <a:cs typeface="Arial"/>
              </a:rPr>
              <a:t>If at any time during the meeting you need to get back into DVL, log back in via the provided link.</a:t>
            </a:r>
            <a:br>
              <a:rPr lang="en-US" sz="1600" dirty="0">
                <a:solidFill>
                  <a:schemeClr val="dk1"/>
                </a:solidFill>
                <a:latin typeface="Montserrat" pitchFamily="2" charset="77"/>
                <a:cs typeface="Arial"/>
              </a:rPr>
            </a:br>
            <a:endParaRPr lang="en-US" sz="1600" dirty="0">
              <a:solidFill>
                <a:schemeClr val="dk1"/>
              </a:solidFill>
              <a:latin typeface="Montserrat" pitchFamily="2" charset="77"/>
              <a:cs typeface="Arial"/>
            </a:endParaRPr>
          </a:p>
          <a:p>
            <a:pPr marL="1587" lvl="2" indent="0">
              <a:spcBef>
                <a:spcPts val="300"/>
              </a:spcBef>
              <a:spcAft>
                <a:spcPts val="0"/>
              </a:spcAft>
              <a:buSzPct val="100000"/>
              <a:buNone/>
            </a:pPr>
            <a:r>
              <a:rPr lang="en-US" sz="1400" b="1" dirty="0">
                <a:solidFill>
                  <a:schemeClr val="dk1"/>
                </a:solidFill>
                <a:latin typeface="Montserrat" pitchFamily="2" charset="77"/>
                <a:cs typeface="Arial"/>
              </a:rPr>
              <a:t>Why do the voting timestamps in DVL not match my local time?</a:t>
            </a:r>
            <a:br>
              <a:rPr lang="en-US" sz="1400" dirty="0">
                <a:solidFill>
                  <a:schemeClr val="dk1"/>
                </a:solidFill>
                <a:latin typeface="Montserrat" pitchFamily="2" charset="77"/>
                <a:cs typeface="Arial"/>
              </a:rPr>
            </a:br>
            <a:r>
              <a:rPr lang="en-US" sz="1400" dirty="0">
                <a:solidFill>
                  <a:schemeClr val="dk1"/>
                </a:solidFill>
                <a:latin typeface="Montserrat" pitchFamily="2" charset="77"/>
                <a:cs typeface="Arial"/>
              </a:rPr>
              <a:t>Unless otherwise indicated, voting timestamps within DVL are being represented in UTC -5.</a:t>
            </a:r>
          </a:p>
          <a:p>
            <a:pPr marL="1587" lvl="2" indent="0">
              <a:spcBef>
                <a:spcPts val="300"/>
              </a:spcBef>
              <a:spcAft>
                <a:spcPts val="0"/>
              </a:spcAft>
              <a:buSzPct val="100000"/>
              <a:buNone/>
            </a:pPr>
            <a:endParaRPr lang="en-US" sz="1400" dirty="0">
              <a:solidFill>
                <a:schemeClr val="dk1"/>
              </a:solidFill>
              <a:latin typeface="Montserrat" pitchFamily="2" charset="77"/>
              <a:cs typeface="Arial"/>
            </a:endParaRPr>
          </a:p>
          <a:p>
            <a:pPr marL="1587" lvl="2" indent="0">
              <a:spcBef>
                <a:spcPts val="300"/>
              </a:spcBef>
              <a:spcAft>
                <a:spcPts val="0"/>
              </a:spcAft>
              <a:buSzPct val="100000"/>
              <a:buNone/>
            </a:pPr>
            <a:r>
              <a:rPr lang="en-US" sz="1400" b="1" dirty="0">
                <a:solidFill>
                  <a:schemeClr val="dk1"/>
                </a:solidFill>
                <a:latin typeface="Montserrat" pitchFamily="2" charset="77"/>
                <a:cs typeface="Arial"/>
              </a:rPr>
              <a:t>Can I be both a Meeting Administrator and the Group Administrator?</a:t>
            </a:r>
          </a:p>
          <a:p>
            <a:pPr marL="1587" lvl="2" indent="0">
              <a:spcBef>
                <a:spcPts val="300"/>
              </a:spcBef>
              <a:spcAft>
                <a:spcPts val="0"/>
              </a:spcAft>
              <a:buSzPct val="100000"/>
              <a:buNone/>
            </a:pPr>
            <a:r>
              <a:rPr lang="en-US" sz="1400" dirty="0">
                <a:solidFill>
                  <a:schemeClr val="dk1"/>
                </a:solidFill>
                <a:latin typeface="Montserrat" pitchFamily="2" charset="77"/>
                <a:cs typeface="Arial"/>
              </a:rPr>
              <a:t>Yes, however there can be only one Group Administrator.</a:t>
            </a:r>
          </a:p>
          <a:p>
            <a:pPr marL="1587" lvl="2" indent="0">
              <a:spcBef>
                <a:spcPts val="300"/>
              </a:spcBef>
              <a:spcAft>
                <a:spcPts val="0"/>
              </a:spcAft>
              <a:buSzPct val="100000"/>
              <a:buNone/>
            </a:pPr>
            <a:endParaRPr lang="en-US" sz="1400" dirty="0">
              <a:solidFill>
                <a:schemeClr val="dk1"/>
              </a:solidFill>
              <a:latin typeface="Montserrat" pitchFamily="2" charset="77"/>
              <a:cs typeface="Arial"/>
            </a:endParaRPr>
          </a:p>
          <a:p>
            <a:endParaRPr lang="en-US" sz="1500" dirty="0"/>
          </a:p>
        </p:txBody>
      </p:sp>
      <p:sp>
        <p:nvSpPr>
          <p:cNvPr id="4" name="Slide Number Placeholder 3">
            <a:extLst>
              <a:ext uri="{FF2B5EF4-FFF2-40B4-BE49-F238E27FC236}">
                <a16:creationId xmlns:a16="http://schemas.microsoft.com/office/drawing/2014/main" id="{B232D6B3-C78D-434C-9A8E-011F1F994F4F}"/>
              </a:ext>
            </a:extLst>
          </p:cNvPr>
          <p:cNvSpPr>
            <a:spLocks noGrp="1"/>
          </p:cNvSpPr>
          <p:nvPr>
            <p:ph type="sldNum" sz="quarter" idx="10"/>
          </p:nvPr>
        </p:nvSpPr>
        <p:spPr/>
        <p:txBody>
          <a:bodyPr/>
          <a:lstStyle/>
          <a:p>
            <a:fld id="{70165E12-5758-4A4B-B9D0-9C93FFD89D61}" type="slidenum">
              <a:rPr lang="en-US" smtClean="0"/>
              <a:t>11</a:t>
            </a:fld>
            <a:endParaRPr lang="en-US"/>
          </a:p>
        </p:txBody>
      </p:sp>
    </p:spTree>
    <p:extLst>
      <p:ext uri="{BB962C8B-B14F-4D97-AF65-F5344CB8AC3E}">
        <p14:creationId xmlns:p14="http://schemas.microsoft.com/office/powerpoint/2010/main" val="39547825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B5588-A585-5148-BA11-420CFD443CF2}"/>
              </a:ext>
            </a:extLst>
          </p:cNvPr>
          <p:cNvSpPr>
            <a:spLocks noGrp="1"/>
          </p:cNvSpPr>
          <p:nvPr>
            <p:ph type="ctrTitle"/>
          </p:nvPr>
        </p:nvSpPr>
        <p:spPr>
          <a:xfrm>
            <a:off x="3250302" y="1855175"/>
            <a:ext cx="5893698" cy="2077325"/>
          </a:xfrm>
        </p:spPr>
        <p:txBody>
          <a:bodyPr/>
          <a:lstStyle/>
          <a:p>
            <a:r>
              <a:rPr lang="en-US" dirty="0"/>
              <a:t>Voting at a glance</a:t>
            </a:r>
          </a:p>
        </p:txBody>
      </p:sp>
      <p:sp>
        <p:nvSpPr>
          <p:cNvPr id="3" name="Slide Number Placeholder 2">
            <a:extLst>
              <a:ext uri="{FF2B5EF4-FFF2-40B4-BE49-F238E27FC236}">
                <a16:creationId xmlns:a16="http://schemas.microsoft.com/office/drawing/2014/main" id="{09DAFCD4-183E-3A4A-9CB1-BA124E32FCC8}"/>
              </a:ext>
            </a:extLst>
          </p:cNvPr>
          <p:cNvSpPr>
            <a:spLocks noGrp="1"/>
          </p:cNvSpPr>
          <p:nvPr>
            <p:ph type="sldNum" sz="quarter" idx="10"/>
          </p:nvPr>
        </p:nvSpPr>
        <p:spPr/>
        <p:txBody>
          <a:bodyPr/>
          <a:lstStyle/>
          <a:p>
            <a:fld id="{70165E12-5758-4A4B-B9D0-9C93FFD89D61}" type="slidenum">
              <a:rPr lang="en-US" smtClean="0"/>
              <a:t>12</a:t>
            </a:fld>
            <a:endParaRPr lang="en-US"/>
          </a:p>
        </p:txBody>
      </p:sp>
    </p:spTree>
    <p:extLst>
      <p:ext uri="{BB962C8B-B14F-4D97-AF65-F5344CB8AC3E}">
        <p14:creationId xmlns:p14="http://schemas.microsoft.com/office/powerpoint/2010/main" val="3416798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5F761-F500-E540-9CCC-E61CD01EDCD9}"/>
              </a:ext>
            </a:extLst>
          </p:cNvPr>
          <p:cNvSpPr>
            <a:spLocks noGrp="1"/>
          </p:cNvSpPr>
          <p:nvPr>
            <p:ph type="title"/>
          </p:nvPr>
        </p:nvSpPr>
        <p:spPr/>
        <p:txBody>
          <a:bodyPr/>
          <a:lstStyle/>
          <a:p>
            <a:r>
              <a:rPr lang="en-US" dirty="0"/>
              <a:t>Voting at a glance</a:t>
            </a:r>
          </a:p>
        </p:txBody>
      </p:sp>
      <p:sp>
        <p:nvSpPr>
          <p:cNvPr id="3" name="Content Placeholder 2">
            <a:extLst>
              <a:ext uri="{FF2B5EF4-FFF2-40B4-BE49-F238E27FC236}">
                <a16:creationId xmlns:a16="http://schemas.microsoft.com/office/drawing/2014/main" id="{5B7A55C9-0CFF-0745-9D21-96720AEF6CD1}"/>
              </a:ext>
            </a:extLst>
          </p:cNvPr>
          <p:cNvSpPr>
            <a:spLocks noGrp="1"/>
          </p:cNvSpPr>
          <p:nvPr>
            <p:ph idx="1"/>
          </p:nvPr>
        </p:nvSpPr>
        <p:spPr>
          <a:xfrm>
            <a:off x="457200" y="1646828"/>
            <a:ext cx="8229600" cy="4191957"/>
          </a:xfrm>
        </p:spPr>
        <p:txBody>
          <a:bodyPr/>
          <a:lstStyle/>
          <a:p>
            <a:pPr marL="231775" lvl="2" indent="-230188">
              <a:spcBef>
                <a:spcPts val="300"/>
              </a:spcBef>
              <a:spcAft>
                <a:spcPts val="0"/>
              </a:spcAft>
              <a:buSzPct val="100000"/>
              <a:buFont typeface="Noto Sans Symbols"/>
              <a:buChar char="▪"/>
            </a:pPr>
            <a:r>
              <a:rPr lang="en-US" sz="2000" dirty="0">
                <a:solidFill>
                  <a:schemeClr val="dk1"/>
                </a:solidFill>
                <a:latin typeface="Montserrat" pitchFamily="2" charset="77"/>
                <a:cs typeface="Arial"/>
                <a:sym typeface="Arial"/>
              </a:rPr>
              <a:t>Access DirectVote Live (DVL) via the IEEE SA link for voters</a:t>
            </a:r>
            <a:endParaRPr lang="en-US" sz="1867" dirty="0">
              <a:solidFill>
                <a:schemeClr val="dk1"/>
              </a:solidFill>
              <a:latin typeface="Montserrat" pitchFamily="2" charset="77"/>
              <a:cs typeface="Arial"/>
              <a:sym typeface="Arial"/>
            </a:endParaRPr>
          </a:p>
          <a:p>
            <a:pPr marL="1587" lvl="2" indent="0">
              <a:spcBef>
                <a:spcPts val="300"/>
              </a:spcBef>
              <a:spcAft>
                <a:spcPts val="0"/>
              </a:spcAft>
              <a:buSzPct val="100000"/>
              <a:buNone/>
            </a:pPr>
            <a:r>
              <a:rPr lang="en-US" sz="1867" dirty="0">
                <a:solidFill>
                  <a:schemeClr val="dk1"/>
                </a:solidFill>
                <a:latin typeface="Montserrat" pitchFamily="2" charset="77"/>
                <a:cs typeface="Arial"/>
                <a:sym typeface="Arial"/>
              </a:rPr>
              <a:t>	- </a:t>
            </a:r>
            <a:r>
              <a:rPr lang="en-US" sz="1867" dirty="0">
                <a:solidFill>
                  <a:schemeClr val="dk1"/>
                </a:solidFill>
                <a:latin typeface="Montserrat" pitchFamily="2" charset="77"/>
                <a:cs typeface="Arial"/>
                <a:sym typeface="Arial"/>
                <a:hlinkClick r:id="rId3"/>
              </a:rPr>
              <a:t>https://vote.directvotelive.net/login.aspx?o=223</a:t>
            </a:r>
            <a:endParaRPr lang="en-US" sz="1867" dirty="0">
              <a:solidFill>
                <a:schemeClr val="dk1"/>
              </a:solidFill>
              <a:latin typeface="Montserrat" pitchFamily="2" charset="77"/>
              <a:cs typeface="Arial"/>
              <a:sym typeface="Arial"/>
            </a:endParaRPr>
          </a:p>
          <a:p>
            <a:pPr marL="231775" lvl="2" indent="-230188">
              <a:spcBef>
                <a:spcPts val="300"/>
              </a:spcBef>
              <a:spcAft>
                <a:spcPts val="0"/>
              </a:spcAft>
              <a:buSzPct val="100000"/>
              <a:buFont typeface="Noto Sans Symbols"/>
              <a:buChar char="▪"/>
            </a:pPr>
            <a:r>
              <a:rPr lang="en-US" sz="2000" dirty="0">
                <a:solidFill>
                  <a:schemeClr val="dk1"/>
                </a:solidFill>
                <a:latin typeface="Montserrat" pitchFamily="2" charset="77"/>
                <a:cs typeface="Arial"/>
                <a:sym typeface="Arial"/>
              </a:rPr>
              <a:t>When asked to login, use your IEEE Account (myProject) username and password</a:t>
            </a:r>
          </a:p>
          <a:p>
            <a:pPr marL="231775" lvl="2" indent="-230188">
              <a:spcBef>
                <a:spcPts val="300"/>
              </a:spcBef>
              <a:spcAft>
                <a:spcPts val="0"/>
              </a:spcAft>
              <a:buSzPct val="100000"/>
              <a:buFont typeface="Noto Sans Symbols"/>
              <a:buChar char="▪"/>
            </a:pPr>
            <a:r>
              <a:rPr lang="en-US" sz="2000" dirty="0">
                <a:solidFill>
                  <a:schemeClr val="dk1"/>
                </a:solidFill>
                <a:latin typeface="Montserrat" pitchFamily="2" charset="77"/>
                <a:cs typeface="Arial"/>
                <a:sym typeface="Arial"/>
              </a:rPr>
              <a:t>You will automatically be directed to the meeting</a:t>
            </a:r>
          </a:p>
          <a:p>
            <a:pPr marL="231775" lvl="2" indent="-230188">
              <a:spcBef>
                <a:spcPts val="300"/>
              </a:spcBef>
              <a:spcAft>
                <a:spcPts val="0"/>
              </a:spcAft>
              <a:buSzPct val="100000"/>
              <a:buFont typeface="Noto Sans Symbols"/>
              <a:buChar char="▪"/>
            </a:pPr>
            <a:r>
              <a:rPr lang="en-US" sz="2000" dirty="0">
                <a:solidFill>
                  <a:schemeClr val="dk1"/>
                </a:solidFill>
                <a:latin typeface="Montserrat" pitchFamily="2" charset="77"/>
                <a:cs typeface="Arial"/>
              </a:rPr>
              <a:t>In DVL look for the          button for motions currently requiring your vote (this will appear to the right-hand side of the motion)</a:t>
            </a:r>
            <a:endParaRPr lang="en-US" sz="2000" dirty="0">
              <a:solidFill>
                <a:schemeClr val="dk1"/>
              </a:solidFill>
              <a:latin typeface="Montserrat" pitchFamily="2" charset="77"/>
              <a:cs typeface="Arial"/>
              <a:sym typeface="Arial"/>
            </a:endParaRPr>
          </a:p>
          <a:p>
            <a:pPr marL="231775" lvl="2" indent="-230188">
              <a:spcBef>
                <a:spcPts val="300"/>
              </a:spcBef>
              <a:spcAft>
                <a:spcPts val="0"/>
              </a:spcAft>
              <a:buSzPct val="100000"/>
              <a:buFont typeface="Noto Sans Symbols"/>
              <a:buChar char="▪"/>
            </a:pPr>
            <a:r>
              <a:rPr lang="en-US" sz="2000" dirty="0">
                <a:solidFill>
                  <a:schemeClr val="dk1"/>
                </a:solidFill>
                <a:latin typeface="Montserrat" pitchFamily="2" charset="77"/>
                <a:cs typeface="Arial"/>
                <a:sym typeface="Arial"/>
              </a:rPr>
              <a:t>Make your vote selection and click            to record your vote</a:t>
            </a:r>
          </a:p>
          <a:p>
            <a:pPr marL="231775" lvl="2" indent="-230188">
              <a:spcBef>
                <a:spcPts val="300"/>
              </a:spcBef>
              <a:spcAft>
                <a:spcPts val="0"/>
              </a:spcAft>
              <a:buSzPct val="100000"/>
              <a:buFont typeface="Noto Sans Symbols"/>
              <a:buChar char="▪"/>
            </a:pPr>
            <a:r>
              <a:rPr lang="en-US" sz="2000" dirty="0">
                <a:solidFill>
                  <a:schemeClr val="dk1"/>
                </a:solidFill>
                <a:latin typeface="Montserrat" pitchFamily="2" charset="77"/>
                <a:cs typeface="Arial"/>
              </a:rPr>
              <a:t>Look for new or amended motions to appear at the bottom of the motions tab</a:t>
            </a:r>
          </a:p>
          <a:p>
            <a:pPr marL="231775" lvl="2" indent="-230188">
              <a:spcBef>
                <a:spcPts val="300"/>
              </a:spcBef>
              <a:spcAft>
                <a:spcPts val="0"/>
              </a:spcAft>
              <a:buSzPct val="100000"/>
              <a:buFont typeface="Noto Sans Symbols"/>
              <a:buChar char="▪"/>
            </a:pPr>
            <a:endParaRPr lang="en-US" sz="2000" dirty="0">
              <a:solidFill>
                <a:schemeClr val="dk1"/>
              </a:solidFill>
              <a:latin typeface="Montserrat" pitchFamily="2" charset="77"/>
              <a:cs typeface="Arial"/>
              <a:sym typeface="Arial"/>
            </a:endParaRPr>
          </a:p>
          <a:p>
            <a:endParaRPr lang="en-US" dirty="0"/>
          </a:p>
          <a:p>
            <a:endParaRPr lang="en-US" dirty="0"/>
          </a:p>
        </p:txBody>
      </p:sp>
      <p:sp>
        <p:nvSpPr>
          <p:cNvPr id="4" name="Slide Number Placeholder 3">
            <a:extLst>
              <a:ext uri="{FF2B5EF4-FFF2-40B4-BE49-F238E27FC236}">
                <a16:creationId xmlns:a16="http://schemas.microsoft.com/office/drawing/2014/main" id="{79366991-7D26-7340-8D37-139CCF40C1DA}"/>
              </a:ext>
            </a:extLst>
          </p:cNvPr>
          <p:cNvSpPr>
            <a:spLocks noGrp="1"/>
          </p:cNvSpPr>
          <p:nvPr>
            <p:ph type="sldNum" sz="quarter" idx="10"/>
          </p:nvPr>
        </p:nvSpPr>
        <p:spPr/>
        <p:txBody>
          <a:bodyPr/>
          <a:lstStyle/>
          <a:p>
            <a:fld id="{70165E12-5758-4A4B-B9D0-9C93FFD89D61}" type="slidenum">
              <a:rPr lang="en-US" smtClean="0"/>
              <a:t>13</a:t>
            </a:fld>
            <a:endParaRPr lang="en-US"/>
          </a:p>
        </p:txBody>
      </p:sp>
      <p:pic>
        <p:nvPicPr>
          <p:cNvPr id="9" name="Picture 8">
            <a:extLst>
              <a:ext uri="{FF2B5EF4-FFF2-40B4-BE49-F238E27FC236}">
                <a16:creationId xmlns:a16="http://schemas.microsoft.com/office/drawing/2014/main" id="{FC2336E0-F017-42A0-8912-D7D6EC5369E5}"/>
              </a:ext>
            </a:extLst>
          </p:cNvPr>
          <p:cNvPicPr>
            <a:picLocks noChangeAspect="1"/>
          </p:cNvPicPr>
          <p:nvPr/>
        </p:nvPicPr>
        <p:blipFill>
          <a:blip r:embed="rId4"/>
          <a:stretch>
            <a:fillRect/>
          </a:stretch>
        </p:blipFill>
        <p:spPr>
          <a:xfrm>
            <a:off x="3115842" y="3263975"/>
            <a:ext cx="459153" cy="347796"/>
          </a:xfrm>
          <a:prstGeom prst="rect">
            <a:avLst/>
          </a:prstGeom>
        </p:spPr>
      </p:pic>
      <p:pic>
        <p:nvPicPr>
          <p:cNvPr id="10" name="Picture 9">
            <a:extLst>
              <a:ext uri="{FF2B5EF4-FFF2-40B4-BE49-F238E27FC236}">
                <a16:creationId xmlns:a16="http://schemas.microsoft.com/office/drawing/2014/main" id="{22134930-57C7-4515-B262-DE0AE907FF21}"/>
              </a:ext>
            </a:extLst>
          </p:cNvPr>
          <p:cNvPicPr>
            <a:picLocks noChangeAspect="1"/>
          </p:cNvPicPr>
          <p:nvPr/>
        </p:nvPicPr>
        <p:blipFill>
          <a:blip r:embed="rId5"/>
          <a:stretch>
            <a:fillRect/>
          </a:stretch>
        </p:blipFill>
        <p:spPr>
          <a:xfrm>
            <a:off x="5196001" y="4245050"/>
            <a:ext cx="515618" cy="270086"/>
          </a:xfrm>
          <a:prstGeom prst="rect">
            <a:avLst/>
          </a:prstGeom>
        </p:spPr>
      </p:pic>
    </p:spTree>
    <p:extLst>
      <p:ext uri="{BB962C8B-B14F-4D97-AF65-F5344CB8AC3E}">
        <p14:creationId xmlns:p14="http://schemas.microsoft.com/office/powerpoint/2010/main" val="22691364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D965E-E606-5E43-8CF7-302636ED8691}"/>
              </a:ext>
            </a:extLst>
          </p:cNvPr>
          <p:cNvSpPr>
            <a:spLocks noGrp="1"/>
          </p:cNvSpPr>
          <p:nvPr>
            <p:ph type="ctrTitle"/>
          </p:nvPr>
        </p:nvSpPr>
        <p:spPr/>
        <p:txBody>
          <a:bodyPr/>
          <a:lstStyle/>
          <a:p>
            <a:r>
              <a:rPr lang="en-US" dirty="0"/>
              <a:t>For More information</a:t>
            </a:r>
          </a:p>
        </p:txBody>
      </p:sp>
      <p:sp>
        <p:nvSpPr>
          <p:cNvPr id="3" name="Text Placeholder 2">
            <a:extLst>
              <a:ext uri="{FF2B5EF4-FFF2-40B4-BE49-F238E27FC236}">
                <a16:creationId xmlns:a16="http://schemas.microsoft.com/office/drawing/2014/main" id="{729C6DFE-A3E0-A54D-B446-B906D0AD8056}"/>
              </a:ext>
            </a:extLst>
          </p:cNvPr>
          <p:cNvSpPr>
            <a:spLocks noGrp="1"/>
          </p:cNvSpPr>
          <p:nvPr>
            <p:ph type="body" sz="quarter" idx="11"/>
          </p:nvPr>
        </p:nvSpPr>
        <p:spPr/>
        <p:txBody>
          <a:bodyPr/>
          <a:lstStyle/>
          <a:p>
            <a:r>
              <a:rPr lang="en-US" sz="1800" dirty="0">
                <a:latin typeface="Montserrat" pitchFamily="2" charset="77"/>
              </a:rPr>
              <a:t>Please contact your Program Manager</a:t>
            </a:r>
          </a:p>
        </p:txBody>
      </p:sp>
      <p:sp>
        <p:nvSpPr>
          <p:cNvPr id="4" name="Slide Number Placeholder 3">
            <a:extLst>
              <a:ext uri="{FF2B5EF4-FFF2-40B4-BE49-F238E27FC236}">
                <a16:creationId xmlns:a16="http://schemas.microsoft.com/office/drawing/2014/main" id="{F2DBC90F-E16A-F84B-962C-20E037CC63BB}"/>
              </a:ext>
            </a:extLst>
          </p:cNvPr>
          <p:cNvSpPr>
            <a:spLocks noGrp="1"/>
          </p:cNvSpPr>
          <p:nvPr>
            <p:ph type="sldNum" sz="quarter" idx="10"/>
          </p:nvPr>
        </p:nvSpPr>
        <p:spPr/>
        <p:txBody>
          <a:bodyPr/>
          <a:lstStyle/>
          <a:p>
            <a:fld id="{70165E12-5758-4A4B-B9D0-9C93FFD89D61}" type="slidenum">
              <a:rPr lang="en-US" smtClean="0"/>
              <a:t>14</a:t>
            </a:fld>
            <a:endParaRPr lang="en-US"/>
          </a:p>
        </p:txBody>
      </p:sp>
    </p:spTree>
    <p:extLst>
      <p:ext uri="{BB962C8B-B14F-4D97-AF65-F5344CB8AC3E}">
        <p14:creationId xmlns:p14="http://schemas.microsoft.com/office/powerpoint/2010/main" val="18509251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5F761-F500-E540-9CCC-E61CD01EDCD9}"/>
              </a:ext>
            </a:extLst>
          </p:cNvPr>
          <p:cNvSpPr>
            <a:spLocks noGrp="1"/>
          </p:cNvSpPr>
          <p:nvPr>
            <p:ph type="title"/>
          </p:nvPr>
        </p:nvSpPr>
        <p:spPr/>
        <p:txBody>
          <a:bodyPr/>
          <a:lstStyle/>
          <a:p>
            <a:r>
              <a:rPr lang="en-US" dirty="0"/>
              <a:t>Roles and responsibilities</a:t>
            </a:r>
          </a:p>
        </p:txBody>
      </p:sp>
      <p:sp>
        <p:nvSpPr>
          <p:cNvPr id="3" name="Content Placeholder 2">
            <a:extLst>
              <a:ext uri="{FF2B5EF4-FFF2-40B4-BE49-F238E27FC236}">
                <a16:creationId xmlns:a16="http://schemas.microsoft.com/office/drawing/2014/main" id="{5B7A55C9-0CFF-0745-9D21-96720AEF6CD1}"/>
              </a:ext>
            </a:extLst>
          </p:cNvPr>
          <p:cNvSpPr>
            <a:spLocks noGrp="1"/>
          </p:cNvSpPr>
          <p:nvPr>
            <p:ph idx="1"/>
          </p:nvPr>
        </p:nvSpPr>
        <p:spPr>
          <a:xfrm>
            <a:off x="457200" y="1415864"/>
            <a:ext cx="8229600" cy="4744355"/>
          </a:xfrm>
        </p:spPr>
        <p:txBody>
          <a:bodyPr/>
          <a:lstStyle/>
          <a:p>
            <a:pPr marL="1587" lvl="2" indent="0">
              <a:buNone/>
            </a:pPr>
            <a:r>
              <a:rPr lang="en-US" altLang="en-US" sz="1800" b="1" dirty="0">
                <a:latin typeface="Montserrat" pitchFamily="2" charset="77"/>
              </a:rPr>
              <a:t>Group Administrator (Staff Role)</a:t>
            </a:r>
          </a:p>
          <a:p>
            <a:pPr marL="234950" lvl="2" indent="-233363"/>
            <a:r>
              <a:rPr lang="en-US" altLang="en-US" sz="1600" dirty="0">
                <a:latin typeface="Montserrat" pitchFamily="2" charset="77"/>
              </a:rPr>
              <a:t>Person responsible for the group who creates the meetings </a:t>
            </a:r>
          </a:p>
          <a:p>
            <a:pPr marL="234950" lvl="2" indent="-233363"/>
            <a:r>
              <a:rPr lang="en-US" altLang="en-US" sz="1600" dirty="0">
                <a:latin typeface="Montserrat" pitchFamily="2" charset="77"/>
              </a:rPr>
              <a:t>The Group Administrator has the same privileges as the Meeting administrator</a:t>
            </a:r>
          </a:p>
          <a:p>
            <a:pPr marL="1587" lvl="2" indent="0">
              <a:buNone/>
            </a:pPr>
            <a:endParaRPr lang="en-US" altLang="en-US" sz="2000" b="1" dirty="0">
              <a:latin typeface="Montserrat" pitchFamily="2" charset="77"/>
            </a:endParaRPr>
          </a:p>
          <a:p>
            <a:pPr marL="1587" lvl="2" indent="0">
              <a:buNone/>
            </a:pPr>
            <a:r>
              <a:rPr lang="en-US" altLang="en-US" sz="1800" b="1" dirty="0">
                <a:latin typeface="Montserrat" pitchFamily="2" charset="77"/>
              </a:rPr>
              <a:t>Meeting Administrator (Staff or Volunteer Role)</a:t>
            </a:r>
          </a:p>
          <a:p>
            <a:pPr marL="234950" lvl="2" indent="-233363"/>
            <a:r>
              <a:rPr lang="en-US" sz="1600" dirty="0">
                <a:latin typeface="Montserrat" pitchFamily="2" charset="77"/>
              </a:rPr>
              <a:t>Person responsible for administering the meeting </a:t>
            </a:r>
          </a:p>
          <a:p>
            <a:pPr marL="407983" lvl="3" indent="-233363"/>
            <a:r>
              <a:rPr lang="en-US" sz="1400" dirty="0">
                <a:latin typeface="Montserrat" pitchFamily="2" charset="77"/>
              </a:rPr>
              <a:t>Responsible for uploading the current voters</a:t>
            </a:r>
          </a:p>
          <a:p>
            <a:pPr marL="407983" lvl="3" indent="-233363"/>
            <a:r>
              <a:rPr lang="en-US" sz="1400" dirty="0">
                <a:latin typeface="Montserrat" pitchFamily="2" charset="77"/>
              </a:rPr>
              <a:t>Sending meeting invitation</a:t>
            </a:r>
          </a:p>
          <a:p>
            <a:pPr marL="407983" lvl="3" indent="-233363"/>
            <a:r>
              <a:rPr lang="en-US" sz="1400" dirty="0">
                <a:latin typeface="Montserrat" pitchFamily="2" charset="77"/>
              </a:rPr>
              <a:t>Entering motions</a:t>
            </a:r>
          </a:p>
          <a:p>
            <a:pPr marL="407983" lvl="3" indent="-233363"/>
            <a:r>
              <a:rPr lang="en-US" sz="1400" dirty="0">
                <a:latin typeface="Montserrat" pitchFamily="2" charset="77"/>
              </a:rPr>
              <a:t>Opening/adjourning the meeting </a:t>
            </a:r>
          </a:p>
          <a:p>
            <a:pPr marL="407983" lvl="3" indent="-233363"/>
            <a:r>
              <a:rPr lang="en-US" sz="1400" dirty="0">
                <a:latin typeface="Montserrat" pitchFamily="2" charset="77"/>
              </a:rPr>
              <a:t>Opening/closing the motions</a:t>
            </a:r>
          </a:p>
          <a:p>
            <a:pPr marL="520692" lvl="4" indent="-233363"/>
            <a:r>
              <a:rPr lang="en-US" dirty="0">
                <a:latin typeface="Montserrat" pitchFamily="2" charset="77"/>
              </a:rPr>
              <a:t>Showing the results</a:t>
            </a:r>
          </a:p>
          <a:p>
            <a:pPr marL="407983" lvl="3" indent="-233363"/>
            <a:endParaRPr lang="en-US" sz="1600" dirty="0">
              <a:latin typeface="Montserrat" pitchFamily="2" charset="77"/>
            </a:endParaRPr>
          </a:p>
          <a:p>
            <a:pPr marL="125414" lvl="1" indent="-233363"/>
            <a:r>
              <a:rPr lang="en-US" sz="1800" b="1" dirty="0">
                <a:latin typeface="Montserrat" pitchFamily="2" charset="77"/>
              </a:rPr>
              <a:t>Voter</a:t>
            </a:r>
          </a:p>
          <a:p>
            <a:pPr marL="234950" lvl="2" indent="-233363"/>
            <a:r>
              <a:rPr lang="en-US" sz="1600" dirty="0">
                <a:latin typeface="Montserrat" pitchFamily="2" charset="77"/>
              </a:rPr>
              <a:t>Responsible for voting on the motions</a:t>
            </a:r>
          </a:p>
          <a:p>
            <a:pPr marL="234950" lvl="2" indent="-233363"/>
            <a:endParaRPr lang="en-US" sz="2000" dirty="0"/>
          </a:p>
          <a:p>
            <a:pPr marL="407983" lvl="3" indent="-233363"/>
            <a:endParaRPr lang="en-US" sz="1867" dirty="0"/>
          </a:p>
          <a:p>
            <a:pPr marL="1587" lvl="2" indent="0">
              <a:buNone/>
            </a:pPr>
            <a:endParaRPr lang="en-US" altLang="en-US" sz="2000" dirty="0"/>
          </a:p>
          <a:p>
            <a:pPr marL="234950" lvl="2" indent="-233363"/>
            <a:endParaRPr lang="en-US" altLang="en-US" sz="2000" dirty="0"/>
          </a:p>
          <a:p>
            <a:pPr lvl="3"/>
            <a:endParaRPr lang="en-US" altLang="en-US" dirty="0"/>
          </a:p>
          <a:p>
            <a:pPr lvl="3"/>
            <a:endParaRPr lang="en-US" altLang="en-US" dirty="0"/>
          </a:p>
          <a:p>
            <a:pPr lvl="3"/>
            <a:endParaRPr lang="en-US" altLang="en-US" dirty="0"/>
          </a:p>
          <a:p>
            <a:pPr lvl="4"/>
            <a:r>
              <a:rPr lang="en-US" altLang="en-US" dirty="0"/>
              <a:t>Third bullet level, click “increase indent” four times</a:t>
            </a:r>
          </a:p>
          <a:p>
            <a:pPr lvl="1"/>
            <a:r>
              <a:rPr lang="en-US" altLang="en-US" dirty="0"/>
              <a:t>To return to the main body text style, click “decrease indent” until the right style appears</a:t>
            </a:r>
          </a:p>
          <a:p>
            <a:endParaRPr lang="en-US" dirty="0"/>
          </a:p>
        </p:txBody>
      </p:sp>
      <p:sp>
        <p:nvSpPr>
          <p:cNvPr id="4" name="Slide Number Placeholder 3">
            <a:extLst>
              <a:ext uri="{FF2B5EF4-FFF2-40B4-BE49-F238E27FC236}">
                <a16:creationId xmlns:a16="http://schemas.microsoft.com/office/drawing/2014/main" id="{79366991-7D26-7340-8D37-139CCF40C1DA}"/>
              </a:ext>
            </a:extLst>
          </p:cNvPr>
          <p:cNvSpPr>
            <a:spLocks noGrp="1"/>
          </p:cNvSpPr>
          <p:nvPr>
            <p:ph type="sldNum" sz="quarter" idx="10"/>
          </p:nvPr>
        </p:nvSpPr>
        <p:spPr/>
        <p:txBody>
          <a:bodyPr/>
          <a:lstStyle/>
          <a:p>
            <a:fld id="{70165E12-5758-4A4B-B9D0-9C93FFD89D61}" type="slidenum">
              <a:rPr lang="en-US" smtClean="0"/>
              <a:t>2</a:t>
            </a:fld>
            <a:endParaRPr lang="en-US"/>
          </a:p>
        </p:txBody>
      </p:sp>
    </p:spTree>
    <p:extLst>
      <p:ext uri="{BB962C8B-B14F-4D97-AF65-F5344CB8AC3E}">
        <p14:creationId xmlns:p14="http://schemas.microsoft.com/office/powerpoint/2010/main" val="4248841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416FA-CB23-714E-9FEA-6A20CDC009BE}"/>
              </a:ext>
            </a:extLst>
          </p:cNvPr>
          <p:cNvSpPr>
            <a:spLocks noGrp="1"/>
          </p:cNvSpPr>
          <p:nvPr>
            <p:ph type="ctrTitle"/>
          </p:nvPr>
        </p:nvSpPr>
        <p:spPr/>
        <p:txBody>
          <a:bodyPr/>
          <a:lstStyle/>
          <a:p>
            <a:br>
              <a:rPr lang="en-US" dirty="0">
                <a:latin typeface="Calibri" panose="020F0502020204030204" pitchFamily="34" charset="0"/>
              </a:rPr>
            </a:br>
            <a:r>
              <a:rPr lang="en-US" dirty="0">
                <a:latin typeface="Calibri" panose="020F0502020204030204" pitchFamily="34" charset="0"/>
              </a:rPr>
              <a:t>DirectVote Live (DVL) </a:t>
            </a:r>
            <a:br>
              <a:rPr lang="en-US" dirty="0">
                <a:latin typeface="Calibri" panose="020F0502020204030204" pitchFamily="34" charset="0"/>
              </a:rPr>
            </a:br>
            <a:r>
              <a:rPr lang="en-US" dirty="0">
                <a:latin typeface="Calibri" panose="020F0502020204030204" pitchFamily="34" charset="0"/>
              </a:rPr>
              <a:t>Voting step-by-step</a:t>
            </a:r>
            <a:endParaRPr lang="en-US" dirty="0"/>
          </a:p>
        </p:txBody>
      </p:sp>
      <p:sp>
        <p:nvSpPr>
          <p:cNvPr id="3" name="Subtitle 2">
            <a:extLst>
              <a:ext uri="{FF2B5EF4-FFF2-40B4-BE49-F238E27FC236}">
                <a16:creationId xmlns:a16="http://schemas.microsoft.com/office/drawing/2014/main" id="{46581CE3-3438-9B42-93E4-2ED472A87409}"/>
              </a:ext>
            </a:extLst>
          </p:cNvPr>
          <p:cNvSpPr>
            <a:spLocks noGrp="1"/>
          </p:cNvSpPr>
          <p:nvPr>
            <p:ph type="subTitle" idx="1"/>
          </p:nvPr>
        </p:nvSpPr>
        <p:spPr/>
        <p:txBody>
          <a:bodyPr/>
          <a:lstStyle/>
          <a:p>
            <a:r>
              <a:rPr lang="en-US" dirty="0" err="1"/>
              <a:t>Ieee</a:t>
            </a:r>
            <a:r>
              <a:rPr lang="en-US" dirty="0"/>
              <a:t> standards association</a:t>
            </a:r>
          </a:p>
          <a:p>
            <a:endParaRPr lang="en-US" dirty="0"/>
          </a:p>
          <a:p>
            <a:endParaRPr lang="en-US" dirty="0"/>
          </a:p>
        </p:txBody>
      </p:sp>
      <p:sp>
        <p:nvSpPr>
          <p:cNvPr id="4" name="Text Placeholder 3">
            <a:extLst>
              <a:ext uri="{FF2B5EF4-FFF2-40B4-BE49-F238E27FC236}">
                <a16:creationId xmlns:a16="http://schemas.microsoft.com/office/drawing/2014/main" id="{F9FCB637-D938-B541-82FA-C301FA8D2AC5}"/>
              </a:ext>
            </a:extLst>
          </p:cNvPr>
          <p:cNvSpPr>
            <a:spLocks noGrp="1"/>
          </p:cNvSpPr>
          <p:nvPr>
            <p:ph type="body" sz="quarter" idx="11"/>
          </p:nvPr>
        </p:nvSpPr>
        <p:spPr/>
        <p:txBody>
          <a:bodyPr/>
          <a:lstStyle/>
          <a:p>
            <a:r>
              <a:rPr lang="en-US" dirty="0"/>
              <a:t>September 2023</a:t>
            </a:r>
          </a:p>
          <a:p>
            <a:endParaRPr lang="en-US" dirty="0"/>
          </a:p>
          <a:p>
            <a:endParaRPr lang="en-US" dirty="0"/>
          </a:p>
          <a:p>
            <a:endParaRPr lang="en-US" dirty="0"/>
          </a:p>
        </p:txBody>
      </p:sp>
    </p:spTree>
    <p:extLst>
      <p:ext uri="{BB962C8B-B14F-4D97-AF65-F5344CB8AC3E}">
        <p14:creationId xmlns:p14="http://schemas.microsoft.com/office/powerpoint/2010/main" val="2443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Graphical user interface, text, application, email&#10;&#10;Description automatically generated">
            <a:extLst>
              <a:ext uri="{FF2B5EF4-FFF2-40B4-BE49-F238E27FC236}">
                <a16:creationId xmlns:a16="http://schemas.microsoft.com/office/drawing/2014/main" id="{0565A38C-AF33-426E-A6D5-1E393BE10FDA}"/>
              </a:ext>
            </a:extLst>
          </p:cNvPr>
          <p:cNvPicPr/>
          <p:nvPr/>
        </p:nvPicPr>
        <p:blipFill>
          <a:blip r:embed="rId2"/>
          <a:stretch>
            <a:fillRect/>
          </a:stretch>
        </p:blipFill>
        <p:spPr>
          <a:xfrm>
            <a:off x="3278903" y="1448381"/>
            <a:ext cx="5407897" cy="3757603"/>
          </a:xfrm>
          <a:prstGeom prst="rect">
            <a:avLst/>
          </a:prstGeom>
          <a:noFill/>
          <a:ln>
            <a:solidFill>
              <a:schemeClr val="tx1"/>
            </a:solidFill>
          </a:ln>
        </p:spPr>
      </p:pic>
      <p:sp>
        <p:nvSpPr>
          <p:cNvPr id="3" name="Slide Number Placeholder 2">
            <a:extLst>
              <a:ext uri="{FF2B5EF4-FFF2-40B4-BE49-F238E27FC236}">
                <a16:creationId xmlns:a16="http://schemas.microsoft.com/office/drawing/2014/main" id="{2A262926-D71B-4F85-8A53-15A9EAE9E594}"/>
              </a:ext>
            </a:extLst>
          </p:cNvPr>
          <p:cNvSpPr>
            <a:spLocks noGrp="1"/>
          </p:cNvSpPr>
          <p:nvPr>
            <p:ph type="sldNum" sz="quarter" idx="15"/>
          </p:nvPr>
        </p:nvSpPr>
        <p:spPr>
          <a:xfrm>
            <a:off x="8085138" y="6173473"/>
            <a:ext cx="601663" cy="366183"/>
          </a:xfrm>
        </p:spPr>
        <p:txBody>
          <a:bodyPr wrap="square" anchor="ctr">
            <a:normAutofit/>
          </a:bodyPr>
          <a:lstStyle/>
          <a:p>
            <a:pPr>
              <a:spcAft>
                <a:spcPts val="600"/>
              </a:spcAft>
            </a:pPr>
            <a:fld id="{70165E12-5758-4A4B-B9D0-9C93FFD89D61}" type="slidenum">
              <a:rPr lang="en-US" smtClean="0"/>
              <a:pPr>
                <a:spcAft>
                  <a:spcPts val="600"/>
                </a:spcAft>
              </a:pPr>
              <a:t>4</a:t>
            </a:fld>
            <a:endParaRPr lang="en-US"/>
          </a:p>
        </p:txBody>
      </p:sp>
      <p:sp>
        <p:nvSpPr>
          <p:cNvPr id="4" name="Title 3">
            <a:extLst>
              <a:ext uri="{FF2B5EF4-FFF2-40B4-BE49-F238E27FC236}">
                <a16:creationId xmlns:a16="http://schemas.microsoft.com/office/drawing/2014/main" id="{398242F6-ED97-41F9-BAB2-EE2753502822}"/>
              </a:ext>
            </a:extLst>
          </p:cNvPr>
          <p:cNvSpPr>
            <a:spLocks noGrp="1"/>
          </p:cNvSpPr>
          <p:nvPr>
            <p:ph type="title"/>
          </p:nvPr>
        </p:nvSpPr>
        <p:spPr>
          <a:xfrm>
            <a:off x="457200" y="366186"/>
            <a:ext cx="8229600" cy="495300"/>
          </a:xfrm>
        </p:spPr>
        <p:txBody>
          <a:bodyPr anchor="t">
            <a:normAutofit/>
          </a:bodyPr>
          <a:lstStyle/>
          <a:p>
            <a:r>
              <a:rPr lang="en-US" dirty="0"/>
              <a:t>DVL E-mail Meeting Invitation </a:t>
            </a:r>
          </a:p>
        </p:txBody>
      </p:sp>
      <p:sp>
        <p:nvSpPr>
          <p:cNvPr id="7" name="Rectangle 6">
            <a:extLst>
              <a:ext uri="{FF2B5EF4-FFF2-40B4-BE49-F238E27FC236}">
                <a16:creationId xmlns:a16="http://schemas.microsoft.com/office/drawing/2014/main" id="{6061F731-9D71-4D62-A59D-5EA26A8F67B6}"/>
              </a:ext>
            </a:extLst>
          </p:cNvPr>
          <p:cNvSpPr/>
          <p:nvPr/>
        </p:nvSpPr>
        <p:spPr>
          <a:xfrm>
            <a:off x="3856305" y="2325166"/>
            <a:ext cx="451139" cy="199407"/>
          </a:xfrm>
          <a:prstGeom prst="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2" name="TextBox 1">
            <a:extLst>
              <a:ext uri="{FF2B5EF4-FFF2-40B4-BE49-F238E27FC236}">
                <a16:creationId xmlns:a16="http://schemas.microsoft.com/office/drawing/2014/main" id="{FD58D530-1766-5F75-2BF0-99E7EB4D4F7B}"/>
              </a:ext>
            </a:extLst>
          </p:cNvPr>
          <p:cNvSpPr txBox="1"/>
          <p:nvPr/>
        </p:nvSpPr>
        <p:spPr>
          <a:xfrm>
            <a:off x="141668" y="3327183"/>
            <a:ext cx="2339139" cy="1169551"/>
          </a:xfrm>
          <a:prstGeom prst="rect">
            <a:avLst/>
          </a:prstGeom>
          <a:noFill/>
          <a:ln>
            <a:solidFill>
              <a:schemeClr val="accent1"/>
            </a:solidFill>
          </a:ln>
        </p:spPr>
        <p:txBody>
          <a:bodyPr wrap="square" rtlCol="0">
            <a:spAutoFit/>
          </a:bodyPr>
          <a:lstStyle/>
          <a:p>
            <a:r>
              <a:rPr lang="en-US" sz="1400" dirty="0"/>
              <a:t>Click on the Meeting URL to enter the meeting (the meeting URL for the group does not change).</a:t>
            </a:r>
          </a:p>
        </p:txBody>
      </p:sp>
      <p:cxnSp>
        <p:nvCxnSpPr>
          <p:cNvPr id="5" name="Straight Arrow Connector 4">
            <a:extLst>
              <a:ext uri="{FF2B5EF4-FFF2-40B4-BE49-F238E27FC236}">
                <a16:creationId xmlns:a16="http://schemas.microsoft.com/office/drawing/2014/main" id="{92825E2B-C942-CD60-8D95-0D9BF3E2FA88}"/>
              </a:ext>
            </a:extLst>
          </p:cNvPr>
          <p:cNvCxnSpPr>
            <a:cxnSpLocks/>
            <a:stCxn id="2" idx="3"/>
          </p:cNvCxnSpPr>
          <p:nvPr/>
        </p:nvCxnSpPr>
        <p:spPr>
          <a:xfrm flipV="1">
            <a:off x="2480807" y="3810937"/>
            <a:ext cx="1181771" cy="10102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20563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A49DBC8-44A2-E942-B734-75D0C0B19248}"/>
              </a:ext>
            </a:extLst>
          </p:cNvPr>
          <p:cNvSpPr>
            <a:spLocks noGrp="1"/>
          </p:cNvSpPr>
          <p:nvPr>
            <p:ph type="title"/>
          </p:nvPr>
        </p:nvSpPr>
        <p:spPr/>
        <p:txBody>
          <a:bodyPr/>
          <a:lstStyle/>
          <a:p>
            <a:r>
              <a:rPr lang="en-US" dirty="0"/>
              <a:t>Voting interface</a:t>
            </a:r>
          </a:p>
        </p:txBody>
      </p:sp>
      <p:sp>
        <p:nvSpPr>
          <p:cNvPr id="5" name="Slide Number Placeholder 4">
            <a:extLst>
              <a:ext uri="{FF2B5EF4-FFF2-40B4-BE49-F238E27FC236}">
                <a16:creationId xmlns:a16="http://schemas.microsoft.com/office/drawing/2014/main" id="{69E08549-D5E1-384B-9843-A20D6CE8CF55}"/>
              </a:ext>
            </a:extLst>
          </p:cNvPr>
          <p:cNvSpPr>
            <a:spLocks noGrp="1"/>
          </p:cNvSpPr>
          <p:nvPr>
            <p:ph type="sldNum" sz="quarter" idx="15"/>
          </p:nvPr>
        </p:nvSpPr>
        <p:spPr/>
        <p:txBody>
          <a:bodyPr/>
          <a:lstStyle/>
          <a:p>
            <a:fld id="{70165E12-5758-4A4B-B9D0-9C93FFD89D61}" type="slidenum">
              <a:rPr lang="en-US" smtClean="0"/>
              <a:t>5</a:t>
            </a:fld>
            <a:endParaRPr lang="en-US"/>
          </a:p>
        </p:txBody>
      </p:sp>
      <p:sp>
        <p:nvSpPr>
          <p:cNvPr id="10" name="TextBox 9">
            <a:extLst>
              <a:ext uri="{FF2B5EF4-FFF2-40B4-BE49-F238E27FC236}">
                <a16:creationId xmlns:a16="http://schemas.microsoft.com/office/drawing/2014/main" id="{B28252EC-9CBF-41E7-81E2-FCC745C7778E}"/>
              </a:ext>
            </a:extLst>
          </p:cNvPr>
          <p:cNvSpPr txBox="1"/>
          <p:nvPr/>
        </p:nvSpPr>
        <p:spPr>
          <a:xfrm>
            <a:off x="6803136" y="2538108"/>
            <a:ext cx="2077485" cy="523220"/>
          </a:xfrm>
          <a:prstGeom prst="rect">
            <a:avLst/>
          </a:prstGeom>
          <a:noFill/>
          <a:ln>
            <a:solidFill>
              <a:schemeClr val="accent1"/>
            </a:solidFill>
          </a:ln>
        </p:spPr>
        <p:txBody>
          <a:bodyPr wrap="square" rtlCol="0">
            <a:spAutoFit/>
          </a:bodyPr>
          <a:lstStyle/>
          <a:p>
            <a:r>
              <a:rPr lang="en-US" sz="1400" dirty="0"/>
              <a:t>The meeting title</a:t>
            </a:r>
          </a:p>
          <a:p>
            <a:r>
              <a:rPr lang="en-US" sz="1400" dirty="0"/>
              <a:t>will appear here.</a:t>
            </a:r>
          </a:p>
        </p:txBody>
      </p:sp>
      <p:pic>
        <p:nvPicPr>
          <p:cNvPr id="13" name="Picture 12">
            <a:extLst>
              <a:ext uri="{FF2B5EF4-FFF2-40B4-BE49-F238E27FC236}">
                <a16:creationId xmlns:a16="http://schemas.microsoft.com/office/drawing/2014/main" id="{EFCAC13F-3814-43B6-AA98-40ED1A4A0810}"/>
              </a:ext>
            </a:extLst>
          </p:cNvPr>
          <p:cNvPicPr/>
          <p:nvPr/>
        </p:nvPicPr>
        <p:blipFill>
          <a:blip r:embed="rId3"/>
          <a:stretch>
            <a:fillRect/>
          </a:stretch>
        </p:blipFill>
        <p:spPr>
          <a:xfrm>
            <a:off x="592886" y="2199194"/>
            <a:ext cx="5943600" cy="2877185"/>
          </a:xfrm>
          <a:prstGeom prst="rect">
            <a:avLst/>
          </a:prstGeom>
        </p:spPr>
      </p:pic>
      <p:sp>
        <p:nvSpPr>
          <p:cNvPr id="17" name="Oval 16">
            <a:extLst>
              <a:ext uri="{FF2B5EF4-FFF2-40B4-BE49-F238E27FC236}">
                <a16:creationId xmlns:a16="http://schemas.microsoft.com/office/drawing/2014/main" id="{3444D461-DFA9-4845-8180-25806DAD64A7}"/>
              </a:ext>
            </a:extLst>
          </p:cNvPr>
          <p:cNvSpPr/>
          <p:nvPr/>
        </p:nvSpPr>
        <p:spPr>
          <a:xfrm>
            <a:off x="593862" y="2931385"/>
            <a:ext cx="1859192" cy="505209"/>
          </a:xfrm>
          <a:prstGeom prst="ellipse">
            <a:avLst/>
          </a:prstGeom>
          <a:no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Arrow Connector 17">
            <a:extLst>
              <a:ext uri="{FF2B5EF4-FFF2-40B4-BE49-F238E27FC236}">
                <a16:creationId xmlns:a16="http://schemas.microsoft.com/office/drawing/2014/main" id="{111CA4D2-44A9-4477-B70E-70C42FFBCC70}"/>
              </a:ext>
            </a:extLst>
          </p:cNvPr>
          <p:cNvCxnSpPr>
            <a:cxnSpLocks/>
            <a:stCxn id="10" idx="1"/>
          </p:cNvCxnSpPr>
          <p:nvPr/>
        </p:nvCxnSpPr>
        <p:spPr>
          <a:xfrm flipH="1">
            <a:off x="2608114" y="2799718"/>
            <a:ext cx="4195022" cy="34390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B6089D81-404F-4199-971B-930721DD896B}"/>
              </a:ext>
            </a:extLst>
          </p:cNvPr>
          <p:cNvSpPr/>
          <p:nvPr/>
        </p:nvSpPr>
        <p:spPr>
          <a:xfrm>
            <a:off x="5828306" y="3143623"/>
            <a:ext cx="437322" cy="45719"/>
          </a:xfrm>
          <a:prstGeom prst="rect">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286143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2897D0E-874C-4777-B4AA-8B74DCF136D2}"/>
              </a:ext>
            </a:extLst>
          </p:cNvPr>
          <p:cNvSpPr>
            <a:spLocks noGrp="1"/>
          </p:cNvSpPr>
          <p:nvPr>
            <p:ph type="sldNum" sz="quarter" idx="15"/>
          </p:nvPr>
        </p:nvSpPr>
        <p:spPr/>
        <p:txBody>
          <a:bodyPr/>
          <a:lstStyle/>
          <a:p>
            <a:fld id="{70165E12-5758-4A4B-B9D0-9C93FFD89D61}" type="slidenum">
              <a:rPr lang="en-US" smtClean="0"/>
              <a:t>6</a:t>
            </a:fld>
            <a:endParaRPr lang="en-US"/>
          </a:p>
        </p:txBody>
      </p:sp>
      <p:sp>
        <p:nvSpPr>
          <p:cNvPr id="4" name="Title 3">
            <a:extLst>
              <a:ext uri="{FF2B5EF4-FFF2-40B4-BE49-F238E27FC236}">
                <a16:creationId xmlns:a16="http://schemas.microsoft.com/office/drawing/2014/main" id="{928FED34-FAC0-46D8-B898-A172111A6048}"/>
              </a:ext>
            </a:extLst>
          </p:cNvPr>
          <p:cNvSpPr>
            <a:spLocks noGrp="1"/>
          </p:cNvSpPr>
          <p:nvPr>
            <p:ph type="title"/>
          </p:nvPr>
        </p:nvSpPr>
        <p:spPr/>
        <p:txBody>
          <a:bodyPr/>
          <a:lstStyle/>
          <a:p>
            <a:r>
              <a:rPr lang="en-US" dirty="0"/>
              <a:t>Motion</a:t>
            </a:r>
          </a:p>
        </p:txBody>
      </p:sp>
      <p:sp>
        <p:nvSpPr>
          <p:cNvPr id="8" name="TextBox 7">
            <a:extLst>
              <a:ext uri="{FF2B5EF4-FFF2-40B4-BE49-F238E27FC236}">
                <a16:creationId xmlns:a16="http://schemas.microsoft.com/office/drawing/2014/main" id="{A9135B6E-C20B-47E1-BDDD-22E87B6181E4}"/>
              </a:ext>
            </a:extLst>
          </p:cNvPr>
          <p:cNvSpPr txBox="1"/>
          <p:nvPr/>
        </p:nvSpPr>
        <p:spPr>
          <a:xfrm>
            <a:off x="940777" y="1190195"/>
            <a:ext cx="7684477" cy="902876"/>
          </a:xfrm>
          <a:prstGeom prst="rect">
            <a:avLst/>
          </a:prstGeom>
          <a:noFill/>
        </p:spPr>
        <p:txBody>
          <a:bodyPr wrap="square" rtlCol="0">
            <a:spAutoFit/>
          </a:bodyPr>
          <a:lstStyle/>
          <a:p>
            <a:r>
              <a:rPr lang="en-US" sz="1800" dirty="0"/>
              <a:t>Locate the first motion being voted on and click the “Vote” button</a:t>
            </a:r>
          </a:p>
          <a:p>
            <a:pPr marL="285750" indent="-285750">
              <a:buFont typeface="System Font Regular"/>
              <a:buChar char="−"/>
            </a:pPr>
            <a:r>
              <a:rPr lang="en-US" sz="1600" dirty="0"/>
              <a:t>The motion will not appear until it is opened for voting by the Meeting Administrator</a:t>
            </a:r>
          </a:p>
          <a:p>
            <a:endParaRPr lang="en-US" dirty="0"/>
          </a:p>
        </p:txBody>
      </p:sp>
      <p:grpSp>
        <p:nvGrpSpPr>
          <p:cNvPr id="2" name="Group 1">
            <a:extLst>
              <a:ext uri="{FF2B5EF4-FFF2-40B4-BE49-F238E27FC236}">
                <a16:creationId xmlns:a16="http://schemas.microsoft.com/office/drawing/2014/main" id="{895B752C-81E9-B681-CBF8-C1D312637A14}"/>
              </a:ext>
            </a:extLst>
          </p:cNvPr>
          <p:cNvGrpSpPr/>
          <p:nvPr/>
        </p:nvGrpSpPr>
        <p:grpSpPr>
          <a:xfrm>
            <a:off x="949569" y="2421780"/>
            <a:ext cx="7244862" cy="2936631"/>
            <a:chOff x="729762" y="1661746"/>
            <a:chExt cx="7244862" cy="2936631"/>
          </a:xfrm>
        </p:grpSpPr>
        <p:pic>
          <p:nvPicPr>
            <p:cNvPr id="6" name="Picture 5">
              <a:extLst>
                <a:ext uri="{FF2B5EF4-FFF2-40B4-BE49-F238E27FC236}">
                  <a16:creationId xmlns:a16="http://schemas.microsoft.com/office/drawing/2014/main" id="{8C20AB60-CCF1-4C9D-A268-4EDECB259EEB}"/>
                </a:ext>
              </a:extLst>
            </p:cNvPr>
            <p:cNvPicPr/>
            <p:nvPr/>
          </p:nvPicPr>
          <p:blipFill rotWithShape="1">
            <a:blip r:embed="rId3"/>
            <a:srcRect l="826" t="1912" r="5730" b="11416"/>
            <a:stretch/>
          </p:blipFill>
          <p:spPr>
            <a:xfrm>
              <a:off x="870439" y="1661746"/>
              <a:ext cx="6963508" cy="2936631"/>
            </a:xfrm>
            <a:prstGeom prst="rect">
              <a:avLst/>
            </a:prstGeom>
            <a:ln>
              <a:solidFill>
                <a:schemeClr val="tx1"/>
              </a:solidFill>
            </a:ln>
          </p:spPr>
        </p:pic>
        <p:sp>
          <p:nvSpPr>
            <p:cNvPr id="7" name="Oval 6">
              <a:extLst>
                <a:ext uri="{FF2B5EF4-FFF2-40B4-BE49-F238E27FC236}">
                  <a16:creationId xmlns:a16="http://schemas.microsoft.com/office/drawing/2014/main" id="{7BFD2A77-8B12-4C8B-898D-1856F8D0CE55}"/>
                </a:ext>
              </a:extLst>
            </p:cNvPr>
            <p:cNvSpPr/>
            <p:nvPr/>
          </p:nvSpPr>
          <p:spPr>
            <a:xfrm>
              <a:off x="729762" y="3130061"/>
              <a:ext cx="1107830" cy="703385"/>
            </a:xfrm>
            <a:prstGeom prst="ellipse">
              <a:avLst/>
            </a:prstGeom>
            <a:noFill/>
            <a:ln w="19050">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1C6D7290-F52D-495B-8270-AAB55589D14E}"/>
                </a:ext>
              </a:extLst>
            </p:cNvPr>
            <p:cNvSpPr/>
            <p:nvPr/>
          </p:nvSpPr>
          <p:spPr>
            <a:xfrm>
              <a:off x="6866794" y="3130061"/>
              <a:ext cx="1107830" cy="703385"/>
            </a:xfrm>
            <a:prstGeom prst="ellipse">
              <a:avLst/>
            </a:prstGeom>
            <a:noFill/>
            <a:ln w="19050">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5" name="Rectangle 4">
            <a:extLst>
              <a:ext uri="{FF2B5EF4-FFF2-40B4-BE49-F238E27FC236}">
                <a16:creationId xmlns:a16="http://schemas.microsoft.com/office/drawing/2014/main" id="{62332ECA-0DAB-4246-A1FD-2B99BFC396D1}"/>
              </a:ext>
            </a:extLst>
          </p:cNvPr>
          <p:cNvSpPr/>
          <p:nvPr/>
        </p:nvSpPr>
        <p:spPr>
          <a:xfrm>
            <a:off x="7370859" y="3180522"/>
            <a:ext cx="580445" cy="95415"/>
          </a:xfrm>
          <a:prstGeom prst="rect">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106095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2897D0E-874C-4777-B4AA-8B74DCF136D2}"/>
              </a:ext>
            </a:extLst>
          </p:cNvPr>
          <p:cNvSpPr>
            <a:spLocks noGrp="1"/>
          </p:cNvSpPr>
          <p:nvPr>
            <p:ph type="sldNum" sz="quarter" idx="15"/>
          </p:nvPr>
        </p:nvSpPr>
        <p:spPr/>
        <p:txBody>
          <a:bodyPr/>
          <a:lstStyle/>
          <a:p>
            <a:fld id="{70165E12-5758-4A4B-B9D0-9C93FFD89D61}" type="slidenum">
              <a:rPr lang="en-US" smtClean="0"/>
              <a:t>7</a:t>
            </a:fld>
            <a:endParaRPr lang="en-US"/>
          </a:p>
        </p:txBody>
      </p:sp>
      <p:sp>
        <p:nvSpPr>
          <p:cNvPr id="4" name="Title 3">
            <a:extLst>
              <a:ext uri="{FF2B5EF4-FFF2-40B4-BE49-F238E27FC236}">
                <a16:creationId xmlns:a16="http://schemas.microsoft.com/office/drawing/2014/main" id="{928FED34-FAC0-46D8-B898-A172111A6048}"/>
              </a:ext>
            </a:extLst>
          </p:cNvPr>
          <p:cNvSpPr>
            <a:spLocks noGrp="1"/>
          </p:cNvSpPr>
          <p:nvPr>
            <p:ph type="title"/>
          </p:nvPr>
        </p:nvSpPr>
        <p:spPr/>
        <p:txBody>
          <a:bodyPr/>
          <a:lstStyle/>
          <a:p>
            <a:r>
              <a:rPr lang="en-US" dirty="0"/>
              <a:t>Casting your vote</a:t>
            </a:r>
          </a:p>
        </p:txBody>
      </p:sp>
      <p:grpSp>
        <p:nvGrpSpPr>
          <p:cNvPr id="10" name="Group 9">
            <a:extLst>
              <a:ext uri="{FF2B5EF4-FFF2-40B4-BE49-F238E27FC236}">
                <a16:creationId xmlns:a16="http://schemas.microsoft.com/office/drawing/2014/main" id="{7B3D5A3E-203C-A97B-ACC0-C104FC5217CA}"/>
              </a:ext>
            </a:extLst>
          </p:cNvPr>
          <p:cNvGrpSpPr/>
          <p:nvPr/>
        </p:nvGrpSpPr>
        <p:grpSpPr>
          <a:xfrm>
            <a:off x="532978" y="1373822"/>
            <a:ext cx="7934921" cy="4110355"/>
            <a:chOff x="553150" y="1480399"/>
            <a:chExt cx="7934921" cy="4110355"/>
          </a:xfrm>
        </p:grpSpPr>
        <p:pic>
          <p:nvPicPr>
            <p:cNvPr id="11" name="Picture 10">
              <a:extLst>
                <a:ext uri="{FF2B5EF4-FFF2-40B4-BE49-F238E27FC236}">
                  <a16:creationId xmlns:a16="http://schemas.microsoft.com/office/drawing/2014/main" id="{6EB04428-33DC-8ED6-251D-D8D5975AFB4C}"/>
                </a:ext>
              </a:extLst>
            </p:cNvPr>
            <p:cNvPicPr/>
            <p:nvPr/>
          </p:nvPicPr>
          <p:blipFill>
            <a:blip r:embed="rId3"/>
            <a:stretch>
              <a:fillRect/>
            </a:stretch>
          </p:blipFill>
          <p:spPr>
            <a:xfrm>
              <a:off x="2544471" y="1480399"/>
              <a:ext cx="5943600" cy="4110355"/>
            </a:xfrm>
            <a:prstGeom prst="rect">
              <a:avLst/>
            </a:prstGeom>
          </p:spPr>
        </p:pic>
        <p:cxnSp>
          <p:nvCxnSpPr>
            <p:cNvPr id="12" name="Straight Arrow Connector 11">
              <a:extLst>
                <a:ext uri="{FF2B5EF4-FFF2-40B4-BE49-F238E27FC236}">
                  <a16:creationId xmlns:a16="http://schemas.microsoft.com/office/drawing/2014/main" id="{45C2840B-9B0E-932A-0F85-B36F95E75356}"/>
                </a:ext>
              </a:extLst>
            </p:cNvPr>
            <p:cNvCxnSpPr>
              <a:cxnSpLocks/>
            </p:cNvCxnSpPr>
            <p:nvPr/>
          </p:nvCxnSpPr>
          <p:spPr>
            <a:xfrm flipH="1">
              <a:off x="3117495" y="4181860"/>
              <a:ext cx="1660105" cy="39315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AB6E301C-5FF9-640E-8F66-F3D958E1657A}"/>
                </a:ext>
              </a:extLst>
            </p:cNvPr>
            <p:cNvSpPr txBox="1"/>
            <p:nvPr/>
          </p:nvSpPr>
          <p:spPr>
            <a:xfrm>
              <a:off x="4777600" y="3933092"/>
              <a:ext cx="2325952" cy="523220"/>
            </a:xfrm>
            <a:prstGeom prst="rect">
              <a:avLst/>
            </a:prstGeom>
            <a:noFill/>
            <a:ln>
              <a:solidFill>
                <a:schemeClr val="accent1"/>
              </a:solidFill>
            </a:ln>
          </p:spPr>
          <p:txBody>
            <a:bodyPr wrap="square" rtlCol="0">
              <a:spAutoFit/>
            </a:bodyPr>
            <a:lstStyle/>
            <a:p>
              <a:r>
                <a:rPr lang="en-US" sz="1400" dirty="0"/>
                <a:t>Step 2 - Click “Submit” to record your vote</a:t>
              </a:r>
            </a:p>
          </p:txBody>
        </p:sp>
        <p:sp>
          <p:nvSpPr>
            <p:cNvPr id="14" name="TextBox 13">
              <a:extLst>
                <a:ext uri="{FF2B5EF4-FFF2-40B4-BE49-F238E27FC236}">
                  <a16:creationId xmlns:a16="http://schemas.microsoft.com/office/drawing/2014/main" id="{E4C065C6-EC4A-8923-6739-700C7DD7175C}"/>
                </a:ext>
              </a:extLst>
            </p:cNvPr>
            <p:cNvSpPr txBox="1"/>
            <p:nvPr/>
          </p:nvSpPr>
          <p:spPr>
            <a:xfrm>
              <a:off x="2338354" y="3211505"/>
              <a:ext cx="573024" cy="1446550"/>
            </a:xfrm>
            <a:prstGeom prst="rect">
              <a:avLst/>
            </a:prstGeom>
            <a:noFill/>
          </p:spPr>
          <p:txBody>
            <a:bodyPr wrap="square" rtlCol="0">
              <a:spAutoFit/>
            </a:bodyPr>
            <a:lstStyle/>
            <a:p>
              <a:r>
                <a:rPr lang="en-US" sz="8800" dirty="0"/>
                <a:t>{</a:t>
              </a:r>
            </a:p>
          </p:txBody>
        </p:sp>
        <p:sp>
          <p:nvSpPr>
            <p:cNvPr id="15" name="TextBox 14">
              <a:extLst>
                <a:ext uri="{FF2B5EF4-FFF2-40B4-BE49-F238E27FC236}">
                  <a16:creationId xmlns:a16="http://schemas.microsoft.com/office/drawing/2014/main" id="{E9A370D7-65F0-CB1B-34E1-45BD48D53305}"/>
                </a:ext>
              </a:extLst>
            </p:cNvPr>
            <p:cNvSpPr txBox="1"/>
            <p:nvPr/>
          </p:nvSpPr>
          <p:spPr>
            <a:xfrm>
              <a:off x="553150" y="3003056"/>
              <a:ext cx="1682145" cy="523220"/>
            </a:xfrm>
            <a:prstGeom prst="rect">
              <a:avLst/>
            </a:prstGeom>
            <a:noFill/>
            <a:ln>
              <a:solidFill>
                <a:schemeClr val="accent1"/>
              </a:solidFill>
            </a:ln>
          </p:spPr>
          <p:txBody>
            <a:bodyPr wrap="square" rtlCol="0">
              <a:spAutoFit/>
            </a:bodyPr>
            <a:lstStyle/>
            <a:p>
              <a:r>
                <a:rPr lang="en-US" sz="1400" dirty="0"/>
                <a:t>Step 1 - Make your selection</a:t>
              </a:r>
            </a:p>
          </p:txBody>
        </p:sp>
        <p:cxnSp>
          <p:nvCxnSpPr>
            <p:cNvPr id="16" name="Straight Arrow Connector 15">
              <a:extLst>
                <a:ext uri="{FF2B5EF4-FFF2-40B4-BE49-F238E27FC236}">
                  <a16:creationId xmlns:a16="http://schemas.microsoft.com/office/drawing/2014/main" id="{6455E5C2-151B-F2FD-B7D6-B95D571798A8}"/>
                </a:ext>
              </a:extLst>
            </p:cNvPr>
            <p:cNvCxnSpPr>
              <a:cxnSpLocks/>
              <a:endCxn id="14" idx="1"/>
            </p:cNvCxnSpPr>
            <p:nvPr/>
          </p:nvCxnSpPr>
          <p:spPr>
            <a:xfrm>
              <a:off x="1501704" y="3535576"/>
              <a:ext cx="836650" cy="39920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2" name="Rectangle 1">
            <a:extLst>
              <a:ext uri="{FF2B5EF4-FFF2-40B4-BE49-F238E27FC236}">
                <a16:creationId xmlns:a16="http://schemas.microsoft.com/office/drawing/2014/main" id="{5E187C19-E2F9-4D41-A986-D4381652B6E1}"/>
              </a:ext>
            </a:extLst>
          </p:cNvPr>
          <p:cNvSpPr/>
          <p:nvPr/>
        </p:nvSpPr>
        <p:spPr>
          <a:xfrm>
            <a:off x="3067360" y="2528515"/>
            <a:ext cx="3009279" cy="137800"/>
          </a:xfrm>
          <a:prstGeom prst="rect">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425C3D5F-CCAA-4807-BA84-98E8310A6B72}"/>
              </a:ext>
            </a:extLst>
          </p:cNvPr>
          <p:cNvSpPr/>
          <p:nvPr/>
        </p:nvSpPr>
        <p:spPr>
          <a:xfrm>
            <a:off x="7441902" y="2228993"/>
            <a:ext cx="811551" cy="152400"/>
          </a:xfrm>
          <a:prstGeom prst="rect">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96591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6722D5CC-B4C5-9720-CDBF-98C9000F4707}"/>
              </a:ext>
            </a:extLst>
          </p:cNvPr>
          <p:cNvPicPr/>
          <p:nvPr/>
        </p:nvPicPr>
        <p:blipFill>
          <a:blip r:embed="rId3"/>
          <a:stretch>
            <a:fillRect/>
          </a:stretch>
        </p:blipFill>
        <p:spPr>
          <a:xfrm>
            <a:off x="1099781" y="1405748"/>
            <a:ext cx="6944438" cy="4274246"/>
          </a:xfrm>
          <a:prstGeom prst="rect">
            <a:avLst/>
          </a:prstGeom>
        </p:spPr>
      </p:pic>
      <p:sp>
        <p:nvSpPr>
          <p:cNvPr id="3" name="Slide Number Placeholder 2">
            <a:extLst>
              <a:ext uri="{FF2B5EF4-FFF2-40B4-BE49-F238E27FC236}">
                <a16:creationId xmlns:a16="http://schemas.microsoft.com/office/drawing/2014/main" id="{12897D0E-874C-4777-B4AA-8B74DCF136D2}"/>
              </a:ext>
            </a:extLst>
          </p:cNvPr>
          <p:cNvSpPr>
            <a:spLocks noGrp="1"/>
          </p:cNvSpPr>
          <p:nvPr>
            <p:ph type="sldNum" sz="quarter" idx="15"/>
          </p:nvPr>
        </p:nvSpPr>
        <p:spPr/>
        <p:txBody>
          <a:bodyPr/>
          <a:lstStyle/>
          <a:p>
            <a:fld id="{70165E12-5758-4A4B-B9D0-9C93FFD89D61}" type="slidenum">
              <a:rPr lang="en-US" smtClean="0"/>
              <a:t>8</a:t>
            </a:fld>
            <a:endParaRPr lang="en-US"/>
          </a:p>
        </p:txBody>
      </p:sp>
      <p:sp>
        <p:nvSpPr>
          <p:cNvPr id="4" name="Title 3">
            <a:extLst>
              <a:ext uri="{FF2B5EF4-FFF2-40B4-BE49-F238E27FC236}">
                <a16:creationId xmlns:a16="http://schemas.microsoft.com/office/drawing/2014/main" id="{928FED34-FAC0-46D8-B898-A172111A6048}"/>
              </a:ext>
            </a:extLst>
          </p:cNvPr>
          <p:cNvSpPr>
            <a:spLocks noGrp="1"/>
          </p:cNvSpPr>
          <p:nvPr>
            <p:ph type="title"/>
          </p:nvPr>
        </p:nvSpPr>
        <p:spPr/>
        <p:txBody>
          <a:bodyPr/>
          <a:lstStyle/>
          <a:p>
            <a:r>
              <a:rPr lang="en-US" dirty="0"/>
              <a:t>Has my vote been submitted and recorded?</a:t>
            </a:r>
          </a:p>
        </p:txBody>
      </p:sp>
      <p:sp>
        <p:nvSpPr>
          <p:cNvPr id="12" name="TextBox 11">
            <a:extLst>
              <a:ext uri="{FF2B5EF4-FFF2-40B4-BE49-F238E27FC236}">
                <a16:creationId xmlns:a16="http://schemas.microsoft.com/office/drawing/2014/main" id="{8E7E06A0-8195-F0C6-8FA9-85DC7C81E216}"/>
              </a:ext>
            </a:extLst>
          </p:cNvPr>
          <p:cNvSpPr txBox="1"/>
          <p:nvPr/>
        </p:nvSpPr>
        <p:spPr>
          <a:xfrm>
            <a:off x="3686616" y="2143518"/>
            <a:ext cx="2682378" cy="830997"/>
          </a:xfrm>
          <a:prstGeom prst="rect">
            <a:avLst/>
          </a:prstGeom>
          <a:noFill/>
          <a:ln>
            <a:solidFill>
              <a:schemeClr val="accent1"/>
            </a:solidFill>
          </a:ln>
        </p:spPr>
        <p:txBody>
          <a:bodyPr wrap="square" rtlCol="0">
            <a:spAutoFit/>
          </a:bodyPr>
          <a:lstStyle/>
          <a:p>
            <a:r>
              <a:rPr lang="en-US" sz="1200" b="1" dirty="0"/>
              <a:t>YES:  </a:t>
            </a:r>
            <a:r>
              <a:rPr lang="en-US" sz="1200" dirty="0"/>
              <a:t>A “Submitted” status below a motion shows a time stamp indicating your vote has been recorded.</a:t>
            </a:r>
          </a:p>
        </p:txBody>
      </p:sp>
      <p:cxnSp>
        <p:nvCxnSpPr>
          <p:cNvPr id="14" name="Straight Arrow Connector 13">
            <a:extLst>
              <a:ext uri="{FF2B5EF4-FFF2-40B4-BE49-F238E27FC236}">
                <a16:creationId xmlns:a16="http://schemas.microsoft.com/office/drawing/2014/main" id="{D0BE321A-42DF-D115-6B7A-1F2B5FBBF3F8}"/>
              </a:ext>
            </a:extLst>
          </p:cNvPr>
          <p:cNvCxnSpPr>
            <a:cxnSpLocks/>
          </p:cNvCxnSpPr>
          <p:nvPr/>
        </p:nvCxnSpPr>
        <p:spPr>
          <a:xfrm flipH="1">
            <a:off x="2279904" y="2974515"/>
            <a:ext cx="1432226" cy="81808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5" name="Straight Arrow Connector 14">
            <a:extLst>
              <a:ext uri="{FF2B5EF4-FFF2-40B4-BE49-F238E27FC236}">
                <a16:creationId xmlns:a16="http://schemas.microsoft.com/office/drawing/2014/main" id="{C1C4399A-3F2B-820C-56E8-DE82D1877FE6}"/>
              </a:ext>
            </a:extLst>
          </p:cNvPr>
          <p:cNvCxnSpPr>
            <a:cxnSpLocks/>
            <a:stCxn id="13" idx="1"/>
          </p:cNvCxnSpPr>
          <p:nvPr/>
        </p:nvCxnSpPr>
        <p:spPr>
          <a:xfrm flipH="1">
            <a:off x="1999488" y="4059854"/>
            <a:ext cx="1770272" cy="35599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3" name="TextBox 12">
            <a:extLst>
              <a:ext uri="{FF2B5EF4-FFF2-40B4-BE49-F238E27FC236}">
                <a16:creationId xmlns:a16="http://schemas.microsoft.com/office/drawing/2014/main" id="{B33AE94E-19AF-296F-AC79-0BC44C22366B}"/>
              </a:ext>
            </a:extLst>
          </p:cNvPr>
          <p:cNvSpPr txBox="1"/>
          <p:nvPr/>
        </p:nvSpPr>
        <p:spPr>
          <a:xfrm>
            <a:off x="3769760" y="3644355"/>
            <a:ext cx="2682378" cy="830997"/>
          </a:xfrm>
          <a:prstGeom prst="rect">
            <a:avLst/>
          </a:prstGeom>
          <a:noFill/>
          <a:ln>
            <a:solidFill>
              <a:schemeClr val="accent1"/>
            </a:solidFill>
          </a:ln>
        </p:spPr>
        <p:txBody>
          <a:bodyPr wrap="square" rtlCol="0">
            <a:spAutoFit/>
          </a:bodyPr>
          <a:lstStyle/>
          <a:p>
            <a:r>
              <a:rPr lang="en-US" sz="1200" b="1" dirty="0"/>
              <a:t>NO:</a:t>
            </a:r>
            <a:r>
              <a:rPr lang="en-US" sz="1200" dirty="0"/>
              <a:t>  A “Vote Not Submitted” status below a motion indicates that your vote has not been recorded.</a:t>
            </a:r>
          </a:p>
        </p:txBody>
      </p:sp>
      <p:sp>
        <p:nvSpPr>
          <p:cNvPr id="2" name="Rectangle 1">
            <a:extLst>
              <a:ext uri="{FF2B5EF4-FFF2-40B4-BE49-F238E27FC236}">
                <a16:creationId xmlns:a16="http://schemas.microsoft.com/office/drawing/2014/main" id="{D88A8C91-6F09-4095-AAFE-2A4A146FC99D}"/>
              </a:ext>
            </a:extLst>
          </p:cNvPr>
          <p:cNvSpPr/>
          <p:nvPr/>
        </p:nvSpPr>
        <p:spPr>
          <a:xfrm>
            <a:off x="7020332" y="2753878"/>
            <a:ext cx="755374" cy="116772"/>
          </a:xfrm>
          <a:prstGeom prst="rect">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604057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3DC27889-3EFD-4170-A07F-FB2A6ADB3D99}"/>
              </a:ext>
            </a:extLst>
          </p:cNvPr>
          <p:cNvSpPr>
            <a:spLocks noGrp="1"/>
          </p:cNvSpPr>
          <p:nvPr>
            <p:ph type="sldNum" sz="quarter" idx="15"/>
          </p:nvPr>
        </p:nvSpPr>
        <p:spPr/>
        <p:txBody>
          <a:bodyPr/>
          <a:lstStyle/>
          <a:p>
            <a:fld id="{70165E12-5758-4A4B-B9D0-9C93FFD89D61}" type="slidenum">
              <a:rPr lang="en-US" smtClean="0"/>
              <a:t>9</a:t>
            </a:fld>
            <a:endParaRPr lang="en-US"/>
          </a:p>
        </p:txBody>
      </p:sp>
      <p:sp>
        <p:nvSpPr>
          <p:cNvPr id="5" name="Title 4">
            <a:extLst>
              <a:ext uri="{FF2B5EF4-FFF2-40B4-BE49-F238E27FC236}">
                <a16:creationId xmlns:a16="http://schemas.microsoft.com/office/drawing/2014/main" id="{B2AD0A71-357C-40EB-B38A-A7CFBC6A12BE}"/>
              </a:ext>
            </a:extLst>
          </p:cNvPr>
          <p:cNvSpPr>
            <a:spLocks noGrp="1"/>
          </p:cNvSpPr>
          <p:nvPr>
            <p:ph type="title"/>
          </p:nvPr>
        </p:nvSpPr>
        <p:spPr>
          <a:xfrm>
            <a:off x="190710" y="286726"/>
            <a:ext cx="8229600" cy="486815"/>
          </a:xfrm>
        </p:spPr>
        <p:txBody>
          <a:bodyPr/>
          <a:lstStyle/>
          <a:p>
            <a:r>
              <a:rPr lang="en-US" dirty="0"/>
              <a:t>View votes/results</a:t>
            </a:r>
          </a:p>
        </p:txBody>
      </p:sp>
      <p:pic>
        <p:nvPicPr>
          <p:cNvPr id="7" name="Picture 6">
            <a:extLst>
              <a:ext uri="{FF2B5EF4-FFF2-40B4-BE49-F238E27FC236}">
                <a16:creationId xmlns:a16="http://schemas.microsoft.com/office/drawing/2014/main" id="{9F7F1EF8-FBB0-45DA-BCAC-F17FAA412A7C}"/>
              </a:ext>
            </a:extLst>
          </p:cNvPr>
          <p:cNvPicPr/>
          <p:nvPr/>
        </p:nvPicPr>
        <p:blipFill rotWithShape="1">
          <a:blip r:embed="rId3"/>
          <a:srcRect l="1937" t="3223" r="2641" b="3390"/>
          <a:stretch/>
        </p:blipFill>
        <p:spPr>
          <a:xfrm>
            <a:off x="1922795" y="857003"/>
            <a:ext cx="4765431" cy="2180492"/>
          </a:xfrm>
          <a:prstGeom prst="rect">
            <a:avLst/>
          </a:prstGeom>
          <a:ln>
            <a:solidFill>
              <a:schemeClr val="tx1"/>
            </a:solidFill>
          </a:ln>
        </p:spPr>
      </p:pic>
      <p:sp>
        <p:nvSpPr>
          <p:cNvPr id="8" name="Oval 7">
            <a:extLst>
              <a:ext uri="{FF2B5EF4-FFF2-40B4-BE49-F238E27FC236}">
                <a16:creationId xmlns:a16="http://schemas.microsoft.com/office/drawing/2014/main" id="{E25A209C-8612-4E8F-AB2B-2805F5FDFA07}"/>
              </a:ext>
            </a:extLst>
          </p:cNvPr>
          <p:cNvSpPr/>
          <p:nvPr/>
        </p:nvSpPr>
        <p:spPr>
          <a:xfrm>
            <a:off x="5612625" y="1956288"/>
            <a:ext cx="583232" cy="208284"/>
          </a:xfrm>
          <a:prstGeom prst="ellipse">
            <a:avLst/>
          </a:prstGeom>
          <a:no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B929DA88-B568-4181-9FF1-06BDD6045511}"/>
              </a:ext>
            </a:extLst>
          </p:cNvPr>
          <p:cNvSpPr/>
          <p:nvPr/>
        </p:nvSpPr>
        <p:spPr>
          <a:xfrm>
            <a:off x="6069825" y="2259507"/>
            <a:ext cx="583232" cy="208284"/>
          </a:xfrm>
          <a:prstGeom prst="ellipse">
            <a:avLst/>
          </a:prstGeom>
          <a:no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1" name="Connector: Elbow 10">
            <a:extLst>
              <a:ext uri="{FF2B5EF4-FFF2-40B4-BE49-F238E27FC236}">
                <a16:creationId xmlns:a16="http://schemas.microsoft.com/office/drawing/2014/main" id="{5D615BEC-9D19-4A7C-81FA-194820657896}"/>
              </a:ext>
            </a:extLst>
          </p:cNvPr>
          <p:cNvCxnSpPr>
            <a:cxnSpLocks/>
          </p:cNvCxnSpPr>
          <p:nvPr/>
        </p:nvCxnSpPr>
        <p:spPr>
          <a:xfrm>
            <a:off x="6688226" y="2363649"/>
            <a:ext cx="719904" cy="208284"/>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Connector: Elbow 12">
            <a:extLst>
              <a:ext uri="{FF2B5EF4-FFF2-40B4-BE49-F238E27FC236}">
                <a16:creationId xmlns:a16="http://schemas.microsoft.com/office/drawing/2014/main" id="{558D8FA6-CAB9-489B-8D61-2C8A5D74DD7F}"/>
              </a:ext>
            </a:extLst>
          </p:cNvPr>
          <p:cNvCxnSpPr>
            <a:cxnSpLocks/>
            <a:stCxn id="8" idx="4"/>
            <a:endCxn id="14" idx="3"/>
          </p:cNvCxnSpPr>
          <p:nvPr/>
        </p:nvCxnSpPr>
        <p:spPr>
          <a:xfrm rot="5400000">
            <a:off x="4203913" y="1634162"/>
            <a:ext cx="1169918" cy="2230738"/>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7FF0DA47-4382-4966-902D-94380AF78075}"/>
              </a:ext>
            </a:extLst>
          </p:cNvPr>
          <p:cNvSpPr txBox="1"/>
          <p:nvPr/>
        </p:nvSpPr>
        <p:spPr>
          <a:xfrm>
            <a:off x="1828800" y="3072880"/>
            <a:ext cx="1844703" cy="523220"/>
          </a:xfrm>
          <a:prstGeom prst="rect">
            <a:avLst/>
          </a:prstGeom>
          <a:noFill/>
          <a:ln>
            <a:solidFill>
              <a:schemeClr val="accent2"/>
            </a:solidFill>
          </a:ln>
        </p:spPr>
        <p:txBody>
          <a:bodyPr wrap="square" rtlCol="0">
            <a:spAutoFit/>
          </a:bodyPr>
          <a:lstStyle/>
          <a:p>
            <a:r>
              <a:rPr lang="en-US" sz="1400" dirty="0"/>
              <a:t>To view results, select “Results”</a:t>
            </a:r>
          </a:p>
        </p:txBody>
      </p:sp>
      <p:sp>
        <p:nvSpPr>
          <p:cNvPr id="15" name="TextBox 14">
            <a:extLst>
              <a:ext uri="{FF2B5EF4-FFF2-40B4-BE49-F238E27FC236}">
                <a16:creationId xmlns:a16="http://schemas.microsoft.com/office/drawing/2014/main" id="{AB88B556-2E77-4F75-943A-BA09FDE1517F}"/>
              </a:ext>
            </a:extLst>
          </p:cNvPr>
          <p:cNvSpPr txBox="1"/>
          <p:nvPr/>
        </p:nvSpPr>
        <p:spPr>
          <a:xfrm>
            <a:off x="7408130" y="2276821"/>
            <a:ext cx="1509870" cy="738664"/>
          </a:xfrm>
          <a:prstGeom prst="rect">
            <a:avLst/>
          </a:prstGeom>
          <a:noFill/>
          <a:ln>
            <a:solidFill>
              <a:schemeClr val="accent2"/>
            </a:solidFill>
          </a:ln>
        </p:spPr>
        <p:txBody>
          <a:bodyPr wrap="square" rtlCol="0">
            <a:spAutoFit/>
          </a:bodyPr>
          <a:lstStyle/>
          <a:p>
            <a:r>
              <a:rPr lang="en-US" sz="1400" dirty="0"/>
              <a:t>To view votes, select “See Votes”</a:t>
            </a:r>
          </a:p>
        </p:txBody>
      </p:sp>
      <p:pic>
        <p:nvPicPr>
          <p:cNvPr id="19" name="Picture 18">
            <a:extLst>
              <a:ext uri="{FF2B5EF4-FFF2-40B4-BE49-F238E27FC236}">
                <a16:creationId xmlns:a16="http://schemas.microsoft.com/office/drawing/2014/main" id="{0DA5EE35-B6B3-4DD4-8265-8EDAA4DFDAF5}"/>
              </a:ext>
            </a:extLst>
          </p:cNvPr>
          <p:cNvPicPr/>
          <p:nvPr/>
        </p:nvPicPr>
        <p:blipFill rotWithShape="1">
          <a:blip r:embed="rId4"/>
          <a:srcRect l="2367" t="2688" r="1332" b="5005"/>
          <a:stretch/>
        </p:blipFill>
        <p:spPr>
          <a:xfrm>
            <a:off x="208294" y="3909519"/>
            <a:ext cx="4310951" cy="2180492"/>
          </a:xfrm>
          <a:prstGeom prst="rect">
            <a:avLst/>
          </a:prstGeom>
          <a:ln>
            <a:solidFill>
              <a:schemeClr val="tx1"/>
            </a:solidFill>
          </a:ln>
        </p:spPr>
      </p:pic>
      <p:cxnSp>
        <p:nvCxnSpPr>
          <p:cNvPr id="21" name="Straight Arrow Connector 20">
            <a:extLst>
              <a:ext uri="{FF2B5EF4-FFF2-40B4-BE49-F238E27FC236}">
                <a16:creationId xmlns:a16="http://schemas.microsoft.com/office/drawing/2014/main" id="{2960E503-4C8B-4C15-A657-DF5AB5F8A231}"/>
              </a:ext>
            </a:extLst>
          </p:cNvPr>
          <p:cNvCxnSpPr>
            <a:cxnSpLocks/>
          </p:cNvCxnSpPr>
          <p:nvPr/>
        </p:nvCxnSpPr>
        <p:spPr>
          <a:xfrm>
            <a:off x="2831123" y="3596100"/>
            <a:ext cx="0" cy="31341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22" name="Picture 21">
            <a:extLst>
              <a:ext uri="{FF2B5EF4-FFF2-40B4-BE49-F238E27FC236}">
                <a16:creationId xmlns:a16="http://schemas.microsoft.com/office/drawing/2014/main" id="{B6E2B6C7-C78B-4D08-B87C-834330347079}"/>
              </a:ext>
            </a:extLst>
          </p:cNvPr>
          <p:cNvPicPr/>
          <p:nvPr/>
        </p:nvPicPr>
        <p:blipFill rotWithShape="1">
          <a:blip r:embed="rId5"/>
          <a:srcRect l="1493" t="5149" r="1739" b="14329"/>
          <a:stretch/>
        </p:blipFill>
        <p:spPr>
          <a:xfrm>
            <a:off x="4739056" y="3863585"/>
            <a:ext cx="4310949" cy="2226426"/>
          </a:xfrm>
          <a:prstGeom prst="rect">
            <a:avLst/>
          </a:prstGeom>
          <a:ln>
            <a:solidFill>
              <a:schemeClr val="tx1"/>
            </a:solidFill>
          </a:ln>
        </p:spPr>
      </p:pic>
      <p:cxnSp>
        <p:nvCxnSpPr>
          <p:cNvPr id="24" name="Straight Arrow Connector 23">
            <a:extLst>
              <a:ext uri="{FF2B5EF4-FFF2-40B4-BE49-F238E27FC236}">
                <a16:creationId xmlns:a16="http://schemas.microsoft.com/office/drawing/2014/main" id="{911F3663-9605-4ADF-8DEB-B72FE4337324}"/>
              </a:ext>
            </a:extLst>
          </p:cNvPr>
          <p:cNvCxnSpPr>
            <a:cxnSpLocks/>
            <a:stCxn id="15" idx="2"/>
          </p:cNvCxnSpPr>
          <p:nvPr/>
        </p:nvCxnSpPr>
        <p:spPr>
          <a:xfrm>
            <a:off x="8163065" y="3015485"/>
            <a:ext cx="0" cy="8481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1C694A06-5851-4F80-9DB9-0510DC1BC98A}"/>
              </a:ext>
            </a:extLst>
          </p:cNvPr>
          <p:cNvSpPr/>
          <p:nvPr/>
        </p:nvSpPr>
        <p:spPr>
          <a:xfrm>
            <a:off x="6132841" y="1526650"/>
            <a:ext cx="520216" cy="72981"/>
          </a:xfrm>
          <a:prstGeom prst="rect">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8501FD68-C0C1-4523-84D6-3F08A82F17E0}"/>
              </a:ext>
            </a:extLst>
          </p:cNvPr>
          <p:cNvSpPr/>
          <p:nvPr/>
        </p:nvSpPr>
        <p:spPr>
          <a:xfrm>
            <a:off x="4051784" y="4308573"/>
            <a:ext cx="467461" cy="72981"/>
          </a:xfrm>
          <a:prstGeom prst="rect">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38B15B6C-B7F9-4ACE-87E1-B3794D93434D}"/>
              </a:ext>
            </a:extLst>
          </p:cNvPr>
          <p:cNvSpPr/>
          <p:nvPr/>
        </p:nvSpPr>
        <p:spPr>
          <a:xfrm>
            <a:off x="8491212" y="4345063"/>
            <a:ext cx="520216" cy="72981"/>
          </a:xfrm>
          <a:prstGeom prst="rect">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552D35C7-57FA-D52E-7CA6-303089E7B8A3}"/>
              </a:ext>
            </a:extLst>
          </p:cNvPr>
          <p:cNvSpPr/>
          <p:nvPr/>
        </p:nvSpPr>
        <p:spPr>
          <a:xfrm>
            <a:off x="4788872" y="4976798"/>
            <a:ext cx="520216" cy="72981"/>
          </a:xfrm>
          <a:prstGeom prst="rect">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454B5B22-D3D9-3E88-A659-CE83A444DD02}"/>
              </a:ext>
            </a:extLst>
          </p:cNvPr>
          <p:cNvSpPr/>
          <p:nvPr/>
        </p:nvSpPr>
        <p:spPr>
          <a:xfrm>
            <a:off x="4788872" y="5145457"/>
            <a:ext cx="520216" cy="72981"/>
          </a:xfrm>
          <a:prstGeom prst="rect">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385D697-65E1-B1D9-5AD7-2F0C024017B4}"/>
              </a:ext>
            </a:extLst>
          </p:cNvPr>
          <p:cNvSpPr/>
          <p:nvPr/>
        </p:nvSpPr>
        <p:spPr>
          <a:xfrm>
            <a:off x="4788872" y="5314116"/>
            <a:ext cx="520216" cy="72981"/>
          </a:xfrm>
          <a:prstGeom prst="rect">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36513946"/>
      </p:ext>
    </p:extLst>
  </p:cSld>
  <p:clrMapOvr>
    <a:masterClrMapping/>
  </p:clrMapOvr>
</p:sld>
</file>

<file path=ppt/theme/theme1.xml><?xml version="1.0" encoding="utf-8"?>
<a:theme xmlns:a="http://schemas.openxmlformats.org/drawingml/2006/main" name="43">
  <a:themeElements>
    <a:clrScheme name="Custom 8">
      <a:dk1>
        <a:sysClr val="windowText" lastClr="000000"/>
      </a:dk1>
      <a:lt1>
        <a:sysClr val="window" lastClr="FFFFFF"/>
      </a:lt1>
      <a:dk2>
        <a:srgbClr val="63666A"/>
      </a:dk2>
      <a:lt2>
        <a:srgbClr val="A7A8AA"/>
      </a:lt2>
      <a:accent1>
        <a:srgbClr val="00B5E2"/>
      </a:accent1>
      <a:accent2>
        <a:srgbClr val="4AC9E3"/>
      </a:accent2>
      <a:accent3>
        <a:srgbClr val="00629B"/>
      </a:accent3>
      <a:accent4>
        <a:srgbClr val="FFD100"/>
      </a:accent4>
      <a:accent5>
        <a:srgbClr val="FFA300"/>
      </a:accent5>
      <a:accent6>
        <a:srgbClr val="BA0C2F"/>
      </a:accent6>
      <a:hlink>
        <a:srgbClr val="004B7E"/>
      </a:hlink>
      <a:folHlink>
        <a:srgbClr val="0E839E"/>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38100"/>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Presentation9" id="{7AC5E02F-700E-1A49-9525-3A6EE713BBF0}" vid="{FE4C6614-A6E3-D842-851D-588F57DE40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ieee-sa-template-4x3-simplified_Final_r6 (1)</Template>
  <TotalTime>43025</TotalTime>
  <Words>698</Words>
  <Application>Microsoft Office PowerPoint</Application>
  <PresentationFormat>On-screen Show (4:3)</PresentationFormat>
  <Paragraphs>103</Paragraphs>
  <Slides>14</Slides>
  <Notes>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Arial</vt:lpstr>
      <vt:lpstr>Calibri</vt:lpstr>
      <vt:lpstr>Lucida Grande</vt:lpstr>
      <vt:lpstr>Montserrat</vt:lpstr>
      <vt:lpstr>Montserrat ExtraBold</vt:lpstr>
      <vt:lpstr>Noto Sans Symbols</vt:lpstr>
      <vt:lpstr>System Font Regular</vt:lpstr>
      <vt:lpstr>Wingdings</vt:lpstr>
      <vt:lpstr>43</vt:lpstr>
      <vt:lpstr> DirectVote Live (DVL) </vt:lpstr>
      <vt:lpstr>Roles and responsibilities</vt:lpstr>
      <vt:lpstr> DirectVote Live (DVL)  Voting step-by-step</vt:lpstr>
      <vt:lpstr>DVL E-mail Meeting Invitation </vt:lpstr>
      <vt:lpstr>Voting interface</vt:lpstr>
      <vt:lpstr>Motion</vt:lpstr>
      <vt:lpstr>Casting your vote</vt:lpstr>
      <vt:lpstr>Has my vote been submitted and recorded?</vt:lpstr>
      <vt:lpstr>View votes/results</vt:lpstr>
      <vt:lpstr>FAQs</vt:lpstr>
      <vt:lpstr>Frequently asked questions</vt:lpstr>
      <vt:lpstr>Voting at a glance</vt:lpstr>
      <vt:lpstr>Voting at a glance</vt:lpstr>
      <vt:lpstr>For More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the voting tool  DirectVoteLive</dc:title>
  <dc:creator>Christian A Orlando</dc:creator>
  <cp:lastModifiedBy>Christy A Bahn</cp:lastModifiedBy>
  <cp:revision>65</cp:revision>
  <dcterms:created xsi:type="dcterms:W3CDTF">2022-04-19T14:56:33Z</dcterms:created>
  <dcterms:modified xsi:type="dcterms:W3CDTF">2024-01-08T11:46:47Z</dcterms:modified>
</cp:coreProperties>
</file>