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65" r:id="rId7"/>
    <p:sldId id="395" r:id="rId8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Monday Opening Plenary" id="{DFA654AF-9022-4599-BB81-5CEF1DAC50DC}">
          <p14:sldIdLst>
            <p14:sldId id="256"/>
            <p14:sldId id="257"/>
            <p14:sldId id="265"/>
            <p14:sldId id="3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94" autoAdjust="0"/>
    <p:restoredTop sz="81132" autoAdjust="0"/>
  </p:normalViewPr>
  <p:slideViewPr>
    <p:cSldViewPr>
      <p:cViewPr varScale="1">
        <p:scale>
          <a:sx n="67" d="100"/>
          <a:sy n="67" d="100"/>
        </p:scale>
        <p:origin x="1651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11-24-0158r0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0" dirty="0">
                <a:solidFill>
                  <a:srgbClr val="000000"/>
                </a:solidFill>
                <a:effectLst/>
              </a:rPr>
              <a:t>802.19 WG January 2024 Liaison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987956"/>
              </p:ext>
            </p:extLst>
          </p:nvPr>
        </p:nvGraphicFramePr>
        <p:xfrm>
          <a:off x="989013" y="2384425"/>
          <a:ext cx="9761537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47135" progId="Word.Document.8">
                  <p:embed/>
                </p:oleObj>
              </mc:Choice>
              <mc:Fallback>
                <p:oleObj name="Document" r:id="rId3" imgW="8255780" imgH="2547135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384425"/>
                        <a:ext cx="9761537" cy="3003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802.19 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3D567-62FD-4949-DA21-50CC6745ED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BF4F36-0B54-E231-3296-454318BF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4113213"/>
          </a:xfrm>
        </p:spPr>
        <p:txBody>
          <a:bodyPr/>
          <a:lstStyle/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group reviews coexistence assessment documents (CAD) produced by working groups developing new wireless standards for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develops standards for coexistence between wireless standards of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latin typeface="+mj-lt"/>
              </a:rPr>
              <a:t>Group has 47 voters as of January 2024.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Group had one session 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on Monday. </a:t>
            </a:r>
          </a:p>
          <a:p>
            <a:pPr marL="0" indent="0"/>
            <a:br>
              <a:rPr lang="en-US" b="1" i="0" dirty="0">
                <a:solidFill>
                  <a:srgbClr val="006699"/>
                </a:solidFill>
                <a:effectLst/>
                <a:latin typeface="+mj-lt"/>
              </a:rPr>
            </a:br>
            <a:endParaRPr lang="en-US" dirty="0">
              <a:latin typeface="+mj-lt"/>
            </a:endParaRPr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90E2F7A2-55B5-C834-B4F4-64DA3E80B2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667710"/>
              </p:ext>
            </p:extLst>
          </p:nvPr>
        </p:nvGraphicFramePr>
        <p:xfrm>
          <a:off x="1950775" y="4267200"/>
          <a:ext cx="8288336" cy="1981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44168">
                  <a:extLst>
                    <a:ext uri="{9D8B030D-6E8A-4147-A177-3AD203B41FA5}">
                      <a16:colId xmlns:a16="http://schemas.microsoft.com/office/drawing/2014/main" val="189339927"/>
                    </a:ext>
                  </a:extLst>
                </a:gridCol>
                <a:gridCol w="4144168">
                  <a:extLst>
                    <a:ext uri="{9D8B030D-6E8A-4147-A177-3AD203B41FA5}">
                      <a16:colId xmlns:a16="http://schemas.microsoft.com/office/drawing/2014/main" val="1781321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41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 (Qualcomm)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3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612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687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Ben Rolfe (Blind Creek Associates)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5469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7BFEA-F926-A237-4742-7542ACBCC4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7B6FFBE-B6A9-BF07-6370-DE5F5B631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pPr algn="ctr"/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Agenda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9A6542-1261-19FD-7B55-DE337AFDAD29}"/>
              </a:ext>
            </a:extLst>
          </p:cNvPr>
          <p:cNvSpPr txBox="1">
            <a:spLocks/>
          </p:cNvSpPr>
          <p:nvPr/>
        </p:nvSpPr>
        <p:spPr bwMode="auto">
          <a:xfrm>
            <a:off x="935737" y="1219200"/>
            <a:ext cx="10361084" cy="521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0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457200" indent="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914400" indent="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2860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endParaRPr lang="en-US" sz="2400" kern="0" dirty="0"/>
          </a:p>
          <a:p>
            <a:pPr marL="457200" indent="-457200">
              <a:buFont typeface="+mj-lt"/>
              <a:buAutoNum type="arabicPeriod"/>
            </a:pPr>
            <a:r>
              <a:rPr lang="en-US" sz="3100" kern="0" dirty="0"/>
              <a:t>Liaison reports from 802.11 and 802.15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100" kern="0" dirty="0"/>
              <a:t>Enhancing Sub-1GHz SG (Waiting for </a:t>
            </a:r>
            <a:r>
              <a:rPr lang="en-US" sz="3100" kern="0" dirty="0" err="1"/>
              <a:t>NesCom</a:t>
            </a:r>
            <a:r>
              <a:rPr lang="en-US" sz="3100" kern="0" dirty="0"/>
              <a:t> decision)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900MHz Radio Environment Measurement Results in the Tokyo Area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Spectrum use in US License-exempt</a:t>
            </a:r>
            <a:r>
              <a:rPr lang="en-US" sz="3200" dirty="0">
                <a:latin typeface="Arial" panose="020B0604020202020204" pitchFamily="34" charset="0"/>
              </a:rPr>
              <a:t> </a:t>
            </a:r>
            <a:r>
              <a:rPr lang="en-US" sz="32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Frequency Bands</a:t>
            </a:r>
            <a:endParaRPr lang="en-US" sz="3200" dirty="0">
              <a:latin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Japanese 920 MHz Regulation Update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Latest Japanese 920 MHz regulation with English translation https://www.arib.or.jp/kikaku/kikaku_tushin/std-t108.html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lvl="1"/>
            <a:endParaRPr lang="en-US" sz="3200" b="0" i="0" u="none" strike="noStrike" dirty="0">
              <a:effectLst/>
              <a:latin typeface="Arial" panose="020B0604020202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endParaRPr lang="en-US" sz="2900" kern="0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7BFEA-F926-A237-4742-7542ACBCC4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7B6FFBE-B6A9-BF07-6370-DE5F5B631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pPr algn="ctr"/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March 2024 Elections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9A6542-1261-19FD-7B55-DE337AFDAD29}"/>
              </a:ext>
            </a:extLst>
          </p:cNvPr>
          <p:cNvSpPr txBox="1">
            <a:spLocks/>
          </p:cNvSpPr>
          <p:nvPr/>
        </p:nvSpPr>
        <p:spPr bwMode="auto">
          <a:xfrm>
            <a:off x="685800" y="1639038"/>
            <a:ext cx="10361084" cy="5218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0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457200" indent="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914400" indent="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371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18288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2860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6pPr>
            <a:lvl7pPr marL="27432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7pPr>
            <a:lvl8pPr marL="32004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8pPr>
            <a:lvl9pPr marL="3657600" indent="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 sz="14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400" dirty="0"/>
              <a:t>At the March IEEE 802 Plenary session we will be holding elections for Working Group Chair and Vice Chair</a:t>
            </a:r>
          </a:p>
          <a:p>
            <a:endParaRPr lang="en-US" sz="2400" dirty="0"/>
          </a:p>
          <a:p>
            <a:r>
              <a:rPr lang="en-US" sz="2400" dirty="0"/>
              <a:t>If you are interested in running for either of these positions, please contact the WG Chair by Monday March 4, 2024</a:t>
            </a:r>
          </a:p>
          <a:p>
            <a:endParaRPr lang="en-US" sz="2400" b="0" kern="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0" kern="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0" kern="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0" kern="0" dirty="0">
              <a:solidFill>
                <a:schemeClr val="tx1"/>
              </a:solidFill>
            </a:endParaRPr>
          </a:p>
          <a:p>
            <a:endParaRPr lang="en-US" sz="2400" kern="0" dirty="0"/>
          </a:p>
          <a:p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23307038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9C679E-BCDB-4A5C-A38F-ECA97E9DDB64}">
  <ds:schemaRefs>
    <ds:schemaRef ds:uri="http://purl.org/dc/dcmitype/"/>
    <ds:schemaRef ds:uri="http://schemas.openxmlformats.org/package/2006/metadata/core-properties"/>
    <ds:schemaRef ds:uri="http://purl.org/dc/terms/"/>
    <ds:schemaRef ds:uri="ba37140e-f4c5-4a6c-a9b4-20a691ce6c8a"/>
    <ds:schemaRef ds:uri="http://schemas.microsoft.com/office/2006/documentManagement/types"/>
    <ds:schemaRef ds:uri="http://schemas.microsoft.com/office/2006/metadata/properties"/>
    <ds:schemaRef ds:uri="cc9c437c-ae0c-4066-8d90-a0f7de786127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34602</TotalTime>
  <Words>276</Words>
  <Application>Microsoft Office PowerPoint</Application>
  <PresentationFormat>Widescreen</PresentationFormat>
  <Paragraphs>56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 Theme</vt:lpstr>
      <vt:lpstr>Document</vt:lpstr>
      <vt:lpstr>802.19 WG January 2024 Liaison Report</vt:lpstr>
      <vt:lpstr>IEEE 802.19 Overview</vt:lpstr>
      <vt:lpstr>Agenda</vt:lpstr>
      <vt:lpstr>March 2024 Elections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2024 802.19 Liaison Report</dc:title>
  <dc:subject>January 2023</dc:subject>
  <dc:creator/>
  <dc:description>Tuncer Baykas (Ofinno)</dc:description>
  <cp:lastModifiedBy>Tuncer Baykas</cp:lastModifiedBy>
  <cp:revision>54</cp:revision>
  <cp:lastPrinted>1601-01-01T00:00:00Z</cp:lastPrinted>
  <dcterms:created xsi:type="dcterms:W3CDTF">2020-01-12T14:48:27Z</dcterms:created>
  <dcterms:modified xsi:type="dcterms:W3CDTF">2024-01-17T14:01:43Z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