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136" r:id="rId3"/>
    <p:sldId id="1252" r:id="rId4"/>
    <p:sldId id="1279" r:id="rId5"/>
    <p:sldId id="1276" r:id="rId6"/>
    <p:sldId id="1277" r:id="rId7"/>
    <p:sldId id="1275" r:id="rId8"/>
    <p:sldId id="1180" r:id="rId9"/>
    <p:sldId id="1253" r:id="rId10"/>
    <p:sldId id="1280" r:id="rId11"/>
    <p:sldId id="1254" r:id="rId12"/>
    <p:sldId id="1264" r:id="rId13"/>
    <p:sldId id="1281" r:id="rId14"/>
    <p:sldId id="1274" r:id="rId15"/>
    <p:sldId id="1238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5910" autoAdjust="0"/>
  </p:normalViewPr>
  <p:slideViewPr>
    <p:cSldViewPr>
      <p:cViewPr varScale="1">
        <p:scale>
          <a:sx n="101" d="100"/>
          <a:sy n="101" d="100"/>
        </p:scale>
        <p:origin x="8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	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1193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	</a:t>
            </a: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9999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BIP(Broadcast Integrity Protocol) 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3546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BIP(Broadcast Integrity Protocol) 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067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4441" y="6475413"/>
            <a:ext cx="18594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4441" y="6475413"/>
            <a:ext cx="18594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4441" y="6475413"/>
            <a:ext cx="1859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802.11-24/0151r0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Establishment of Security Key for Control Frame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2433" y="194957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2024-03-10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811947"/>
              </p:ext>
            </p:extLst>
          </p:nvPr>
        </p:nvGraphicFramePr>
        <p:xfrm>
          <a:off x="712304" y="2819400"/>
          <a:ext cx="7620000" cy="34156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15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6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Geonhwan</a:t>
                      </a:r>
                      <a:r>
                        <a:rPr lang="en-US" altLang="ko-KR" sz="1200" dirty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1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1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2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A new GTK for group addressed control frame is defined in 802.11bn.</a:t>
            </a:r>
          </a:p>
          <a:p>
            <a:pPr lvl="2"/>
            <a:r>
              <a:rPr lang="en-US" altLang="ko-KR" dirty="0"/>
              <a:t>The name of the new GTK is TBD.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0889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The new PTK for control frame is generated during 4-way handshake.</a:t>
            </a:r>
          </a:p>
          <a:p>
            <a:pPr lvl="2"/>
            <a:r>
              <a:rPr lang="en-US" altLang="ko-KR" dirty="0"/>
              <a:t>The detailed method is TBD. 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695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The new PTK for control frame is generated based on Message 3 and Message 4 during 4-way handshake.</a:t>
            </a:r>
          </a:p>
          <a:p>
            <a:pPr lvl="2"/>
            <a:r>
              <a:rPr lang="en-US" altLang="ko-KR" dirty="0"/>
              <a:t>The detailed information is TBD.</a:t>
            </a:r>
          </a:p>
          <a:p>
            <a:pPr marL="857250" lvl="2" indent="0">
              <a:buNone/>
            </a:pPr>
            <a:r>
              <a:rPr lang="en-US" altLang="ko-KR" dirty="0"/>
              <a:t>or</a:t>
            </a:r>
          </a:p>
          <a:p>
            <a:pPr lvl="2"/>
            <a:r>
              <a:rPr lang="en-US" altLang="ko-KR" dirty="0"/>
              <a:t>The Key Nonce field in Message 3 is set by AP and The Key Nonce field in Message 4 is set by non-AP STA.</a:t>
            </a:r>
          </a:p>
          <a:p>
            <a:pPr lvl="2"/>
            <a:r>
              <a:rPr lang="en-US" altLang="ko-KR" dirty="0"/>
              <a:t>The Key MIC field in Message 4 is set to the value of KCK of the new PTK generated by non-AP STA and used to check for the new PTK generated by AP.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0369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The new GTK for control frame is shared in Message 3 during 4-way handshake.</a:t>
            </a:r>
          </a:p>
          <a:p>
            <a:pPr lvl="2"/>
            <a:r>
              <a:rPr lang="en-US" altLang="ko-KR" dirty="0"/>
              <a:t>The new KDE is defined for the new GTK for control frame.</a:t>
            </a:r>
          </a:p>
          <a:p>
            <a:pPr marL="857250" lvl="2" indent="0">
              <a:buNone/>
            </a:pPr>
            <a:r>
              <a:rPr lang="en-US" altLang="ko-KR" dirty="0"/>
              <a:t>or</a:t>
            </a:r>
          </a:p>
          <a:p>
            <a:pPr lvl="2"/>
            <a:r>
              <a:rPr lang="en-US" altLang="ko-KR" dirty="0"/>
              <a:t>The detailed method is TBD. </a:t>
            </a:r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010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The new packet number space for control frame is defined in 802.11bn.</a:t>
            </a:r>
          </a:p>
          <a:p>
            <a:pPr lvl="2"/>
            <a:r>
              <a:rPr lang="en-US" altLang="ko-KR" dirty="0"/>
              <a:t>The name of the new PN is TBD.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0103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23/0286 Trigger frame protection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23/0312 Thoughts on Secure control frames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23/0352 Enhanced Security Discussion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23/1993 Security Enhancement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23/1995 Trigger, BA, and BAR Protection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[6] 23/2001 Secure Control frames – Follow up 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626550"/>
            <a:ext cx="8534400" cy="4774250"/>
          </a:xfrm>
        </p:spPr>
        <p:txBody>
          <a:bodyPr/>
          <a:lstStyle/>
          <a:p>
            <a:r>
              <a:rPr lang="en-US" altLang="ko-KR" sz="1800" dirty="0"/>
              <a:t>The previous contributions, [1] and [2], shared the vulnerability of control frame that doesn’t get the protection unlike other frames(data frame and management frame) and several example formats of the control frame applied security protocols.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method of checking integrity is kept discussing to protect the control frame(Trigger, </a:t>
            </a:r>
            <a:r>
              <a:rPr lang="en-US" altLang="ko-KR" sz="1800" dirty="0" err="1"/>
              <a:t>BlockAck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BlockAckReq</a:t>
            </a:r>
            <a:r>
              <a:rPr lang="en-US" altLang="ko-KR" sz="1800" dirty="0"/>
              <a:t> frame) in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[1] ~ [6]. </a:t>
            </a:r>
          </a:p>
          <a:p>
            <a:endParaRPr lang="en-US" altLang="ko-KR" sz="1800" dirty="0"/>
          </a:p>
          <a:p>
            <a:r>
              <a:rPr lang="en-US" altLang="ko-KR" sz="1800" dirty="0"/>
              <a:t>However, in the current spec, there is no establishment/usage method of</a:t>
            </a:r>
            <a:r>
              <a:rPr lang="ko-KR" altLang="en-US" sz="1800" dirty="0"/>
              <a:t> </a:t>
            </a:r>
            <a:r>
              <a:rPr lang="en-US" altLang="ko-KR" sz="1800" dirty="0"/>
              <a:t>the security key(s) for the control frame.</a:t>
            </a:r>
          </a:p>
          <a:p>
            <a:pPr lvl="1"/>
            <a:r>
              <a:rPr lang="en-US" altLang="ko-KR" sz="1400" dirty="0"/>
              <a:t>Ex 1) Method for establishing/generating the security key(s) for the control frame.</a:t>
            </a:r>
          </a:p>
          <a:p>
            <a:pPr lvl="1"/>
            <a:r>
              <a:rPr lang="en-US" altLang="ko-KR" sz="1400" dirty="0"/>
              <a:t>Ex 2) Method for calculating the value of MIC about the received control frame based on the security key(s) for the control frame.</a:t>
            </a:r>
          </a:p>
          <a:p>
            <a:endParaRPr lang="en-US" altLang="ko-KR" sz="1400" dirty="0"/>
          </a:p>
          <a:p>
            <a:r>
              <a:rPr lang="en-US" altLang="ko-KR" sz="1800" dirty="0"/>
              <a:t>In this contribution, we suggest an establishment method of the security key for the control frame in 11bn.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Background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495800"/>
          </a:xfrm>
        </p:spPr>
        <p:txBody>
          <a:bodyPr/>
          <a:lstStyle/>
          <a:p>
            <a:r>
              <a:rPr lang="en-US" altLang="ko-KR" sz="1800" dirty="0"/>
              <a:t>In the current baseline, the RSNA security protocol establishes following security keys through 4-way handshakes;</a:t>
            </a:r>
          </a:p>
          <a:p>
            <a:pPr lvl="1"/>
            <a:r>
              <a:rPr lang="en-US" altLang="ko-KR" sz="1400" dirty="0"/>
              <a:t>PTK based on message 1 and message 2</a:t>
            </a:r>
          </a:p>
          <a:p>
            <a:pPr lvl="1"/>
            <a:r>
              <a:rPr lang="en-US" altLang="ko-KR" sz="1400" dirty="0"/>
              <a:t>GTK/IGTK/BIGTK based on message 3</a:t>
            </a:r>
          </a:p>
          <a:p>
            <a:pPr marL="457200" lvl="1" indent="0">
              <a:buNone/>
            </a:pP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800" dirty="0"/>
              <a:t>The TKs of IGTK or BIGTK are used in the integrity check method(BIP) for the each of the management frame and the Beacon frame.</a:t>
            </a:r>
          </a:p>
          <a:p>
            <a:pPr lvl="1"/>
            <a:r>
              <a:rPr lang="en-US" altLang="ko-KR" sz="1400" dirty="0"/>
              <a:t>In the result of BIP, values of Key ID, IPN/BIPN, and MIC within MME(Management MIC element) are included at the end of the management frame body without the encryption/decryption. 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TKs of PTK or GTK are used in the encryption/decryption method(CCMP/GCMP) for the each of the individual/group addressed data frame</a:t>
            </a:r>
          </a:p>
          <a:p>
            <a:pPr lvl="1"/>
            <a:r>
              <a:rPr lang="en-US" altLang="ko-KR" sz="1400" dirty="0"/>
              <a:t>In the result of CCMP/GCMP, values of Key ID and PN are located within the CCMP/GCMP header, and the value of MIC is located before the FCS.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23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PN/Security Keys for Control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6211" y="1828800"/>
            <a:ext cx="8010525" cy="4495800"/>
          </a:xfrm>
        </p:spPr>
        <p:txBody>
          <a:bodyPr/>
          <a:lstStyle/>
          <a:p>
            <a:r>
              <a:rPr lang="en-US" altLang="ko-KR" sz="1800" dirty="0"/>
              <a:t>The packet number spaces are differently assigned depending on the PTK/GTK, IGTK, and BIGTK.</a:t>
            </a:r>
          </a:p>
          <a:p>
            <a:pPr lvl="1"/>
            <a:r>
              <a:rPr lang="en-US" altLang="ko-KR" sz="1400" dirty="0"/>
              <a:t>When the PTK/GTK is used to protect the individually/group addressed data frame, the PN shall use to provide the replay protection during CCMP/GCMP.</a:t>
            </a:r>
          </a:p>
          <a:p>
            <a:pPr lvl="1"/>
            <a:r>
              <a:rPr lang="en-US" altLang="ko-KR" sz="1400" dirty="0"/>
              <a:t>When the IGTK is used to protect the management data frame, the IPN shall use to provide the replay protection during BIP.</a:t>
            </a:r>
          </a:p>
          <a:p>
            <a:pPr lvl="1"/>
            <a:r>
              <a:rPr lang="en-US" altLang="ko-KR" sz="1400" dirty="0"/>
              <a:t>When the BIGTK is used to protect the Beacon frame, the BIPN shall use to provide the replay protection during BIP.</a:t>
            </a:r>
            <a:endParaRPr lang="en-US" altLang="ko-KR" sz="1600" dirty="0"/>
          </a:p>
          <a:p>
            <a:pPr lvl="2"/>
            <a:endParaRPr lang="en-US" altLang="ko-KR" sz="1200" dirty="0"/>
          </a:p>
          <a:p>
            <a:r>
              <a:rPr lang="en-US" altLang="ko-KR" sz="1800" dirty="0"/>
              <a:t>Therefore, the new packet number space for the control frame shall use to provide the replay protection when the security keys for the control frame is used as follows;</a:t>
            </a:r>
          </a:p>
          <a:p>
            <a:pPr lvl="2"/>
            <a:r>
              <a:rPr lang="en-US" altLang="ko-KR" sz="1400" dirty="0"/>
              <a:t>New PTK is used to the integrity check for the individually addressed control frame.</a:t>
            </a:r>
          </a:p>
          <a:p>
            <a:pPr lvl="3"/>
            <a:r>
              <a:rPr lang="en-US" altLang="ko-KR" sz="1200" dirty="0"/>
              <a:t>The new PTK is different key with PTK for data frame and names </a:t>
            </a:r>
            <a:r>
              <a:rPr lang="en-US" altLang="ko-KR" sz="1200" dirty="0" err="1"/>
              <a:t>cPTK</a:t>
            </a:r>
            <a:r>
              <a:rPr lang="en-US" altLang="ko-KR" sz="1200" dirty="0"/>
              <a:t>(control PTK).</a:t>
            </a:r>
          </a:p>
          <a:p>
            <a:pPr lvl="2"/>
            <a:r>
              <a:rPr lang="en-US" altLang="ko-KR" sz="1400" dirty="0"/>
              <a:t>New GTK is used to the integrity check for the group addressed control frame.</a:t>
            </a:r>
          </a:p>
          <a:p>
            <a:pPr lvl="3"/>
            <a:r>
              <a:rPr lang="en-US" altLang="ko-KR" sz="1200" dirty="0"/>
              <a:t>The new GTK is different key with GTK/IGTK/BIGTK and names </a:t>
            </a:r>
            <a:r>
              <a:rPr lang="en-US" altLang="ko-KR" sz="1200" dirty="0" err="1"/>
              <a:t>cGTK</a:t>
            </a:r>
            <a:r>
              <a:rPr lang="en-US" altLang="ko-KR" sz="1200" dirty="0"/>
              <a:t>(control GTK).</a:t>
            </a:r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73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altLang="ko-KR" dirty="0"/>
              <a:t>Establishment of Security Keys for Control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3400" y="1752600"/>
            <a:ext cx="8382000" cy="4572000"/>
          </a:xfrm>
        </p:spPr>
        <p:txBody>
          <a:bodyPr/>
          <a:lstStyle/>
          <a:p>
            <a:r>
              <a:rPr lang="en-US" altLang="ko-KR" sz="1800" dirty="0"/>
              <a:t>During (re)association, AP/STA(s) shall check each other whether they support the integrity check method for the control frame.</a:t>
            </a:r>
          </a:p>
          <a:p>
            <a:pPr lvl="1"/>
            <a:r>
              <a:rPr lang="en-US" altLang="ko-KR" sz="1400" dirty="0"/>
              <a:t>Only if both STAs support the integrity check method for control frame, the security key for control frame can be established/generated.</a:t>
            </a:r>
          </a:p>
          <a:p>
            <a:pPr lvl="1"/>
            <a:endParaRPr lang="en-US" altLang="ko-KR" sz="1400" dirty="0"/>
          </a:p>
          <a:p>
            <a:r>
              <a:rPr lang="en-US" altLang="ko-KR" sz="1800" dirty="0"/>
              <a:t>The STAs shall generate the security keys for the control frame during 4-way handshakes.</a:t>
            </a:r>
          </a:p>
          <a:p>
            <a:pPr lvl="1"/>
            <a:r>
              <a:rPr lang="en-US" altLang="ko-KR" sz="1400" dirty="0"/>
              <a:t>To establish the security key for the control frame, the messages of the existing 4-way handshake have to include parameters to generate the same </a:t>
            </a:r>
            <a:r>
              <a:rPr lang="en-US" altLang="ko-KR" sz="1400" dirty="0" err="1"/>
              <a:t>cPTK</a:t>
            </a:r>
            <a:r>
              <a:rPr lang="en-US" altLang="ko-KR" sz="1400" dirty="0"/>
              <a:t> and share the </a:t>
            </a:r>
            <a:r>
              <a:rPr lang="en-US" altLang="ko-KR" sz="1400" dirty="0" err="1"/>
              <a:t>cGTK</a:t>
            </a:r>
            <a:r>
              <a:rPr lang="en-US" altLang="ko-KR" sz="1400" dirty="0"/>
              <a:t>.</a:t>
            </a:r>
          </a:p>
          <a:p>
            <a:pPr lvl="2"/>
            <a:r>
              <a:rPr lang="en-US" altLang="ko-KR" sz="1400" dirty="0"/>
              <a:t>The STAs should share the each </a:t>
            </a:r>
            <a:r>
              <a:rPr lang="en-US" altLang="ko-KR" sz="1400" dirty="0" err="1"/>
              <a:t>nonces</a:t>
            </a:r>
            <a:r>
              <a:rPr lang="en-US" altLang="ko-KR" sz="1400" dirty="0"/>
              <a:t> of STA/AP for the </a:t>
            </a:r>
            <a:r>
              <a:rPr lang="en-US" altLang="ko-KR" sz="1400" dirty="0" err="1"/>
              <a:t>cPTK</a:t>
            </a:r>
            <a:r>
              <a:rPr lang="en-US" altLang="ko-KR" sz="1400" dirty="0"/>
              <a:t> on the messages.</a:t>
            </a:r>
          </a:p>
          <a:p>
            <a:pPr lvl="3"/>
            <a:r>
              <a:rPr lang="en-US" altLang="ko-KR" sz="1200" dirty="0"/>
              <a:t>If the </a:t>
            </a:r>
            <a:r>
              <a:rPr lang="en-US" altLang="ko-KR" sz="1200" dirty="0" err="1"/>
              <a:t>nonces</a:t>
            </a:r>
            <a:r>
              <a:rPr lang="en-US" altLang="ko-KR" sz="1200" dirty="0"/>
              <a:t> are included in the Message 1 and Message 2, the length of the Key Nonce field should be extended from 32 octets to 64 octets, which leads to huge overhead.</a:t>
            </a:r>
          </a:p>
          <a:p>
            <a:pPr lvl="3"/>
            <a:r>
              <a:rPr lang="en-US" altLang="ko-KR" sz="1200" dirty="0"/>
              <a:t>If the </a:t>
            </a:r>
            <a:r>
              <a:rPr lang="en-US" altLang="ko-KR" sz="1200" dirty="0" err="1"/>
              <a:t>nonces</a:t>
            </a:r>
            <a:r>
              <a:rPr lang="en-US" altLang="ko-KR" sz="1200" dirty="0"/>
              <a:t> are included in the Message 3 and Message 4, AP/STA can generate </a:t>
            </a:r>
            <a:r>
              <a:rPr lang="en-US" altLang="ko-KR" sz="1200" dirty="0" err="1"/>
              <a:t>cPTK</a:t>
            </a:r>
            <a:r>
              <a:rPr lang="en-US" altLang="ko-KR" sz="1200" dirty="0"/>
              <a:t>, and AP can validate its </a:t>
            </a:r>
            <a:r>
              <a:rPr lang="en-US" altLang="ko-KR" sz="1200" dirty="0" err="1"/>
              <a:t>cPTK</a:t>
            </a:r>
            <a:r>
              <a:rPr lang="en-US" altLang="ko-KR" sz="1200" dirty="0"/>
              <a:t> through comparing KCK of its cPTK with KCK of STA’s </a:t>
            </a:r>
            <a:r>
              <a:rPr lang="en-US" altLang="ko-KR" sz="1200" dirty="0" err="1"/>
              <a:t>cPTK</a:t>
            </a:r>
            <a:r>
              <a:rPr lang="en-US" altLang="ko-KR" sz="1200" dirty="0"/>
              <a:t> included in the Message 4.</a:t>
            </a:r>
          </a:p>
          <a:p>
            <a:pPr lvl="2"/>
            <a:r>
              <a:rPr lang="en-US" altLang="ko-KR" sz="1400" dirty="0"/>
              <a:t>AP should share the </a:t>
            </a:r>
            <a:r>
              <a:rPr lang="en-US" altLang="ko-KR" sz="1400" dirty="0" err="1"/>
              <a:t>cGTK</a:t>
            </a:r>
            <a:r>
              <a:rPr lang="en-US" altLang="ko-KR" sz="1400" dirty="0"/>
              <a:t> through the Message 3 with the other group keys(GTK/IGTK/BIGTK). </a:t>
            </a:r>
            <a:endParaRPr lang="ko-KR" altLang="en-US" sz="1400" dirty="0"/>
          </a:p>
          <a:p>
            <a:pPr lvl="1"/>
            <a:r>
              <a:rPr lang="en-US" altLang="ko-KR" sz="1400" dirty="0"/>
              <a:t>If the STAs don’t generate the security keys for the control frame during the existing 4-way handshakes, the STAs have to operate the other 4-way handshakes for the PTK/GTK of the control frame to generate.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2943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63660"/>
            <a:ext cx="7772400" cy="914400"/>
          </a:xfrm>
        </p:spPr>
        <p:txBody>
          <a:bodyPr/>
          <a:lstStyle/>
          <a:p>
            <a:r>
              <a:rPr lang="en-US" altLang="ko-KR" dirty="0"/>
              <a:t>Establishment of Security Keys for </a:t>
            </a:r>
            <a:br>
              <a:rPr lang="en-US" altLang="ko-KR" dirty="0"/>
            </a:br>
            <a:r>
              <a:rPr lang="en-US" altLang="ko-KR" dirty="0"/>
              <a:t>Control frame during 4-way handshake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36" y="1901681"/>
            <a:ext cx="7955928" cy="438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16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Security Key’s Usage </a:t>
            </a:r>
            <a:br>
              <a:rPr lang="en-US" altLang="ko-KR" dirty="0"/>
            </a:br>
            <a:r>
              <a:rPr lang="en-US" altLang="ko-KR" dirty="0"/>
              <a:t>in Integrity Check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9280" y="2003410"/>
            <a:ext cx="8124645" cy="4114800"/>
          </a:xfrm>
        </p:spPr>
        <p:txBody>
          <a:bodyPr/>
          <a:lstStyle/>
          <a:p>
            <a:r>
              <a:rPr lang="en-US" altLang="ko-KR" sz="1800" dirty="0"/>
              <a:t>The transmitter STA will derive to the MIC value about control frame body by using the TK of the security key for control frame.</a:t>
            </a:r>
          </a:p>
          <a:p>
            <a:pPr lvl="1"/>
            <a:r>
              <a:rPr lang="en-US" altLang="ko-KR" sz="1600" dirty="0"/>
              <a:t>The cipher suite of the integrity check method can be one of current defined cipher suites in BIP.</a:t>
            </a:r>
          </a:p>
          <a:p>
            <a:pPr lvl="2"/>
            <a:r>
              <a:rPr lang="en-US" altLang="ko-KR" sz="1600" dirty="0"/>
              <a:t>There are two types of cipher suites of BIP; CMAC-128/256 and GMAC-128/256.</a:t>
            </a:r>
          </a:p>
          <a:p>
            <a:pPr lvl="2"/>
            <a:r>
              <a:rPr lang="en-US" altLang="ko-KR" sz="1600" dirty="0"/>
              <a:t>In [5], GMAC-256 can use to protect the control frame between UHR STAs.</a:t>
            </a:r>
          </a:p>
          <a:p>
            <a:pPr lvl="1"/>
            <a:endParaRPr lang="en-US" altLang="ko-KR" sz="1400" dirty="0"/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000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sz="2000" dirty="0"/>
              <a:t>In this contribution, we propose to establish/generate new security keys for the control frame and use them to check the integrity of the received control frame.</a:t>
            </a:r>
          </a:p>
          <a:p>
            <a:pPr lvl="2"/>
            <a:r>
              <a:rPr lang="en-US" altLang="ko-KR" sz="1600" dirty="0"/>
              <a:t>New PTK(cPTK) for Individually addressed control frame</a:t>
            </a:r>
          </a:p>
          <a:p>
            <a:pPr lvl="2"/>
            <a:r>
              <a:rPr lang="en-US" altLang="ko-KR" sz="1600" dirty="0"/>
              <a:t>New GTK(cGTK) for Group addressed control frame</a:t>
            </a:r>
          </a:p>
          <a:p>
            <a:endParaRPr lang="en-US" altLang="ko-KR" dirty="0"/>
          </a:p>
          <a:p>
            <a:r>
              <a:rPr lang="en-US" altLang="ko-KR" sz="2000" dirty="0"/>
              <a:t>To generate the security keys for the control frame, the parameters in the Message 3 and Message 4 on the 4-way handshake can be used.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SunHee</a:t>
            </a:r>
            <a:r>
              <a:rPr lang="en-US" altLang="ko-KR" dirty="0"/>
              <a:t> </a:t>
            </a:r>
            <a:r>
              <a:rPr lang="en-US" altLang="ko-KR" dirty="0" err="1"/>
              <a:t>Baek</a:t>
            </a:r>
            <a:r>
              <a:rPr lang="en-US" altLang="ko-KR" dirty="0"/>
              <a:t>, 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A new PTK for individually addressed control frame is defined in 802.11bn.</a:t>
            </a:r>
          </a:p>
          <a:p>
            <a:pPr lvl="2"/>
            <a:r>
              <a:rPr lang="en-US" altLang="ko-KR" dirty="0"/>
              <a:t>The name of the new PTK is TBD.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SunHee Baek,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2484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299094</TotalTime>
  <Words>1701</Words>
  <Application>Microsoft Office PowerPoint</Application>
  <PresentationFormat>화면 슬라이드 쇼(4:3)</PresentationFormat>
  <Paragraphs>191</Paragraphs>
  <Slides>15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굴림</vt:lpstr>
      <vt:lpstr>Arial</vt:lpstr>
      <vt:lpstr>Times New Roman</vt:lpstr>
      <vt:lpstr>802-11-Submission</vt:lpstr>
      <vt:lpstr>Establishment of Security Key for Control Frame</vt:lpstr>
      <vt:lpstr>Introduction</vt:lpstr>
      <vt:lpstr>Background</vt:lpstr>
      <vt:lpstr>PN/Security Keys for Control frame</vt:lpstr>
      <vt:lpstr>Establishment of Security Keys for Control frame</vt:lpstr>
      <vt:lpstr>Establishment of Security Keys for  Control frame during 4-way handshake</vt:lpstr>
      <vt:lpstr>Security Key’s Usage  in Integrity Check method</vt:lpstr>
      <vt:lpstr>Conclusion</vt:lpstr>
      <vt:lpstr>Straw Poll 1</vt:lpstr>
      <vt:lpstr>Straw Poll 2</vt:lpstr>
      <vt:lpstr>Straw Poll 3</vt:lpstr>
      <vt:lpstr>Straw Poll 4</vt:lpstr>
      <vt:lpstr>Straw Poll 5</vt:lpstr>
      <vt:lpstr>Straw Poll 6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SunHee Baek/IoT Connectivity Standard TP(sunhee.baek@lge.com)</cp:lastModifiedBy>
  <cp:revision>17214</cp:revision>
  <cp:lastPrinted>2018-10-31T23:27:01Z</cp:lastPrinted>
  <dcterms:created xsi:type="dcterms:W3CDTF">2007-05-21T21:00:37Z</dcterms:created>
  <dcterms:modified xsi:type="dcterms:W3CDTF">2024-05-30T06:02:16Z</dcterms:modified>
</cp:coreProperties>
</file>