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1" r:id="rId2"/>
    <p:sldId id="292" r:id="rId3"/>
    <p:sldId id="299" r:id="rId4"/>
    <p:sldId id="318" r:id="rId5"/>
    <p:sldId id="322" r:id="rId6"/>
    <p:sldId id="323" r:id="rId7"/>
    <p:sldId id="302" r:id="rId8"/>
    <p:sldId id="321" r:id="rId9"/>
    <p:sldId id="320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47F82E-921A-37DA-3778-743F42C3693B}" name="Ciochina-Kar, Dana" initials="CKD" userId="S::Dana.Ciochina@sony.com::abf1c6f0-ef18-4a05-ba25-aa04629cf2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" initials="D" lastIdx="15" clrIdx="0">
    <p:extLst>
      <p:ext uri="{19B8F6BF-5375-455C-9EA6-DF929625EA0E}">
        <p15:presenceInfo xmlns:p15="http://schemas.microsoft.com/office/powerpoint/2012/main" userId="S::Dana.Ciochina@sony.com::abf1c6f0-ef18-4a05-ba25-aa04629cf238" providerId="AD"/>
      </p:ext>
    </p:extLst>
  </p:cmAuthor>
  <p:cmAuthor id="2" name="Verenzuela, Daniel" initials="VD" lastIdx="9" clrIdx="1">
    <p:extLst>
      <p:ext uri="{19B8F6BF-5375-455C-9EA6-DF929625EA0E}">
        <p15:presenceInfo xmlns:p15="http://schemas.microsoft.com/office/powerpoint/2012/main" userId="S::Daniel.Verenzuela@sony.com::bf3cd75e-c5ef-4567-a591-ccc30271d2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0FF"/>
    <a:srgbClr val="CC9B00"/>
    <a:srgbClr val="3333CC"/>
    <a:srgbClr val="00B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78302" autoAdjust="0"/>
  </p:normalViewPr>
  <p:slideViewPr>
    <p:cSldViewPr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265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467100" y="0"/>
            <a:ext cx="28130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9A6DD17-6FA8-5CD1-7327-48B07C2270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1D13E70-4586-DEC2-714C-A507A31F4C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9F7E238-C02E-49AD-DEF6-F41D6F487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Dana Ciochina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0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07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52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6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44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8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5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2EC0D27-4302-4628-9DC1-48FCC1C3429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22499" y="34014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802.11-24/0142r1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Residual Interference in Coordinated Beamforming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Dana Ciochina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DE24C5-4DA3-91C5-673C-B0E33B7D7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0413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Dana.Ciochina@sony.com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 Handte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Salvatore </a:t>
                      </a:r>
                      <a:r>
                        <a:rPr kumimoji="1" lang="en-US" altLang="ja-JP" sz="1600" dirty="0" err="1"/>
                        <a:t>Talarico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738B1-DFBB-389F-BBB7-28C78C5FB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159F1-FE7C-98F8-6FE4-4D7804FF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268760"/>
            <a:ext cx="10855415" cy="5040560"/>
          </a:xfrm>
        </p:spPr>
        <p:txBody>
          <a:bodyPr/>
          <a:lstStyle/>
          <a:p>
            <a:r>
              <a:rPr lang="en-US" sz="2000" dirty="0"/>
              <a:t>CBF enables multiple STAs to transmit simultaneously </a:t>
            </a:r>
          </a:p>
          <a:p>
            <a:pPr lvl="1"/>
            <a:r>
              <a:rPr lang="en-US" sz="1800" dirty="0"/>
              <a:t>Important technology to improve latency, as the scenarios under which CBF is bringing improvements are particularly scenarios in which interference levels would not allow a concurrent transmission otherwise</a:t>
            </a:r>
          </a:p>
          <a:p>
            <a:r>
              <a:rPr lang="en-US" sz="2000" dirty="0"/>
              <a:t>Several contributions have shown the gains of this technology</a:t>
            </a:r>
          </a:p>
          <a:p>
            <a:pPr lvl="1"/>
            <a:r>
              <a:rPr lang="en-US" sz="1800" dirty="0"/>
              <a:t>Improvement in throughput [1]-[6]</a:t>
            </a:r>
          </a:p>
          <a:p>
            <a:pPr lvl="1"/>
            <a:r>
              <a:rPr lang="en-US" sz="1800" dirty="0"/>
              <a:t>Reduction of queuing delay [2] </a:t>
            </a:r>
          </a:p>
          <a:p>
            <a:r>
              <a:rPr lang="en-US" sz="2000" dirty="0"/>
              <a:t>[6]-[8] pointed out that residual interference in CBF may remain due to</a:t>
            </a:r>
          </a:p>
          <a:p>
            <a:pPr lvl="1"/>
            <a:r>
              <a:rPr lang="en-US" sz="1800" dirty="0"/>
              <a:t>Interference on the legacy preamble </a:t>
            </a:r>
          </a:p>
          <a:p>
            <a:pPr lvl="1"/>
            <a:r>
              <a:rPr lang="en-US" sz="1800" dirty="0"/>
              <a:t>Interference on the GI, which may require synchronization</a:t>
            </a:r>
          </a:p>
          <a:p>
            <a:r>
              <a:rPr lang="en-US" sz="2000" dirty="0"/>
              <a:t>In this contribution, we evaluate the severeness of the residual interference in both aligned and non-aligned CBF transmissions</a:t>
            </a:r>
          </a:p>
          <a:p>
            <a:pPr lvl="1"/>
            <a:r>
              <a:rPr lang="en-US" sz="1600" dirty="0"/>
              <a:t>Non-aligned transmission are of interest because of less overhead and easier implementation</a:t>
            </a:r>
          </a:p>
          <a:p>
            <a:pPr lvl="1"/>
            <a:r>
              <a:rPr lang="en-US" sz="1600" dirty="0"/>
              <a:t>We show the improvements of extending the beamforming over the preamble</a:t>
            </a:r>
          </a:p>
          <a:p>
            <a:pPr lvl="1"/>
            <a:r>
              <a:rPr lang="en-US" sz="1600" dirty="0"/>
              <a:t>We further show benefits of enhancing the channel and noise estimation, particularly in the case of aligned transmission 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13E4A-0CA2-DC9F-5968-19BA87D720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4D338-C750-A64E-4612-AEBD1DF930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27427D-B96A-9DDA-EF59-E358EAFD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5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409A3-D304-4997-9086-245E9432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Preambles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B88FE-BA89-6B3B-CE89-4EA973787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09" y="1337021"/>
            <a:ext cx="10518774" cy="2888440"/>
          </a:xfrm>
        </p:spPr>
        <p:txBody>
          <a:bodyPr/>
          <a:lstStyle/>
          <a:p>
            <a:r>
              <a:rPr lang="en-US" dirty="0"/>
              <a:t>Scenarios in which the 2 APs have an offset in the transmission start can be interesting for various reasons:</a:t>
            </a:r>
          </a:p>
          <a:p>
            <a:pPr lvl="2"/>
            <a:r>
              <a:rPr lang="en-US" dirty="0"/>
              <a:t>Overhead reduction – allow Sharing AP to take decision on configuration, Shared AP checks configuration in SIG fields and aligns</a:t>
            </a:r>
          </a:p>
          <a:p>
            <a:pPr lvl="2"/>
            <a:r>
              <a:rPr lang="en-US" dirty="0"/>
              <a:t>Shared AP not ready for transmission at respective time or not allowed due to channel conditions</a:t>
            </a:r>
          </a:p>
          <a:p>
            <a:r>
              <a:rPr lang="en-US" dirty="0"/>
              <a:t>Legacy and SIG fields are currently not beamformed in most cases</a:t>
            </a:r>
          </a:p>
          <a:p>
            <a:pPr lvl="1"/>
            <a:r>
              <a:rPr lang="en-US" dirty="0"/>
              <a:t>Overlap of non-beamformed preambles leads to errors in the preamble decoding as well as payload decoding</a:t>
            </a:r>
          </a:p>
          <a:p>
            <a:r>
              <a:rPr lang="en-US" dirty="0"/>
              <a:t>Comparison of transmission with and without beamforming applied on the preambles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AC0C7-7153-4233-ABB0-CD6A4570F9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63791-9E1F-56E2-CCF2-6D005B2E3F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8DB315-FD5E-DB85-F61E-D794DDD086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4788075-F00B-CD94-2876-A2F6F48C1493}"/>
              </a:ext>
            </a:extLst>
          </p:cNvPr>
          <p:cNvGrpSpPr/>
          <p:nvPr/>
        </p:nvGrpSpPr>
        <p:grpSpPr>
          <a:xfrm>
            <a:off x="5048244" y="4931639"/>
            <a:ext cx="3528392" cy="1512168"/>
            <a:chOff x="3719736" y="1556792"/>
            <a:chExt cx="3528392" cy="15121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D10ED835-A760-06BE-E4EA-0BE2581345D3}"/>
                    </a:ext>
                  </a:extLst>
                </p:cNvPr>
                <p:cNvSpPr txBox="1"/>
                <p:nvPr/>
              </p:nvSpPr>
              <p:spPr>
                <a:xfrm>
                  <a:off x="3719736" y="2449893"/>
                  <a:ext cx="3024335" cy="338554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            </m:t>
                        </m:r>
                        <m:r>
                          <m:rPr>
                            <m:sty m:val="p"/>
                          </m:rPr>
                          <a:rPr lang="en-US" sz="16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PPD</m:t>
                        </m:r>
                        <m:sSub>
                          <m:sSubPr>
                            <m:ctrlPr>
                              <a:rPr lang="en-US" sz="16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AP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1−&gt;</m:t>
                            </m:r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STA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7FCA7A35-C4AF-0579-1ADF-CDA191DCE6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9736" y="2449893"/>
                  <a:ext cx="3024335" cy="33855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CE504CB9-1862-6AE2-55FE-13645E6FCCAD}"/>
                    </a:ext>
                  </a:extLst>
                </p:cNvPr>
                <p:cNvSpPr txBox="1"/>
                <p:nvPr/>
              </p:nvSpPr>
              <p:spPr>
                <a:xfrm>
                  <a:off x="4007768" y="1772816"/>
                  <a:ext cx="3240360" cy="33855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16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PPD</m:t>
                        </m:r>
                        <m:sSub>
                          <m:sSubPr>
                            <m:ctrlPr>
                              <a:rPr lang="en-US" sz="16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AP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6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oSTA</m:t>
                            </m:r>
                            <m:r>
                              <a:rPr lang="en-US" sz="16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6022A80-5C9F-7DC6-8CCD-35C00ED643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7768" y="1772816"/>
                  <a:ext cx="3240360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A120A6C-EFC2-10AD-F7D4-3F4E0B832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19736" y="1942093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78369B7-94A1-F888-1DF8-890FE1656B73}"/>
                </a:ext>
              </a:extLst>
            </p:cNvPr>
            <p:cNvSpPr/>
            <p:nvPr/>
          </p:nvSpPr>
          <p:spPr bwMode="auto">
            <a:xfrm>
              <a:off x="4007768" y="1772816"/>
              <a:ext cx="576064" cy="338540"/>
            </a:xfrm>
            <a:prstGeom prst="rect">
              <a:avLst/>
            </a:prstGeom>
            <a:pattFill prst="ltVert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4D28A4-9EA2-9472-5BF0-CF394F982181}"/>
                </a:ext>
              </a:extLst>
            </p:cNvPr>
            <p:cNvSpPr/>
            <p:nvPr/>
          </p:nvSpPr>
          <p:spPr bwMode="auto">
            <a:xfrm>
              <a:off x="3719736" y="2447075"/>
              <a:ext cx="576064" cy="338540"/>
            </a:xfrm>
            <a:prstGeom prst="rect">
              <a:avLst/>
            </a:prstGeom>
            <a:pattFill prst="ltVert">
              <a:fgClr>
                <a:schemeClr val="accent5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350EBA0-8061-6F59-0551-38B2231ACD8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19736" y="1556792"/>
              <a:ext cx="0" cy="15121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781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F9EDD-A775-0B18-F8B2-91AC9935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6E93-3434-A7B3-4C8E-DADC3D9E9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5" y="1196752"/>
            <a:ext cx="8623169" cy="4432573"/>
          </a:xfrm>
        </p:spPr>
        <p:txBody>
          <a:bodyPr/>
          <a:lstStyle/>
          <a:p>
            <a:r>
              <a:rPr lang="en-US" sz="1800" dirty="0"/>
              <a:t>AP Configuration</a:t>
            </a:r>
          </a:p>
          <a:p>
            <a:pPr lvl="1"/>
            <a:r>
              <a:rPr lang="en-US" sz="1600" dirty="0"/>
              <a:t>4Tx antennas</a:t>
            </a:r>
          </a:p>
          <a:p>
            <a:pPr lvl="1"/>
            <a:r>
              <a:rPr lang="en-US" sz="1600" dirty="0"/>
              <a:t>21dBm Tx power</a:t>
            </a:r>
          </a:p>
          <a:p>
            <a:pPr lvl="1"/>
            <a:r>
              <a:rPr lang="en-US" sz="1600" dirty="0"/>
              <a:t>NF: 7 ~ -90dBm</a:t>
            </a:r>
          </a:p>
          <a:p>
            <a:pPr lvl="1"/>
            <a:r>
              <a:rPr lang="en-US" sz="1600" dirty="0"/>
              <a:t>20MHz channels</a:t>
            </a:r>
          </a:p>
          <a:p>
            <a:pPr lvl="1"/>
            <a:r>
              <a:rPr lang="en-US" sz="1600" dirty="0"/>
              <a:t>BD Beamformer</a:t>
            </a:r>
          </a:p>
          <a:p>
            <a:pPr lvl="2"/>
            <a:r>
              <a:rPr lang="en-US" sz="1400" dirty="0"/>
              <a:t>No additional power adjustment</a:t>
            </a:r>
          </a:p>
          <a:p>
            <a:pPr lvl="1"/>
            <a:r>
              <a:rPr lang="en-US" sz="1600" dirty="0"/>
              <a:t>1 SS</a:t>
            </a:r>
          </a:p>
          <a:p>
            <a:pPr lvl="1"/>
            <a:r>
              <a:rPr lang="en-US" sz="1600" dirty="0"/>
              <a:t>.11ax SU PPDU format, 4xLTFs, 0.8usGI</a:t>
            </a:r>
          </a:p>
          <a:p>
            <a:pPr lvl="1"/>
            <a:r>
              <a:rPr lang="en-US" sz="1600" dirty="0"/>
              <a:t>Fixed MCS</a:t>
            </a:r>
          </a:p>
          <a:p>
            <a:r>
              <a:rPr lang="en-US" sz="1800" dirty="0"/>
              <a:t>STA Configuration</a:t>
            </a:r>
          </a:p>
          <a:p>
            <a:pPr lvl="1"/>
            <a:r>
              <a:rPr lang="en-US" sz="1600" dirty="0"/>
              <a:t>2 Rx antennas</a:t>
            </a:r>
          </a:p>
          <a:p>
            <a:pPr lvl="1"/>
            <a:r>
              <a:rPr lang="en-US" sz="1600" dirty="0"/>
              <a:t>MMSE receiver </a:t>
            </a:r>
          </a:p>
          <a:p>
            <a:r>
              <a:rPr lang="en-US" sz="1800" dirty="0"/>
              <a:t>Channels:</a:t>
            </a:r>
          </a:p>
          <a:p>
            <a:pPr lvl="1"/>
            <a:r>
              <a:rPr lang="en-US" sz="1600" dirty="0"/>
              <a:t>NLOS Model D</a:t>
            </a:r>
          </a:p>
          <a:p>
            <a:pPr lvl="1"/>
            <a:r>
              <a:rPr lang="en-US" sz="1600" dirty="0"/>
              <a:t>NDP + Channel Estimation, Aging based on Model D with environmental speed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B2E17-4124-B5D1-9E44-548C8B0C07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41A03-A21C-C909-4D39-584270D381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7CC71B-CFB3-8B81-9EA6-2233B9144D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C69D7-C928-8F2D-A7F6-AAE244604C89}"/>
              </a:ext>
            </a:extLst>
          </p:cNvPr>
          <p:cNvSpPr txBox="1"/>
          <p:nvPr/>
        </p:nvSpPr>
        <p:spPr>
          <a:xfrm>
            <a:off x="7002159" y="1603717"/>
            <a:ext cx="226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Within ED range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33C57F-E3DC-EE5C-12E3-B6250DED2D8B}"/>
              </a:ext>
            </a:extLst>
          </p:cNvPr>
          <p:cNvCxnSpPr/>
          <p:nvPr/>
        </p:nvCxnSpPr>
        <p:spPr bwMode="auto">
          <a:xfrm flipH="1">
            <a:off x="7143757" y="1988840"/>
            <a:ext cx="46441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A3E260B-65DF-7D9B-3F7A-B5B2099313C2}"/>
              </a:ext>
            </a:extLst>
          </p:cNvPr>
          <p:cNvCxnSpPr>
            <a:cxnSpLocks/>
          </p:cNvCxnSpPr>
          <p:nvPr/>
        </p:nvCxnSpPr>
        <p:spPr bwMode="auto">
          <a:xfrm>
            <a:off x="8134464" y="2031257"/>
            <a:ext cx="639688" cy="1778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32D9912C-90BC-46C8-0B52-4F852FC5A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9671" y="1988840"/>
            <a:ext cx="6608637" cy="285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2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F8AE-9487-3913-4F90-DE132740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6" y="908720"/>
            <a:ext cx="10460567" cy="571843"/>
          </a:xfrm>
        </p:spPr>
        <p:txBody>
          <a:bodyPr/>
          <a:lstStyle/>
          <a:p>
            <a:r>
              <a:rPr lang="en-US" sz="2800" dirty="0"/>
              <a:t>Error Rates in Preamble Decoding for Offset Transmissions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54EAC-7E52-A09B-A9D9-C27235385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3FA65-E0F0-88DE-0A21-0A0D7D5860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758424-1929-D91C-A7EC-AD589F372B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E1848C-2847-C69B-F703-322D502C0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877" y="2060848"/>
            <a:ext cx="2289259" cy="96674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8509-E5C6-BFEA-2FBC-C2ABD7A0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359" y="1629632"/>
            <a:ext cx="10518774" cy="400316"/>
          </a:xfrm>
        </p:spPr>
        <p:txBody>
          <a:bodyPr/>
          <a:lstStyle/>
          <a:p>
            <a:r>
              <a:rPr lang="en-US" dirty="0"/>
              <a:t>Transmission Offset of the Shared AP is within the Preamble interval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483DF4-546F-FE9B-4B41-5AA47951BACF}"/>
              </a:ext>
            </a:extLst>
          </p:cNvPr>
          <p:cNvSpPr txBox="1"/>
          <p:nvPr/>
        </p:nvSpPr>
        <p:spPr>
          <a:xfrm>
            <a:off x="4943872" y="2980769"/>
            <a:ext cx="2760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(HER) in case of non-beamformed preamble transmission can reach 40%</a:t>
            </a:r>
          </a:p>
          <a:p>
            <a:r>
              <a:rPr lang="en-US" sz="1800" dirty="0" err="1">
                <a:solidFill>
                  <a:schemeClr val="tx1"/>
                </a:solidFill>
              </a:rPr>
              <a:t>Ploss_interference</a:t>
            </a:r>
            <a:r>
              <a:rPr lang="en-US" sz="1800" dirty="0">
                <a:solidFill>
                  <a:schemeClr val="tx1"/>
                </a:solidFill>
              </a:rPr>
              <a:t> 70dB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2C59F9-20D3-760F-E0D2-DBAF892009F6}"/>
                  </a:ext>
                </a:extLst>
              </p:cNvPr>
              <p:cNvSpPr txBox="1"/>
              <p:nvPr/>
            </p:nvSpPr>
            <p:spPr>
              <a:xfrm>
                <a:off x="4999504" y="4277993"/>
                <a:ext cx="272130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Extending the Beamforming on the preambles reliably solves the problem, keeping the error rate below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2C59F9-20D3-760F-E0D2-DBAF89200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04" y="4277993"/>
                <a:ext cx="2721306" cy="1477328"/>
              </a:xfrm>
              <a:prstGeom prst="rect">
                <a:avLst/>
              </a:prstGeom>
              <a:blipFill>
                <a:blip r:embed="rId3"/>
                <a:stretch>
                  <a:fillRect l="-1790" t="-2479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A424993-08A0-288D-2D4B-0F380BDAD7C7}"/>
              </a:ext>
            </a:extLst>
          </p:cNvPr>
          <p:cNvCxnSpPr>
            <a:cxnSpLocks/>
          </p:cNvCxnSpPr>
          <p:nvPr/>
        </p:nvCxnSpPr>
        <p:spPr bwMode="auto">
          <a:xfrm>
            <a:off x="7320136" y="3231081"/>
            <a:ext cx="864096" cy="2455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4C314E6-E4C0-34C8-B2C5-19DF324505BC}"/>
              </a:ext>
            </a:extLst>
          </p:cNvPr>
          <p:cNvCxnSpPr>
            <a:cxnSpLocks/>
          </p:cNvCxnSpPr>
          <p:nvPr/>
        </p:nvCxnSpPr>
        <p:spPr bwMode="auto">
          <a:xfrm flipH="1">
            <a:off x="4583832" y="4651655"/>
            <a:ext cx="360040" cy="292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DB239A6-4A16-8CC8-6C46-CB61711FD9F9}"/>
              </a:ext>
            </a:extLst>
          </p:cNvPr>
          <p:cNvCxnSpPr>
            <a:cxnSpLocks/>
          </p:cNvCxnSpPr>
          <p:nvPr/>
        </p:nvCxnSpPr>
        <p:spPr bwMode="auto">
          <a:xfrm>
            <a:off x="7358063" y="4581128"/>
            <a:ext cx="540139" cy="6472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E0EFBC2-03FC-E10E-9222-CA3D8DD97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97" y="2276872"/>
            <a:ext cx="4788407" cy="3591305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8A4CDC-3246-E69E-44A8-35D4139110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5720" y="3231081"/>
            <a:ext cx="1344358" cy="2455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273475F8-A1D5-3014-7DEF-7164864753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368" y="2306405"/>
            <a:ext cx="4896968" cy="367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2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5FF8-ED4A-0BAB-7885-7799B777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Rates in Payload Decoding for Offset Transmissions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9C56B-8A1D-C7C4-87A4-D412778FC8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1429C-3947-8DF9-31BF-E2546B1011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BD7727-BC94-EE8B-139C-F4F71B9DCA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D068E6-4A69-8627-FBCF-1FF45DA82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832" y="2348880"/>
            <a:ext cx="2881492" cy="121684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1249A-6423-8475-9D30-74356BC8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916" y="1344094"/>
            <a:ext cx="10518774" cy="1055270"/>
          </a:xfrm>
        </p:spPr>
        <p:txBody>
          <a:bodyPr/>
          <a:lstStyle/>
          <a:p>
            <a:r>
              <a:rPr lang="en-US" dirty="0"/>
              <a:t>Payload errors occur due to:</a:t>
            </a:r>
          </a:p>
          <a:p>
            <a:pPr lvl="1"/>
            <a:r>
              <a:rPr lang="en-US" dirty="0"/>
              <a:t>Residual interference in the estimation fields leads to erroneous channel and noise estimation in the case of overlapped transmissions without beamformed preambles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1E4DE1-9EDC-86D5-A367-016BD13D014C}"/>
              </a:ext>
            </a:extLst>
          </p:cNvPr>
          <p:cNvSpPr txBox="1"/>
          <p:nvPr/>
        </p:nvSpPr>
        <p:spPr>
          <a:xfrm>
            <a:off x="4621905" y="3485464"/>
            <a:ext cx="26886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Very good performance around synchronization, but large errors afterwards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73998F-8ACB-414D-FBC7-F4DE793C934D}"/>
              </a:ext>
            </a:extLst>
          </p:cNvPr>
          <p:cNvSpPr txBox="1"/>
          <p:nvPr/>
        </p:nvSpPr>
        <p:spPr>
          <a:xfrm>
            <a:off x="4571581" y="4573194"/>
            <a:ext cx="30488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With extended beamforming, MCS can be reliably increased 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F4F1E0B-62FE-0934-169F-B5154E63D31F}"/>
              </a:ext>
            </a:extLst>
          </p:cNvPr>
          <p:cNvCxnSpPr>
            <a:cxnSpLocks/>
          </p:cNvCxnSpPr>
          <p:nvPr/>
        </p:nvCxnSpPr>
        <p:spPr bwMode="auto">
          <a:xfrm>
            <a:off x="6947048" y="3726618"/>
            <a:ext cx="1237184" cy="2491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DEE02B-5902-632C-B94A-7FB6FE254D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64154" y="4448014"/>
            <a:ext cx="792086" cy="3131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CF38E-1D8C-7D59-A341-AAF54E489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3312" y="2529151"/>
            <a:ext cx="4572393" cy="342929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4A41BE5-C065-6EB8-6FC3-D7E8EE838F07}"/>
              </a:ext>
            </a:extLst>
          </p:cNvPr>
          <p:cNvCxnSpPr>
            <a:cxnSpLocks/>
          </p:cNvCxnSpPr>
          <p:nvPr/>
        </p:nvCxnSpPr>
        <p:spPr bwMode="auto">
          <a:xfrm flipH="1">
            <a:off x="479376" y="3785466"/>
            <a:ext cx="4175878" cy="2833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2E05D11-7A37-80C8-476B-C5B3C6464A1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776" y="4243799"/>
            <a:ext cx="491805" cy="5173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B519FF3-9AAF-4793-9B5C-6D199E9979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9776" y="3675668"/>
            <a:ext cx="5754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9D7D61D-A56A-321B-9200-2D373490BE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0359" y="2450077"/>
            <a:ext cx="4677825" cy="350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6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0B25A-10BE-8221-CA98-BA4DBA36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Interference – Aligned Start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AB3AF-0CA6-E644-E31E-AC8C2472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8"/>
            <a:ext cx="10449982" cy="1989226"/>
          </a:xfrm>
        </p:spPr>
        <p:txBody>
          <a:bodyPr/>
          <a:lstStyle/>
          <a:p>
            <a:r>
              <a:rPr lang="en-US" dirty="0"/>
              <a:t>In the case of synchronized transmissions or transmissions with small offsets, even when beamforming is applied, some residual interference in the LTFs remains. </a:t>
            </a:r>
          </a:p>
          <a:p>
            <a:pPr lvl="1"/>
            <a:r>
              <a:rPr lang="en-US" dirty="0"/>
              <a:t>This leads to errors in the MMSE equalizer and also to higher sensitivity to other channel impairments, in particular channel 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AB052-59C2-C0B7-90F8-52E90BD0D9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F33DF-2180-5B7A-D695-7F80748961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31570E-CA1F-6502-AEE7-081D276141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0054A0F-8B35-1F8D-3CB8-56ACC36F6609}"/>
              </a:ext>
            </a:extLst>
          </p:cNvPr>
          <p:cNvSpPr txBox="1">
            <a:spLocks/>
          </p:cNvSpPr>
          <p:nvPr/>
        </p:nvSpPr>
        <p:spPr bwMode="auto">
          <a:xfrm>
            <a:off x="1055440" y="3239974"/>
            <a:ext cx="5904656" cy="19892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potential solution is e</a:t>
            </a:r>
            <a:r>
              <a:rPr lang="en-US" sz="2400" dirty="0">
                <a:solidFill>
                  <a:schemeClr val="tx1"/>
                </a:solidFill>
              </a:rPr>
              <a:t>xtending the LTF fields </a:t>
            </a:r>
          </a:p>
          <a:p>
            <a:pPr marL="742950" lvl="1" indent="-285750"/>
            <a:r>
              <a:rPr lang="en-US" dirty="0">
                <a:solidFill>
                  <a:schemeClr val="tx1"/>
                </a:solidFill>
              </a:rPr>
              <a:t>to allow for interference estimation and improvement of noise estimation </a:t>
            </a:r>
          </a:p>
          <a:p>
            <a:pPr marL="742950" lvl="1" indent="-285750"/>
            <a:r>
              <a:rPr lang="en-US" dirty="0">
                <a:solidFill>
                  <a:schemeClr val="tx1"/>
                </a:solidFill>
              </a:rPr>
              <a:t>e.g., AP transmissions using different sets of orthogonal LTFs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4E3EAD-3167-64F9-F101-19B45976A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395" y="2987679"/>
            <a:ext cx="4246027" cy="31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12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9E482-F636-19C8-B84E-D7E79B97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A04AF-752E-41E3-14E9-131B95966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449982" cy="3520451"/>
          </a:xfrm>
        </p:spPr>
        <p:txBody>
          <a:bodyPr/>
          <a:lstStyle/>
          <a:p>
            <a:r>
              <a:rPr lang="en-US" dirty="0"/>
              <a:t>Extending the beamforming over the legacy preambles reduces the error rate in both header and data field in non-aligned CBF transmissions</a:t>
            </a:r>
          </a:p>
          <a:p>
            <a:pPr lvl="1"/>
            <a:r>
              <a:rPr lang="en-US" dirty="0"/>
              <a:t>applicability to scenarios where sharing and shared AP cannot start the transmissions simultaneously can be envisioned</a:t>
            </a:r>
          </a:p>
          <a:p>
            <a:endParaRPr lang="en-US" dirty="0"/>
          </a:p>
          <a:p>
            <a:r>
              <a:rPr lang="en-US" dirty="0"/>
              <a:t>Extending LTFs to separate the effect of the APs in the channel and noise estimation process improves the MMSE receiver performance</a:t>
            </a:r>
          </a:p>
          <a:p>
            <a:pPr lvl="2"/>
            <a:r>
              <a:rPr lang="en-US" dirty="0"/>
              <a:t>especially for synchronized transmissions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4FA5B-DAFB-6226-30EB-DD261B813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C5768-8B61-D6F0-C0B8-D65E865600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948189-0AD5-7F8C-94B0-DB3A0C6F55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23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07BA-2B6D-8338-4700-3C90D892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4314-489B-1450-915A-13A8D5EE5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11-19/1594r2 “Coordinated Beamforming/Null Steering Protocol in 802.11be”</a:t>
            </a:r>
          </a:p>
          <a:p>
            <a:pPr marL="0" indent="0">
              <a:buNone/>
            </a:pPr>
            <a:r>
              <a:rPr lang="en-US" dirty="0"/>
              <a:t>[2] 11-22/1821 “System Level Simulation of Co-BF and Joint TX”</a:t>
            </a:r>
          </a:p>
          <a:p>
            <a:pPr marL="0" indent="0">
              <a:buNone/>
            </a:pPr>
            <a:r>
              <a:rPr lang="en-US" dirty="0"/>
              <a:t>[3] 11-23/1193r1 “Nulling Performance of Coordinated Beamforming” </a:t>
            </a:r>
          </a:p>
          <a:p>
            <a:pPr marL="0" indent="0">
              <a:buNone/>
            </a:pPr>
            <a:r>
              <a:rPr lang="en-US" dirty="0"/>
              <a:t>[4] 11-23/0776r2 “Performance of C-BF and C-SR”</a:t>
            </a:r>
          </a:p>
          <a:p>
            <a:pPr marL="0" indent="0">
              <a:buNone/>
            </a:pPr>
            <a:r>
              <a:rPr lang="en-US" dirty="0"/>
              <a:t>[5] 11-24/0011r0 “Coordinated Spatial Nulling Simulations”  </a:t>
            </a:r>
          </a:p>
          <a:p>
            <a:pPr marL="0" indent="0">
              <a:buNone/>
            </a:pPr>
            <a:r>
              <a:rPr lang="en-US" dirty="0"/>
              <a:t>[6] 11-24/0012r0 “Coordinated Spatial Nulling Concept”  </a:t>
            </a:r>
          </a:p>
          <a:p>
            <a:pPr marL="0" indent="0">
              <a:buNone/>
            </a:pPr>
            <a:r>
              <a:rPr lang="en-US" dirty="0"/>
              <a:t>[7] 11-19/0638r0 “Nulling and Coordinated Beamforming”</a:t>
            </a:r>
          </a:p>
          <a:p>
            <a:pPr marL="0" indent="0">
              <a:buNone/>
            </a:pPr>
            <a:r>
              <a:rPr lang="en-US" dirty="0"/>
              <a:t>[8] 11-23/1193r2 “Nulling Performance of Coordinated Beamforming”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859A0-893A-414F-AE0D-AE597ED247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19274-362D-F615-05C2-CEE89DA282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Dana Ciochina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749883-9DD9-25EE-11E2-B52A2623A6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678240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44754</TotalTime>
  <Words>819</Words>
  <Application>Microsoft Office PowerPoint</Application>
  <PresentationFormat>Widescreen</PresentationFormat>
  <Paragraphs>128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IEEE template</vt:lpstr>
      <vt:lpstr>Residual Interference in Coordinated Beamforming</vt:lpstr>
      <vt:lpstr>Introduction</vt:lpstr>
      <vt:lpstr>Overlapping Preambles</vt:lpstr>
      <vt:lpstr>Simulation Scenario</vt:lpstr>
      <vt:lpstr>Error Rates in Preamble Decoding for Offset Transmissions </vt:lpstr>
      <vt:lpstr>Error Rates in Payload Decoding for Offset Transmissions</vt:lpstr>
      <vt:lpstr>Residual Interference – Aligned Start </vt:lpstr>
      <vt:lpstr>Conclusion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Dana</cp:lastModifiedBy>
  <cp:revision>298</cp:revision>
  <dcterms:created xsi:type="dcterms:W3CDTF">2020-09-11T12:20:12Z</dcterms:created>
  <dcterms:modified xsi:type="dcterms:W3CDTF">2024-03-14T11:48:53Z</dcterms:modified>
</cp:coreProperties>
</file>